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0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80"/>
    <p:restoredTop sz="94631"/>
  </p:normalViewPr>
  <p:slideViewPr>
    <p:cSldViewPr snapToGrid="0" snapToObjects="1">
      <p:cViewPr varScale="1">
        <p:scale>
          <a:sx n="49" d="100"/>
          <a:sy n="49" d="100"/>
        </p:scale>
        <p:origin x="25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5B24F-2F2D-1147-AF70-BA6009E58930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4E602-116D-E642-9C78-3EBDDE3DDB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37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F50CB-0858-1540-BFF9-67BF10BD471E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C51FA-661E-8846-9D45-F3C79C5681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64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2">
            <a:extLst>
              <a:ext uri="{FF2B5EF4-FFF2-40B4-BE49-F238E27FC236}">
                <a16:creationId xmlns:a16="http://schemas.microsoft.com/office/drawing/2014/main" id="{AAF17582-2AA4-0648-A0E6-C22B35B69BC7}"/>
              </a:ext>
            </a:extLst>
          </p:cNvPr>
          <p:cNvSpPr txBox="1">
            <a:spLocks/>
          </p:cNvSpPr>
          <p:nvPr/>
        </p:nvSpPr>
        <p:spPr>
          <a:xfrm>
            <a:off x="209862" y="434711"/>
            <a:ext cx="2979929" cy="304154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200"/>
              <a:t>①</a:t>
            </a:r>
            <a:r>
              <a:rPr lang="en-US" altLang="ja-JP" sz="1200" dirty="0"/>
              <a:t> </a:t>
            </a:r>
            <a:r>
              <a:rPr lang="ja-JP" altLang="en-US" sz="1200"/>
              <a:t>下記</a:t>
            </a:r>
            <a:r>
              <a:rPr lang="en-US" altLang="ja-JP" sz="1200" dirty="0"/>
              <a:t>QR</a:t>
            </a:r>
            <a:r>
              <a:rPr lang="ja-JP" altLang="en-US" sz="1200"/>
              <a:t>コードから「友だち追加」（</a:t>
            </a:r>
            <a:r>
              <a:rPr lang="en-US" altLang="ja-JP" sz="1200" dirty="0"/>
              <a:t>LINE</a:t>
            </a:r>
            <a:r>
              <a:rPr lang="ja-JP" altLang="en-US" sz="1200"/>
              <a:t>アプリの友だちタブを開き、画面右上にある友だち追加ボタン＞</a:t>
            </a:r>
            <a:r>
              <a:rPr lang="en-US" altLang="ja-JP" sz="1200" dirty="0"/>
              <a:t>[QR</a:t>
            </a:r>
            <a:r>
              <a:rPr lang="ja-JP" altLang="en-US" sz="1200"/>
              <a:t>コード</a:t>
            </a:r>
            <a:r>
              <a:rPr lang="en-US" altLang="ja-JP" sz="1200" dirty="0"/>
              <a:t>]</a:t>
            </a:r>
            <a:r>
              <a:rPr lang="ja-JP" altLang="en-US" sz="1200"/>
              <a:t>をタップして、コードリーダーでスキャン）してください。</a:t>
            </a: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pPr marL="0" indent="0">
              <a:buNone/>
            </a:pPr>
            <a:endParaRPr lang="en-US" altLang="ja-JP" sz="1200" dirty="0"/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CEEF76F2-EAF0-354F-8198-F1AF93771B28}"/>
              </a:ext>
            </a:extLst>
          </p:cNvPr>
          <p:cNvSpPr txBox="1">
            <a:spLocks/>
          </p:cNvSpPr>
          <p:nvPr/>
        </p:nvSpPr>
        <p:spPr>
          <a:xfrm>
            <a:off x="3701842" y="447598"/>
            <a:ext cx="2953790" cy="304154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/>
              <a:t>②</a:t>
            </a:r>
            <a:r>
              <a:rPr lang="en-US" altLang="ja-JP" sz="1200" dirty="0"/>
              <a:t> </a:t>
            </a:r>
            <a:r>
              <a:rPr lang="ja-JP" altLang="en-US" sz="1200" dirty="0"/>
              <a:t>下図のようなリッチメニューが表示され、トーク画面に③が表示されます。</a:t>
            </a:r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r>
              <a:rPr lang="en-US" altLang="ja-JP" sz="1200" dirty="0"/>
              <a:t>※</a:t>
            </a:r>
            <a:r>
              <a:rPr lang="ja-JP" altLang="en-US" sz="1200" dirty="0"/>
              <a:t>「メニュー」をタップすると表示と非表示を切り替えられます。</a:t>
            </a:r>
            <a:endParaRPr lang="en-US" altLang="ja-JP" sz="1200" dirty="0"/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A2CE4B51-DBED-1A46-822C-C52EC152D854}"/>
              </a:ext>
            </a:extLst>
          </p:cNvPr>
          <p:cNvSpPr txBox="1">
            <a:spLocks/>
          </p:cNvSpPr>
          <p:nvPr/>
        </p:nvSpPr>
        <p:spPr>
          <a:xfrm>
            <a:off x="212971" y="3534259"/>
            <a:ext cx="2979929" cy="304154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/>
              <a:t>③「友だち登録」が完了すると、トーク画面にシステムの利用に必要</a:t>
            </a:r>
            <a:r>
              <a:rPr lang="ja-JP" altLang="en-US" sz="1200"/>
              <a:t>な情報を入力するフォーム</a:t>
            </a:r>
            <a:r>
              <a:rPr lang="ja-JP" altLang="en-US" sz="1200" dirty="0"/>
              <a:t>の</a:t>
            </a:r>
            <a:r>
              <a:rPr lang="en-US" altLang="ja-JP" sz="1200" dirty="0"/>
              <a:t>URL</a:t>
            </a:r>
            <a:r>
              <a:rPr lang="ja-JP" altLang="en-US" sz="1200"/>
              <a:t>が自動送信</a:t>
            </a:r>
            <a:r>
              <a:rPr lang="ja-JP" altLang="en-US" sz="1200" dirty="0"/>
              <a:t>されてきます。必ず登録フォームに</a:t>
            </a:r>
            <a:r>
              <a:rPr lang="ja-JP" altLang="en-US" sz="1200"/>
              <a:t>アクセスして、④</a:t>
            </a:r>
            <a:r>
              <a:rPr lang="en-US" altLang="ja-JP" sz="1200" dirty="0"/>
              <a:t>⑤</a:t>
            </a:r>
            <a:r>
              <a:rPr lang="ja-JP" altLang="en-US" sz="1200"/>
              <a:t>の</a:t>
            </a:r>
            <a:r>
              <a:rPr lang="ja-JP" altLang="en-US" sz="1200" dirty="0"/>
              <a:t>必要情報を入力して</a:t>
            </a:r>
            <a:r>
              <a:rPr lang="ja-JP" altLang="en-US" sz="1200"/>
              <a:t>ください。</a:t>
            </a:r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endParaRPr lang="en-US" altLang="ja-JP" sz="1200" dirty="0"/>
          </a:p>
          <a:p>
            <a:pPr algn="l"/>
            <a:r>
              <a:rPr lang="en-US" altLang="ja-JP" sz="1200" dirty="0"/>
              <a:t>※</a:t>
            </a:r>
            <a:r>
              <a:rPr lang="ja-JP" altLang="en-US" sz="1200"/>
              <a:t>画像はイメージです</a:t>
            </a:r>
            <a:endParaRPr lang="ja-JP" altLang="en-US" sz="1200" dirty="0"/>
          </a:p>
        </p:txBody>
      </p:sp>
      <p:sp>
        <p:nvSpPr>
          <p:cNvPr id="7" name="サブタイトル 2">
            <a:extLst>
              <a:ext uri="{FF2B5EF4-FFF2-40B4-BE49-F238E27FC236}">
                <a16:creationId xmlns:a16="http://schemas.microsoft.com/office/drawing/2014/main" id="{E56CF249-27BC-9C49-81AF-01C9F1D7C3E7}"/>
              </a:ext>
            </a:extLst>
          </p:cNvPr>
          <p:cNvSpPr txBox="1">
            <a:spLocks/>
          </p:cNvSpPr>
          <p:nvPr/>
        </p:nvSpPr>
        <p:spPr>
          <a:xfrm>
            <a:off x="3701842" y="3564586"/>
            <a:ext cx="2953790" cy="304154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/>
              <a:t>④下図のように質問項目が複数表示されますので、順次回答してください。</a:t>
            </a:r>
          </a:p>
        </p:txBody>
      </p:sp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133187D5-43D3-5146-A799-6C7CE7970298}"/>
              </a:ext>
            </a:extLst>
          </p:cNvPr>
          <p:cNvSpPr txBox="1">
            <a:spLocks/>
          </p:cNvSpPr>
          <p:nvPr/>
        </p:nvSpPr>
        <p:spPr>
          <a:xfrm>
            <a:off x="3686880" y="6681574"/>
            <a:ext cx="2968752" cy="30715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/>
              <a:t>⑤これで設定は</a:t>
            </a:r>
            <a:r>
              <a:rPr lang="ja-JP" altLang="en-US" sz="1200"/>
              <a:t>完了です。なお</a:t>
            </a:r>
            <a:r>
              <a:rPr lang="ja-JP" altLang="en-US" sz="1200" dirty="0"/>
              <a:t>登録後に情報を更新（編集）したい時は、リッチメニューの「自分の情報を更新する」ボタンから行うことができます。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38158BEE-0DD3-D245-A92F-2FC1CFAC06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856" y="3981887"/>
            <a:ext cx="2382084" cy="251887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FA35E27-A8E5-884E-9117-F2A0DA925969}"/>
              </a:ext>
            </a:extLst>
          </p:cNvPr>
          <p:cNvSpPr txBox="1"/>
          <p:nvPr/>
        </p:nvSpPr>
        <p:spPr>
          <a:xfrm>
            <a:off x="3223041" y="1646342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⇒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FBFBDDA-1856-CF4F-B10C-E10387AB681D}"/>
              </a:ext>
            </a:extLst>
          </p:cNvPr>
          <p:cNvSpPr txBox="1"/>
          <p:nvPr/>
        </p:nvSpPr>
        <p:spPr>
          <a:xfrm>
            <a:off x="3171844" y="468815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⇒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D81BD08-3FC8-9D47-9FA2-1FEA4F8E6ED8}"/>
              </a:ext>
            </a:extLst>
          </p:cNvPr>
          <p:cNvSpPr txBox="1"/>
          <p:nvPr/>
        </p:nvSpPr>
        <p:spPr>
          <a:xfrm>
            <a:off x="3167819" y="787007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⇒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D18344A-1784-1B48-9D7C-DCF1D0B10787}"/>
              </a:ext>
            </a:extLst>
          </p:cNvPr>
          <p:cNvSpPr txBox="1"/>
          <p:nvPr/>
        </p:nvSpPr>
        <p:spPr>
          <a:xfrm>
            <a:off x="0" y="33149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/>
              <a:t>【2023</a:t>
            </a:r>
            <a:r>
              <a:rPr lang="ja-JP" altLang="en-US"/>
              <a:t>年度</a:t>
            </a:r>
            <a:r>
              <a:rPr lang="en-US" altLang="ja-JP" dirty="0"/>
              <a:t> </a:t>
            </a:r>
            <a:r>
              <a:rPr lang="ja-JP" altLang="en-US" dirty="0"/>
              <a:t>松葉中学校</a:t>
            </a:r>
            <a:r>
              <a:rPr kumimoji="1" lang="en-US" altLang="ja-JP" dirty="0"/>
              <a:t>】</a:t>
            </a:r>
            <a:r>
              <a:rPr kumimoji="1" lang="ja-JP" altLang="en-US" dirty="0"/>
              <a:t>スマートフォンでの登録方法</a:t>
            </a:r>
          </a:p>
        </p:txBody>
      </p: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7DF3C1EF-2745-E948-BBCC-3F400AA489F3}"/>
              </a:ext>
            </a:extLst>
          </p:cNvPr>
          <p:cNvSpPr txBox="1">
            <a:spLocks/>
          </p:cNvSpPr>
          <p:nvPr/>
        </p:nvSpPr>
        <p:spPr>
          <a:xfrm>
            <a:off x="243468" y="6681574"/>
            <a:ext cx="2949432" cy="30715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2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E17962B-D27A-0F45-B49E-25576718F266}"/>
              </a:ext>
            </a:extLst>
          </p:cNvPr>
          <p:cNvSpPr txBox="1"/>
          <p:nvPr/>
        </p:nvSpPr>
        <p:spPr>
          <a:xfrm>
            <a:off x="4793888" y="4439028"/>
            <a:ext cx="1729327" cy="430887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学校側のシステムで表示される名前です。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DBA037B-D4FD-8E47-B11E-499F712D25DD}"/>
              </a:ext>
            </a:extLst>
          </p:cNvPr>
          <p:cNvSpPr txBox="1"/>
          <p:nvPr/>
        </p:nvSpPr>
        <p:spPr>
          <a:xfrm>
            <a:off x="4918026" y="5966052"/>
            <a:ext cx="1605189" cy="600164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学校側の</a:t>
            </a:r>
            <a:r>
              <a:rPr kumimoji="1" lang="ja-JP" altLang="en-US" sz="1100"/>
              <a:t>名簿と照会しますのでフルネームを入力してください。</a:t>
            </a:r>
            <a:endParaRPr kumimoji="1" lang="ja-JP" altLang="en-US" sz="1100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8736E90-8361-E04C-BCEC-2B30CC2530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52" y="4592251"/>
            <a:ext cx="2918063" cy="1369607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E3DA17F-B1C1-2D43-9325-C3E18C52B205}"/>
              </a:ext>
            </a:extLst>
          </p:cNvPr>
          <p:cNvSpPr txBox="1"/>
          <p:nvPr/>
        </p:nvSpPr>
        <p:spPr>
          <a:xfrm>
            <a:off x="309086" y="2038757"/>
            <a:ext cx="13336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>
                <a:solidFill>
                  <a:schemeClr val="bg1"/>
                </a:solidFill>
              </a:rPr>
              <a:t>　　</a:t>
            </a:r>
            <a:r>
              <a:rPr lang="en-US" altLang="ja-JP" sz="1100" dirty="0">
                <a:solidFill>
                  <a:schemeClr val="bg1"/>
                </a:solidFill>
              </a:rPr>
              <a:t>QR</a:t>
            </a:r>
            <a:r>
              <a:rPr lang="ja-JP" altLang="en-US" sz="1100">
                <a:solidFill>
                  <a:schemeClr val="bg1"/>
                </a:solidFill>
              </a:rPr>
              <a:t>コード</a:t>
            </a:r>
            <a:endParaRPr lang="en-US" altLang="ja-JP" sz="1100" dirty="0">
              <a:solidFill>
                <a:schemeClr val="bg1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D69D824-A598-5147-A92D-DF5DAA7E0DF9}"/>
              </a:ext>
            </a:extLst>
          </p:cNvPr>
          <p:cNvSpPr txBox="1"/>
          <p:nvPr/>
        </p:nvSpPr>
        <p:spPr>
          <a:xfrm>
            <a:off x="781850" y="5085012"/>
            <a:ext cx="2290192" cy="46935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solidFill>
                  <a:srgbClr val="002060"/>
                </a:solidFill>
              </a:rPr>
              <a:t>https://</a:t>
            </a:r>
            <a:r>
              <a:rPr lang="en-US" altLang="ja-JP" sz="1400" dirty="0" err="1">
                <a:solidFill>
                  <a:srgbClr val="002060"/>
                </a:solidFill>
              </a:rPr>
              <a:t>bit.ly</a:t>
            </a:r>
            <a:r>
              <a:rPr lang="ja-JP" altLang="en-US" sz="1050" b="1">
                <a:solidFill>
                  <a:srgbClr val="002060"/>
                </a:solidFill>
              </a:rPr>
              <a:t>（以降は個別の</a:t>
            </a:r>
            <a:r>
              <a:rPr lang="en-US" altLang="ja-JP" sz="1050" b="1" dirty="0">
                <a:solidFill>
                  <a:srgbClr val="002060"/>
                </a:solidFill>
              </a:rPr>
              <a:t>URL</a:t>
            </a:r>
            <a:r>
              <a:rPr lang="ja-JP" altLang="en-US" sz="1050" b="1">
                <a:solidFill>
                  <a:srgbClr val="002060"/>
                </a:solidFill>
              </a:rPr>
              <a:t>表記となります）</a:t>
            </a:r>
            <a:endParaRPr lang="en-US" altLang="ja-JP" sz="1050" b="1" dirty="0">
              <a:solidFill>
                <a:schemeClr val="bg1"/>
              </a:solidFill>
            </a:endParaRPr>
          </a:p>
        </p:txBody>
      </p:sp>
      <p:sp>
        <p:nvSpPr>
          <p:cNvPr id="23" name="サブタイトル 2">
            <a:extLst>
              <a:ext uri="{FF2B5EF4-FFF2-40B4-BE49-F238E27FC236}">
                <a16:creationId xmlns:a16="http://schemas.microsoft.com/office/drawing/2014/main" id="{D94715E0-E0FF-6B4C-8FD2-B623974F75BA}"/>
              </a:ext>
            </a:extLst>
          </p:cNvPr>
          <p:cNvSpPr txBox="1">
            <a:spLocks/>
          </p:cNvSpPr>
          <p:nvPr/>
        </p:nvSpPr>
        <p:spPr>
          <a:xfrm>
            <a:off x="224148" y="6606132"/>
            <a:ext cx="2968752" cy="32346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200" dirty="0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94E255EC-FF6F-944E-AE7F-8196AD415C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68" y="8606235"/>
            <a:ext cx="2183716" cy="1123808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2C00AD7-C52F-164A-A4AB-2DA4EF2CF895}"/>
              </a:ext>
            </a:extLst>
          </p:cNvPr>
          <p:cNvSpPr txBox="1"/>
          <p:nvPr/>
        </p:nvSpPr>
        <p:spPr>
          <a:xfrm>
            <a:off x="334163" y="8166671"/>
            <a:ext cx="1124417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所属の部活動</a:t>
            </a: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626C0396-E03A-B547-952B-DED512C808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63" y="6781887"/>
            <a:ext cx="2798575" cy="1843328"/>
          </a:xfrm>
          <a:prstGeom prst="rect">
            <a:avLst/>
          </a:prstGeom>
        </p:spPr>
      </p:pic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461B6F9-21D0-FD46-85FA-D4EB1D207005}"/>
              </a:ext>
            </a:extLst>
          </p:cNvPr>
          <p:cNvSpPr/>
          <p:nvPr/>
        </p:nvSpPr>
        <p:spPr>
          <a:xfrm>
            <a:off x="274001" y="8267291"/>
            <a:ext cx="2564090" cy="4974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D10EF86-FBC7-964F-A13F-D56D4464460D}"/>
              </a:ext>
            </a:extLst>
          </p:cNvPr>
          <p:cNvSpPr txBox="1"/>
          <p:nvPr/>
        </p:nvSpPr>
        <p:spPr>
          <a:xfrm>
            <a:off x="316147" y="8049957"/>
            <a:ext cx="2755895" cy="600164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同一校に兄弟</a:t>
            </a:r>
            <a:r>
              <a:rPr kumimoji="1" lang="en-US" altLang="ja-JP" sz="1100" dirty="0"/>
              <a:t>/</a:t>
            </a:r>
            <a:r>
              <a:rPr kumimoji="1" lang="ja-JP" altLang="en-US" sz="1100" dirty="0"/>
              <a:t>姉妹が在籍している方は、ここをタップして２人目を入力してから送信してください。</a:t>
            </a:r>
          </a:p>
        </p:txBody>
      </p:sp>
      <p:pic>
        <p:nvPicPr>
          <p:cNvPr id="39" name="図 38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57E6FE96-D6B7-F545-BA23-5A8A2F24F8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520" y="932342"/>
            <a:ext cx="2837362" cy="1951219"/>
          </a:xfrm>
          <a:prstGeom prst="rect">
            <a:avLst/>
          </a:prstGeom>
        </p:spPr>
      </p:pic>
      <p:pic>
        <p:nvPicPr>
          <p:cNvPr id="40" name="図 39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03DCF037-211E-9242-9E79-C70E2F2311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520" y="7586104"/>
            <a:ext cx="2837362" cy="1951219"/>
          </a:xfrm>
          <a:prstGeom prst="rect">
            <a:avLst/>
          </a:prstGeom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71DCACD2-4E40-0F45-A7AA-1C5749B89D46}"/>
              </a:ext>
            </a:extLst>
          </p:cNvPr>
          <p:cNvSpPr/>
          <p:nvPr/>
        </p:nvSpPr>
        <p:spPr>
          <a:xfrm>
            <a:off x="3786670" y="8606235"/>
            <a:ext cx="862274" cy="824459"/>
          </a:xfrm>
          <a:prstGeom prst="rect">
            <a:avLst/>
          </a:prstGeom>
          <a:noFill/>
          <a:ln w="60325" cmpd="dbl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5" name="図 44" descr="テキスト&#10;&#10;中程度の精度で自動的に生成された説明">
            <a:extLst>
              <a:ext uri="{FF2B5EF4-FFF2-40B4-BE49-F238E27FC236}">
                <a16:creationId xmlns:a16="http://schemas.microsoft.com/office/drawing/2014/main" id="{2F54D054-1393-EE4D-9A80-FD98D344ED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1005" y="1296998"/>
            <a:ext cx="1444889" cy="469359"/>
          </a:xfrm>
          <a:prstGeom prst="rect">
            <a:avLst/>
          </a:prstGeom>
        </p:spPr>
      </p:pic>
      <p:pic>
        <p:nvPicPr>
          <p:cNvPr id="3" name="図 2" descr="QR コード&#10;&#10;自動的に生成された説明">
            <a:extLst>
              <a:ext uri="{FF2B5EF4-FFF2-40B4-BE49-F238E27FC236}">
                <a16:creationId xmlns:a16="http://schemas.microsoft.com/office/drawing/2014/main" id="{9B10EBE3-9952-2A45-B2D6-42849EE5E8C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8185" y="1805483"/>
            <a:ext cx="1587500" cy="1587500"/>
          </a:xfrm>
          <a:prstGeom prst="rect">
            <a:avLst/>
          </a:prstGeom>
        </p:spPr>
      </p:pic>
      <p:pic>
        <p:nvPicPr>
          <p:cNvPr id="20" name="図 19" descr="窓, 建物, 座る, テーブル が含まれている画像&#10;&#10;自動的に生成された説明">
            <a:extLst>
              <a:ext uri="{FF2B5EF4-FFF2-40B4-BE49-F238E27FC236}">
                <a16:creationId xmlns:a16="http://schemas.microsoft.com/office/drawing/2014/main" id="{20530019-1EDA-3740-A8FC-FBBCD069185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9311" y="4631115"/>
            <a:ext cx="505793" cy="30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902271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995</TotalTime>
  <Words>266</Words>
  <Application>Microsoft Office PowerPoint</Application>
  <PresentationFormat>A4 210 x 297 mm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</vt:lpstr>
      <vt:lpstr>Arial</vt:lpstr>
      <vt:lpstr>Calibri</vt:lpstr>
      <vt:lpstr>Calibri Light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ユーザー</dc:creator>
  <cp:lastModifiedBy>関根　典和</cp:lastModifiedBy>
  <cp:revision>63</cp:revision>
  <cp:lastPrinted>2022-01-06T07:59:15Z</cp:lastPrinted>
  <dcterms:created xsi:type="dcterms:W3CDTF">2019-08-31T07:18:31Z</dcterms:created>
  <dcterms:modified xsi:type="dcterms:W3CDTF">2023-03-13T23:15:48Z</dcterms:modified>
</cp:coreProperties>
</file>