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31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70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35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05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31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4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927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51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8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07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165F9-E29C-4241-8ED0-1C8E2030258D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86394-1F40-4E4B-AB93-98FCB4BE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6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857" y="701488"/>
            <a:ext cx="6811903" cy="544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線コネクタ 4"/>
          <p:cNvCxnSpPr/>
          <p:nvPr/>
        </p:nvCxnSpPr>
        <p:spPr>
          <a:xfrm>
            <a:off x="971600" y="3501008"/>
            <a:ext cx="75608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653658" y="692696"/>
            <a:ext cx="0" cy="576064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4333546" y="114081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Ｙ</a:t>
            </a:r>
            <a:r>
              <a:rPr kumimoji="1" lang="ja-JP" altLang="en-US" sz="2400" dirty="0" smtClean="0"/>
              <a:t>軸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3528" y="3270175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</a:t>
            </a:r>
            <a:r>
              <a:rPr kumimoji="1" lang="ja-JP" altLang="en-US" sz="2400" dirty="0" smtClean="0"/>
              <a:t>軸</a:t>
            </a:r>
            <a:endParaRPr kumimoji="1" lang="ja-JP" altLang="en-US" sz="2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45758" y="817512"/>
            <a:ext cx="68407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250</a:t>
            </a:r>
            <a:endParaRPr kumimoji="1" lang="ja-JP" altLang="en-US" sz="20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860032" y="5877272"/>
            <a:ext cx="713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-</a:t>
            </a:r>
            <a:r>
              <a:rPr kumimoji="1" lang="en-US" altLang="ja-JP" sz="2000" b="1" dirty="0" smtClean="0"/>
              <a:t>250</a:t>
            </a:r>
            <a:endParaRPr kumimoji="1" lang="ja-JP" altLang="en-US" sz="2000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712722" y="3643836"/>
            <a:ext cx="68407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250</a:t>
            </a:r>
            <a:endParaRPr kumimoji="1" lang="ja-JP" altLang="en-US" sz="2000" b="1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86015" y="3612143"/>
            <a:ext cx="713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-</a:t>
            </a:r>
            <a:r>
              <a:rPr kumimoji="1" lang="en-US" altLang="ja-JP" sz="2000" b="1" dirty="0" smtClean="0"/>
              <a:t>250</a:t>
            </a:r>
            <a:endParaRPr kumimoji="1" lang="ja-JP" altLang="en-US" sz="2000" b="1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15159" y="3573016"/>
            <a:ext cx="35684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0</a:t>
            </a:r>
            <a:endParaRPr kumimoji="1" lang="ja-JP" altLang="en-US" sz="2000" b="1" dirty="0"/>
          </a:p>
        </p:txBody>
      </p:sp>
      <p:sp>
        <p:nvSpPr>
          <p:cNvPr id="19" name="円/楕円 18"/>
          <p:cNvSpPr/>
          <p:nvPr/>
        </p:nvSpPr>
        <p:spPr>
          <a:xfrm>
            <a:off x="4542339" y="843889"/>
            <a:ext cx="235224" cy="2352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4542339" y="5959715"/>
            <a:ext cx="235224" cy="2352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7937147" y="3405326"/>
            <a:ext cx="235224" cy="2352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1125244" y="3380258"/>
            <a:ext cx="235224" cy="2352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4519937" y="3368688"/>
            <a:ext cx="235224" cy="2352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76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it01</dc:creator>
  <cp:lastModifiedBy>it01</cp:lastModifiedBy>
  <cp:revision>2</cp:revision>
  <dcterms:created xsi:type="dcterms:W3CDTF">2018-01-12T06:36:16Z</dcterms:created>
  <dcterms:modified xsi:type="dcterms:W3CDTF">2018-01-12T06:48:36Z</dcterms:modified>
</cp:coreProperties>
</file>