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2" r:id="rId3"/>
    <p:sldId id="279" r:id="rId4"/>
    <p:sldId id="268" r:id="rId5"/>
    <p:sldId id="269" r:id="rId6"/>
    <p:sldId id="276" r:id="rId7"/>
    <p:sldId id="272" r:id="rId8"/>
    <p:sldId id="278" r:id="rId9"/>
    <p:sldId id="274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72D4"/>
    <a:srgbClr val="FF9900"/>
    <a:srgbClr val="E6BA00"/>
    <a:srgbClr val="7EC234"/>
    <a:srgbClr val="90F137"/>
    <a:srgbClr val="9966FF"/>
    <a:srgbClr val="DE8400"/>
    <a:srgbClr val="FF9933"/>
    <a:srgbClr val="CCECFF"/>
    <a:srgbClr val="E8D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2824" autoAdjust="0"/>
  </p:normalViewPr>
  <p:slideViewPr>
    <p:cSldViewPr snapToGrid="0">
      <p:cViewPr varScale="1">
        <p:scale>
          <a:sx n="73" d="100"/>
          <a:sy n="73" d="100"/>
        </p:scale>
        <p:origin x="49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304DC-529E-4694-9CA8-61361A3262B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04B66-04FD-436E-8F67-4015D1738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139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4031E-1BA9-487C-A04B-9611C1C08DF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FBA63-C93D-4004-93E8-5E61264C8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63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FBA63-C93D-4004-93E8-5E61264C83F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3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41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71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45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37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1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34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33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3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51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8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1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85F2-F4B4-42F5-B079-A28E55B0CFD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6E2A-A657-4931-BEA3-240DC1E96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06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microsoft.com/office/2007/relationships/hdphoto" Target="../media/hdphoto1.wdp"/><Relationship Id="rId4" Type="http://schemas.openxmlformats.org/officeDocument/2006/relationships/image" Target="../media/image10.png"/><Relationship Id="rId9" Type="http://schemas.openxmlformats.org/officeDocument/2006/relationships/image" Target="../media/image14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2.png"/><Relationship Id="rId3" Type="http://schemas.microsoft.com/office/2007/relationships/hdphoto" Target="../media/hdphoto3.wdp"/><Relationship Id="rId7" Type="http://schemas.openxmlformats.org/officeDocument/2006/relationships/image" Target="../media/image3.png"/><Relationship Id="rId12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0.png"/><Relationship Id="rId5" Type="http://schemas.openxmlformats.org/officeDocument/2006/relationships/image" Target="../media/image10.png"/><Relationship Id="rId10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23.png"/><Relationship Id="rId4" Type="http://schemas.openxmlformats.org/officeDocument/2006/relationships/image" Target="../media/image11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microsoft.com/office/2007/relationships/hdphoto" Target="../media/hdphoto4.wdp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11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30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11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26.png"/><Relationship Id="rId3" Type="http://schemas.openxmlformats.org/officeDocument/2006/relationships/image" Target="../media/image10.png"/><Relationship Id="rId7" Type="http://schemas.openxmlformats.org/officeDocument/2006/relationships/image" Target="../media/image33.png"/><Relationship Id="rId12" Type="http://schemas.openxmlformats.org/officeDocument/2006/relationships/image" Target="../media/image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21.png"/><Relationship Id="rId5" Type="http://schemas.openxmlformats.org/officeDocument/2006/relationships/image" Target="../media/image23.png"/><Relationship Id="rId15" Type="http://schemas.openxmlformats.org/officeDocument/2006/relationships/image" Target="../media/image30.png"/><Relationship Id="rId10" Type="http://schemas.microsoft.com/office/2007/relationships/hdphoto" Target="../media/hdphoto5.wdp"/><Relationship Id="rId4" Type="http://schemas.openxmlformats.org/officeDocument/2006/relationships/image" Target="../media/image11.png"/><Relationship Id="rId9" Type="http://schemas.openxmlformats.org/officeDocument/2006/relationships/image" Target="../media/image35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67603" y="12287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計算クイズを作ってみよう（かけざん編）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570" y="1512962"/>
            <a:ext cx="5952680" cy="451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08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2" y="26209"/>
            <a:ext cx="2475914" cy="895808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4220833" y="759655"/>
            <a:ext cx="8267" cy="200701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2377613" y="922017"/>
            <a:ext cx="4051762" cy="569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値を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きめる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77613" y="1624445"/>
            <a:ext cx="4051762" cy="5861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値をきめる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094891" y="2261754"/>
            <a:ext cx="2475915" cy="667282"/>
          </a:xfrm>
          <a:prstGeom prst="rect">
            <a:avLst/>
          </a:prstGeom>
          <a:solidFill>
            <a:srgbClr val="CCECFF"/>
          </a:solidFill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63905" y="374632"/>
            <a:ext cx="3893115" cy="1414620"/>
          </a:xfrm>
          <a:prstGeom prst="wedgeRectCallout">
            <a:avLst>
              <a:gd name="adj1" fmla="val -66915"/>
              <a:gd name="adj2" fmla="val 31961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かけ算の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かける数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kumimoji="1" lang="ja-JP" altLang="en-US" sz="2400" b="1" dirty="0" smtClean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かけられる数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を指定しましょう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44379" y="2326756"/>
            <a:ext cx="3796862" cy="1016835"/>
          </a:xfrm>
          <a:prstGeom prst="wedgeRectCallout">
            <a:avLst>
              <a:gd name="adj1" fmla="val -71597"/>
              <a:gd name="adj2" fmla="val -21704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「こたえは？」と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きかれて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キー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入力できるようにしましょう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7625" y="1099737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87625" y="1692072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22481" y="2428120"/>
            <a:ext cx="855652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調べる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8"/>
          <a:stretch/>
        </p:blipFill>
        <p:spPr bwMode="auto">
          <a:xfrm>
            <a:off x="2388958" y="944883"/>
            <a:ext cx="2724150" cy="54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394" y="1653788"/>
            <a:ext cx="2409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661" y="2321655"/>
            <a:ext cx="2238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7163905" y="3610986"/>
            <a:ext cx="4669535" cy="1765686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435818" y="4577756"/>
            <a:ext cx="855652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調べる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35818" y="3782880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5698" y="3647314"/>
            <a:ext cx="3057952" cy="60968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41870" y="4490409"/>
            <a:ext cx="3318636" cy="629082"/>
          </a:xfrm>
          <a:prstGeom prst="rect">
            <a:avLst/>
          </a:prstGeom>
        </p:spPr>
      </p:pic>
      <p:sp>
        <p:nvSpPr>
          <p:cNvPr id="28" name="角丸四角形 27"/>
          <p:cNvSpPr/>
          <p:nvPr/>
        </p:nvSpPr>
        <p:spPr>
          <a:xfrm>
            <a:off x="475488" y="6033395"/>
            <a:ext cx="9730151" cy="8246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ここまで出来たらはたマークから実行！　　（質問に数字を入力してみよう）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8"/>
          <a:srcRect l="22285" t="14947"/>
          <a:stretch/>
        </p:blipFill>
        <p:spPr>
          <a:xfrm>
            <a:off x="5377139" y="6169262"/>
            <a:ext cx="597408" cy="59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8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927" y="3112217"/>
            <a:ext cx="1871723" cy="681610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5528699" y="3544455"/>
            <a:ext cx="1026860" cy="1106297"/>
            <a:chOff x="6677025" y="3395145"/>
            <a:chExt cx="782421" cy="884388"/>
          </a:xfrm>
        </p:grpSpPr>
        <p:cxnSp>
          <p:nvCxnSpPr>
            <p:cNvPr id="16" name="直線コネクタ 15"/>
            <p:cNvCxnSpPr/>
            <p:nvPr/>
          </p:nvCxnSpPr>
          <p:spPr>
            <a:xfrm>
              <a:off x="6677025" y="3395145"/>
              <a:ext cx="782421" cy="614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7459446" y="3400824"/>
              <a:ext cx="0" cy="87870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/>
          <p:cNvSpPr txBox="1"/>
          <p:nvPr/>
        </p:nvSpPr>
        <p:spPr>
          <a:xfrm>
            <a:off x="6740706" y="3854288"/>
            <a:ext cx="56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0000"/>
                </a:solidFill>
              </a:rPr>
              <a:t>×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4211825" y="2798292"/>
            <a:ext cx="7023" cy="45927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218848" y="3832593"/>
            <a:ext cx="0" cy="86370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229100" y="3915844"/>
            <a:ext cx="61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〇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03526" y="4461553"/>
            <a:ext cx="855652" cy="338554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見た目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80239" y="5220872"/>
            <a:ext cx="5513900" cy="915454"/>
          </a:xfrm>
          <a:prstGeom prst="wedgeRectCallout">
            <a:avLst>
              <a:gd name="adj1" fmla="val -5831"/>
              <a:gd name="adj2" fmla="val -73065"/>
            </a:avLst>
          </a:prstGeom>
          <a:solidFill>
            <a:srgbClr val="CCECFF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答えが正解なら「せいかい」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不正解なら「ざんねん」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のコスチュームにしましょう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322481" y="3303243"/>
            <a:ext cx="855652" cy="338554"/>
          </a:xfrm>
          <a:prstGeom prst="rect">
            <a:avLst/>
          </a:prstGeom>
          <a:solidFill>
            <a:srgbClr val="7EC234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演算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892" y="26209"/>
            <a:ext cx="2475914" cy="895808"/>
          </a:xfrm>
          <a:prstGeom prst="rect">
            <a:avLst/>
          </a:prstGeom>
        </p:spPr>
      </p:pic>
      <p:cxnSp>
        <p:nvCxnSpPr>
          <p:cNvPr id="41" name="直線コネクタ 40"/>
          <p:cNvCxnSpPr/>
          <p:nvPr/>
        </p:nvCxnSpPr>
        <p:spPr>
          <a:xfrm>
            <a:off x="4220833" y="759655"/>
            <a:ext cx="8267" cy="200701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322481" y="2428120"/>
            <a:ext cx="855652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調べる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324" y="4370196"/>
            <a:ext cx="3215104" cy="61677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2171" y="4300145"/>
            <a:ext cx="3216076" cy="702200"/>
          </a:xfrm>
          <a:prstGeom prst="rect">
            <a:avLst/>
          </a:prstGeom>
        </p:spPr>
      </p:pic>
      <p:sp>
        <p:nvSpPr>
          <p:cNvPr id="60" name="正方形/長方形 59"/>
          <p:cNvSpPr/>
          <p:nvPr/>
        </p:nvSpPr>
        <p:spPr>
          <a:xfrm>
            <a:off x="2377613" y="922017"/>
            <a:ext cx="4051762" cy="569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値を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きめる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377613" y="1624445"/>
            <a:ext cx="4051762" cy="5861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値をきめる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2981325" y="2261754"/>
            <a:ext cx="2514600" cy="667282"/>
          </a:xfrm>
          <a:prstGeom prst="rect">
            <a:avLst/>
          </a:prstGeom>
          <a:solidFill>
            <a:srgbClr val="CCECFF"/>
          </a:solidFill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37" y="2308015"/>
            <a:ext cx="2238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テキスト ボックス 65"/>
          <p:cNvSpPr txBox="1"/>
          <p:nvPr/>
        </p:nvSpPr>
        <p:spPr>
          <a:xfrm>
            <a:off x="1287625" y="1099737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87625" y="1692072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057288" y="3160840"/>
            <a:ext cx="2443192" cy="576064"/>
          </a:xfrm>
          <a:prstGeom prst="roundRect">
            <a:avLst>
              <a:gd name="adj" fmla="val 4510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68325" y="957237"/>
            <a:ext cx="2708840" cy="58046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0911" y="1637965"/>
            <a:ext cx="2618717" cy="606348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5969000" y="2340443"/>
            <a:ext cx="2338683" cy="993178"/>
          </a:xfrm>
          <a:prstGeom prst="wedgeRectCallout">
            <a:avLst>
              <a:gd name="adj1" fmla="val -92460"/>
              <a:gd name="adj2" fmla="val 57740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指定した値のかけ算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結果の値をいれます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8595360" y="986190"/>
            <a:ext cx="3486912" cy="5451186"/>
            <a:chOff x="8902170" y="986190"/>
            <a:chExt cx="3180102" cy="5451186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7228" y="1957121"/>
              <a:ext cx="1600933" cy="766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9004988" y="2305649"/>
              <a:ext cx="855652" cy="338554"/>
            </a:xfrm>
            <a:prstGeom prst="rect">
              <a:avLst/>
            </a:prstGeom>
            <a:solidFill>
              <a:srgbClr val="7EC23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演算</a:t>
              </a:r>
              <a:endPara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981345" y="3268333"/>
              <a:ext cx="855652" cy="338554"/>
            </a:xfrm>
            <a:prstGeom prst="rect">
              <a:avLst/>
            </a:prstGeom>
            <a:solidFill>
              <a:srgbClr val="E6BA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制御</a:t>
              </a:r>
              <a:endPara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902170" y="986190"/>
              <a:ext cx="3180102" cy="5451186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9004988" y="1337523"/>
              <a:ext cx="855652" cy="33855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調べる</a:t>
              </a:r>
              <a:endPara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5647" y="1194819"/>
              <a:ext cx="7810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9176" y="3023616"/>
              <a:ext cx="1697039" cy="1776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直線矢印コネクタ 5"/>
            <p:cNvCxnSpPr/>
            <p:nvPr/>
          </p:nvCxnSpPr>
          <p:spPr>
            <a:xfrm flipH="1">
              <a:off x="10796702" y="2644203"/>
              <a:ext cx="20992" cy="68941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>
              <a:off x="10434381" y="1609812"/>
              <a:ext cx="181792" cy="61537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9469109" y="5425126"/>
              <a:ext cx="2527666" cy="666542"/>
            </a:xfrm>
            <a:prstGeom prst="rect">
              <a:avLst/>
            </a:prstGeom>
          </p:spPr>
        </p:pic>
        <p:sp>
          <p:nvSpPr>
            <p:cNvPr id="52" name="テキスト ボックス 51"/>
            <p:cNvSpPr txBox="1"/>
            <p:nvPr/>
          </p:nvSpPr>
          <p:spPr>
            <a:xfrm>
              <a:off x="9101060" y="5043861"/>
              <a:ext cx="855652" cy="338554"/>
            </a:xfrm>
            <a:prstGeom prst="rect">
              <a:avLst/>
            </a:prstGeom>
            <a:solidFill>
              <a:srgbClr val="9966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見た目</a:t>
              </a:r>
              <a:endPara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10627084" y="5647605"/>
              <a:ext cx="542271" cy="167979"/>
            </a:xfrm>
            <a:prstGeom prst="roundRect">
              <a:avLst/>
            </a:prstGeom>
            <a:solidFill>
              <a:srgbClr val="AA7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 flipH="1">
              <a:off x="10960092" y="4279392"/>
              <a:ext cx="780804" cy="1255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/>
            <p:nvPr/>
          </p:nvCxnSpPr>
          <p:spPr>
            <a:xfrm flipH="1">
              <a:off x="10934944" y="3730626"/>
              <a:ext cx="780804" cy="1255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 flipH="1">
              <a:off x="11716512" y="3679470"/>
              <a:ext cx="20863" cy="1843506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角丸四角形 70"/>
          <p:cNvSpPr/>
          <p:nvPr/>
        </p:nvSpPr>
        <p:spPr>
          <a:xfrm>
            <a:off x="338726" y="6370241"/>
            <a:ext cx="7315200" cy="5394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正解・不正解の数値を入力してためして見よう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88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6311053" y="3485552"/>
            <a:ext cx="1026860" cy="1160683"/>
            <a:chOff x="6677025" y="3395145"/>
            <a:chExt cx="782421" cy="884388"/>
          </a:xfrm>
        </p:grpSpPr>
        <p:cxnSp>
          <p:nvCxnSpPr>
            <p:cNvPr id="16" name="直線コネクタ 15"/>
            <p:cNvCxnSpPr/>
            <p:nvPr/>
          </p:nvCxnSpPr>
          <p:spPr>
            <a:xfrm>
              <a:off x="6677025" y="3395145"/>
              <a:ext cx="782421" cy="614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7459446" y="3400824"/>
              <a:ext cx="0" cy="87870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/>
          <p:cNvSpPr txBox="1"/>
          <p:nvPr/>
        </p:nvSpPr>
        <p:spPr>
          <a:xfrm>
            <a:off x="7337913" y="3854288"/>
            <a:ext cx="56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0000"/>
                </a:solidFill>
              </a:rPr>
              <a:t>×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4211825" y="2798292"/>
            <a:ext cx="7023" cy="45927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218848" y="3832593"/>
            <a:ext cx="0" cy="86370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229100" y="3915844"/>
            <a:ext cx="61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〇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86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895" y="2886611"/>
            <a:ext cx="1626012" cy="76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670760" y="4554150"/>
            <a:ext cx="855652" cy="338554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見た目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090668" y="1507394"/>
            <a:ext cx="855652" cy="338554"/>
          </a:xfrm>
          <a:prstGeom prst="rect">
            <a:avLst/>
          </a:prstGeom>
          <a:solidFill>
            <a:srgbClr val="7EC234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演算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909910" y="1255776"/>
            <a:ext cx="3064422" cy="4023360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322481" y="3303243"/>
            <a:ext cx="855652" cy="338554"/>
          </a:xfrm>
          <a:prstGeom prst="rect">
            <a:avLst/>
          </a:prstGeom>
          <a:solidFill>
            <a:srgbClr val="7EC234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演算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4892" y="26209"/>
            <a:ext cx="2475914" cy="895808"/>
          </a:xfrm>
          <a:prstGeom prst="rect">
            <a:avLst/>
          </a:prstGeom>
        </p:spPr>
      </p:pic>
      <p:cxnSp>
        <p:nvCxnSpPr>
          <p:cNvPr id="41" name="直線コネクタ 40"/>
          <p:cNvCxnSpPr/>
          <p:nvPr/>
        </p:nvCxnSpPr>
        <p:spPr>
          <a:xfrm>
            <a:off x="4220833" y="759655"/>
            <a:ext cx="8267" cy="200701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322481" y="2428120"/>
            <a:ext cx="855652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調べる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5765" y="4427086"/>
            <a:ext cx="3215104" cy="61677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2751" y="4360693"/>
            <a:ext cx="3216076" cy="702200"/>
          </a:xfrm>
          <a:prstGeom prst="rect">
            <a:avLst/>
          </a:prstGeom>
        </p:spPr>
      </p:pic>
      <p:sp>
        <p:nvSpPr>
          <p:cNvPr id="60" name="正方形/長方形 59"/>
          <p:cNvSpPr/>
          <p:nvPr/>
        </p:nvSpPr>
        <p:spPr>
          <a:xfrm>
            <a:off x="2377613" y="922017"/>
            <a:ext cx="4051762" cy="569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値を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きめる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377613" y="1624445"/>
            <a:ext cx="4051762" cy="5861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値をきめる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2981325" y="2261754"/>
            <a:ext cx="2514600" cy="667282"/>
          </a:xfrm>
          <a:prstGeom prst="rect">
            <a:avLst/>
          </a:prstGeom>
          <a:solidFill>
            <a:srgbClr val="CCECFF"/>
          </a:solidFill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8"/>
          <a:stretch/>
        </p:blipFill>
        <p:spPr bwMode="auto">
          <a:xfrm>
            <a:off x="2418173" y="931859"/>
            <a:ext cx="2724150" cy="54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635" y="1649455"/>
            <a:ext cx="2409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37" y="2308015"/>
            <a:ext cx="2238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390" y="4341769"/>
            <a:ext cx="1277511" cy="53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108" y="4341769"/>
            <a:ext cx="876300" cy="50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テキスト ボックス 65"/>
          <p:cNvSpPr txBox="1"/>
          <p:nvPr/>
        </p:nvSpPr>
        <p:spPr>
          <a:xfrm>
            <a:off x="1287625" y="1099737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87625" y="1692072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635" y="3070297"/>
            <a:ext cx="3833212" cy="70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テキスト ボックス 67"/>
          <p:cNvSpPr txBox="1"/>
          <p:nvPr/>
        </p:nvSpPr>
        <p:spPr>
          <a:xfrm>
            <a:off x="9043443" y="3785827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562899" y="3135116"/>
            <a:ext cx="2443192" cy="576064"/>
          </a:xfrm>
          <a:prstGeom prst="roundRect">
            <a:avLst>
              <a:gd name="adj" fmla="val 4510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92319" y="2300138"/>
            <a:ext cx="2338683" cy="993178"/>
          </a:xfrm>
          <a:prstGeom prst="wedgeRectCallout">
            <a:avLst>
              <a:gd name="adj1" fmla="val -64830"/>
              <a:gd name="adj2" fmla="val 40554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この部分を計算式に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してみましょ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う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5" name="直線矢印コネクタ 44"/>
          <p:cNvCxnSpPr>
            <a:stCxn id="2051" idx="0"/>
          </p:cNvCxnSpPr>
          <p:nvPr/>
        </p:nvCxnSpPr>
        <p:spPr>
          <a:xfrm flipV="1">
            <a:off x="10048146" y="3545676"/>
            <a:ext cx="230748" cy="79609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83733" y="1980081"/>
            <a:ext cx="1638529" cy="638264"/>
          </a:xfrm>
          <a:prstGeom prst="rect">
            <a:avLst/>
          </a:prstGeom>
        </p:spPr>
      </p:pic>
      <p:cxnSp>
        <p:nvCxnSpPr>
          <p:cNvPr id="46" name="直線矢印コネクタ 45"/>
          <p:cNvCxnSpPr/>
          <p:nvPr/>
        </p:nvCxnSpPr>
        <p:spPr>
          <a:xfrm flipV="1">
            <a:off x="10593233" y="2442202"/>
            <a:ext cx="0" cy="5633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11168890" y="3513325"/>
            <a:ext cx="207633" cy="8473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63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42" y="3785856"/>
            <a:ext cx="3833212" cy="70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コネクタ 2"/>
          <p:cNvCxnSpPr/>
          <p:nvPr/>
        </p:nvCxnSpPr>
        <p:spPr>
          <a:xfrm>
            <a:off x="4211825" y="694632"/>
            <a:ext cx="17275" cy="20720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521961" y="1025683"/>
            <a:ext cx="855652" cy="338554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見た目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337913" y="687724"/>
            <a:ext cx="3424238" cy="1267943"/>
          </a:xfrm>
          <a:prstGeom prst="wedgeRectCallout">
            <a:avLst>
              <a:gd name="adj1" fmla="val -82628"/>
              <a:gd name="adj2" fmla="val -17311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何度もクイズができるように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コスチュームを元にもどす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6455254" y="4160102"/>
            <a:ext cx="1026860" cy="1160683"/>
            <a:chOff x="6677025" y="3395145"/>
            <a:chExt cx="782421" cy="884388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6677025" y="3395145"/>
              <a:ext cx="782421" cy="614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7459446" y="3400824"/>
              <a:ext cx="0" cy="87870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7482114" y="4528838"/>
            <a:ext cx="56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0000"/>
                </a:solidFill>
              </a:rPr>
              <a:t>×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4356026" y="3472842"/>
            <a:ext cx="7023" cy="45927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363049" y="4507143"/>
            <a:ext cx="0" cy="86370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373301" y="4590394"/>
            <a:ext cx="61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〇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717560" y="3878637"/>
            <a:ext cx="2443192" cy="576064"/>
          </a:xfrm>
          <a:prstGeom prst="roundRect">
            <a:avLst>
              <a:gd name="adj" fmla="val 4510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966" y="5101636"/>
            <a:ext cx="3215104" cy="616775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6952" y="5035243"/>
            <a:ext cx="3216076" cy="7022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9157" y="816294"/>
            <a:ext cx="3019886" cy="625548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6"/>
          <a:srcRect t="2192" b="13007"/>
          <a:stretch/>
        </p:blipFill>
        <p:spPr>
          <a:xfrm>
            <a:off x="3118069" y="1136"/>
            <a:ext cx="2475914" cy="759655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2403492" y="1519235"/>
            <a:ext cx="4051762" cy="569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値を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きめる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03492" y="2221663"/>
            <a:ext cx="4051762" cy="5861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値をきめる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3118068" y="2858972"/>
            <a:ext cx="2475915" cy="667282"/>
          </a:xfrm>
          <a:prstGeom prst="rect">
            <a:avLst/>
          </a:prstGeom>
          <a:solidFill>
            <a:srgbClr val="CCECFF"/>
          </a:solidFill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577" y="2921150"/>
            <a:ext cx="2238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1104210" y="5874447"/>
            <a:ext cx="9269666" cy="8246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かける数・かけられる数に色々な数字を入れて実行してみよう！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917391" y="1538669"/>
            <a:ext cx="621257" cy="549991"/>
          </a:xfrm>
          <a:prstGeom prst="roundRect">
            <a:avLst>
              <a:gd name="adj" fmla="val 4510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3"/>
          <a:stretch/>
        </p:blipFill>
        <p:spPr bwMode="auto">
          <a:xfrm>
            <a:off x="2470119" y="1538669"/>
            <a:ext cx="2514600" cy="54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659" y="2257542"/>
            <a:ext cx="26289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23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42" y="3785856"/>
            <a:ext cx="3833212" cy="70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コネクタ 2"/>
          <p:cNvCxnSpPr/>
          <p:nvPr/>
        </p:nvCxnSpPr>
        <p:spPr>
          <a:xfrm>
            <a:off x="4211825" y="694632"/>
            <a:ext cx="17275" cy="20720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521961" y="1025683"/>
            <a:ext cx="855652" cy="338554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見た目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6455254" y="4160102"/>
            <a:ext cx="1026860" cy="1160683"/>
            <a:chOff x="6677025" y="3395145"/>
            <a:chExt cx="782421" cy="884388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6677025" y="3395145"/>
              <a:ext cx="782421" cy="614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7459446" y="3400824"/>
              <a:ext cx="0" cy="87870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7482114" y="4528838"/>
            <a:ext cx="56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0000"/>
                </a:solidFill>
              </a:rPr>
              <a:t>×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4356026" y="3472842"/>
            <a:ext cx="7023" cy="45927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363049" y="4507143"/>
            <a:ext cx="0" cy="86370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373301" y="4590394"/>
            <a:ext cx="61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〇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717560" y="3878637"/>
            <a:ext cx="2443192" cy="576064"/>
          </a:xfrm>
          <a:prstGeom prst="roundRect">
            <a:avLst>
              <a:gd name="adj" fmla="val 4510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966" y="5101636"/>
            <a:ext cx="3215104" cy="616775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6952" y="5035243"/>
            <a:ext cx="3216076" cy="7022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9157" y="816294"/>
            <a:ext cx="3019886" cy="625548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6"/>
          <a:srcRect t="2192" b="13007"/>
          <a:stretch/>
        </p:blipFill>
        <p:spPr>
          <a:xfrm>
            <a:off x="3118069" y="1136"/>
            <a:ext cx="2475914" cy="759655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2105025" y="1513434"/>
            <a:ext cx="4676775" cy="569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200275" y="2221663"/>
            <a:ext cx="4581525" cy="6377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3114675" y="3018153"/>
            <a:ext cx="2552700" cy="667282"/>
          </a:xfrm>
          <a:prstGeom prst="rect">
            <a:avLst/>
          </a:prstGeom>
          <a:solidFill>
            <a:srgbClr val="CCECFF"/>
          </a:solidFill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43" y="3074297"/>
            <a:ext cx="2238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6" b="3702"/>
          <a:stretch/>
        </p:blipFill>
        <p:spPr bwMode="auto">
          <a:xfrm>
            <a:off x="2377613" y="1556791"/>
            <a:ext cx="4219575" cy="50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92" y="2238276"/>
            <a:ext cx="3990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7451388" y="1075521"/>
            <a:ext cx="4380702" cy="1245094"/>
          </a:xfrm>
          <a:prstGeom prst="wedgeRectCallout">
            <a:avLst>
              <a:gd name="adj1" fmla="val -62904"/>
              <a:gd name="adj2" fmla="val 40214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を自分で入力しなくても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自動で変わるようにしょう（乱数）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060495" y="2697748"/>
            <a:ext cx="3162490" cy="1443035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667" b="100000" l="0" r="996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702" y="3409177"/>
            <a:ext cx="2886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角丸四角形 41"/>
          <p:cNvSpPr/>
          <p:nvPr/>
        </p:nvSpPr>
        <p:spPr>
          <a:xfrm>
            <a:off x="1104210" y="5874447"/>
            <a:ext cx="9269666" cy="8246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かける数・かけられる数</a:t>
            </a:r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をランダムな数字にして</a:t>
            </a:r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実行してみよう！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295202" y="2882889"/>
            <a:ext cx="855652" cy="338554"/>
          </a:xfrm>
          <a:prstGeom prst="rect">
            <a:avLst/>
          </a:prstGeom>
          <a:solidFill>
            <a:srgbClr val="7EC234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演算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7197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67603" y="12287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もっと進化させてみよう編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681" y="1338263"/>
            <a:ext cx="5953616" cy="449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34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4211825" y="694632"/>
            <a:ext cx="17275" cy="20720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211825" y="694632"/>
            <a:ext cx="17275" cy="20720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/>
          <p:cNvGrpSpPr/>
          <p:nvPr/>
        </p:nvGrpSpPr>
        <p:grpSpPr>
          <a:xfrm>
            <a:off x="6425194" y="4436058"/>
            <a:ext cx="654519" cy="1228302"/>
            <a:chOff x="6677025" y="3395145"/>
            <a:chExt cx="782421" cy="884388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6677025" y="3395145"/>
              <a:ext cx="782421" cy="614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7459446" y="3400824"/>
              <a:ext cx="0" cy="87870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直線コネクタ 40"/>
          <p:cNvCxnSpPr/>
          <p:nvPr/>
        </p:nvCxnSpPr>
        <p:spPr>
          <a:xfrm flipH="1">
            <a:off x="4363049" y="4664629"/>
            <a:ext cx="6284" cy="131707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図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025" y="4876242"/>
            <a:ext cx="3215104" cy="616775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5464" y="4833529"/>
            <a:ext cx="3216076" cy="7022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5441" y="1105105"/>
            <a:ext cx="3019886" cy="625548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 rotWithShape="1">
          <a:blip r:embed="rId6"/>
          <a:srcRect t="2192" b="13007"/>
          <a:stretch/>
        </p:blipFill>
        <p:spPr>
          <a:xfrm>
            <a:off x="3277631" y="1136"/>
            <a:ext cx="2107833" cy="646721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982080" y="862934"/>
            <a:ext cx="6536490" cy="240167"/>
          </a:xfrm>
          <a:prstGeom prst="rect">
            <a:avLst/>
          </a:prstGeom>
          <a:solidFill>
            <a:srgbClr val="E6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ずっと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984534" y="916138"/>
            <a:ext cx="182202" cy="5688000"/>
          </a:xfrm>
          <a:prstGeom prst="rect">
            <a:avLst/>
          </a:prstGeom>
          <a:solidFill>
            <a:srgbClr val="E6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984534" y="6540973"/>
            <a:ext cx="6984000" cy="163912"/>
          </a:xfrm>
          <a:prstGeom prst="rect">
            <a:avLst/>
          </a:prstGeom>
          <a:solidFill>
            <a:srgbClr val="E6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42" y="4081131"/>
            <a:ext cx="3833212" cy="70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直線コネクタ 56"/>
          <p:cNvCxnSpPr/>
          <p:nvPr/>
        </p:nvCxnSpPr>
        <p:spPr>
          <a:xfrm>
            <a:off x="4356026" y="3768117"/>
            <a:ext cx="7023" cy="45927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角丸四角形 57"/>
          <p:cNvSpPr/>
          <p:nvPr/>
        </p:nvSpPr>
        <p:spPr>
          <a:xfrm>
            <a:off x="3717560" y="4173912"/>
            <a:ext cx="2443192" cy="576064"/>
          </a:xfrm>
          <a:prstGeom prst="roundRect">
            <a:avLst>
              <a:gd name="adj" fmla="val 4510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2105025" y="1808709"/>
            <a:ext cx="4676775" cy="569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200275" y="2516938"/>
            <a:ext cx="4581525" cy="5861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3133725" y="3313428"/>
            <a:ext cx="2611602" cy="667282"/>
          </a:xfrm>
          <a:prstGeom prst="rect">
            <a:avLst/>
          </a:prstGeom>
          <a:solidFill>
            <a:srgbClr val="CCECFF"/>
          </a:solidFill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49" y="3375606"/>
            <a:ext cx="2238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6" b="3702"/>
          <a:stretch/>
        </p:blipFill>
        <p:spPr bwMode="auto">
          <a:xfrm>
            <a:off x="2377613" y="1852066"/>
            <a:ext cx="4219575" cy="50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92" y="2533551"/>
            <a:ext cx="3990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619" y="5779834"/>
            <a:ext cx="1564814" cy="63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直線コネクタ 33"/>
          <p:cNvCxnSpPr/>
          <p:nvPr/>
        </p:nvCxnSpPr>
        <p:spPr>
          <a:xfrm flipH="1">
            <a:off x="4356026" y="5664360"/>
            <a:ext cx="272368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5610224" y="5781013"/>
            <a:ext cx="3409951" cy="583570"/>
          </a:xfrm>
          <a:prstGeom prst="wedgeRectCallout">
            <a:avLst>
              <a:gd name="adj1" fmla="val -62493"/>
              <a:gd name="adj2" fmla="val 1284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すぐ「はじめ」にもどらないように、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少し時間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をまとう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390497" y="2258801"/>
            <a:ext cx="2546213" cy="3234216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573846" y="2419544"/>
            <a:ext cx="855652" cy="338554"/>
          </a:xfrm>
          <a:prstGeom prst="rect">
            <a:avLst/>
          </a:prstGeom>
          <a:solidFill>
            <a:srgbClr val="E6BA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969" y="4748091"/>
            <a:ext cx="1564814" cy="63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17448" y="2945564"/>
            <a:ext cx="1708346" cy="1117962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6996168" y="1431473"/>
            <a:ext cx="1911803" cy="719584"/>
          </a:xfrm>
          <a:prstGeom prst="wedgeRectCallout">
            <a:avLst>
              <a:gd name="adj1" fmla="val -41883"/>
              <a:gd name="adj2" fmla="val -84714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ずっと</a:t>
            </a:r>
            <a:r>
              <a:rPr lang="ja-JP" altLang="en-US" sz="2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くりかえす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7852127" y="202694"/>
            <a:ext cx="4256416" cy="9004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何</a:t>
            </a:r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問もくりかえし問題が</a:t>
            </a: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出来るようにしよう</a:t>
            </a: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5369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28" y="3186747"/>
            <a:ext cx="1838325" cy="2000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3" name="直線コネクタ 2"/>
          <p:cNvCxnSpPr/>
          <p:nvPr/>
        </p:nvCxnSpPr>
        <p:spPr>
          <a:xfrm>
            <a:off x="3682032" y="525355"/>
            <a:ext cx="30963" cy="55518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476468" y="1274696"/>
            <a:ext cx="6536490" cy="254729"/>
          </a:xfrm>
          <a:prstGeom prst="rect">
            <a:avLst/>
          </a:prstGeom>
          <a:solidFill>
            <a:srgbClr val="E6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ずっと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8929" y="1274696"/>
            <a:ext cx="198307" cy="5364000"/>
          </a:xfrm>
          <a:prstGeom prst="rect">
            <a:avLst/>
          </a:prstGeom>
          <a:solidFill>
            <a:srgbClr val="E6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66183" y="6542190"/>
            <a:ext cx="7342720" cy="175531"/>
          </a:xfrm>
          <a:prstGeom prst="rect">
            <a:avLst/>
          </a:prstGeom>
          <a:solidFill>
            <a:srgbClr val="E6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4859728" y="4330292"/>
            <a:ext cx="1512663" cy="1518594"/>
            <a:chOff x="6677025" y="3395145"/>
            <a:chExt cx="782421" cy="884388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6677025" y="3395145"/>
              <a:ext cx="782421" cy="614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7459446" y="3400824"/>
              <a:ext cx="0" cy="87870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651" y="4716341"/>
            <a:ext cx="2681060" cy="514326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3443" y="4652535"/>
            <a:ext cx="2408613" cy="525898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6834" y="1576891"/>
            <a:ext cx="2501358" cy="518139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6"/>
          <a:srcRect t="2192" b="13007"/>
          <a:stretch/>
        </p:blipFill>
        <p:spPr>
          <a:xfrm>
            <a:off x="2731377" y="50680"/>
            <a:ext cx="2249419" cy="6901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6455" y="770131"/>
            <a:ext cx="2862374" cy="47706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32356" y="5326503"/>
            <a:ext cx="3196473" cy="532746"/>
          </a:xfrm>
          <a:prstGeom prst="rect">
            <a:avLst/>
          </a:prstGeom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901" r="98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275" y="2525580"/>
            <a:ext cx="2274204" cy="52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正方形/長方形 53"/>
          <p:cNvSpPr/>
          <p:nvPr/>
        </p:nvSpPr>
        <p:spPr>
          <a:xfrm>
            <a:off x="8451891" y="1784621"/>
            <a:ext cx="3567655" cy="3855783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804275" y="1892964"/>
            <a:ext cx="2176644" cy="78801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just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画面に「せいかいの数」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データを表示させる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9795873" y="4774043"/>
            <a:ext cx="412121" cy="3989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482162" y="281817"/>
            <a:ext cx="2125864" cy="788012"/>
          </a:xfrm>
          <a:prstGeom prst="wedgeRectCallout">
            <a:avLst>
              <a:gd name="adj1" fmla="val -63229"/>
              <a:gd name="adj2" fmla="val 44959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ゲーム開始で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正解数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リセット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59" y="3991508"/>
            <a:ext cx="3296163" cy="61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正方形/長方形 39"/>
          <p:cNvSpPr/>
          <p:nvPr/>
        </p:nvSpPr>
        <p:spPr>
          <a:xfrm>
            <a:off x="1611253" y="2102356"/>
            <a:ext cx="4676775" cy="569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702865" y="2713362"/>
            <a:ext cx="4581525" cy="5861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2491841" y="3324097"/>
            <a:ext cx="2611602" cy="667282"/>
          </a:xfrm>
          <a:prstGeom prst="rect">
            <a:avLst/>
          </a:prstGeom>
          <a:solidFill>
            <a:srgbClr val="CCECFF"/>
          </a:solidFill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454" y="3386275"/>
            <a:ext cx="2238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6" b="3702"/>
          <a:stretch/>
        </p:blipFill>
        <p:spPr bwMode="auto">
          <a:xfrm>
            <a:off x="1883841" y="2145713"/>
            <a:ext cx="4219575" cy="50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841" y="2724095"/>
            <a:ext cx="3990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テキスト ボックス 63"/>
          <p:cNvSpPr txBox="1"/>
          <p:nvPr/>
        </p:nvSpPr>
        <p:spPr>
          <a:xfrm>
            <a:off x="1356496" y="839385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914634" y="5410455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652554" y="3186747"/>
            <a:ext cx="855652" cy="33855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変数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 flipH="1" flipV="1">
            <a:off x="3797640" y="5871522"/>
            <a:ext cx="2592396" cy="15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60" y="6130694"/>
            <a:ext cx="1036112" cy="42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角丸四角形 38"/>
          <p:cNvSpPr/>
          <p:nvPr/>
        </p:nvSpPr>
        <p:spPr>
          <a:xfrm>
            <a:off x="7808903" y="300053"/>
            <a:ext cx="3853847" cy="9004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正解した数が</a:t>
            </a: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表示されるようにしよう</a:t>
            </a: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532789" y="5491824"/>
            <a:ext cx="1714494" cy="638870"/>
          </a:xfrm>
          <a:prstGeom prst="wedgeRectCallout">
            <a:avLst>
              <a:gd name="adj1" fmla="val -68061"/>
              <a:gd name="adj2" fmla="val -31128"/>
            </a:avLst>
          </a:prstGeom>
          <a:solidFill>
            <a:srgbClr val="CCEC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正解したら＋１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814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585</Words>
  <Application>Microsoft Office PowerPoint</Application>
  <PresentationFormat>ワイド画面</PresentationFormat>
  <Paragraphs>93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Meiryo UI</vt:lpstr>
      <vt:lpstr>游ゴシック</vt:lpstr>
      <vt:lpstr>游ゴシック Light</vt:lpstr>
      <vt:lpstr>Arial</vt:lpstr>
      <vt:lpstr>Office テーマ</vt:lpstr>
      <vt:lpstr>計算クイズを作ってみよう（かけざん編）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もっと進化させてみよう編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田中香穂里</dc:creator>
  <cp:lastModifiedBy>柏市立教育研究所</cp:lastModifiedBy>
  <cp:revision>45</cp:revision>
  <cp:lastPrinted>2018-10-15T01:12:45Z</cp:lastPrinted>
  <dcterms:created xsi:type="dcterms:W3CDTF">2017-10-01T03:45:19Z</dcterms:created>
  <dcterms:modified xsi:type="dcterms:W3CDTF">2021-08-25T04:37:29Z</dcterms:modified>
</cp:coreProperties>
</file>