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170"/>
    <a:srgbClr val="E9BB83"/>
    <a:srgbClr val="E1A153"/>
    <a:srgbClr val="EDB973"/>
    <a:srgbClr val="FF936D"/>
    <a:srgbClr val="FFA383"/>
    <a:srgbClr val="E99D7B"/>
    <a:srgbClr val="FC2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3367" autoAdjust="0"/>
  </p:normalViewPr>
  <p:slideViewPr>
    <p:cSldViewPr snapToGrid="0">
      <p:cViewPr varScale="1">
        <p:scale>
          <a:sx n="88" d="100"/>
          <a:sy n="88" d="100"/>
        </p:scale>
        <p:origin x="7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5AA95F0-C8C2-408C-ADD8-9EA53AE721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676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CDC42-DA19-4C2A-9D03-C4A0D3A1B0E3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8ED29-FFC6-4A35-9F89-BCD290C4FDA2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2A982-18C6-4D35-90E0-C03AAA8CE5E0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0CD06-A97A-449E-811F-FDE663D64D23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31787-7B80-4162-AFC3-B037D8CB475B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1EA57-5B65-4937-976D-6794A1601A6D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8373C-455A-4C61-9A16-D3AC6205D233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EB179-9071-4591-A10F-D2E2A4FD7A2F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3206D-B7CD-43CB-93EA-0717E451EB32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E3391-1916-4B66-944A-24446152F8AC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56C8B-283B-4AD4-BF69-28B05D1D229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FD751-0810-45B3-9D50-6D3BEDA45E16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866B964-1344-48EB-B18D-CA84A4653F7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1139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85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190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209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92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79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044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FE08-86CF-436F-AA9A-EA95E22DF4B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76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6092-B57B-49E9-8C78-D89FB9F3BC6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578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FE24EF1-A214-4824-B567-5E8A9A16C7F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76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5A3FB97F-BB62-4239-B7A5-4B26E8BACCA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623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68AD-7B92-4153-B305-CEEACD25C8C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36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10E-20D1-4236-AC16-BB46793CA86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71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0DAB-653F-42F0-929F-6B4F053AF85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875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B4B-21D1-40B8-A43D-54C4ECA9601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68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5080-93F2-46A2-BD3A-CAB5B0DE1B2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944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9C58-E01E-4B6B-8A28-DF49928A59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3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775AB1-A446-4533-B420-F3C68E2718B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705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8057" y="914401"/>
            <a:ext cx="7358743" cy="2786742"/>
          </a:xfrm>
        </p:spPr>
        <p:txBody>
          <a:bodyPr/>
          <a:lstStyle/>
          <a:p>
            <a:r>
              <a:rPr lang="ja-JP" altLang="en-US" sz="4000" dirty="0"/>
              <a:t>東葛飾地方中学校駅伝競走大会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-5671" y="6496050"/>
            <a:ext cx="14416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/>
              </a:rPr>
              <a:t>©</a:t>
            </a:r>
            <a:r>
              <a:rPr lang="en-US" altLang="ja-JP" sz="1400" dirty="0"/>
              <a:t> </a:t>
            </a:r>
            <a:r>
              <a:rPr lang="en-US" altLang="ja-JP" sz="1400" dirty="0" err="1" smtClean="0"/>
              <a:t>ITadviser</a:t>
            </a:r>
            <a:r>
              <a:rPr lang="en-US" altLang="ja-JP" sz="1400" dirty="0" smtClean="0"/>
              <a:t> 2019</a:t>
            </a:r>
            <a:endParaRPr lang="en-US" altLang="ja-JP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81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8132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8133" name="Text Box 5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8135" name="Text Box 7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8136" name="Text Box 8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8137" name="Text Box 9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8138" name="Text Box 10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8139" name="Text Box 11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8140" name="Text Box 12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8141" name="Text Box 13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192088" y="5018088"/>
            <a:ext cx="5945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第７区　３．４ｋｍ</a:t>
            </a:r>
            <a:r>
              <a:rPr lang="ja-JP" altLang="en-US" b="1" dirty="0"/>
              <a:t>　　グリーンハウスゆりや → 小金北中正門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192088" y="5449888"/>
            <a:ext cx="495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２．９ｋｍ　　小金北中正門 → 小金中入口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192088" y="5883275"/>
            <a:ext cx="476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３．０ｋｍ　　小金中入口 → </a:t>
            </a:r>
            <a:r>
              <a:rPr lang="ja-JP" altLang="en-US" b="1" dirty="0" smtClean="0"/>
              <a:t>日立製作所</a:t>
            </a:r>
            <a:endParaRPr lang="ja-JP" altLang="en-US" b="1" dirty="0"/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7451725" y="3146425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339931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118225" y="1182688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グリーンハウスゆりや</a:t>
            </a:r>
          </a:p>
        </p:txBody>
      </p:sp>
      <p:grpSp>
        <p:nvGrpSpPr>
          <p:cNvPr id="48168" name="Group 40"/>
          <p:cNvGrpSpPr>
            <a:grpSpLocks/>
          </p:cNvGrpSpPr>
          <p:nvPr/>
        </p:nvGrpSpPr>
        <p:grpSpPr bwMode="auto">
          <a:xfrm>
            <a:off x="6564313" y="0"/>
            <a:ext cx="2032000" cy="5027613"/>
            <a:chOff x="4135" y="0"/>
            <a:chExt cx="1280" cy="3167"/>
          </a:xfrm>
        </p:grpSpPr>
        <p:sp>
          <p:nvSpPr>
            <p:cNvPr id="48162" name="Text Box 34"/>
            <p:cNvSpPr txBox="1">
              <a:spLocks noChangeArrowheads="1"/>
            </p:cNvSpPr>
            <p:nvPr/>
          </p:nvSpPr>
          <p:spPr bwMode="auto">
            <a:xfrm>
              <a:off x="4135" y="2993"/>
              <a:ext cx="60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/>
                  </a:solidFill>
                </a:rPr>
                <a:t>日立製作所</a:t>
              </a:r>
              <a:endParaRPr lang="ja-JP" alt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8167" name="Text Box 39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第９区</a:t>
              </a:r>
            </a:p>
          </p:txBody>
        </p:sp>
      </p:grpSp>
      <p:sp>
        <p:nvSpPr>
          <p:cNvPr id="48169" name="Freeform 41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0" name="Freeform 42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1" name="Freeform 43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2" name="Freeform 44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3" name="Freeform 45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4" name="Freeform 46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5" name="Freeform 47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6" name="Freeform 48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-0.00191 0.23634 " pathEditMode="relative" ptsTypes="AA">
                                      <p:cBhvr>
                                        <p:cTn id="11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2" grpId="0"/>
      <p:bldP spid="48154" grpId="0" animBg="1"/>
      <p:bldP spid="481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608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6084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6086" name="Text Box 6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6087" name="Text Box 7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6088" name="Text Box 8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6089" name="Text Box 9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6090" name="Text Box 10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6091" name="Text Box 11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6092" name="Text Box 12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6093" name="Text Box 13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92088" y="5018088"/>
            <a:ext cx="5945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第７区　３．４ｋｍ</a:t>
            </a:r>
            <a:r>
              <a:rPr lang="ja-JP" altLang="en-US" b="1" dirty="0"/>
              <a:t>　　グリーンハウスゆりや → 小金北中正門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192088" y="5449888"/>
            <a:ext cx="495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２．９ｋｍ　　小金北中正門 → 小金中入口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92088" y="5883275"/>
            <a:ext cx="476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３．０ｋｍ　　小金中入口 → </a:t>
            </a:r>
            <a:r>
              <a:rPr lang="ja-JP" altLang="en-US" b="1" dirty="0" smtClean="0"/>
              <a:t>日立製作所</a:t>
            </a:r>
            <a:endParaRPr lang="ja-JP" altLang="en-US" b="1" dirty="0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92088" y="6315075"/>
            <a:ext cx="4607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区　３．７ｋｍ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日立製作所 </a:t>
            </a:r>
            <a:r>
              <a:rPr lang="ja-JP" altLang="en-US" b="1" dirty="0"/>
              <a:t>→ 中部小前</a:t>
            </a:r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7437438" y="4773613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3339931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118225" y="1182688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グリーンハウスゆりや</a:t>
            </a:r>
          </a:p>
        </p:txBody>
      </p:sp>
      <p:grpSp>
        <p:nvGrpSpPr>
          <p:cNvPr id="46120" name="Group 40"/>
          <p:cNvGrpSpPr>
            <a:grpSpLocks/>
          </p:cNvGrpSpPr>
          <p:nvPr/>
        </p:nvGrpSpPr>
        <p:grpSpPr bwMode="auto">
          <a:xfrm>
            <a:off x="6584950" y="39688"/>
            <a:ext cx="2108200" cy="6519862"/>
            <a:chOff x="4148" y="25"/>
            <a:chExt cx="1328" cy="4107"/>
          </a:xfrm>
        </p:grpSpPr>
        <p:sp>
          <p:nvSpPr>
            <p:cNvPr id="46115" name="Text Box 35"/>
            <p:cNvSpPr txBox="1">
              <a:spLocks noChangeArrowheads="1"/>
            </p:cNvSpPr>
            <p:nvPr/>
          </p:nvSpPr>
          <p:spPr bwMode="auto">
            <a:xfrm>
              <a:off x="4148" y="3959"/>
              <a:ext cx="5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中部小前</a:t>
              </a:r>
            </a:p>
          </p:txBody>
        </p:sp>
        <p:sp>
          <p:nvSpPr>
            <p:cNvPr id="46119" name="Text Box 39"/>
            <p:cNvSpPr txBox="1">
              <a:spLocks noChangeArrowheads="1"/>
            </p:cNvSpPr>
            <p:nvPr/>
          </p:nvSpPr>
          <p:spPr bwMode="auto">
            <a:xfrm>
              <a:off x="4208" y="25"/>
              <a:ext cx="126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</a:t>
              </a:r>
              <a:r>
                <a:rPr lang="en-US" altLang="ja-JP" sz="4800" b="1" i="1" u="sng"/>
                <a:t>10</a:t>
              </a:r>
              <a:r>
                <a:rPr lang="ja-JP" altLang="en-US" sz="4800" b="1" i="1" u="sng"/>
                <a:t>区</a:t>
              </a:r>
            </a:p>
          </p:txBody>
        </p:sp>
      </p:grpSp>
      <p:sp>
        <p:nvSpPr>
          <p:cNvPr id="46122" name="Freeform 42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3" name="Freeform 43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4" name="Freeform 44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5" name="Freeform 45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6" name="Freeform 46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7" name="Freeform 47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8" name="Freeform 48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29" name="Freeform 49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31" name="Freeform 51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092 L -0.00104 0.06574 L -0.07188 0.06944 L -0.03299 0.15092 L -0.03091 0.18333 L -0.00174 0.19259 " pathEditMode="relative" ptsTypes="AAAAAA">
                                      <p:cBhvr>
                                        <p:cTn id="11" dur="2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5" grpId="0"/>
      <p:bldP spid="46106" grpId="0" animBg="1"/>
      <p:bldP spid="461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9156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9157" name="Text Box 5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9158" name="Text Box 6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9159" name="Text Box 7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9160" name="Text Box 8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9161" name="Text Box 9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9162" name="Text Box 10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9163" name="Text Box 11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9164" name="Text Box 12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9165" name="Text Box 13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92088" y="5018088"/>
            <a:ext cx="5945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第７区　３．４ｋｍ</a:t>
            </a:r>
            <a:r>
              <a:rPr lang="ja-JP" altLang="en-US" b="1" dirty="0"/>
              <a:t>　　グリーンハウスゆりや → 小金北中正門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192088" y="5449888"/>
            <a:ext cx="495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２．９ｋｍ　　小金北中正門 → 小金中入口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92088" y="5883275"/>
            <a:ext cx="476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３．０ｋｍ　　小金中入口 → </a:t>
            </a:r>
            <a:r>
              <a:rPr lang="ja-JP" altLang="en-US" b="1" dirty="0" smtClean="0"/>
              <a:t>日立製作所</a:t>
            </a:r>
            <a:endParaRPr lang="ja-JP" altLang="en-US" b="1" dirty="0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192088" y="6315075"/>
            <a:ext cx="4607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区　３．７ｋｍ</a:t>
            </a:r>
            <a:r>
              <a:rPr lang="ja-JP" altLang="en-US" b="1" dirty="0"/>
              <a:t>　</a:t>
            </a:r>
            <a:r>
              <a:rPr lang="ja-JP" altLang="en-US" b="1" dirty="0" smtClean="0"/>
              <a:t> 日立製作所 </a:t>
            </a:r>
            <a:r>
              <a:rPr lang="ja-JP" altLang="en-US" b="1" dirty="0"/>
              <a:t>→ 中部小前</a:t>
            </a:r>
          </a:p>
        </p:txBody>
      </p:sp>
      <p:sp>
        <p:nvSpPr>
          <p:cNvPr id="49178" name="Oval 26"/>
          <p:cNvSpPr>
            <a:spLocks noChangeArrowheads="1"/>
          </p:cNvSpPr>
          <p:nvPr/>
        </p:nvSpPr>
        <p:spPr bwMode="auto">
          <a:xfrm>
            <a:off x="7424738" y="609600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3343106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6573838" y="628808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中部小前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6118225" y="1182688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グリーンハウスゆりや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3479711" y="73025"/>
            <a:ext cx="54024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5400" b="1">
                <a:solidFill>
                  <a:schemeClr val="tx2"/>
                </a:solidFill>
              </a:rPr>
              <a:t>総距離 </a:t>
            </a:r>
            <a:r>
              <a:rPr lang="ja-JP" altLang="en-US" sz="5400" b="1" smtClean="0">
                <a:solidFill>
                  <a:schemeClr val="tx2"/>
                </a:solidFill>
              </a:rPr>
              <a:t>３２．２ｋｍ</a:t>
            </a:r>
            <a:endParaRPr lang="ja-JP" altLang="en-US" sz="5400" b="1">
              <a:solidFill>
                <a:schemeClr val="tx2"/>
              </a:solidFill>
            </a:endParaRPr>
          </a:p>
        </p:txBody>
      </p:sp>
      <p:sp>
        <p:nvSpPr>
          <p:cNvPr id="49190" name="Freeform 38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1" name="Freeform 39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2" name="Freeform 40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3" name="Freeform 41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4" name="Freeform 42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5" name="Freeform 43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6" name="Freeform 44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7" name="Freeform 45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99" name="Freeform 47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大会コース</a:t>
            </a:r>
          </a:p>
        </p:txBody>
      </p:sp>
      <p:grpSp>
        <p:nvGrpSpPr>
          <p:cNvPr id="38948" name="Group 3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8949" name="Group 3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38950" name="Picture 38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38960" name="Oval 48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61" name="Oval 49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209550" y="161925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8963" name="Group 51"/>
          <p:cNvGrpSpPr>
            <a:grpSpLocks/>
          </p:cNvGrpSpPr>
          <p:nvPr/>
        </p:nvGrpSpPr>
        <p:grpSpPr bwMode="auto">
          <a:xfrm>
            <a:off x="977900" y="0"/>
            <a:ext cx="7618413" cy="1655763"/>
            <a:chOff x="616" y="0"/>
            <a:chExt cx="4799" cy="1043"/>
          </a:xfrm>
        </p:grpSpPr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616" y="870"/>
              <a:ext cx="9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キッコーマン本社前</a:t>
              </a:r>
            </a:p>
          </p:txBody>
        </p:sp>
        <p:sp>
          <p:nvSpPr>
            <p:cNvPr id="38962" name="Text Box 50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第１区</a:t>
              </a:r>
            </a:p>
          </p:txBody>
        </p:sp>
      </p:grpSp>
      <p:sp>
        <p:nvSpPr>
          <p:cNvPr id="38965" name="Freeform 53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69 L 0.00989 -0.0368 L 0.06041 -0.00694 L 0.13854 -0.03125 L 0.13073 -0.09444 L 0.20885 -0.06597 " pathEditMode="relative" ptsTypes="AAAAAA">
                                      <p:cBhvr>
                                        <p:cTn id="25" dur="2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38936" grpId="0" animBg="1"/>
      <p:bldP spid="38936" grpId="1" animBg="1"/>
      <p:bldP spid="389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71" name="Group 3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9972" name="Group 3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39973" name="Picture 37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974" name="Text Box 38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39975" name="Text Box 39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39976" name="Text Box 40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39977" name="Text Box 41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39978" name="Text Box 42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39979" name="Text Box 43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39980" name="Text Box 44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39981" name="Text Box 45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39982" name="Text Box 46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39983" name="Oval 47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4" name="Oval 48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2120900" y="1166813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grpSp>
        <p:nvGrpSpPr>
          <p:cNvPr id="39988" name="Group 52"/>
          <p:cNvGrpSpPr>
            <a:grpSpLocks/>
          </p:cNvGrpSpPr>
          <p:nvPr/>
        </p:nvGrpSpPr>
        <p:grpSpPr bwMode="auto">
          <a:xfrm>
            <a:off x="2636838" y="0"/>
            <a:ext cx="5959475" cy="1336675"/>
            <a:chOff x="1661" y="0"/>
            <a:chExt cx="3754" cy="842"/>
          </a:xfrm>
        </p:grpSpPr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1661" y="669"/>
              <a:ext cx="5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/>
                  </a:solidFill>
                </a:rPr>
                <a:t>梅郷駅西口</a:t>
              </a:r>
              <a:endParaRPr lang="ja-JP" alt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9987" name="Text Box 51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第２区</a:t>
              </a:r>
            </a:p>
          </p:txBody>
        </p:sp>
      </p:grpSp>
      <p:sp>
        <p:nvSpPr>
          <p:cNvPr id="39990" name="Freeform 54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91" name="Freeform 55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11111E-6 L 0.05608 0.02222 L 0.09671 0.01667 " pathEditMode="relative" ptsTypes="AAA">
                                      <p:cBhvr>
                                        <p:cTn id="11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  <p:bldP spid="39961" grpId="0" animBg="1"/>
      <p:bldP spid="399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5" name="Group 3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6" name="Group 3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0997" name="Picture 37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998" name="Text Box 38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0999" name="Text Box 39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1000" name="Text Box 40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1001" name="Text Box 41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1002" name="Text Box 42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1003" name="Text Box 43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1004" name="Text Box 44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1005" name="Text Box 45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1006" name="Text Box 46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1007" name="Oval 47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08" name="Oval 48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00375" y="127635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grpSp>
        <p:nvGrpSpPr>
          <p:cNvPr id="41012" name="Group 52"/>
          <p:cNvGrpSpPr>
            <a:grpSpLocks/>
          </p:cNvGrpSpPr>
          <p:nvPr/>
        </p:nvGrpSpPr>
        <p:grpSpPr bwMode="auto">
          <a:xfrm>
            <a:off x="3346451" y="0"/>
            <a:ext cx="5249863" cy="1878013"/>
            <a:chOff x="2108" y="0"/>
            <a:chExt cx="3307" cy="1183"/>
          </a:xfrm>
        </p:grpSpPr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2108" y="1009"/>
              <a:ext cx="72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/>
                  </a:solidFill>
                </a:rPr>
                <a:t>もつ焼きえつこ</a:t>
              </a:r>
              <a:endParaRPr lang="ja-JP" alt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1011" name="Text Box 51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第３区</a:t>
              </a:r>
            </a:p>
          </p:txBody>
        </p:sp>
      </p:grpSp>
      <p:sp>
        <p:nvSpPr>
          <p:cNvPr id="41013" name="Freeform 53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4" name="Freeform 54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5" name="Freeform 55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6928 -0.00764 L 0.08646 0.01945 " pathEditMode="relative" ptsTypes="AAA">
                                      <p:cBhvr>
                                        <p:cTn id="11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/>
      <p:bldP spid="40985" grpId="0" animBg="1"/>
      <p:bldP spid="410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19" name="Group 3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2020" name="Group 3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2021" name="Picture 37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22" name="Text Box 38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2023" name="Text Box 39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2024" name="Text Box 40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2025" name="Text Box 41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2026" name="Text Box 42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2027" name="Text Box 43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2028" name="Text Box 44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2029" name="Text Box 45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2030" name="Text Box 46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2031" name="Oval 47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2" name="Oval 48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3794125" y="141605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3343106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grpSp>
        <p:nvGrpSpPr>
          <p:cNvPr id="42036" name="Group 52"/>
          <p:cNvGrpSpPr>
            <a:grpSpLocks/>
          </p:cNvGrpSpPr>
          <p:nvPr/>
        </p:nvGrpSpPr>
        <p:grpSpPr bwMode="auto">
          <a:xfrm>
            <a:off x="4222750" y="0"/>
            <a:ext cx="4373563" cy="2371725"/>
            <a:chOff x="2660" y="0"/>
            <a:chExt cx="2755" cy="1494"/>
          </a:xfrm>
        </p:grpSpPr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2660" y="1321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西栄寺</a:t>
              </a:r>
            </a:p>
          </p:txBody>
        </p:sp>
        <p:sp>
          <p:nvSpPr>
            <p:cNvPr id="42035" name="Text Box 51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第４区</a:t>
              </a:r>
            </a:p>
          </p:txBody>
        </p:sp>
      </p:grpSp>
      <p:sp>
        <p:nvSpPr>
          <p:cNvPr id="42037" name="Freeform 53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038" name="Freeform 54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039" name="Freeform 55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040" name="Freeform 56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03872 0.06922 L 0.06372 0.06227 " pathEditMode="relative" ptsTypes="AAA">
                                      <p:cBhvr>
                                        <p:cTn id="11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2" grpId="0"/>
      <p:bldP spid="42009" grpId="0" animBg="1"/>
      <p:bldP spid="420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43" name="Group 3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044" name="Group 3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3045" name="Picture 37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046" name="Text Box 38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3047" name="Text Box 39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3048" name="Text Box 40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3049" name="Text Box 41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3050" name="Text Box 42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3051" name="Text Box 43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3052" name="Text Box 44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3053" name="Text Box 45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3054" name="Text Box 46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3055" name="Oval 47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56" name="Oval 48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4371975" y="182880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3341518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grpSp>
        <p:nvGrpSpPr>
          <p:cNvPr id="43060" name="Group 52"/>
          <p:cNvGrpSpPr>
            <a:grpSpLocks/>
          </p:cNvGrpSpPr>
          <p:nvPr/>
        </p:nvGrpSpPr>
        <p:grpSpPr bwMode="auto">
          <a:xfrm>
            <a:off x="5568950" y="0"/>
            <a:ext cx="3027363" cy="1703388"/>
            <a:chOff x="3508" y="0"/>
            <a:chExt cx="1907" cy="1073"/>
          </a:xfrm>
        </p:grpSpPr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3508" y="900"/>
              <a:ext cx="5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割烹せきや</a:t>
              </a:r>
            </a:p>
          </p:txBody>
        </p:sp>
        <p:sp>
          <p:nvSpPr>
            <p:cNvPr id="43059" name="Text Box 51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第５区</a:t>
              </a:r>
            </a:p>
          </p:txBody>
        </p:sp>
      </p:grpSp>
      <p:sp>
        <p:nvSpPr>
          <p:cNvPr id="43061" name="Freeform 53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62" name="Freeform 54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63" name="Freeform 55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64" name="Freeform 56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65" name="Freeform 57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069 L 0.09532 -0.01597 L 0.11407 -0.05486 " pathEditMode="relative" ptsTypes="AAA">
                                      <p:cBhvr>
                                        <p:cTn id="11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/>
      <p:bldP spid="43033" grpId="0" animBg="1"/>
      <p:bldP spid="430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505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5060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5061" name="Text Box 5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5062" name="Text Box 6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5063" name="Text Box 7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5064" name="Text Box 8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5065" name="Text Box 9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5066" name="Text Box 10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5067" name="Text Box 11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5068" name="Text Box 12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5069" name="Text Box 13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5070" name="Oval 14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5402263" y="1452563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3339931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grpSp>
        <p:nvGrpSpPr>
          <p:cNvPr id="45096" name="Group 40"/>
          <p:cNvGrpSpPr>
            <a:grpSpLocks/>
          </p:cNvGrpSpPr>
          <p:nvPr/>
        </p:nvGrpSpPr>
        <p:grpSpPr bwMode="auto">
          <a:xfrm>
            <a:off x="6118225" y="0"/>
            <a:ext cx="2478088" cy="1457325"/>
            <a:chOff x="3854" y="0"/>
            <a:chExt cx="1561" cy="918"/>
          </a:xfrm>
        </p:grpSpPr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3854" y="745"/>
              <a:ext cx="9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グリーンハウスゆりや</a:t>
              </a:r>
            </a:p>
          </p:txBody>
        </p:sp>
        <p:sp>
          <p:nvSpPr>
            <p:cNvPr id="45095" name="Text Box 39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第６区</a:t>
              </a:r>
            </a:p>
          </p:txBody>
        </p:sp>
      </p:grpSp>
      <p:sp>
        <p:nvSpPr>
          <p:cNvPr id="45097" name="Freeform 41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8" name="Freeform 42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9" name="Freeform 43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00" name="Freeform 44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01" name="Freeform 45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02" name="Freeform 46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2.22222E-6 L 0.02743 -0.07639 L 0.15868 -0.06528 " pathEditMode="relative" ptsTypes="AAA">
                                      <p:cBhvr>
                                        <p:cTn id="11" dur="2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7" grpId="0"/>
      <p:bldP spid="45082" grpId="0" animBg="1"/>
      <p:bldP spid="45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89" name="Group 7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4837" name="Group 2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34820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4828" name="Text Box 12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34829" name="Text Box 13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34830" name="Text Box 14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34832" name="Text Box 16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34833" name="Text Box 17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34834" name="Text Box 18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34835" name="Text Box 19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34836" name="Text Box 20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34868" name="Oval 52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192088" y="5018088"/>
            <a:ext cx="5945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第７区　３．４ｋｍ</a:t>
            </a:r>
            <a:r>
              <a:rPr lang="ja-JP" altLang="en-US" b="1" dirty="0"/>
              <a:t>　　グリーンハウスゆりや → 小金北中正門</a:t>
            </a:r>
          </a:p>
        </p:txBody>
      </p:sp>
      <p:sp>
        <p:nvSpPr>
          <p:cNvPr id="34861" name="Oval 45"/>
          <p:cNvSpPr>
            <a:spLocks noChangeArrowheads="1"/>
          </p:cNvSpPr>
          <p:nvPr/>
        </p:nvSpPr>
        <p:spPr bwMode="auto">
          <a:xfrm>
            <a:off x="6858000" y="995363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3341518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6118225" y="1182688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グリーンハウスゆりや</a:t>
            </a:r>
          </a:p>
        </p:txBody>
      </p:sp>
      <p:grpSp>
        <p:nvGrpSpPr>
          <p:cNvPr id="34894" name="Group 78"/>
          <p:cNvGrpSpPr>
            <a:grpSpLocks/>
          </p:cNvGrpSpPr>
          <p:nvPr/>
        </p:nvGrpSpPr>
        <p:grpSpPr bwMode="auto">
          <a:xfrm>
            <a:off x="6775450" y="0"/>
            <a:ext cx="1820863" cy="1819275"/>
            <a:chOff x="4268" y="0"/>
            <a:chExt cx="1147" cy="1146"/>
          </a:xfrm>
        </p:grpSpPr>
        <p:sp>
          <p:nvSpPr>
            <p:cNvPr id="34867" name="Text Box 51"/>
            <p:cNvSpPr txBox="1">
              <a:spLocks noChangeArrowheads="1"/>
            </p:cNvSpPr>
            <p:nvPr/>
          </p:nvSpPr>
          <p:spPr bwMode="auto">
            <a:xfrm>
              <a:off x="4478" y="973"/>
              <a:ext cx="5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小金北中</a:t>
              </a:r>
            </a:p>
          </p:txBody>
        </p:sp>
        <p:sp>
          <p:nvSpPr>
            <p:cNvPr id="34893" name="Text Box 77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第７区</a:t>
              </a:r>
            </a:p>
          </p:txBody>
        </p:sp>
      </p:grpSp>
      <p:sp>
        <p:nvSpPr>
          <p:cNvPr id="34895" name="Freeform 79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96" name="Freeform 80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97" name="Freeform 81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98" name="Freeform 82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99" name="Freeform 83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900" name="Freeform 84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901" name="Freeform 85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1.11111E-6 L 0.11927 0.00556 L 0.0849 0.03611 L 0.11094 0.08056 " pathEditMode="relative" ptsTypes="AAAA">
                                      <p:cBhvr>
                                        <p:cTn id="11" dur="20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3" grpId="0"/>
      <p:bldP spid="34861" grpId="0" animBg="1"/>
      <p:bldP spid="349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710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7108" name="Picture 4" descr="名称未設定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47109" name="Text Box 5"/>
              <p:cNvSpPr txBox="1">
                <a:spLocks noChangeArrowheads="1"/>
              </p:cNvSpPr>
              <p:nvPr/>
            </p:nvSpPr>
            <p:spPr bwMode="auto">
              <a:xfrm>
                <a:off x="714" y="391"/>
                <a:ext cx="5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清水公園</a:t>
                </a:r>
              </a:p>
            </p:txBody>
          </p:sp>
          <p:sp>
            <p:nvSpPr>
              <p:cNvPr id="47110" name="Text Box 6"/>
              <p:cNvSpPr txBox="1">
                <a:spLocks noChangeArrowheads="1"/>
              </p:cNvSpPr>
              <p:nvPr/>
            </p:nvSpPr>
            <p:spPr bwMode="auto">
              <a:xfrm>
                <a:off x="2364" y="411"/>
                <a:ext cx="5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江戸川台　</a:t>
                </a:r>
              </a:p>
            </p:txBody>
          </p:sp>
          <p:sp>
            <p:nvSpPr>
              <p:cNvPr id="47111" name="Text Box 7"/>
              <p:cNvSpPr txBox="1">
                <a:spLocks noChangeArrowheads="1"/>
              </p:cNvSpPr>
              <p:nvPr/>
            </p:nvSpPr>
            <p:spPr bwMode="auto">
              <a:xfrm>
                <a:off x="3788" y="369"/>
                <a:ext cx="4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豊四季　</a:t>
                </a:r>
              </a:p>
            </p:txBody>
          </p:sp>
          <p:sp>
            <p:nvSpPr>
              <p:cNvPr id="47112" name="Text Box 8"/>
              <p:cNvSpPr txBox="1">
                <a:spLocks noChangeArrowheads="1"/>
              </p:cNvSpPr>
              <p:nvPr/>
            </p:nvSpPr>
            <p:spPr bwMode="auto">
              <a:xfrm>
                <a:off x="5439" y="60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南柏</a:t>
                </a:r>
              </a:p>
            </p:txBody>
          </p:sp>
          <p:sp>
            <p:nvSpPr>
              <p:cNvPr id="47113" name="Text Box 9"/>
              <p:cNvSpPr txBox="1">
                <a:spLocks noChangeArrowheads="1"/>
              </p:cNvSpPr>
              <p:nvPr/>
            </p:nvSpPr>
            <p:spPr bwMode="auto">
              <a:xfrm>
                <a:off x="5187" y="1661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北小金</a:t>
                </a:r>
              </a:p>
            </p:txBody>
          </p:sp>
          <p:sp>
            <p:nvSpPr>
              <p:cNvPr id="47114" name="Text Box 10"/>
              <p:cNvSpPr txBox="1">
                <a:spLocks noChangeArrowheads="1"/>
              </p:cNvSpPr>
              <p:nvPr/>
            </p:nvSpPr>
            <p:spPr bwMode="auto">
              <a:xfrm>
                <a:off x="5049" y="2316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新松戸</a:t>
                </a:r>
              </a:p>
            </p:txBody>
          </p:sp>
          <p:sp>
            <p:nvSpPr>
              <p:cNvPr id="47115" name="Text Box 11"/>
              <p:cNvSpPr txBox="1">
                <a:spLocks noChangeArrowheads="1"/>
              </p:cNvSpPr>
              <p:nvPr/>
            </p:nvSpPr>
            <p:spPr bwMode="auto">
              <a:xfrm>
                <a:off x="4959" y="261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馬橋</a:t>
                </a:r>
              </a:p>
            </p:txBody>
          </p:sp>
          <p:sp>
            <p:nvSpPr>
              <p:cNvPr id="47116" name="Text Box 12"/>
              <p:cNvSpPr txBox="1">
                <a:spLocks noChangeArrowheads="1"/>
              </p:cNvSpPr>
              <p:nvPr/>
            </p:nvSpPr>
            <p:spPr bwMode="auto">
              <a:xfrm>
                <a:off x="4977" y="2983"/>
                <a:ext cx="231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北松戸</a:t>
                </a:r>
              </a:p>
            </p:txBody>
          </p:sp>
          <p:sp>
            <p:nvSpPr>
              <p:cNvPr id="47117" name="Text Box 13"/>
              <p:cNvSpPr txBox="1">
                <a:spLocks noChangeArrowheads="1"/>
              </p:cNvSpPr>
              <p:nvPr/>
            </p:nvSpPr>
            <p:spPr bwMode="auto">
              <a:xfrm>
                <a:off x="4989" y="372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200">
                    <a:solidFill>
                      <a:schemeClr val="tx2"/>
                    </a:solidFill>
                  </a:rPr>
                  <a:t>松戸</a:t>
                </a:r>
              </a:p>
            </p:txBody>
          </p:sp>
        </p:grp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2754" y="115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4318" y="628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192088" y="2435225"/>
            <a:ext cx="589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第１区　３．８ｋｍ　　野田市総合公園 → キッコーマン本社前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192088" y="2857500"/>
            <a:ext cx="546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</a:t>
            </a:r>
            <a:r>
              <a:rPr lang="ja-JP" altLang="en-US" b="1" dirty="0" smtClean="0"/>
              <a:t>３．１ｋｍ</a:t>
            </a:r>
            <a:r>
              <a:rPr lang="ja-JP" altLang="en-US" b="1" dirty="0"/>
              <a:t>　　キッコーマン本社前 → </a:t>
            </a:r>
            <a:r>
              <a:rPr lang="ja-JP" altLang="en-US" b="1" dirty="0" smtClean="0"/>
              <a:t>梅郷駅西口</a:t>
            </a:r>
            <a:endParaRPr lang="ja-JP" altLang="en-US" b="1" dirty="0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92088" y="3290888"/>
            <a:ext cx="5056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第３区　３．３ｋｍ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梅郷駅西口 </a:t>
            </a:r>
            <a:r>
              <a:rPr lang="ja-JP" altLang="en-US" b="1" dirty="0"/>
              <a:t>→ </a:t>
            </a:r>
            <a:r>
              <a:rPr lang="ja-JP" altLang="en-US" b="1" dirty="0" smtClean="0"/>
              <a:t>もつ焼きえつこ</a:t>
            </a:r>
            <a:endParaRPr lang="ja-JP" altLang="en-US" b="1" dirty="0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192088" y="3722688"/>
            <a:ext cx="45913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第４区　３．４ｋｍ</a:t>
            </a:r>
            <a:r>
              <a:rPr lang="ja-JP" altLang="en-US" b="1" dirty="0"/>
              <a:t>　　</a:t>
            </a:r>
            <a:r>
              <a:rPr lang="ja-JP" altLang="en-US" b="1" dirty="0" smtClean="0"/>
              <a:t>もつ焼きえつこ </a:t>
            </a:r>
            <a:r>
              <a:rPr lang="ja-JP" altLang="en-US" b="1" dirty="0"/>
              <a:t>→ 西栄寺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92088" y="4154488"/>
            <a:ext cx="4265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第５区　３．２ｋｍ</a:t>
            </a:r>
            <a:r>
              <a:rPr lang="ja-JP" altLang="en-US" b="1" dirty="0">
                <a:latin typeface="ＭＳ Ｐゴシック" charset="-128"/>
              </a:rPr>
              <a:t>　　</a:t>
            </a:r>
            <a:r>
              <a:rPr lang="ja-JP" altLang="en-US" b="1" dirty="0"/>
              <a:t>西栄寺 → 割烹せきや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92088" y="4586288"/>
            <a:ext cx="562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２．５ｋｍ　　割烹せきや → グリーンハウスゆりや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92088" y="5018088"/>
            <a:ext cx="5945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第７区　３．４ｋｍ</a:t>
            </a:r>
            <a:r>
              <a:rPr lang="ja-JP" altLang="en-US" b="1" dirty="0"/>
              <a:t>　　グリーンハウスゆりや → 小金北中正門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92088" y="5449888"/>
            <a:ext cx="4954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２．９ｋｍ　　小金北中正門 → 小金中入口</a:t>
            </a:r>
          </a:p>
        </p:txBody>
      </p:sp>
      <p:sp>
        <p:nvSpPr>
          <p:cNvPr id="47130" name="Oval 26"/>
          <p:cNvSpPr>
            <a:spLocks noChangeArrowheads="1"/>
          </p:cNvSpPr>
          <p:nvPr/>
        </p:nvSpPr>
        <p:spPr bwMode="auto">
          <a:xfrm>
            <a:off x="7875588" y="1544638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977900" y="1381125"/>
            <a:ext cx="1441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キッコーマン本社前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2636838" y="106203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梅郷駅西口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3339931" y="1601788"/>
            <a:ext cx="11512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もつ焼きえつこ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5568950" y="1428750"/>
            <a:ext cx="922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割烹せきや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6118225" y="1182688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グリーンハウスゆりや</a:t>
            </a:r>
          </a:p>
        </p:txBody>
      </p:sp>
      <p:grpSp>
        <p:nvGrpSpPr>
          <p:cNvPr id="47144" name="Group 40"/>
          <p:cNvGrpSpPr>
            <a:grpSpLocks/>
          </p:cNvGrpSpPr>
          <p:nvPr/>
        </p:nvGrpSpPr>
        <p:grpSpPr bwMode="auto">
          <a:xfrm>
            <a:off x="6775450" y="0"/>
            <a:ext cx="1820863" cy="3414713"/>
            <a:chOff x="4268" y="0"/>
            <a:chExt cx="1147" cy="2151"/>
          </a:xfrm>
        </p:grpSpPr>
        <p:sp>
          <p:nvSpPr>
            <p:cNvPr id="47137" name="Text Box 33"/>
            <p:cNvSpPr txBox="1">
              <a:spLocks noChangeArrowheads="1"/>
            </p:cNvSpPr>
            <p:nvPr/>
          </p:nvSpPr>
          <p:spPr bwMode="auto">
            <a:xfrm>
              <a:off x="4278" y="1978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1200" b="1">
                  <a:solidFill>
                    <a:schemeClr val="tx2"/>
                  </a:solidFill>
                </a:rPr>
                <a:t>小金中</a:t>
              </a:r>
            </a:p>
          </p:txBody>
        </p:sp>
        <p:sp>
          <p:nvSpPr>
            <p:cNvPr id="47143" name="Text Box 39"/>
            <p:cNvSpPr txBox="1">
              <a:spLocks noChangeArrowheads="1"/>
            </p:cNvSpPr>
            <p:nvPr/>
          </p:nvSpPr>
          <p:spPr bwMode="auto">
            <a:xfrm>
              <a:off x="4268" y="0"/>
              <a:ext cx="1147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4800" b="1" i="1" u="sng"/>
                <a:t>第８区</a:t>
              </a:r>
            </a:p>
          </p:txBody>
        </p:sp>
      </p:grpSp>
      <p:sp>
        <p:nvSpPr>
          <p:cNvPr id="47145" name="Freeform 41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46" name="Freeform 42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48" name="Freeform 44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49" name="Freeform 45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50" name="Freeform 46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51" name="Freeform 47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52" name="Freeform 48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47 L 0.01493 0.02084 L -0.00312 0.05139 L -0.02187 0.06806 L 0.00313 0.21713 L -0.04618 0.2051 L -0.04618 0.23565 " pathEditMode="relative" ptsTypes="AAAAAAA">
                                      <p:cBhvr>
                                        <p:cTn id="11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7" grpId="0"/>
      <p:bldP spid="47130" grpId="0" animBg="1"/>
      <p:bldP spid="471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510</TotalTime>
  <Words>364</Words>
  <Application>Microsoft Office PowerPoint</Application>
  <PresentationFormat>画面に合わせる (4:3)</PresentationFormat>
  <Paragraphs>255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HGｺﾞｼｯｸM</vt:lpstr>
      <vt:lpstr>ＭＳ Ｐゴシック</vt:lpstr>
      <vt:lpstr>ＭＳ Ｐ明朝</vt:lpstr>
      <vt:lpstr>华文楷体</vt:lpstr>
      <vt:lpstr>Arial</vt:lpstr>
      <vt:lpstr>Corbel</vt:lpstr>
      <vt:lpstr>視差</vt:lpstr>
      <vt:lpstr>東葛飾地方中学校駅伝競走大会</vt:lpstr>
      <vt:lpstr>大会コース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Takuya Tsuga</dc:creator>
  <cp:lastModifiedBy>柏市立教育研究所</cp:lastModifiedBy>
  <cp:revision>18</cp:revision>
  <dcterms:created xsi:type="dcterms:W3CDTF">2003-10-01T02:20:23Z</dcterms:created>
  <dcterms:modified xsi:type="dcterms:W3CDTF">2019-08-23T08:11:16Z</dcterms:modified>
</cp:coreProperties>
</file>