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12" r:id="rId2"/>
    <p:sldId id="337" r:id="rId3"/>
    <p:sldId id="400" r:id="rId4"/>
    <p:sldId id="421" r:id="rId5"/>
    <p:sldId id="411" r:id="rId6"/>
    <p:sldId id="416" r:id="rId7"/>
    <p:sldId id="417" r:id="rId8"/>
    <p:sldId id="418" r:id="rId9"/>
    <p:sldId id="434" r:id="rId10"/>
    <p:sldId id="419" r:id="rId11"/>
    <p:sldId id="429" r:id="rId12"/>
    <p:sldId id="405" r:id="rId13"/>
    <p:sldId id="407" r:id="rId14"/>
    <p:sldId id="406" r:id="rId15"/>
    <p:sldId id="410" r:id="rId16"/>
    <p:sldId id="422" r:id="rId17"/>
    <p:sldId id="435" r:id="rId18"/>
    <p:sldId id="436" r:id="rId19"/>
    <p:sldId id="437" r:id="rId20"/>
    <p:sldId id="438" r:id="rId21"/>
    <p:sldId id="439" r:id="rId22"/>
    <p:sldId id="430" r:id="rId23"/>
    <p:sldId id="431" r:id="rId24"/>
    <p:sldId id="432" r:id="rId25"/>
    <p:sldId id="433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4"/>
    <a:srgbClr val="FDFECE"/>
    <a:srgbClr val="FE8002"/>
    <a:srgbClr val="FF33CC"/>
    <a:srgbClr val="E7FFE7"/>
    <a:srgbClr val="CCFFCC"/>
    <a:srgbClr val="CCFFFF"/>
    <a:srgbClr val="FFE5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7569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63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各学校の</a:t>
            </a:r>
            <a:r>
              <a:rPr kumimoji="1" lang="en-US" altLang="ja-JP" dirty="0"/>
              <a:t>Net</a:t>
            </a:r>
            <a:r>
              <a:rPr kumimoji="1" lang="ja-JP" altLang="en-US" dirty="0"/>
              <a:t>モラルログイン</a:t>
            </a:r>
            <a:r>
              <a:rPr kumimoji="1" lang="en-US" altLang="ja-JP" dirty="0"/>
              <a:t>ID</a:t>
            </a:r>
            <a:r>
              <a:rPr kumimoji="1" lang="ja-JP" altLang="en-US" dirty="0"/>
              <a:t>に直して利用されることをお勧めします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99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031964" y="584617"/>
            <a:ext cx="10528663" cy="3830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事例で学ぶ</a:t>
            </a:r>
            <a:r>
              <a:rPr lang="en-US" altLang="ja-JP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964" y="4687503"/>
            <a:ext cx="9978035" cy="175179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/>
              <a:t>ログインして</a:t>
            </a:r>
            <a:r>
              <a:rPr lang="en-US" altLang="ja-JP" sz="2800" dirty="0"/>
              <a:t>Net</a:t>
            </a:r>
            <a:r>
              <a:rPr lang="ja-JP" altLang="en-US" sz="2800" dirty="0"/>
              <a:t>モラルを学びましょう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0484EE-64A9-40E0-8779-E15D31AFF574}"/>
              </a:ext>
            </a:extLst>
          </p:cNvPr>
          <p:cNvSpPr txBox="1"/>
          <p:nvPr/>
        </p:nvSpPr>
        <p:spPr>
          <a:xfrm>
            <a:off x="4803073" y="4611982"/>
            <a:ext cx="138436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ネット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CD1203-B949-4713-80CF-8F1C6E7BF426}"/>
              </a:ext>
            </a:extLst>
          </p:cNvPr>
          <p:cNvSpPr txBox="1"/>
          <p:nvPr/>
        </p:nvSpPr>
        <p:spPr>
          <a:xfrm>
            <a:off x="6914905" y="4607626"/>
            <a:ext cx="138436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まな</a:t>
            </a:r>
          </a:p>
        </p:txBody>
      </p:sp>
    </p:spTree>
    <p:extLst>
      <p:ext uri="{BB962C8B-B14F-4D97-AF65-F5344CB8AC3E}">
        <p14:creationId xmlns:p14="http://schemas.microsoft.com/office/powerpoint/2010/main" val="396853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61E3DD-38EB-49E5-BA07-02812CEB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47" y="1643410"/>
            <a:ext cx="8635706" cy="507188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出席番号でログインしよう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3129059" y="181896"/>
            <a:ext cx="222128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しゅっせきばんごう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286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パスワードを入力して「はじめる」をタップしましょう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F067DB-540B-4BE5-B91D-1D6C37721CC6}"/>
              </a:ext>
            </a:extLst>
          </p:cNvPr>
          <p:cNvSpPr txBox="1"/>
          <p:nvPr/>
        </p:nvSpPr>
        <p:spPr>
          <a:xfrm>
            <a:off x="3004457" y="924750"/>
            <a:ext cx="1463643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にゅうりょく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7C5491-FBF4-4D48-B53F-83EEFB3FA112}"/>
              </a:ext>
            </a:extLst>
          </p:cNvPr>
          <p:cNvGrpSpPr/>
          <p:nvPr/>
        </p:nvGrpSpPr>
        <p:grpSpPr>
          <a:xfrm>
            <a:off x="3826574" y="2048494"/>
            <a:ext cx="6108075" cy="3916099"/>
            <a:chOff x="3826574" y="2048494"/>
            <a:chExt cx="6108075" cy="391609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353273A-1DDD-44CE-B3D7-DF29C435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6574" y="2048494"/>
              <a:ext cx="6108075" cy="3916099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5800C5D-AB43-48FA-AC52-CB182AEC2314}"/>
                </a:ext>
              </a:extLst>
            </p:cNvPr>
            <p:cNvSpPr txBox="1"/>
            <p:nvPr/>
          </p:nvSpPr>
          <p:spPr>
            <a:xfrm>
              <a:off x="4070439" y="4116547"/>
              <a:ext cx="4051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</a:t>
              </a:r>
              <a:r>
                <a:rPr kumimoji="1"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●●●</a:t>
              </a:r>
              <a:endPara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6B0290A-7F6A-469B-9007-A2F137AD0181}"/>
              </a:ext>
            </a:extLst>
          </p:cNvPr>
          <p:cNvSpPr/>
          <p:nvPr/>
        </p:nvSpPr>
        <p:spPr>
          <a:xfrm>
            <a:off x="4859383" y="5195646"/>
            <a:ext cx="1711234" cy="569848"/>
          </a:xfrm>
          <a:prstGeom prst="roundRect">
            <a:avLst>
              <a:gd name="adj" fmla="val 535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2D50884-0910-4B8A-8107-9D4386FC2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5999672" y="5380848"/>
            <a:ext cx="1056147" cy="124586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9CE102E-048C-4FFD-8962-CDE73ABDA69B}"/>
              </a:ext>
            </a:extLst>
          </p:cNvPr>
          <p:cNvSpPr/>
          <p:nvPr/>
        </p:nvSpPr>
        <p:spPr>
          <a:xfrm>
            <a:off x="201478" y="294599"/>
            <a:ext cx="1888579" cy="573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２回目以降</a:t>
            </a:r>
          </a:p>
        </p:txBody>
      </p:sp>
    </p:spTree>
    <p:extLst>
      <p:ext uri="{BB962C8B-B14F-4D97-AF65-F5344CB8AC3E}">
        <p14:creationId xmlns:p14="http://schemas.microsoft.com/office/powerpoint/2010/main" val="142177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EAA8EA-3501-4BD4-BC66-99793484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49" y="1749858"/>
            <a:ext cx="9158403" cy="500948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ラーニングをはじめよう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2005654" y="142707"/>
            <a:ext cx="9334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ネット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7963053" y="4911634"/>
            <a:ext cx="2590398" cy="600892"/>
          </a:xfrm>
          <a:prstGeom prst="roundRect">
            <a:avLst>
              <a:gd name="adj" fmla="val 535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286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「はじめる」をタップしましょう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76EB2A1-78E9-4FF2-9097-383BA3E9D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9402243" y="5128288"/>
            <a:ext cx="1056147" cy="124586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C04DCA-3CEA-40D7-9B64-B50DDF072FCC}"/>
              </a:ext>
            </a:extLst>
          </p:cNvPr>
          <p:cNvSpPr txBox="1"/>
          <p:nvPr/>
        </p:nvSpPr>
        <p:spPr>
          <a:xfrm>
            <a:off x="4169737" y="138352"/>
            <a:ext cx="9334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イー</a:t>
            </a:r>
          </a:p>
        </p:txBody>
      </p:sp>
    </p:spTree>
    <p:extLst>
      <p:ext uri="{BB962C8B-B14F-4D97-AF65-F5344CB8AC3E}">
        <p14:creationId xmlns:p14="http://schemas.microsoft.com/office/powerpoint/2010/main" val="196789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AE3CBD-8E8D-4146-AC02-9BA86829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71" y="1633139"/>
            <a:ext cx="9484410" cy="5056028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先生の課題をやってみよう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4735800" y="168833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かだい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259C9F4-1FB3-48AC-B9BA-E3EC5631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8755693" y="3812287"/>
            <a:ext cx="1056147" cy="1245869"/>
          </a:xfrm>
          <a:prstGeom prst="rect">
            <a:avLst/>
          </a:prstGeom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28B19B4C-2CB6-472F-8D11-31D52B1CEAD0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「アニメ」をみたあとに問題にチャレンジできます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07D32E-6FBA-45BE-A978-9A130A765DE6}"/>
              </a:ext>
            </a:extLst>
          </p:cNvPr>
          <p:cNvSpPr txBox="1"/>
          <p:nvPr/>
        </p:nvSpPr>
        <p:spPr>
          <a:xfrm>
            <a:off x="4927449" y="937813"/>
            <a:ext cx="1355787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もんだい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304748-B3A5-4CA7-8205-10F45D8BC50B}"/>
              </a:ext>
            </a:extLst>
          </p:cNvPr>
          <p:cNvSpPr txBox="1"/>
          <p:nvPr/>
        </p:nvSpPr>
        <p:spPr>
          <a:xfrm>
            <a:off x="7410436" y="2209720"/>
            <a:ext cx="4207131" cy="877222"/>
          </a:xfrm>
          <a:prstGeom prst="wedgeRectCallout">
            <a:avLst>
              <a:gd name="adj1" fmla="val -25985"/>
              <a:gd name="adj2" fmla="val 102792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「アニメ」をタップ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29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FBF9476-A6F2-4B0C-A5AA-DBFD72F8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35" y="1614710"/>
            <a:ext cx="9339943" cy="5074457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先生の課題をやってみよう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4735800" y="168833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かだい</a:t>
            </a: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28B19B4C-2CB6-472F-8D11-31D52B1CEAD0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「問題に進む」をタップしましょう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07D32E-6FBA-45BE-A978-9A130A765DE6}"/>
              </a:ext>
            </a:extLst>
          </p:cNvPr>
          <p:cNvSpPr txBox="1"/>
          <p:nvPr/>
        </p:nvSpPr>
        <p:spPr>
          <a:xfrm>
            <a:off x="1060835" y="937813"/>
            <a:ext cx="1355787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もんだい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08457A-AB0D-4F96-83C5-1D515EEB2B20}"/>
              </a:ext>
            </a:extLst>
          </p:cNvPr>
          <p:cNvSpPr txBox="1"/>
          <p:nvPr/>
        </p:nvSpPr>
        <p:spPr>
          <a:xfrm>
            <a:off x="2258268" y="933457"/>
            <a:ext cx="749266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すす</a:t>
            </a:r>
          </a:p>
        </p:txBody>
      </p:sp>
      <p:sp>
        <p:nvSpPr>
          <p:cNvPr id="16" name="Google Shape;101;p18">
            <a:extLst>
              <a:ext uri="{FF2B5EF4-FFF2-40B4-BE49-F238E27FC236}">
                <a16:creationId xmlns:a16="http://schemas.microsoft.com/office/drawing/2014/main" id="{82FCC5B3-3C68-4275-AEB3-E05ED4227C96}"/>
              </a:ext>
            </a:extLst>
          </p:cNvPr>
          <p:cNvSpPr/>
          <p:nvPr/>
        </p:nvSpPr>
        <p:spPr>
          <a:xfrm>
            <a:off x="8908869" y="6231265"/>
            <a:ext cx="1345474" cy="48402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8E9C84F-3B7F-4A01-B954-59296C9EEE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838932">
            <a:off x="10076788" y="5507604"/>
            <a:ext cx="1056147" cy="12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8F02417-FE0C-42BD-8D5D-77500591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013" y="1749858"/>
            <a:ext cx="8390726" cy="4537067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先生の課題をやってみよう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4735800" y="168833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かだい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259C9F4-1FB3-48AC-B9BA-E3EC5631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9661194" y="3937764"/>
            <a:ext cx="1056147" cy="1245869"/>
          </a:xfrm>
          <a:prstGeom prst="rect">
            <a:avLst/>
          </a:prstGeom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28B19B4C-2CB6-472F-8D11-31D52B1CEAD0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「アニメ」をみたあとは問題にチャレンジできます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07D32E-6FBA-45BE-A978-9A130A765DE6}"/>
              </a:ext>
            </a:extLst>
          </p:cNvPr>
          <p:cNvSpPr txBox="1"/>
          <p:nvPr/>
        </p:nvSpPr>
        <p:spPr>
          <a:xfrm>
            <a:off x="5110331" y="937813"/>
            <a:ext cx="1355787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もんだい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304748-B3A5-4CA7-8205-10F45D8BC50B}"/>
              </a:ext>
            </a:extLst>
          </p:cNvPr>
          <p:cNvSpPr txBox="1"/>
          <p:nvPr/>
        </p:nvSpPr>
        <p:spPr>
          <a:xfrm>
            <a:off x="7410436" y="2209720"/>
            <a:ext cx="4207131" cy="877222"/>
          </a:xfrm>
          <a:prstGeom prst="wedgeRectCallout">
            <a:avLst>
              <a:gd name="adj1" fmla="val 407"/>
              <a:gd name="adj2" fmla="val 90879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「問題」をタップ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80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ラーニングの終わり方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7934821" y="177540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お</a:t>
            </a: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28B19B4C-2CB6-472F-8D11-31D52B1CEAD0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ブラウザのタブをとじます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287F94-877B-4E2F-942E-B78D04F297C7}"/>
              </a:ext>
            </a:extLst>
          </p:cNvPr>
          <p:cNvSpPr txBox="1"/>
          <p:nvPr/>
        </p:nvSpPr>
        <p:spPr>
          <a:xfrm>
            <a:off x="9403622" y="177540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かた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F09519-B37C-483D-B260-F8C4D087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40" y="1745614"/>
            <a:ext cx="9018714" cy="445408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B2BEFE-3BC4-4AE2-99B8-4A85335AA766}"/>
              </a:ext>
            </a:extLst>
          </p:cNvPr>
          <p:cNvSpPr txBox="1"/>
          <p:nvPr/>
        </p:nvSpPr>
        <p:spPr>
          <a:xfrm>
            <a:off x="7274511" y="1444163"/>
            <a:ext cx="2640197" cy="877222"/>
          </a:xfrm>
          <a:prstGeom prst="wedgeRectCallout">
            <a:avLst>
              <a:gd name="adj1" fmla="val -82921"/>
              <a:gd name="adj2" fmla="val 1532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Google Shape;101;p18">
            <a:extLst>
              <a:ext uri="{FF2B5EF4-FFF2-40B4-BE49-F238E27FC236}">
                <a16:creationId xmlns:a16="http://schemas.microsoft.com/office/drawing/2014/main" id="{054302BB-5C5E-4F01-90EA-42916E68734F}"/>
              </a:ext>
            </a:extLst>
          </p:cNvPr>
          <p:cNvSpPr/>
          <p:nvPr/>
        </p:nvSpPr>
        <p:spPr>
          <a:xfrm>
            <a:off x="6096000" y="1714679"/>
            <a:ext cx="409302" cy="33619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F871AB7-532F-4015-8670-A3AA14711A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6146741" y="1881383"/>
            <a:ext cx="1056147" cy="12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031964" y="584617"/>
            <a:ext cx="10528663" cy="3830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事例で学ぶ</a:t>
            </a:r>
            <a:r>
              <a:rPr lang="en-US" altLang="ja-JP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964" y="4687503"/>
            <a:ext cx="9978035" cy="175179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/>
              <a:t>かんたんなテストをうけてみよう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96295" y="3399776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へん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517474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【CBT</a:t>
            </a:r>
            <a:r>
              <a:rPr lang="ja-JP" altLang="en-US" sz="4000" dirty="0"/>
              <a:t>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58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じぶんのクラスを選ぼう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956905B-1E50-4533-8D57-90D74C0B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30" y="1518606"/>
            <a:ext cx="9588137" cy="4457266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4836390" y="4993108"/>
            <a:ext cx="2571465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9D8F3C-6663-4D22-85E2-6B77D14A2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6586525" y="5352938"/>
            <a:ext cx="1056147" cy="1245869"/>
          </a:xfrm>
          <a:prstGeom prst="rect">
            <a:avLst/>
          </a:prstGeom>
        </p:spPr>
      </p:pic>
      <p:sp>
        <p:nvSpPr>
          <p:cNvPr id="22" name="タイトル 3">
            <a:extLst>
              <a:ext uri="{FF2B5EF4-FFF2-40B4-BE49-F238E27FC236}">
                <a16:creationId xmlns:a16="http://schemas.microsoft.com/office/drawing/2014/main" id="{072D942A-9769-4F9B-887F-D5C4A4E5F9F6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「クラスを選ぶ」をタップしましょう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5F72AC-DD82-4AAF-A951-8815F8CE6F58}"/>
              </a:ext>
            </a:extLst>
          </p:cNvPr>
          <p:cNvSpPr txBox="1"/>
          <p:nvPr/>
        </p:nvSpPr>
        <p:spPr>
          <a:xfrm>
            <a:off x="2638361" y="929626"/>
            <a:ext cx="950362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えら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6907EF-ABA7-46D0-BD10-B6AE12C8C3DD}"/>
              </a:ext>
            </a:extLst>
          </p:cNvPr>
          <p:cNvSpPr txBox="1"/>
          <p:nvPr/>
        </p:nvSpPr>
        <p:spPr>
          <a:xfrm>
            <a:off x="7328037" y="181896"/>
            <a:ext cx="91462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えら</a:t>
            </a:r>
          </a:p>
        </p:txBody>
      </p:sp>
    </p:spTree>
    <p:extLst>
      <p:ext uri="{BB962C8B-B14F-4D97-AF65-F5344CB8AC3E}">
        <p14:creationId xmlns:p14="http://schemas.microsoft.com/office/powerpoint/2010/main" val="3576885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EF89E2-DA43-4B64-9278-9F4AD4862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6"/>
          <a:stretch/>
        </p:blipFill>
        <p:spPr>
          <a:xfrm>
            <a:off x="1824335" y="1677281"/>
            <a:ext cx="7635651" cy="488612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737F235-351A-4FD9-9CB3-FE2D5673A567}"/>
              </a:ext>
            </a:extLst>
          </p:cNvPr>
          <p:cNvGrpSpPr/>
          <p:nvPr/>
        </p:nvGrpSpPr>
        <p:grpSpPr>
          <a:xfrm>
            <a:off x="6462546" y="5180823"/>
            <a:ext cx="4207131" cy="877222"/>
            <a:chOff x="4606965" y="3147440"/>
            <a:chExt cx="5009193" cy="87722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CF96A42-9597-405B-B47D-FD915755B66B}"/>
                </a:ext>
              </a:extLst>
            </p:cNvPr>
            <p:cNvSpPr txBox="1"/>
            <p:nvPr/>
          </p:nvSpPr>
          <p:spPr>
            <a:xfrm>
              <a:off x="4606965" y="3147440"/>
              <a:ext cx="5009193" cy="877222"/>
            </a:xfrm>
            <a:prstGeom prst="wedgeRectCallout">
              <a:avLst>
                <a:gd name="adj1" fmla="val -71317"/>
                <a:gd name="adj2" fmla="val 19402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「クラスを選択」をタップ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7F117DC-610A-4BF2-B973-97696FF32761}"/>
                </a:ext>
              </a:extLst>
            </p:cNvPr>
            <p:cNvSpPr txBox="1"/>
            <p:nvPr/>
          </p:nvSpPr>
          <p:spPr>
            <a:xfrm>
              <a:off x="6318852" y="3251944"/>
              <a:ext cx="1131542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せんたく</a:t>
              </a:r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5271655" y="3082714"/>
            <a:ext cx="1043431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A6898E4-5AC0-40A1-BE29-79C4E55A729F}"/>
              </a:ext>
            </a:extLst>
          </p:cNvPr>
          <p:cNvSpPr/>
          <p:nvPr/>
        </p:nvSpPr>
        <p:spPr>
          <a:xfrm>
            <a:off x="3615622" y="4123389"/>
            <a:ext cx="1043431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41F3A29-DD4E-400C-A529-D274521895CC}"/>
              </a:ext>
            </a:extLst>
          </p:cNvPr>
          <p:cNvSpPr/>
          <p:nvPr/>
        </p:nvSpPr>
        <p:spPr>
          <a:xfrm>
            <a:off x="3615622" y="5619435"/>
            <a:ext cx="2112629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C1206FE-CFC0-4F58-AFB5-9B233D076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5048076" y="5827820"/>
            <a:ext cx="928057" cy="1094769"/>
          </a:xfrm>
          <a:prstGeom prst="rect">
            <a:avLst/>
          </a:prstGeom>
        </p:spPr>
      </p:pic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学年→クラスを順番にタップしましょう</a:t>
            </a:r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CB1542EC-D08D-4B54-BDCE-12C4E0942FDE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じぶんのクラスを選ぼう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80D923-DDC9-4595-97B2-39E5B6B8F103}"/>
              </a:ext>
            </a:extLst>
          </p:cNvPr>
          <p:cNvSpPr txBox="1"/>
          <p:nvPr/>
        </p:nvSpPr>
        <p:spPr>
          <a:xfrm>
            <a:off x="7328037" y="181896"/>
            <a:ext cx="91462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えら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4FFC86-B5EC-485A-8AF1-79E45AF926AC}"/>
              </a:ext>
            </a:extLst>
          </p:cNvPr>
          <p:cNvSpPr txBox="1"/>
          <p:nvPr/>
        </p:nvSpPr>
        <p:spPr>
          <a:xfrm>
            <a:off x="3333782" y="924750"/>
            <a:ext cx="1134318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じゅんばん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255B21-3755-4AD3-B698-D8EF19A70C13}"/>
              </a:ext>
            </a:extLst>
          </p:cNvPr>
          <p:cNvSpPr txBox="1"/>
          <p:nvPr/>
        </p:nvSpPr>
        <p:spPr>
          <a:xfrm>
            <a:off x="574428" y="929626"/>
            <a:ext cx="950362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がくねん</a:t>
            </a:r>
          </a:p>
        </p:txBody>
      </p:sp>
    </p:spTree>
    <p:extLst>
      <p:ext uri="{BB962C8B-B14F-4D97-AF65-F5344CB8AC3E}">
        <p14:creationId xmlns:p14="http://schemas.microsoft.com/office/powerpoint/2010/main" val="72503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61E3DD-38EB-49E5-BA07-02812CEB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47" y="1643410"/>
            <a:ext cx="8635706" cy="507188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出席番号でログインしよう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3129059" y="181896"/>
            <a:ext cx="222128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しゅっせきばんごう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2014475" y="4077358"/>
            <a:ext cx="8635706" cy="2540040"/>
          </a:xfrm>
          <a:prstGeom prst="roundRect">
            <a:avLst>
              <a:gd name="adj" fmla="val 535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286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じぶんの出席番号をタップしてパスワードを入力しましょう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F067DB-540B-4BE5-B91D-1D6C37721CC6}"/>
              </a:ext>
            </a:extLst>
          </p:cNvPr>
          <p:cNvSpPr txBox="1"/>
          <p:nvPr/>
        </p:nvSpPr>
        <p:spPr>
          <a:xfrm>
            <a:off x="2246811" y="924750"/>
            <a:ext cx="2221289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しゅっせきばんごう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76EB2A1-78E9-4FF2-9097-383BA3E9D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2276757" y="4464132"/>
            <a:ext cx="1056147" cy="1245869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58C89FE-3B32-4061-AD1F-C32BF58FB512}"/>
              </a:ext>
            </a:extLst>
          </p:cNvPr>
          <p:cNvGrpSpPr/>
          <p:nvPr/>
        </p:nvGrpSpPr>
        <p:grpSpPr>
          <a:xfrm>
            <a:off x="3033597" y="3101637"/>
            <a:ext cx="4207131" cy="877222"/>
            <a:chOff x="4606965" y="3147440"/>
            <a:chExt cx="5009193" cy="877222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732AAB4-A5DE-4188-A1EA-AF1E3DBCF9DB}"/>
                </a:ext>
              </a:extLst>
            </p:cNvPr>
            <p:cNvSpPr txBox="1"/>
            <p:nvPr/>
          </p:nvSpPr>
          <p:spPr>
            <a:xfrm>
              <a:off x="4606965" y="3147440"/>
              <a:ext cx="5009193" cy="877222"/>
            </a:xfrm>
            <a:prstGeom prst="wedgeRectCallout">
              <a:avLst>
                <a:gd name="adj1" fmla="val -38715"/>
                <a:gd name="adj2" fmla="val 83434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「じぶんの番号」をタップ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2081E72-1B07-4F56-8F28-B8F3C99B6375}"/>
                </a:ext>
              </a:extLst>
            </p:cNvPr>
            <p:cNvSpPr txBox="1"/>
            <p:nvPr/>
          </p:nvSpPr>
          <p:spPr>
            <a:xfrm>
              <a:off x="6318852" y="3251944"/>
              <a:ext cx="1131542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ばんごう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48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情報モラル教材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を起動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70164" y="186565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きどう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AA8EA6-B4C4-48C9-960B-2E77D714E2EC}"/>
              </a:ext>
            </a:extLst>
          </p:cNvPr>
          <p:cNvSpPr txBox="1"/>
          <p:nvPr/>
        </p:nvSpPr>
        <p:spPr>
          <a:xfrm>
            <a:off x="4258264" y="153958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じょうほう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B39FAD-061B-4B31-94BC-8887FD498856}"/>
              </a:ext>
            </a:extLst>
          </p:cNvPr>
          <p:cNvSpPr txBox="1"/>
          <p:nvPr/>
        </p:nvSpPr>
        <p:spPr>
          <a:xfrm>
            <a:off x="6801172" y="149602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きょうざい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059111-8A09-4058-8D19-52745D87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93" y="1873493"/>
            <a:ext cx="9253211" cy="43836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角丸四角形 4">
            <a:extLst>
              <a:ext uri="{FF2B5EF4-FFF2-40B4-BE49-F238E27FC236}">
                <a16:creationId xmlns:a16="http://schemas.microsoft.com/office/drawing/2014/main" id="{A9DC2646-68AC-4478-B9E1-DEAF9F1D68BB}"/>
              </a:ext>
            </a:extLst>
          </p:cNvPr>
          <p:cNvSpPr/>
          <p:nvPr/>
        </p:nvSpPr>
        <p:spPr>
          <a:xfrm>
            <a:off x="2782389" y="4206694"/>
            <a:ext cx="2390501" cy="10184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1B1035F-9985-4418-9C8B-3D229BAAE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4389979" y="4844535"/>
            <a:ext cx="1056147" cy="124586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85EBC21-61DB-45E4-89C7-E553CDFCF869}"/>
              </a:ext>
            </a:extLst>
          </p:cNvPr>
          <p:cNvSpPr txBox="1"/>
          <p:nvPr/>
        </p:nvSpPr>
        <p:spPr>
          <a:xfrm>
            <a:off x="5061067" y="3768083"/>
            <a:ext cx="4553195" cy="877222"/>
          </a:xfrm>
          <a:prstGeom prst="wedgeRectCallout">
            <a:avLst>
              <a:gd name="adj1" fmla="val -41199"/>
              <a:gd name="adj2" fmla="val 87901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「情報モラル教材」をタップ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タイトル 3">
            <a:extLst>
              <a:ext uri="{FF2B5EF4-FFF2-40B4-BE49-F238E27FC236}">
                <a16:creationId xmlns:a16="http://schemas.microsoft.com/office/drawing/2014/main" id="{BE9A87E7-88C3-4222-801A-11CF61F57E98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949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L-Gate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の「教材・アプリ」メニュー</a:t>
            </a:r>
          </a:p>
        </p:txBody>
      </p:sp>
    </p:spTree>
    <p:extLst>
      <p:ext uri="{BB962C8B-B14F-4D97-AF65-F5344CB8AC3E}">
        <p14:creationId xmlns:p14="http://schemas.microsoft.com/office/powerpoint/2010/main" val="134013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61E3DD-38EB-49E5-BA07-02812CEBB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56"/>
          <a:stretch/>
        </p:blipFill>
        <p:spPr>
          <a:xfrm>
            <a:off x="18819" y="1561609"/>
            <a:ext cx="7845021" cy="507188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なまえとパスワードを設定しよう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9AFD1A-BA5D-4B1D-BA83-D7CEB06AA4CF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7400626" y="181896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せってい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パスワードとなまえを入力しましょう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F067DB-540B-4BE5-B91D-1D6C37721CC6}"/>
              </a:ext>
            </a:extLst>
          </p:cNvPr>
          <p:cNvSpPr txBox="1"/>
          <p:nvPr/>
        </p:nvSpPr>
        <p:spPr>
          <a:xfrm>
            <a:off x="4548622" y="924750"/>
            <a:ext cx="1355787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にゅうりょく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008C2F-7EF2-471D-9233-D3D37F9D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09" y="1556733"/>
            <a:ext cx="5465454" cy="4475952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39ECA01-26A3-4EA6-BDA5-7B477C7F0C32}"/>
              </a:ext>
            </a:extLst>
          </p:cNvPr>
          <p:cNvSpPr/>
          <p:nvPr/>
        </p:nvSpPr>
        <p:spPr>
          <a:xfrm>
            <a:off x="2749247" y="5322147"/>
            <a:ext cx="1600684" cy="5140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B09C8C-53EC-4534-A1F9-65980E92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02" y="1659593"/>
            <a:ext cx="5146040" cy="2932835"/>
          </a:xfrm>
          <a:prstGeom prst="rect">
            <a:avLst/>
          </a:prstGeom>
        </p:spPr>
      </p:pic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656FD6F-DC12-4833-8FFA-9125DED4A17A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3955469" y="3279055"/>
            <a:ext cx="5241568" cy="50917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820354-D4F8-4E0B-B663-845477E42528}"/>
              </a:ext>
            </a:extLst>
          </p:cNvPr>
          <p:cNvSpPr txBox="1"/>
          <p:nvPr/>
        </p:nvSpPr>
        <p:spPr>
          <a:xfrm>
            <a:off x="2094741" y="3525903"/>
            <a:ext cx="178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●●●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Google Shape;101;p18">
            <a:extLst>
              <a:ext uri="{FF2B5EF4-FFF2-40B4-BE49-F238E27FC236}">
                <a16:creationId xmlns:a16="http://schemas.microsoft.com/office/drawing/2014/main" id="{D5D83E44-AB23-43DF-940C-E241A56C9CA1}"/>
              </a:ext>
            </a:extLst>
          </p:cNvPr>
          <p:cNvSpPr/>
          <p:nvPr/>
        </p:nvSpPr>
        <p:spPr>
          <a:xfrm>
            <a:off x="9197037" y="3045764"/>
            <a:ext cx="633965" cy="4665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00;p18">
            <a:extLst>
              <a:ext uri="{FF2B5EF4-FFF2-40B4-BE49-F238E27FC236}">
                <a16:creationId xmlns:a16="http://schemas.microsoft.com/office/drawing/2014/main" id="{5699D140-5976-450F-9129-C4CE74ECCC00}"/>
              </a:ext>
            </a:extLst>
          </p:cNvPr>
          <p:cNvSpPr txBox="1">
            <a:spLocks/>
          </p:cNvSpPr>
          <p:nvPr/>
        </p:nvSpPr>
        <p:spPr>
          <a:xfrm>
            <a:off x="6142841" y="3675793"/>
            <a:ext cx="4196250" cy="996257"/>
          </a:xfrm>
          <a:prstGeom prst="rect">
            <a:avLst/>
          </a:prstGeom>
          <a:gradFill flip="none" rotWithShape="1">
            <a:gsLst>
              <a:gs pos="0">
                <a:srgbClr val="F3F3F4"/>
              </a:gs>
              <a:gs pos="100000">
                <a:schemeClr val="bg1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54395"/>
            </a:pPr>
            <a: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</a:t>
            </a:r>
            <a:r>
              <a:rPr lang="en-US" altLang="ja-JP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カードの</a:t>
            </a:r>
            <a:b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PASS</a:t>
            </a:r>
            <a: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の数字と同じにしましょう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259C9F4-1FB3-48AC-B9BA-E3EC5631D0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3603513" y="5546007"/>
            <a:ext cx="1056147" cy="1245869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A3F1F94-C536-4B2D-BBBE-0E0A5FD2B5F9}"/>
              </a:ext>
            </a:extLst>
          </p:cNvPr>
          <p:cNvSpPr txBox="1"/>
          <p:nvPr/>
        </p:nvSpPr>
        <p:spPr>
          <a:xfrm>
            <a:off x="2094741" y="4506648"/>
            <a:ext cx="178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柏　花子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6BD68A-4E6A-4164-AE88-0404EF86268B}"/>
              </a:ext>
            </a:extLst>
          </p:cNvPr>
          <p:cNvSpPr txBox="1"/>
          <p:nvPr/>
        </p:nvSpPr>
        <p:spPr>
          <a:xfrm>
            <a:off x="5125377" y="4997140"/>
            <a:ext cx="4207131" cy="877222"/>
          </a:xfrm>
          <a:prstGeom prst="wedgeRectCallout">
            <a:avLst>
              <a:gd name="adj1" fmla="val -71317"/>
              <a:gd name="adj2" fmla="val 19402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「はじめる」をタップ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94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61E3DD-38EB-49E5-BA07-02812CEB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47" y="1643410"/>
            <a:ext cx="8635706" cy="507188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出席番号でログインしよう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3129059" y="181896"/>
            <a:ext cx="222128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しゅっせきばんごう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286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パスワードを入力して「はじめる」をタップしましょう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F067DB-540B-4BE5-B91D-1D6C37721CC6}"/>
              </a:ext>
            </a:extLst>
          </p:cNvPr>
          <p:cNvSpPr txBox="1"/>
          <p:nvPr/>
        </p:nvSpPr>
        <p:spPr>
          <a:xfrm>
            <a:off x="3004457" y="924750"/>
            <a:ext cx="1463643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にゅうりょく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7C5491-FBF4-4D48-B53F-83EEFB3FA112}"/>
              </a:ext>
            </a:extLst>
          </p:cNvPr>
          <p:cNvGrpSpPr/>
          <p:nvPr/>
        </p:nvGrpSpPr>
        <p:grpSpPr>
          <a:xfrm>
            <a:off x="3826574" y="2048494"/>
            <a:ext cx="6108075" cy="3916099"/>
            <a:chOff x="3826574" y="2048494"/>
            <a:chExt cx="6108075" cy="391609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353273A-1DDD-44CE-B3D7-DF29C435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6574" y="2048494"/>
              <a:ext cx="6108075" cy="3916099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5800C5D-AB43-48FA-AC52-CB182AEC2314}"/>
                </a:ext>
              </a:extLst>
            </p:cNvPr>
            <p:cNvSpPr txBox="1"/>
            <p:nvPr/>
          </p:nvSpPr>
          <p:spPr>
            <a:xfrm>
              <a:off x="4070439" y="4116547"/>
              <a:ext cx="4051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</a:t>
              </a:r>
              <a:r>
                <a:rPr kumimoji="1" lang="ja-JP" altLang="en-US" sz="4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●●●</a:t>
              </a:r>
              <a:endPara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6B0290A-7F6A-469B-9007-A2F137AD0181}"/>
              </a:ext>
            </a:extLst>
          </p:cNvPr>
          <p:cNvSpPr/>
          <p:nvPr/>
        </p:nvSpPr>
        <p:spPr>
          <a:xfrm>
            <a:off x="4859383" y="5195646"/>
            <a:ext cx="1711234" cy="569848"/>
          </a:xfrm>
          <a:prstGeom prst="roundRect">
            <a:avLst>
              <a:gd name="adj" fmla="val 535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2D50884-0910-4B8A-8107-9D4386FC2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5999672" y="5380848"/>
            <a:ext cx="1056147" cy="124586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9CE102E-048C-4FFD-8962-CDE73ABDA69B}"/>
              </a:ext>
            </a:extLst>
          </p:cNvPr>
          <p:cNvSpPr/>
          <p:nvPr/>
        </p:nvSpPr>
        <p:spPr>
          <a:xfrm>
            <a:off x="201478" y="294599"/>
            <a:ext cx="1888579" cy="573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２回目以降</a:t>
            </a:r>
          </a:p>
        </p:txBody>
      </p:sp>
    </p:spTree>
    <p:extLst>
      <p:ext uri="{BB962C8B-B14F-4D97-AF65-F5344CB8AC3E}">
        <p14:creationId xmlns:p14="http://schemas.microsoft.com/office/powerpoint/2010/main" val="3593896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EAA8EA-3501-4BD4-BC66-99793484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49" y="1749858"/>
            <a:ext cx="9158403" cy="500948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ラーニングをはじめよう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4932469" y="4925904"/>
            <a:ext cx="2590398" cy="600892"/>
          </a:xfrm>
          <a:prstGeom prst="roundRect">
            <a:avLst>
              <a:gd name="adj" fmla="val 535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286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「はじめる」をタップしましょう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76EB2A1-78E9-4FF2-9097-383BA3E9D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6371659" y="5142558"/>
            <a:ext cx="1056147" cy="12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9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39B1186-8B4C-4B04-B93D-289CE418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3" y="1880487"/>
            <a:ext cx="8386354" cy="4560350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CBT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をやってみよう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4757630" y="168833"/>
            <a:ext cx="1786860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シービーティー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259C9F4-1FB3-48AC-B9BA-E3EC5631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4042317" y="3982106"/>
            <a:ext cx="1056147" cy="1245869"/>
          </a:xfrm>
          <a:prstGeom prst="rect">
            <a:avLst/>
          </a:prstGeom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28B19B4C-2CB6-472F-8D11-31D52B1CEAD0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タップしてテストをはじめましょう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66E715-BB41-45E0-8616-AE85139BC747}"/>
              </a:ext>
            </a:extLst>
          </p:cNvPr>
          <p:cNvSpPr txBox="1"/>
          <p:nvPr/>
        </p:nvSpPr>
        <p:spPr>
          <a:xfrm>
            <a:off x="2785082" y="177540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ネット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FF706B3-2746-44B1-B881-5A3C4A763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128" y="2749166"/>
            <a:ext cx="5576747" cy="30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5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19D069E-4023-4549-9E9B-222751DADD23}"/>
              </a:ext>
            </a:extLst>
          </p:cNvPr>
          <p:cNvGrpSpPr/>
          <p:nvPr/>
        </p:nvGrpSpPr>
        <p:grpSpPr>
          <a:xfrm>
            <a:off x="323986" y="1749858"/>
            <a:ext cx="7996340" cy="4624815"/>
            <a:chOff x="167232" y="1907176"/>
            <a:chExt cx="8560011" cy="495082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8CC2A81-460D-44C8-8718-0ADAA66F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32" y="1907176"/>
              <a:ext cx="8560011" cy="495082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379B94D-42E2-42C9-B921-4013E96B1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638" y="1931198"/>
              <a:ext cx="6941539" cy="2084029"/>
            </a:xfrm>
            <a:prstGeom prst="roundRect">
              <a:avLst>
                <a:gd name="adj" fmla="val 10535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CBT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をやってみよう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4757630" y="168833"/>
            <a:ext cx="1786860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シービーティー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259C9F4-1FB3-48AC-B9BA-E3EC5631D0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1413">
            <a:off x="4090610" y="3168737"/>
            <a:ext cx="1056147" cy="1245869"/>
          </a:xfrm>
          <a:prstGeom prst="rect">
            <a:avLst/>
          </a:prstGeom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28B19B4C-2CB6-472F-8D11-31D52B1CEAD0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さいごまですすんだら「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OK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」をタップしてけっかをみよう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66E715-BB41-45E0-8616-AE85139BC747}"/>
              </a:ext>
            </a:extLst>
          </p:cNvPr>
          <p:cNvSpPr txBox="1"/>
          <p:nvPr/>
        </p:nvSpPr>
        <p:spPr>
          <a:xfrm>
            <a:off x="2785082" y="177540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ネット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69997C7-9510-4C37-B3DF-256BAD68D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128" y="2745697"/>
            <a:ext cx="5630314" cy="3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9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F96322D-DC6B-4119-AC94-D4A058B1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9" y="1734668"/>
            <a:ext cx="8865823" cy="4465034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CBT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の終わり方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6917305" y="168833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お</a:t>
            </a:r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28B19B4C-2CB6-472F-8D11-31D52B1CEAD0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ブラウザのタブをとじます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287F94-877B-4E2F-942E-B78D04F297C7}"/>
              </a:ext>
            </a:extLst>
          </p:cNvPr>
          <p:cNvSpPr txBox="1"/>
          <p:nvPr/>
        </p:nvSpPr>
        <p:spPr>
          <a:xfrm>
            <a:off x="8415182" y="177540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かた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3B2BEFE-3BC4-4AE2-99B8-4A85335AA766}"/>
              </a:ext>
            </a:extLst>
          </p:cNvPr>
          <p:cNvSpPr txBox="1"/>
          <p:nvPr/>
        </p:nvSpPr>
        <p:spPr>
          <a:xfrm>
            <a:off x="7274511" y="1444163"/>
            <a:ext cx="2640197" cy="877222"/>
          </a:xfrm>
          <a:prstGeom prst="wedgeRectCallout">
            <a:avLst>
              <a:gd name="adj1" fmla="val -82921"/>
              <a:gd name="adj2" fmla="val 1532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×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Google Shape;101;p18">
            <a:extLst>
              <a:ext uri="{FF2B5EF4-FFF2-40B4-BE49-F238E27FC236}">
                <a16:creationId xmlns:a16="http://schemas.microsoft.com/office/drawing/2014/main" id="{054302BB-5C5E-4F01-90EA-42916E68734F}"/>
              </a:ext>
            </a:extLst>
          </p:cNvPr>
          <p:cNvSpPr/>
          <p:nvPr/>
        </p:nvSpPr>
        <p:spPr>
          <a:xfrm>
            <a:off x="6096000" y="1714679"/>
            <a:ext cx="409302" cy="33619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F871AB7-532F-4015-8670-A3AA14711A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6146741" y="1881383"/>
            <a:ext cx="1056147" cy="12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0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ログインしよう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999EFD-2B03-4607-BBEC-5E0237CC9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1"/>
          <a:stretch/>
        </p:blipFill>
        <p:spPr>
          <a:xfrm>
            <a:off x="580005" y="2129246"/>
            <a:ext cx="8099342" cy="462258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9BA168-8328-47FF-BBB8-87C4A84C80F2}"/>
              </a:ext>
            </a:extLst>
          </p:cNvPr>
          <p:cNvSpPr txBox="1"/>
          <p:nvPr/>
        </p:nvSpPr>
        <p:spPr>
          <a:xfrm>
            <a:off x="1413214" y="3496630"/>
            <a:ext cx="40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ksw00</a:t>
            </a:r>
            <a:endParaRPr kumimoji="1"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8D93AE1-2A1B-49E9-A4BB-E7774D0CAAAC}"/>
              </a:ext>
            </a:extLst>
          </p:cNvPr>
          <p:cNvSpPr txBox="1"/>
          <p:nvPr/>
        </p:nvSpPr>
        <p:spPr>
          <a:xfrm>
            <a:off x="1413214" y="4516185"/>
            <a:ext cx="405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●●●●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5A0FED6-3561-4A52-86A6-BEF8C1FF340A}"/>
              </a:ext>
            </a:extLst>
          </p:cNvPr>
          <p:cNvGrpSpPr/>
          <p:nvPr/>
        </p:nvGrpSpPr>
        <p:grpSpPr>
          <a:xfrm>
            <a:off x="5276039" y="4985628"/>
            <a:ext cx="3602051" cy="1220028"/>
            <a:chOff x="3736733" y="5143639"/>
            <a:chExt cx="3602051" cy="1220028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2FEEEED-9428-4019-8C8E-E8D4EE8EF20B}"/>
                </a:ext>
              </a:extLst>
            </p:cNvPr>
            <p:cNvSpPr txBox="1"/>
            <p:nvPr/>
          </p:nvSpPr>
          <p:spPr>
            <a:xfrm>
              <a:off x="3736733" y="5143639"/>
              <a:ext cx="3602051" cy="1220028"/>
            </a:xfrm>
            <a:prstGeom prst="wedgeRectCallout">
              <a:avLst>
                <a:gd name="adj1" fmla="val -64028"/>
                <a:gd name="adj2" fmla="val -45195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パスワードは入力すると●で表示されるよ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082C520-828A-477D-90C1-E117ED5032D3}"/>
                </a:ext>
              </a:extLst>
            </p:cNvPr>
            <p:cNvSpPr txBox="1"/>
            <p:nvPr/>
          </p:nvSpPr>
          <p:spPr>
            <a:xfrm>
              <a:off x="5436212" y="5148349"/>
              <a:ext cx="1319576" cy="347200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にゅうりょく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AA0D87B-C51B-4FDB-ADDD-5ADF58DCF596}"/>
                </a:ext>
              </a:extLst>
            </p:cNvPr>
            <p:cNvSpPr txBox="1"/>
            <p:nvPr/>
          </p:nvSpPr>
          <p:spPr>
            <a:xfrm>
              <a:off x="4321514" y="5716664"/>
              <a:ext cx="1319576" cy="347200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ひょうじ</a:t>
              </a:r>
            </a:p>
          </p:txBody>
        </p:sp>
      </p:grp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42DD18AC-40D1-4EF5-A1B6-2213C56A511D}"/>
              </a:ext>
            </a:extLst>
          </p:cNvPr>
          <p:cNvSpPr/>
          <p:nvPr/>
        </p:nvSpPr>
        <p:spPr>
          <a:xfrm>
            <a:off x="1413214" y="5500792"/>
            <a:ext cx="2571465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41CA5B0-0CAC-49B6-B573-AA579C5ED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3109205" y="5639186"/>
            <a:ext cx="1056147" cy="1245869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D2613CC-A99A-4708-90C1-4748102EF137}"/>
              </a:ext>
            </a:extLst>
          </p:cNvPr>
          <p:cNvGrpSpPr/>
          <p:nvPr/>
        </p:nvGrpSpPr>
        <p:grpSpPr>
          <a:xfrm>
            <a:off x="6727669" y="2121065"/>
            <a:ext cx="5305555" cy="2862208"/>
            <a:chOff x="6755788" y="1231063"/>
            <a:chExt cx="5305555" cy="2862208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0747F14E-9187-406D-91B1-37EB41A9E46F}"/>
                </a:ext>
              </a:extLst>
            </p:cNvPr>
            <p:cNvGrpSpPr/>
            <p:nvPr/>
          </p:nvGrpSpPr>
          <p:grpSpPr>
            <a:xfrm>
              <a:off x="6755788" y="1231063"/>
              <a:ext cx="5305555" cy="2862208"/>
              <a:chOff x="7249885" y="1224642"/>
              <a:chExt cx="4552093" cy="2455735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496DED08-DE7C-48F9-B33E-F7F0BA2F7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9885" y="1224642"/>
                <a:ext cx="4552093" cy="2455735"/>
              </a:xfrm>
              <a:prstGeom prst="rect">
                <a:avLst/>
              </a:prstGeom>
            </p:spPr>
          </p:pic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62530823-7FBA-47E6-A020-910DB5C06044}"/>
                  </a:ext>
                </a:extLst>
              </p:cNvPr>
              <p:cNvSpPr txBox="1"/>
              <p:nvPr/>
            </p:nvSpPr>
            <p:spPr>
              <a:xfrm>
                <a:off x="8900272" y="2625635"/>
                <a:ext cx="1745956" cy="34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ksw00</a:t>
                </a:r>
                <a:endParaRPr kumimoji="1" lang="ja-JP" altLang="en-US" sz="20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08517-CED8-429E-A523-7107F7C0B52D}"/>
                  </a:ext>
                </a:extLst>
              </p:cNvPr>
              <p:cNvSpPr txBox="1"/>
              <p:nvPr/>
            </p:nvSpPr>
            <p:spPr>
              <a:xfrm>
                <a:off x="8908979" y="3078478"/>
                <a:ext cx="1745956" cy="34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s1234</a:t>
                </a:r>
                <a:endParaRPr kumimoji="1" lang="ja-JP" altLang="en-US" sz="2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CB83D885-AFA7-4EF4-A8D5-BC0C7D0B8B6E}"/>
                </a:ext>
              </a:extLst>
            </p:cNvPr>
            <p:cNvSpPr/>
            <p:nvPr/>
          </p:nvSpPr>
          <p:spPr>
            <a:xfrm>
              <a:off x="8614095" y="2856825"/>
              <a:ext cx="1235299" cy="4072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四角形: 角を丸くする 54">
              <a:extLst>
                <a:ext uri="{FF2B5EF4-FFF2-40B4-BE49-F238E27FC236}">
                  <a16:creationId xmlns:a16="http://schemas.microsoft.com/office/drawing/2014/main" id="{DD93F406-E653-4BF3-9EB6-AEA7DCCDA48F}"/>
                </a:ext>
              </a:extLst>
            </p:cNvPr>
            <p:cNvSpPr/>
            <p:nvPr/>
          </p:nvSpPr>
          <p:spPr>
            <a:xfrm>
              <a:off x="8614094" y="3429000"/>
              <a:ext cx="1235299" cy="40723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タイトル 3">
            <a:extLst>
              <a:ext uri="{FF2B5EF4-FFF2-40B4-BE49-F238E27FC236}">
                <a16:creationId xmlns:a16="http://schemas.microsoft.com/office/drawing/2014/main" id="{3054CCB2-6537-42A0-A87E-0E80F98FD1EB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モラルのカードにかいてある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ログイン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ID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とパスワードを入力しましょう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92418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2634A95-0092-46F8-8E64-1EDD7056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52" y="2412118"/>
            <a:ext cx="8878090" cy="402509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ログインしよう</a:t>
            </a:r>
          </a:p>
        </p:txBody>
      </p:sp>
      <p:sp>
        <p:nvSpPr>
          <p:cNvPr id="57" name="タイトル 3">
            <a:extLst>
              <a:ext uri="{FF2B5EF4-FFF2-40B4-BE49-F238E27FC236}">
                <a16:creationId xmlns:a16="http://schemas.microsoft.com/office/drawing/2014/main" id="{3054CCB2-6537-42A0-A87E-0E80F98FD1EB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モラル・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CBT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ラーニングの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メニューが表示されます</a:t>
            </a:r>
          </a:p>
        </p:txBody>
      </p:sp>
    </p:spTree>
    <p:extLst>
      <p:ext uri="{BB962C8B-B14F-4D97-AF65-F5344CB8AC3E}">
        <p14:creationId xmlns:p14="http://schemas.microsoft.com/office/powerpoint/2010/main" val="308480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031964" y="584617"/>
            <a:ext cx="10528663" cy="3830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</a:t>
            </a:r>
            <a:r>
              <a:rPr lang="ja-JP" altLang="en-US" sz="7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事例で学ぶ</a:t>
            </a:r>
            <a:r>
              <a:rPr lang="en-US" altLang="ja-JP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Net</a:t>
            </a:r>
            <a:r>
              <a:rPr lang="ja-JP" altLang="en-US" sz="7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モラル</a:t>
            </a:r>
            <a:endParaRPr lang="en-US" altLang="ja-JP" sz="7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1964" y="4687503"/>
            <a:ext cx="9978035" cy="175179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800" dirty="0"/>
              <a:t>先生からの課題をやってみよう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15495" y="3399776"/>
            <a:ext cx="886689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へん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517474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【e</a:t>
            </a:r>
            <a:r>
              <a:rPr lang="ja-JP" altLang="en-US" sz="4000" dirty="0"/>
              <a:t>ラーニング編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088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じぶんのクラスを選ぼう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956905B-1E50-4533-8D57-90D74C0B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30" y="1518606"/>
            <a:ext cx="9588137" cy="4457266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7995073" y="4993108"/>
            <a:ext cx="2571465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9D8F3C-6663-4D22-85E2-6B77D14A2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9617107" y="5302719"/>
            <a:ext cx="1056147" cy="1245869"/>
          </a:xfrm>
          <a:prstGeom prst="rect">
            <a:avLst/>
          </a:prstGeom>
        </p:spPr>
      </p:pic>
      <p:sp>
        <p:nvSpPr>
          <p:cNvPr id="22" name="タイトル 3">
            <a:extLst>
              <a:ext uri="{FF2B5EF4-FFF2-40B4-BE49-F238E27FC236}">
                <a16:creationId xmlns:a16="http://schemas.microsoft.com/office/drawing/2014/main" id="{072D942A-9769-4F9B-887F-D5C4A4E5F9F6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「クラスを選ぶ」をタップしましょう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5F72AC-DD82-4AAF-A951-8815F8CE6F58}"/>
              </a:ext>
            </a:extLst>
          </p:cNvPr>
          <p:cNvSpPr txBox="1"/>
          <p:nvPr/>
        </p:nvSpPr>
        <p:spPr>
          <a:xfrm>
            <a:off x="2638361" y="929626"/>
            <a:ext cx="950362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えら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6907EF-ABA7-46D0-BD10-B6AE12C8C3DD}"/>
              </a:ext>
            </a:extLst>
          </p:cNvPr>
          <p:cNvSpPr txBox="1"/>
          <p:nvPr/>
        </p:nvSpPr>
        <p:spPr>
          <a:xfrm>
            <a:off x="7328037" y="181896"/>
            <a:ext cx="91462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えら</a:t>
            </a:r>
          </a:p>
        </p:txBody>
      </p:sp>
    </p:spTree>
    <p:extLst>
      <p:ext uri="{BB962C8B-B14F-4D97-AF65-F5344CB8AC3E}">
        <p14:creationId xmlns:p14="http://schemas.microsoft.com/office/powerpoint/2010/main" val="362169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EF89E2-DA43-4B64-9278-9F4AD4862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6"/>
          <a:stretch/>
        </p:blipFill>
        <p:spPr>
          <a:xfrm>
            <a:off x="1824335" y="1677281"/>
            <a:ext cx="7635651" cy="488612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737F235-351A-4FD9-9CB3-FE2D5673A567}"/>
              </a:ext>
            </a:extLst>
          </p:cNvPr>
          <p:cNvGrpSpPr/>
          <p:nvPr/>
        </p:nvGrpSpPr>
        <p:grpSpPr>
          <a:xfrm>
            <a:off x="6462546" y="5180823"/>
            <a:ext cx="4207131" cy="877222"/>
            <a:chOff x="4606965" y="3147440"/>
            <a:chExt cx="5009193" cy="877222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CF96A42-9597-405B-B47D-FD915755B66B}"/>
                </a:ext>
              </a:extLst>
            </p:cNvPr>
            <p:cNvSpPr txBox="1"/>
            <p:nvPr/>
          </p:nvSpPr>
          <p:spPr>
            <a:xfrm>
              <a:off x="4606965" y="3147440"/>
              <a:ext cx="5009193" cy="877222"/>
            </a:xfrm>
            <a:prstGeom prst="wedgeRectCallout">
              <a:avLst>
                <a:gd name="adj1" fmla="val -71317"/>
                <a:gd name="adj2" fmla="val 19402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「クラスを選択」をタップ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7F117DC-610A-4BF2-B973-97696FF32761}"/>
                </a:ext>
              </a:extLst>
            </p:cNvPr>
            <p:cNvSpPr txBox="1"/>
            <p:nvPr/>
          </p:nvSpPr>
          <p:spPr>
            <a:xfrm>
              <a:off x="6318852" y="3251944"/>
              <a:ext cx="1131542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せんたく</a:t>
              </a:r>
            </a:p>
          </p:txBody>
        </p:sp>
      </p:grp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5271655" y="3082714"/>
            <a:ext cx="1043431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A6898E4-5AC0-40A1-BE29-79C4E55A729F}"/>
              </a:ext>
            </a:extLst>
          </p:cNvPr>
          <p:cNvSpPr/>
          <p:nvPr/>
        </p:nvSpPr>
        <p:spPr>
          <a:xfrm>
            <a:off x="3615622" y="4123389"/>
            <a:ext cx="1043431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41F3A29-DD4E-400C-A529-D274521895CC}"/>
              </a:ext>
            </a:extLst>
          </p:cNvPr>
          <p:cNvSpPr/>
          <p:nvPr/>
        </p:nvSpPr>
        <p:spPr>
          <a:xfrm>
            <a:off x="3615622" y="5619435"/>
            <a:ext cx="2112629" cy="692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C1206FE-CFC0-4F58-AFB5-9B233D076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5048076" y="5827820"/>
            <a:ext cx="928057" cy="1094769"/>
          </a:xfrm>
          <a:prstGeom prst="rect">
            <a:avLst/>
          </a:prstGeom>
        </p:spPr>
      </p:pic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学年→クラスを順番にタップしましょう</a:t>
            </a:r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CB1542EC-D08D-4B54-BDCE-12C4E0942FDE}"/>
              </a:ext>
            </a:extLst>
          </p:cNvPr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じぶんのクラスを選ぼう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680D923-DDC9-4595-97B2-39E5B6B8F103}"/>
              </a:ext>
            </a:extLst>
          </p:cNvPr>
          <p:cNvSpPr txBox="1"/>
          <p:nvPr/>
        </p:nvSpPr>
        <p:spPr>
          <a:xfrm>
            <a:off x="7328037" y="181896"/>
            <a:ext cx="914627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えら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34FFC86-B5EC-485A-8AF1-79E45AF926AC}"/>
              </a:ext>
            </a:extLst>
          </p:cNvPr>
          <p:cNvSpPr txBox="1"/>
          <p:nvPr/>
        </p:nvSpPr>
        <p:spPr>
          <a:xfrm>
            <a:off x="3333782" y="924750"/>
            <a:ext cx="1134318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じゅんばん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255B21-3755-4AD3-B698-D8EF19A70C13}"/>
              </a:ext>
            </a:extLst>
          </p:cNvPr>
          <p:cNvSpPr txBox="1"/>
          <p:nvPr/>
        </p:nvSpPr>
        <p:spPr>
          <a:xfrm>
            <a:off x="574428" y="929626"/>
            <a:ext cx="950362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がくねん</a:t>
            </a:r>
          </a:p>
        </p:txBody>
      </p:sp>
    </p:spTree>
    <p:extLst>
      <p:ext uri="{BB962C8B-B14F-4D97-AF65-F5344CB8AC3E}">
        <p14:creationId xmlns:p14="http://schemas.microsoft.com/office/powerpoint/2010/main" val="347090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61E3DD-38EB-49E5-BA07-02812CEB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47" y="1643410"/>
            <a:ext cx="8635706" cy="507188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出席番号でログインしよう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3129059" y="181896"/>
            <a:ext cx="2221288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しゅっせきばんごう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B5A42AC-4960-4BC7-BC11-1108052F2566}"/>
              </a:ext>
            </a:extLst>
          </p:cNvPr>
          <p:cNvSpPr/>
          <p:nvPr/>
        </p:nvSpPr>
        <p:spPr>
          <a:xfrm>
            <a:off x="2014475" y="4077358"/>
            <a:ext cx="8635706" cy="2540040"/>
          </a:xfrm>
          <a:prstGeom prst="roundRect">
            <a:avLst>
              <a:gd name="adj" fmla="val 535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2866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じぶんの出席番号をタップしてパスワードを入力しましょう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F067DB-540B-4BE5-B91D-1D6C37721CC6}"/>
              </a:ext>
            </a:extLst>
          </p:cNvPr>
          <p:cNvSpPr txBox="1"/>
          <p:nvPr/>
        </p:nvSpPr>
        <p:spPr>
          <a:xfrm>
            <a:off x="2246811" y="924750"/>
            <a:ext cx="2221289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しゅっせきばんごう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76EB2A1-78E9-4FF2-9097-383BA3E9D1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2276757" y="4464132"/>
            <a:ext cx="1056147" cy="1245869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58C89FE-3B32-4061-AD1F-C32BF58FB512}"/>
              </a:ext>
            </a:extLst>
          </p:cNvPr>
          <p:cNvGrpSpPr/>
          <p:nvPr/>
        </p:nvGrpSpPr>
        <p:grpSpPr>
          <a:xfrm>
            <a:off x="3033597" y="3101637"/>
            <a:ext cx="4207131" cy="877222"/>
            <a:chOff x="4606965" y="3147440"/>
            <a:chExt cx="5009193" cy="877222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732AAB4-A5DE-4188-A1EA-AF1E3DBCF9DB}"/>
                </a:ext>
              </a:extLst>
            </p:cNvPr>
            <p:cNvSpPr txBox="1"/>
            <p:nvPr/>
          </p:nvSpPr>
          <p:spPr>
            <a:xfrm>
              <a:off x="4606965" y="3147440"/>
              <a:ext cx="5009193" cy="877222"/>
            </a:xfrm>
            <a:prstGeom prst="wedgeRectCallout">
              <a:avLst>
                <a:gd name="adj1" fmla="val -38715"/>
                <a:gd name="adj2" fmla="val 83434"/>
              </a:avLst>
            </a:prstGeom>
            <a:solidFill>
              <a:srgbClr val="FDFECE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「じぶんの番号」をタップ</a:t>
              </a:r>
              <a:endPara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2081E72-1B07-4F56-8F28-B8F3C99B6375}"/>
                </a:ext>
              </a:extLst>
            </p:cNvPr>
            <p:cNvSpPr txBox="1"/>
            <p:nvPr/>
          </p:nvSpPr>
          <p:spPr>
            <a:xfrm>
              <a:off x="6318852" y="3251944"/>
              <a:ext cx="1131542" cy="455267"/>
            </a:xfrm>
            <a:prstGeom prst="rect">
              <a:avLst/>
            </a:prstGeom>
          </p:spPr>
          <p:txBody>
            <a:bodyPr/>
            <a:lstStyle>
              <a:defPPr>
                <a:defRPr lang="ja-JP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440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ja-JP" altLang="en-US" sz="1400" dirty="0"/>
                <a:t>ばんごう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80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D61E3DD-38EB-49E5-BA07-02812CEBB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56"/>
          <a:stretch/>
        </p:blipFill>
        <p:spPr>
          <a:xfrm>
            <a:off x="18819" y="1561609"/>
            <a:ext cx="7845021" cy="507188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なまえとパスワードを設定しよう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9AFD1A-BA5D-4B1D-BA83-D7CEB06AA4CF}"/>
              </a:ext>
            </a:extLst>
          </p:cNvPr>
          <p:cNvSpPr/>
          <p:nvPr/>
        </p:nvSpPr>
        <p:spPr>
          <a:xfrm>
            <a:off x="201478" y="294599"/>
            <a:ext cx="1438803" cy="573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初回のみ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565F3E-DBA6-4F28-AC81-ECEBBCD5F886}"/>
              </a:ext>
            </a:extLst>
          </p:cNvPr>
          <p:cNvSpPr txBox="1"/>
          <p:nvPr/>
        </p:nvSpPr>
        <p:spPr>
          <a:xfrm>
            <a:off x="7400626" y="181896"/>
            <a:ext cx="1319576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600" dirty="0"/>
              <a:t>せってい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D3DECF80-396A-4EA0-8302-0192B6FA95BA}"/>
              </a:ext>
            </a:extLst>
          </p:cNvPr>
          <p:cNvSpPr txBox="1">
            <a:spLocks/>
          </p:cNvSpPr>
          <p:nvPr/>
        </p:nvSpPr>
        <p:spPr>
          <a:xfrm>
            <a:off x="574428" y="1092506"/>
            <a:ext cx="110431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パスワードとなまえを入力しましょう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F067DB-540B-4BE5-B91D-1D6C37721CC6}"/>
              </a:ext>
            </a:extLst>
          </p:cNvPr>
          <p:cNvSpPr txBox="1"/>
          <p:nvPr/>
        </p:nvSpPr>
        <p:spPr>
          <a:xfrm>
            <a:off x="4548622" y="924750"/>
            <a:ext cx="1355787" cy="455267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400" dirty="0"/>
              <a:t>にゅうりょく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008C2F-7EF2-471D-9233-D3D37F9D2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09" y="1556733"/>
            <a:ext cx="5465454" cy="4475952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739ECA01-26A3-4EA6-BDA5-7B477C7F0C32}"/>
              </a:ext>
            </a:extLst>
          </p:cNvPr>
          <p:cNvSpPr/>
          <p:nvPr/>
        </p:nvSpPr>
        <p:spPr>
          <a:xfrm>
            <a:off x="2749247" y="5322147"/>
            <a:ext cx="1600684" cy="5140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B09C8C-53EC-4534-A1F9-65980E92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02" y="1659593"/>
            <a:ext cx="5146040" cy="2932835"/>
          </a:xfrm>
          <a:prstGeom prst="rect">
            <a:avLst/>
          </a:prstGeom>
        </p:spPr>
      </p:pic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656FD6F-DC12-4833-8FFA-9125DED4A17A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3955469" y="3279055"/>
            <a:ext cx="5241568" cy="50917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820354-D4F8-4E0B-B663-845477E42528}"/>
              </a:ext>
            </a:extLst>
          </p:cNvPr>
          <p:cNvSpPr txBox="1"/>
          <p:nvPr/>
        </p:nvSpPr>
        <p:spPr>
          <a:xfrm>
            <a:off x="2094741" y="3525903"/>
            <a:ext cx="178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●●●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Google Shape;101;p18">
            <a:extLst>
              <a:ext uri="{FF2B5EF4-FFF2-40B4-BE49-F238E27FC236}">
                <a16:creationId xmlns:a16="http://schemas.microsoft.com/office/drawing/2014/main" id="{D5D83E44-AB23-43DF-940C-E241A56C9CA1}"/>
              </a:ext>
            </a:extLst>
          </p:cNvPr>
          <p:cNvSpPr/>
          <p:nvPr/>
        </p:nvSpPr>
        <p:spPr>
          <a:xfrm>
            <a:off x="9197037" y="3045764"/>
            <a:ext cx="633965" cy="4665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100;p18">
            <a:extLst>
              <a:ext uri="{FF2B5EF4-FFF2-40B4-BE49-F238E27FC236}">
                <a16:creationId xmlns:a16="http://schemas.microsoft.com/office/drawing/2014/main" id="{5699D140-5976-450F-9129-C4CE74ECCC00}"/>
              </a:ext>
            </a:extLst>
          </p:cNvPr>
          <p:cNvSpPr txBox="1">
            <a:spLocks/>
          </p:cNvSpPr>
          <p:nvPr/>
        </p:nvSpPr>
        <p:spPr>
          <a:xfrm>
            <a:off x="6142841" y="3675793"/>
            <a:ext cx="4196250" cy="996257"/>
          </a:xfrm>
          <a:prstGeom prst="rect">
            <a:avLst/>
          </a:prstGeom>
          <a:gradFill flip="none" rotWithShape="1">
            <a:gsLst>
              <a:gs pos="0">
                <a:srgbClr val="F3F3F4"/>
              </a:gs>
              <a:gs pos="100000">
                <a:schemeClr val="bg1"/>
              </a:gs>
            </a:gsLst>
            <a:lin ang="2700000" scaled="1"/>
            <a:tileRect/>
          </a:gradFill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54395"/>
            </a:pPr>
            <a: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パスワードは</a:t>
            </a:r>
            <a:r>
              <a:rPr lang="en-US" altLang="ja-JP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カードの</a:t>
            </a:r>
            <a:b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PASS</a:t>
            </a:r>
            <a:r>
              <a:rPr lang="ja-JP" altLang="en-US" sz="2427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の数字と同じにしましょう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259C9F4-1FB3-48AC-B9BA-E3EC5631D0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69234">
            <a:off x="3603513" y="5546007"/>
            <a:ext cx="1056147" cy="1245869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A3F1F94-C536-4B2D-BBBE-0E0A5FD2B5F9}"/>
              </a:ext>
            </a:extLst>
          </p:cNvPr>
          <p:cNvSpPr txBox="1"/>
          <p:nvPr/>
        </p:nvSpPr>
        <p:spPr>
          <a:xfrm>
            <a:off x="2094741" y="4506648"/>
            <a:ext cx="178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柏　花子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6BD68A-4E6A-4164-AE88-0404EF86268B}"/>
              </a:ext>
            </a:extLst>
          </p:cNvPr>
          <p:cNvSpPr txBox="1"/>
          <p:nvPr/>
        </p:nvSpPr>
        <p:spPr>
          <a:xfrm>
            <a:off x="5125377" y="4997140"/>
            <a:ext cx="4207131" cy="877222"/>
          </a:xfrm>
          <a:prstGeom prst="wedgeRectCallout">
            <a:avLst>
              <a:gd name="adj1" fmla="val -71317"/>
              <a:gd name="adj2" fmla="val 19402"/>
            </a:avLst>
          </a:prstGeom>
          <a:solidFill>
            <a:srgbClr val="FDFEC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「はじめる」をタップ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8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616</Words>
  <Application>Microsoft Office PowerPoint</Application>
  <PresentationFormat>ワイド画面</PresentationFormat>
  <Paragraphs>146</Paragraphs>
  <Slides>25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BIZ UDPゴシック</vt:lpstr>
      <vt:lpstr>Meiryo UI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堺　あずさ</cp:lastModifiedBy>
  <cp:revision>345</cp:revision>
  <dcterms:created xsi:type="dcterms:W3CDTF">2020-12-21T02:41:04Z</dcterms:created>
  <dcterms:modified xsi:type="dcterms:W3CDTF">2025-05-22T00:44:27Z</dcterms:modified>
</cp:coreProperties>
</file>