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375" r:id="rId6"/>
    <p:sldId id="418" r:id="rId7"/>
    <p:sldId id="394" r:id="rId8"/>
    <p:sldId id="412" r:id="rId9"/>
    <p:sldId id="419" r:id="rId10"/>
    <p:sldId id="39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2" name="堺　あずさ" initials="堺　あずさ" lastIdx="1" clrIdx="1">
    <p:extLst>
      <p:ext uri="{19B8F6BF-5375-455C-9EA6-DF929625EA0E}">
        <p15:presenceInfo xmlns:p15="http://schemas.microsoft.com/office/powerpoint/2012/main" userId="S::sakai2001@kashiwa.ed.jp::9e8ecc09-b0e3-4275-b80a-1c86482872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33"/>
    <a:srgbClr val="CCFF99"/>
    <a:srgbClr val="99FF66"/>
    <a:srgbClr val="0099FF"/>
    <a:srgbClr val="FF9966"/>
    <a:srgbClr val="FFFF99"/>
    <a:srgbClr val="FF00FF"/>
    <a:srgbClr val="DA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42" autoAdjust="0"/>
    <p:restoredTop sz="94333" autoAdjust="0"/>
  </p:normalViewPr>
  <p:slideViewPr>
    <p:cSldViewPr snapToGrid="0">
      <p:cViewPr varScale="1">
        <p:scale>
          <a:sx n="113" d="100"/>
          <a:sy n="113" d="100"/>
        </p:scale>
        <p:origin x="31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5C9F-D659-4E7F-BAEF-7E973D39ADA3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6C79B-1B67-450A-96D1-CFD77CAB9B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560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39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5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69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5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6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77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4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15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3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70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1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E3A8D-FD58-4BAE-864F-CEB3236E9E5C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5F397-420B-4C91-A2D1-FEFDC430C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67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842246"/>
            <a:ext cx="9144000" cy="2628153"/>
          </a:xfrm>
        </p:spPr>
        <p:txBody>
          <a:bodyPr>
            <a:normAutofit/>
          </a:bodyPr>
          <a:lstStyle/>
          <a:p>
            <a:r>
              <a:rPr lang="en-US" altLang="ja-JP" sz="8000" b="1" dirty="0" err="1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66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br>
              <a:rPr lang="en-US" altLang="ja-JP" sz="66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6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ログイン</a:t>
            </a:r>
            <a:endParaRPr kumimoji="1" lang="ja-JP" altLang="en-US" sz="6600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AD0972D-9CBD-4561-8F30-F688A56B8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9666"/>
            <a:ext cx="9144000" cy="728133"/>
          </a:xfrm>
        </p:spPr>
        <p:txBody>
          <a:bodyPr/>
          <a:lstStyle/>
          <a:p>
            <a:r>
              <a:rPr lang="en-US" altLang="ja-JP" dirty="0"/>
              <a:t>-Chromebook</a:t>
            </a:r>
            <a:r>
              <a:rPr lang="ja-JP" altLang="en-US" dirty="0"/>
              <a:t>編</a:t>
            </a:r>
            <a:r>
              <a:rPr lang="en-US" altLang="ja-JP" dirty="0"/>
              <a:t>-</a:t>
            </a:r>
            <a:endParaRPr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CEAF3B6A-548B-4050-8685-B048204580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738" y="2144438"/>
            <a:ext cx="1582995" cy="128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035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BBF3FCA-C2C1-4D68-80B3-AA4B3B5265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764"/>
          <a:stretch/>
        </p:blipFill>
        <p:spPr>
          <a:xfrm>
            <a:off x="778935" y="2209801"/>
            <a:ext cx="10162344" cy="40132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3" name="タイトル 3"/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3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にログイン</a:t>
            </a:r>
          </a:p>
        </p:txBody>
      </p:sp>
      <p:sp>
        <p:nvSpPr>
          <p:cNvPr id="16" name="タイトル 3">
            <a:extLst>
              <a:ext uri="{FF2B5EF4-FFF2-40B4-BE49-F238E27FC236}">
                <a16:creationId xmlns:a16="http://schemas.microsoft.com/office/drawing/2014/main" id="{C273C5B6-8769-49F7-A779-117649C5ADE4}"/>
              </a:ext>
            </a:extLst>
          </p:cNvPr>
          <p:cNvSpPr txBox="1">
            <a:spLocks/>
          </p:cNvSpPr>
          <p:nvPr/>
        </p:nvSpPr>
        <p:spPr>
          <a:xfrm>
            <a:off x="1802675" y="1184335"/>
            <a:ext cx="9569631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Chrome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ブラウザを起動し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L-Gate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の「教材・アプリ」から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en-US" altLang="ja-JP" sz="24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をタップします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535F0AA-47B1-4172-8F20-A79CF48A310B}"/>
              </a:ext>
            </a:extLst>
          </p:cNvPr>
          <p:cNvSpPr/>
          <p:nvPr/>
        </p:nvSpPr>
        <p:spPr>
          <a:xfrm>
            <a:off x="778936" y="3211770"/>
            <a:ext cx="716490" cy="53738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F7ED15EC-CA45-48AC-A215-78B3E1178320}"/>
              </a:ext>
            </a:extLst>
          </p:cNvPr>
          <p:cNvSpPr/>
          <p:nvPr/>
        </p:nvSpPr>
        <p:spPr>
          <a:xfrm>
            <a:off x="5009591" y="2209801"/>
            <a:ext cx="2969623" cy="1539349"/>
          </a:xfrm>
          <a:prstGeom prst="roundRect">
            <a:avLst>
              <a:gd name="adj" fmla="val 1324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A3E607E2-7E9F-4891-8B36-3145FC0A08EC}"/>
              </a:ext>
            </a:extLst>
          </p:cNvPr>
          <p:cNvSpPr/>
          <p:nvPr/>
        </p:nvSpPr>
        <p:spPr>
          <a:xfrm rot="21030830">
            <a:off x="1474002" y="2974869"/>
            <a:ext cx="3563578" cy="319768"/>
          </a:xfrm>
          <a:prstGeom prst="rightArrow">
            <a:avLst>
              <a:gd name="adj1" fmla="val 50000"/>
              <a:gd name="adj2" fmla="val 8737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EC45166-B0B9-4EDE-9D64-04B4BEDF8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565" y="1077986"/>
            <a:ext cx="1099677" cy="96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4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3">
            <a:extLst>
              <a:ext uri="{FF2B5EF4-FFF2-40B4-BE49-F238E27FC236}">
                <a16:creationId xmlns:a16="http://schemas.microsoft.com/office/drawing/2014/main" id="{186B9824-8FAA-4F02-9763-BD70C5D8D6B0}"/>
              </a:ext>
            </a:extLst>
          </p:cNvPr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3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にログイン</a:t>
            </a:r>
          </a:p>
        </p:txBody>
      </p:sp>
      <p:sp>
        <p:nvSpPr>
          <p:cNvPr id="6" name="タイトル 3">
            <a:extLst>
              <a:ext uri="{FF2B5EF4-FFF2-40B4-BE49-F238E27FC236}">
                <a16:creationId xmlns:a16="http://schemas.microsoft.com/office/drawing/2014/main" id="{42882A88-3046-4176-A03B-11714A8DE6E4}"/>
              </a:ext>
            </a:extLst>
          </p:cNvPr>
          <p:cNvSpPr txBox="1">
            <a:spLocks/>
          </p:cNvSpPr>
          <p:nvPr/>
        </p:nvSpPr>
        <p:spPr>
          <a:xfrm>
            <a:off x="784861" y="738961"/>
            <a:ext cx="10622278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自動的に「○○として続行」がでてきたら、タップしてログインします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2EC4B57-D00C-4CFF-AF4D-5CE3F9F24ACD}"/>
              </a:ext>
            </a:extLst>
          </p:cNvPr>
          <p:cNvGrpSpPr/>
          <p:nvPr/>
        </p:nvGrpSpPr>
        <p:grpSpPr>
          <a:xfrm>
            <a:off x="614081" y="1489763"/>
            <a:ext cx="10793057" cy="4760015"/>
            <a:chOff x="784861" y="1489763"/>
            <a:chExt cx="10181718" cy="4490399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3C57AD3B-1618-4102-BE1A-02FC2B6FBC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861" y="1489763"/>
              <a:ext cx="10181718" cy="4490399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CF9B3C36-7527-468E-BC2A-00906E09C163}"/>
                </a:ext>
              </a:extLst>
            </p:cNvPr>
            <p:cNvSpPr/>
            <p:nvPr/>
          </p:nvSpPr>
          <p:spPr>
            <a:xfrm>
              <a:off x="7933765" y="2702860"/>
              <a:ext cx="2707968" cy="457200"/>
            </a:xfrm>
            <a:prstGeom prst="roundRect">
              <a:avLst>
                <a:gd name="adj" fmla="val 13245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A8CDAFEF-B693-4E63-B90F-082429FD58E2}"/>
                </a:ext>
              </a:extLst>
            </p:cNvPr>
            <p:cNvSpPr/>
            <p:nvPr/>
          </p:nvSpPr>
          <p:spPr>
            <a:xfrm>
              <a:off x="8216153" y="2501154"/>
              <a:ext cx="1667435" cy="1344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楕円 1">
            <a:extLst>
              <a:ext uri="{FF2B5EF4-FFF2-40B4-BE49-F238E27FC236}">
                <a16:creationId xmlns:a16="http://schemas.microsoft.com/office/drawing/2014/main" id="{B890353F-233F-4EC9-9A07-567A89D4787F}"/>
              </a:ext>
            </a:extLst>
          </p:cNvPr>
          <p:cNvSpPr/>
          <p:nvPr/>
        </p:nvSpPr>
        <p:spPr>
          <a:xfrm>
            <a:off x="9109494" y="2941168"/>
            <a:ext cx="165944" cy="16086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EEF77EFE-E097-4066-A231-13396D24FCBD}"/>
              </a:ext>
            </a:extLst>
          </p:cNvPr>
          <p:cNvSpPr/>
          <p:nvPr/>
        </p:nvSpPr>
        <p:spPr>
          <a:xfrm>
            <a:off x="9292373" y="2937591"/>
            <a:ext cx="165944" cy="16086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63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BB93345-25B4-4303-A53F-68B8C363A44D}"/>
              </a:ext>
            </a:extLst>
          </p:cNvPr>
          <p:cNvGrpSpPr/>
          <p:nvPr/>
        </p:nvGrpSpPr>
        <p:grpSpPr>
          <a:xfrm>
            <a:off x="350523" y="1650799"/>
            <a:ext cx="9097645" cy="3982006"/>
            <a:chOff x="350523" y="1650799"/>
            <a:chExt cx="9097645" cy="398200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3E7182BE-D7E0-4AC8-97A2-BE4E93C9D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0523" y="1650799"/>
              <a:ext cx="9097645" cy="3982006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00120945-EDED-4175-9AD9-E9D44F45B366}"/>
                </a:ext>
              </a:extLst>
            </p:cNvPr>
            <p:cNvSpPr/>
            <p:nvPr/>
          </p:nvSpPr>
          <p:spPr>
            <a:xfrm>
              <a:off x="7207624" y="1691140"/>
              <a:ext cx="927847" cy="473779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9" name="タイトル 3">
            <a:extLst>
              <a:ext uri="{FF2B5EF4-FFF2-40B4-BE49-F238E27FC236}">
                <a16:creationId xmlns:a16="http://schemas.microsoft.com/office/drawing/2014/main" id="{8B44E8C0-131D-4764-A3FA-205F057BF004}"/>
              </a:ext>
            </a:extLst>
          </p:cNvPr>
          <p:cNvSpPr txBox="1">
            <a:spLocks/>
          </p:cNvSpPr>
          <p:nvPr/>
        </p:nvSpPr>
        <p:spPr>
          <a:xfrm>
            <a:off x="784861" y="809331"/>
            <a:ext cx="10622278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画面が切り替わらない時は、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ログインをタップして自分のアカウントでログインします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89A7DC9B-F27B-474C-A241-BAD52AD85122}"/>
              </a:ext>
            </a:extLst>
          </p:cNvPr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3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にログイン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DF151B6-09F3-4E4B-95F2-A7A503BFBB4B}"/>
              </a:ext>
            </a:extLst>
          </p:cNvPr>
          <p:cNvGrpSpPr/>
          <p:nvPr/>
        </p:nvGrpSpPr>
        <p:grpSpPr>
          <a:xfrm>
            <a:off x="3950899" y="2527731"/>
            <a:ext cx="2972280" cy="3768249"/>
            <a:chOff x="4623306" y="2527731"/>
            <a:chExt cx="2972280" cy="3768249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9A566B70-CB77-467D-8B72-21CDFE1F3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23306" y="2527731"/>
              <a:ext cx="2945387" cy="3768249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76E4922B-7BA5-4224-8F99-F641546FFC6C}"/>
                </a:ext>
              </a:extLst>
            </p:cNvPr>
            <p:cNvSpPr/>
            <p:nvPr/>
          </p:nvSpPr>
          <p:spPr>
            <a:xfrm>
              <a:off x="4650199" y="2996075"/>
              <a:ext cx="2945387" cy="590555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23" name="矢印: 右 22">
            <a:extLst>
              <a:ext uri="{FF2B5EF4-FFF2-40B4-BE49-F238E27FC236}">
                <a16:creationId xmlns:a16="http://schemas.microsoft.com/office/drawing/2014/main" id="{D67D10F0-431A-4BCE-B6E0-20AE599B01F5}"/>
              </a:ext>
            </a:extLst>
          </p:cNvPr>
          <p:cNvSpPr/>
          <p:nvPr/>
        </p:nvSpPr>
        <p:spPr>
          <a:xfrm rot="7739997">
            <a:off x="6397869" y="2373854"/>
            <a:ext cx="866253" cy="32502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055AD2D-1CAE-4275-8B86-F8E62B4002D6}"/>
              </a:ext>
            </a:extLst>
          </p:cNvPr>
          <p:cNvGrpSpPr/>
          <p:nvPr/>
        </p:nvGrpSpPr>
        <p:grpSpPr>
          <a:xfrm>
            <a:off x="7495568" y="2772597"/>
            <a:ext cx="4307172" cy="3523383"/>
            <a:chOff x="7495568" y="2772597"/>
            <a:chExt cx="4307172" cy="3523383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A05B6D4D-08EF-4225-BFE1-71BB8B58C9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495568" y="2772597"/>
              <a:ext cx="4307172" cy="3523383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D24E4072-7252-48C0-8D0F-AF31C611264B}"/>
                </a:ext>
              </a:extLst>
            </p:cNvPr>
            <p:cNvSpPr/>
            <p:nvPr/>
          </p:nvSpPr>
          <p:spPr>
            <a:xfrm>
              <a:off x="9781751" y="3904765"/>
              <a:ext cx="1890296" cy="489813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D09EABA1-E300-4C8E-8D5E-39C41F9511D5}"/>
                </a:ext>
              </a:extLst>
            </p:cNvPr>
            <p:cNvSpPr/>
            <p:nvPr/>
          </p:nvSpPr>
          <p:spPr>
            <a:xfrm>
              <a:off x="10091405" y="4190013"/>
              <a:ext cx="1489854" cy="1399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" name="矢印: 右 25">
            <a:extLst>
              <a:ext uri="{FF2B5EF4-FFF2-40B4-BE49-F238E27FC236}">
                <a16:creationId xmlns:a16="http://schemas.microsoft.com/office/drawing/2014/main" id="{1B4FA4D9-803F-40B9-80D7-9A85FC69EBC9}"/>
              </a:ext>
            </a:extLst>
          </p:cNvPr>
          <p:cNvSpPr/>
          <p:nvPr/>
        </p:nvSpPr>
        <p:spPr>
          <a:xfrm>
            <a:off x="6984291" y="3214868"/>
            <a:ext cx="519427" cy="32502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84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3">
            <a:extLst>
              <a:ext uri="{FF2B5EF4-FFF2-40B4-BE49-F238E27FC236}">
                <a16:creationId xmlns:a16="http://schemas.microsoft.com/office/drawing/2014/main" id="{AA7FC6CA-DF3A-4601-AE5A-4C7D1EE04B55}"/>
              </a:ext>
            </a:extLst>
          </p:cNvPr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「先生」か「生徒」か聞かれた場合</a:t>
            </a:r>
          </a:p>
        </p:txBody>
      </p:sp>
      <p:sp>
        <p:nvSpPr>
          <p:cNvPr id="22" name="タイトル 3">
            <a:extLst>
              <a:ext uri="{FF2B5EF4-FFF2-40B4-BE49-F238E27FC236}">
                <a16:creationId xmlns:a16="http://schemas.microsoft.com/office/drawing/2014/main" id="{A8421CB6-7EB2-4688-AD12-8E65DE653650}"/>
              </a:ext>
            </a:extLst>
          </p:cNvPr>
          <p:cNvSpPr txBox="1">
            <a:spLocks/>
          </p:cNvSpPr>
          <p:nvPr/>
        </p:nvSpPr>
        <p:spPr>
          <a:xfrm>
            <a:off x="350523" y="738961"/>
            <a:ext cx="2133151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英語の場合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3">
            <a:extLst>
              <a:ext uri="{FF2B5EF4-FFF2-40B4-BE49-F238E27FC236}">
                <a16:creationId xmlns:a16="http://schemas.microsoft.com/office/drawing/2014/main" id="{A6E3FB1D-3411-470D-AAD6-92840AB6FAB0}"/>
              </a:ext>
            </a:extLst>
          </p:cNvPr>
          <p:cNvSpPr txBox="1">
            <a:spLocks/>
          </p:cNvSpPr>
          <p:nvPr/>
        </p:nvSpPr>
        <p:spPr>
          <a:xfrm>
            <a:off x="6696635" y="738961"/>
            <a:ext cx="2133151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日本語の場合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FB9D447B-DC19-478D-84DB-033D5E565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6635" y="1336540"/>
            <a:ext cx="807220" cy="613943"/>
          </a:xfrm>
          <a:prstGeom prst="rect">
            <a:avLst/>
          </a:prstGeom>
        </p:spPr>
      </p:pic>
      <p:sp>
        <p:nvSpPr>
          <p:cNvPr id="26" name="タイトル 3">
            <a:extLst>
              <a:ext uri="{FF2B5EF4-FFF2-40B4-BE49-F238E27FC236}">
                <a16:creationId xmlns:a16="http://schemas.microsoft.com/office/drawing/2014/main" id="{54FF8872-7D27-49E5-9D7C-C0090A87D201}"/>
              </a:ext>
            </a:extLst>
          </p:cNvPr>
          <p:cNvSpPr txBox="1">
            <a:spLocks/>
          </p:cNvSpPr>
          <p:nvPr/>
        </p:nvSpPr>
        <p:spPr>
          <a:xfrm>
            <a:off x="7494887" y="1292020"/>
            <a:ext cx="4561759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を選んで　　　 をタップします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3420A76-BEEA-4A5E-8DB2-DBC0C2E92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9198" y="1336540"/>
            <a:ext cx="925326" cy="572820"/>
          </a:xfrm>
          <a:prstGeom prst="rect">
            <a:avLst/>
          </a:prstGeom>
        </p:spPr>
      </p:pic>
      <p:sp>
        <p:nvSpPr>
          <p:cNvPr id="30" name="タイトル 3">
            <a:extLst>
              <a:ext uri="{FF2B5EF4-FFF2-40B4-BE49-F238E27FC236}">
                <a16:creationId xmlns:a16="http://schemas.microsoft.com/office/drawing/2014/main" id="{F1570587-BD55-4C43-AB18-EBFB2A4D812F}"/>
              </a:ext>
            </a:extLst>
          </p:cNvPr>
          <p:cNvSpPr txBox="1">
            <a:spLocks/>
          </p:cNvSpPr>
          <p:nvPr/>
        </p:nvSpPr>
        <p:spPr>
          <a:xfrm>
            <a:off x="1180545" y="1281646"/>
            <a:ext cx="4561759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を選んで　　　 をタップします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A8F42A91-F8E0-4D24-88F5-B2CD02E29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664" y="1404465"/>
            <a:ext cx="933580" cy="504895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309177B-D1E2-4D15-BBDE-3876A78C25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4424" y="1404464"/>
            <a:ext cx="933580" cy="504895"/>
          </a:xfrm>
          <a:prstGeom prst="rect">
            <a:avLst/>
          </a:prstGeom>
        </p:spPr>
      </p:pic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8EAF2E2B-17A4-41D8-A7AC-5908D9EC5D25}"/>
              </a:ext>
            </a:extLst>
          </p:cNvPr>
          <p:cNvGrpSpPr/>
          <p:nvPr/>
        </p:nvGrpSpPr>
        <p:grpSpPr>
          <a:xfrm>
            <a:off x="350523" y="2087342"/>
            <a:ext cx="4983875" cy="4569076"/>
            <a:chOff x="350523" y="2087342"/>
            <a:chExt cx="4983875" cy="4569076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62343C96-1F6F-47BE-B56F-7946D36607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7" r="52989"/>
            <a:stretch/>
          </p:blipFill>
          <p:spPr>
            <a:xfrm>
              <a:off x="350523" y="2087342"/>
              <a:ext cx="4983875" cy="4569076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BA078EF-BB1A-4246-8E99-06AD75ECF7AB}"/>
                </a:ext>
              </a:extLst>
            </p:cNvPr>
            <p:cNvSpPr/>
            <p:nvPr/>
          </p:nvSpPr>
          <p:spPr>
            <a:xfrm>
              <a:off x="1653988" y="3896380"/>
              <a:ext cx="941295" cy="621831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BD58EBCA-41F7-4E63-8620-4544F09FB3E7}"/>
                </a:ext>
              </a:extLst>
            </p:cNvPr>
            <p:cNvSpPr/>
            <p:nvPr/>
          </p:nvSpPr>
          <p:spPr>
            <a:xfrm>
              <a:off x="3984812" y="5675874"/>
              <a:ext cx="941295" cy="621831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D83B5D95-717C-4A14-A54B-B82214810F70}"/>
              </a:ext>
            </a:extLst>
          </p:cNvPr>
          <p:cNvGrpSpPr/>
          <p:nvPr/>
        </p:nvGrpSpPr>
        <p:grpSpPr>
          <a:xfrm>
            <a:off x="6696635" y="2037541"/>
            <a:ext cx="4833367" cy="4618877"/>
            <a:chOff x="6696635" y="2037541"/>
            <a:chExt cx="4833367" cy="4618877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17523299-EBFF-406F-A328-FDB87AF132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r="52605"/>
            <a:stretch/>
          </p:blipFill>
          <p:spPr>
            <a:xfrm>
              <a:off x="6696635" y="2037541"/>
              <a:ext cx="4833367" cy="4618877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94106DF9-C857-42DE-842F-6842A51AAB49}"/>
                </a:ext>
              </a:extLst>
            </p:cNvPr>
            <p:cNvSpPr/>
            <p:nvPr/>
          </p:nvSpPr>
          <p:spPr>
            <a:xfrm>
              <a:off x="7050911" y="4207295"/>
              <a:ext cx="712299" cy="513123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F5D8D602-47EE-4A55-980D-5BA3993B05E3}"/>
                </a:ext>
              </a:extLst>
            </p:cNvPr>
            <p:cNvSpPr/>
            <p:nvPr/>
          </p:nvSpPr>
          <p:spPr>
            <a:xfrm>
              <a:off x="10291879" y="5838372"/>
              <a:ext cx="909522" cy="621831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8859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3">
            <a:extLst>
              <a:ext uri="{FF2B5EF4-FFF2-40B4-BE49-F238E27FC236}">
                <a16:creationId xmlns:a16="http://schemas.microsoft.com/office/drawing/2014/main" id="{AA7FC6CA-DF3A-4601-AE5A-4C7D1EE04B55}"/>
              </a:ext>
            </a:extLst>
          </p:cNvPr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ページが英語だった場合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71DC5C5-862B-41B1-83A5-56E530836761}"/>
              </a:ext>
            </a:extLst>
          </p:cNvPr>
          <p:cNvGrpSpPr/>
          <p:nvPr/>
        </p:nvGrpSpPr>
        <p:grpSpPr>
          <a:xfrm>
            <a:off x="350523" y="970922"/>
            <a:ext cx="5780251" cy="2552207"/>
            <a:chOff x="350523" y="970922"/>
            <a:chExt cx="6251983" cy="2760495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416636EB-A6FF-406D-89B8-047F02B7C6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0523" y="970922"/>
              <a:ext cx="6251983" cy="2698565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E09ED747-E9A5-45C0-A697-F3BEC4A5C3E6}"/>
                </a:ext>
              </a:extLst>
            </p:cNvPr>
            <p:cNvSpPr/>
            <p:nvPr/>
          </p:nvSpPr>
          <p:spPr>
            <a:xfrm>
              <a:off x="6375874" y="3480090"/>
              <a:ext cx="226632" cy="251327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12" name="タイトル 3">
            <a:extLst>
              <a:ext uri="{FF2B5EF4-FFF2-40B4-BE49-F238E27FC236}">
                <a16:creationId xmlns:a16="http://schemas.microsoft.com/office/drawing/2014/main" id="{05D59D11-ECEE-428C-9BFA-0C4222C4D4BB}"/>
              </a:ext>
            </a:extLst>
          </p:cNvPr>
          <p:cNvSpPr txBox="1">
            <a:spLocks/>
          </p:cNvSpPr>
          <p:nvPr/>
        </p:nvSpPr>
        <p:spPr>
          <a:xfrm>
            <a:off x="2210118" y="2093843"/>
            <a:ext cx="3711124" cy="928133"/>
          </a:xfrm>
          <a:prstGeom prst="wedgeRectCallout">
            <a:avLst>
              <a:gd name="adj1" fmla="val 45948"/>
              <a:gd name="adj2" fmla="val 81932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      マークをタップします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5BACA13-06CB-472A-8E48-A72A9E0C8A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670" t="88925" b="-318"/>
          <a:stretch/>
        </p:blipFill>
        <p:spPr>
          <a:xfrm>
            <a:off x="2701121" y="2295520"/>
            <a:ext cx="510992" cy="544464"/>
          </a:xfrm>
          <a:prstGeom prst="flowChartConnector">
            <a:avLst/>
          </a:prstGeom>
        </p:spPr>
      </p:pic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FE2DCC7-387B-4C0D-B2AB-FBC495D8A5A9}"/>
              </a:ext>
            </a:extLst>
          </p:cNvPr>
          <p:cNvGrpSpPr/>
          <p:nvPr/>
        </p:nvGrpSpPr>
        <p:grpSpPr>
          <a:xfrm>
            <a:off x="7214798" y="970922"/>
            <a:ext cx="2058311" cy="4371869"/>
            <a:chOff x="1801444" y="2254117"/>
            <a:chExt cx="2058311" cy="4371869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82CF9CEE-3411-44D3-A5B2-4EED68EBE7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2342"/>
            <a:stretch/>
          </p:blipFill>
          <p:spPr>
            <a:xfrm>
              <a:off x="1806741" y="2254117"/>
              <a:ext cx="2053014" cy="4371869"/>
            </a:xfrm>
            <a:prstGeom prst="rect">
              <a:avLst/>
            </a:prstGeom>
          </p:spPr>
        </p:pic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9975079F-4D3E-4C4C-9DDB-86DDF9503291}"/>
                </a:ext>
              </a:extLst>
            </p:cNvPr>
            <p:cNvSpPr/>
            <p:nvPr/>
          </p:nvSpPr>
          <p:spPr>
            <a:xfrm>
              <a:off x="1801444" y="5446058"/>
              <a:ext cx="2053013" cy="540141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16" name="タイトル 3">
            <a:extLst>
              <a:ext uri="{FF2B5EF4-FFF2-40B4-BE49-F238E27FC236}">
                <a16:creationId xmlns:a16="http://schemas.microsoft.com/office/drawing/2014/main" id="{15AE6685-7FAE-4EB6-A892-BD266EFC5AEB}"/>
              </a:ext>
            </a:extLst>
          </p:cNvPr>
          <p:cNvSpPr txBox="1">
            <a:spLocks/>
          </p:cNvSpPr>
          <p:nvPr/>
        </p:nvSpPr>
        <p:spPr>
          <a:xfrm>
            <a:off x="8340426" y="3340277"/>
            <a:ext cx="3600562" cy="928133"/>
          </a:xfrm>
          <a:prstGeom prst="wedgeRectCallout">
            <a:avLst>
              <a:gd name="adj1" fmla="val -57683"/>
              <a:gd name="adj2" fmla="val 41365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②「</a:t>
            </a:r>
            <a:r>
              <a:rPr lang="en-US" altLang="ja-JP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Change language</a:t>
            </a: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en-US" altLang="ja-JP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をタップします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84092052-8783-433D-90D0-4546B24C1A15}"/>
              </a:ext>
            </a:extLst>
          </p:cNvPr>
          <p:cNvGrpSpPr/>
          <p:nvPr/>
        </p:nvGrpSpPr>
        <p:grpSpPr>
          <a:xfrm>
            <a:off x="464433" y="4297590"/>
            <a:ext cx="5034690" cy="2193376"/>
            <a:chOff x="6602506" y="4325792"/>
            <a:chExt cx="5034690" cy="2193376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EB9CD17B-D13A-465F-A37E-F7D02937F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02506" y="4325792"/>
              <a:ext cx="4980902" cy="2153035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F9202AF4-8D9D-4C36-B13E-7D89A3290034}"/>
                </a:ext>
              </a:extLst>
            </p:cNvPr>
            <p:cNvSpPr/>
            <p:nvPr/>
          </p:nvSpPr>
          <p:spPr>
            <a:xfrm>
              <a:off x="6607246" y="5589328"/>
              <a:ext cx="1003789" cy="413377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7193949B-2254-4D66-A00E-DFB8867B3E62}"/>
                </a:ext>
              </a:extLst>
            </p:cNvPr>
            <p:cNvSpPr/>
            <p:nvPr/>
          </p:nvSpPr>
          <p:spPr>
            <a:xfrm>
              <a:off x="10947519" y="6056971"/>
              <a:ext cx="689677" cy="462197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24" name="タイトル 3">
            <a:extLst>
              <a:ext uri="{FF2B5EF4-FFF2-40B4-BE49-F238E27FC236}">
                <a16:creationId xmlns:a16="http://schemas.microsoft.com/office/drawing/2014/main" id="{7518322A-F85A-4551-8D2A-4D6B075AB50F}"/>
              </a:ext>
            </a:extLst>
          </p:cNvPr>
          <p:cNvSpPr txBox="1">
            <a:spLocks/>
          </p:cNvSpPr>
          <p:nvPr/>
        </p:nvSpPr>
        <p:spPr>
          <a:xfrm>
            <a:off x="5766760" y="5662482"/>
            <a:ext cx="3501051" cy="928133"/>
          </a:xfrm>
          <a:prstGeom prst="wedgeRectCallout">
            <a:avLst>
              <a:gd name="adj1" fmla="val -59219"/>
              <a:gd name="adj2" fmla="val 6593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③「日本語」を選んで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「</a:t>
            </a:r>
            <a:r>
              <a:rPr lang="en-US" altLang="ja-JP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Save</a:t>
            </a:r>
            <a:r>
              <a:rPr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」をタップします</a:t>
            </a:r>
            <a:endParaRPr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6FDF737E-B0B3-41EA-9810-6E43502AEC32}"/>
              </a:ext>
            </a:extLst>
          </p:cNvPr>
          <p:cNvSpPr/>
          <p:nvPr/>
        </p:nvSpPr>
        <p:spPr>
          <a:xfrm>
            <a:off x="6264806" y="3244432"/>
            <a:ext cx="821256" cy="325029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53CB3278-B61B-4DA0-98EA-B5BE5BD815CD}"/>
              </a:ext>
            </a:extLst>
          </p:cNvPr>
          <p:cNvSpPr/>
          <p:nvPr/>
        </p:nvSpPr>
        <p:spPr>
          <a:xfrm rot="9961505">
            <a:off x="5500537" y="4428655"/>
            <a:ext cx="1601205" cy="32830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63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3"/>
          <p:cNvSpPr txBox="1">
            <a:spLocks/>
          </p:cNvSpPr>
          <p:nvPr/>
        </p:nvSpPr>
        <p:spPr>
          <a:xfrm>
            <a:off x="350523" y="201582"/>
            <a:ext cx="11467009" cy="537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72000" rIns="91440" bIns="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3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FigJam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のチームを確認</a:t>
            </a:r>
          </a:p>
        </p:txBody>
      </p:sp>
      <p:sp>
        <p:nvSpPr>
          <p:cNvPr id="16" name="タイトル 3">
            <a:extLst>
              <a:ext uri="{FF2B5EF4-FFF2-40B4-BE49-F238E27FC236}">
                <a16:creationId xmlns:a16="http://schemas.microsoft.com/office/drawing/2014/main" id="{C273C5B6-8769-49F7-A779-117649C5ADE4}"/>
              </a:ext>
            </a:extLst>
          </p:cNvPr>
          <p:cNvSpPr txBox="1">
            <a:spLocks/>
          </p:cNvSpPr>
          <p:nvPr/>
        </p:nvSpPr>
        <p:spPr>
          <a:xfrm>
            <a:off x="784861" y="738961"/>
            <a:ext cx="10622278" cy="750802"/>
          </a:xfrm>
          <a:prstGeom prst="rect">
            <a:avLst/>
          </a:prstGeom>
          <a:noFill/>
        </p:spPr>
        <p:txBody>
          <a:bodyPr vert="horz" lIns="91440" tIns="72000" rIns="9144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「柏市教育委員会」と表示されていることを</a:t>
            </a:r>
            <a: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確認します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B7F8632-7761-4D82-908C-15CE209675FB}"/>
              </a:ext>
            </a:extLst>
          </p:cNvPr>
          <p:cNvGrpSpPr/>
          <p:nvPr/>
        </p:nvGrpSpPr>
        <p:grpSpPr>
          <a:xfrm>
            <a:off x="784859" y="1489763"/>
            <a:ext cx="10308576" cy="4770142"/>
            <a:chOff x="784859" y="1489763"/>
            <a:chExt cx="10308576" cy="4770142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C4FCF417-5BC2-4B65-842A-4C5EECB7BA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44" r="20241"/>
            <a:stretch/>
          </p:blipFill>
          <p:spPr>
            <a:xfrm>
              <a:off x="784860" y="1489763"/>
              <a:ext cx="10308575" cy="4770142"/>
            </a:xfrm>
            <a:prstGeom prst="rect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</p:pic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42705C29-C9D3-41AC-844B-1ADBEC3D6760}"/>
                </a:ext>
              </a:extLst>
            </p:cNvPr>
            <p:cNvSpPr/>
            <p:nvPr/>
          </p:nvSpPr>
          <p:spPr>
            <a:xfrm>
              <a:off x="784859" y="3258377"/>
              <a:ext cx="2428988" cy="654717"/>
            </a:xfrm>
            <a:prstGeom prst="roundRect">
              <a:avLst>
                <a:gd name="adj" fmla="val 9302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823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21543f-37ba-4abe-9037-20c38cbe8bb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B6D6B954B35BE4185A8406048C19F3E" ma:contentTypeVersion="10" ma:contentTypeDescription="新しいドキュメントを作成します。" ma:contentTypeScope="" ma:versionID="2ecb240c54a60ee1b3db4c29bc81933f">
  <xsd:schema xmlns:xsd="http://www.w3.org/2001/XMLSchema" xmlns:xs="http://www.w3.org/2001/XMLSchema" xmlns:p="http://schemas.microsoft.com/office/2006/metadata/properties" xmlns:ns2="7821543f-37ba-4abe-9037-20c38cbe8bb1" xmlns:ns3="e1630066-3fa0-420f-acaa-b3014ba5f65e" targetNamespace="http://schemas.microsoft.com/office/2006/metadata/properties" ma:root="true" ma:fieldsID="4a019ca43281a6b7c3cfe4ced05f3a66" ns2:_="" ns3:_="">
    <xsd:import namespace="7821543f-37ba-4abe-9037-20c38cbe8bb1"/>
    <xsd:import namespace="e1630066-3fa0-420f-acaa-b3014ba5f6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1543f-37ba-4abe-9037-20c38cbe8b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c2f1ac2-cbdd-423a-9c11-2b9cfebad2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630066-3fa0-420f-acaa-b3014ba5f6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0C439B-5BA1-48FE-AF2D-05A424FE7C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7AAFDD-AF34-467C-9EA5-3ED47F8C7B56}">
  <ds:schemaRefs>
    <ds:schemaRef ds:uri="http://schemas.openxmlformats.org/package/2006/metadata/core-properties"/>
    <ds:schemaRef ds:uri="e1630066-3fa0-420f-acaa-b3014ba5f65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821543f-37ba-4abe-9037-20c38cbe8bb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25F297-7864-4EB3-BDBB-4CEBB0DE5C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21543f-37ba-4abe-9037-20c38cbe8bb1"/>
    <ds:schemaRef ds:uri="e1630066-3fa0-420f-acaa-b3014ba5f6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5854</TotalTime>
  <Words>143</Words>
  <Application>Microsoft Office PowerPoint</Application>
  <PresentationFormat>ワイド画面</PresentationFormat>
  <Paragraphs>23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Meiryo UI</vt:lpstr>
      <vt:lpstr>メイリオ</vt:lpstr>
      <vt:lpstr>游ゴシック</vt:lpstr>
      <vt:lpstr>游ゴシック Light</vt:lpstr>
      <vt:lpstr>Arial</vt:lpstr>
      <vt:lpstr>Office テーマ</vt:lpstr>
      <vt:lpstr>FigJamに ログイン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Classroomを使うために知っておきたいこと</dc:title>
  <dc:creator>柏市立教育研究所</dc:creator>
  <cp:lastModifiedBy>ITアドバイザー01</cp:lastModifiedBy>
  <cp:revision>456</cp:revision>
  <dcterms:created xsi:type="dcterms:W3CDTF">2021-07-12T02:04:37Z</dcterms:created>
  <dcterms:modified xsi:type="dcterms:W3CDTF">2024-09-26T05:44:53Z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0x010100EB6D6B954B35BE4185A8406048C19F3E</vt:lpwstr>
  </property>
  <property fmtid="{D5CDD505-2E9C-101B-9397-08002B2CF9AE}" pid="3" name="MediaServiceImageTags">
    <vt:lpwstr/>
  </property>
</Properties>
</file>