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56" r:id="rId3"/>
    <p:sldId id="270" r:id="rId4"/>
    <p:sldId id="271" r:id="rId5"/>
    <p:sldId id="259" r:id="rId6"/>
    <p:sldId id="272" r:id="rId7"/>
    <p:sldId id="273" r:id="rId8"/>
    <p:sldId id="267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62" autoAdjust="0"/>
    <p:restoredTop sz="93345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BD760-2DC2-44B9-BCE0-624AF22F5EFF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5FCCC-CD56-4FFC-A0D8-C4C73726086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401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0338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1714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6752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画面切り替えの☑クリック時　の✓を外して写真以外のところをクリックしてもページを移らないようにする</a:t>
            </a:r>
            <a:endParaRPr kumimoji="1" lang="en-US" altLang="ja-JP" dirty="0"/>
          </a:p>
          <a:p>
            <a:r>
              <a:rPr kumimoji="1" lang="ja-JP" altLang="en-US" dirty="0"/>
              <a:t>○をクリックして、</a:t>
            </a:r>
            <a:r>
              <a:rPr kumimoji="1" lang="en-US" altLang="ja-JP" dirty="0"/>
              <a:t>×</a:t>
            </a:r>
            <a:r>
              <a:rPr kumimoji="1" lang="ja-JP" altLang="en-US" dirty="0"/>
              <a:t>スライドをとばすようにハイパーリンク。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3539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1714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322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画面切り替えの☑クリック時　の✓を外して写真以外のところをクリックしてもページを移らないようにする</a:t>
            </a:r>
            <a:endParaRPr kumimoji="1" lang="en-US" altLang="ja-JP" dirty="0"/>
          </a:p>
          <a:p>
            <a:r>
              <a:rPr kumimoji="1" lang="ja-JP" altLang="en-US" dirty="0"/>
              <a:t>○をクリックして、</a:t>
            </a:r>
            <a:r>
              <a:rPr kumimoji="1" lang="en-US" altLang="ja-JP" dirty="0"/>
              <a:t>×</a:t>
            </a:r>
            <a:r>
              <a:rPr kumimoji="1" lang="ja-JP" altLang="en-US" dirty="0"/>
              <a:t>スライドをとばすようにハイパーリンク。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3539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1714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8322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画面切り替えの☑クリック時　の✓を外して写真以外のところをクリックしてもページを移らないようにする</a:t>
            </a:r>
            <a:endParaRPr kumimoji="1" lang="en-US" altLang="ja-JP" dirty="0"/>
          </a:p>
          <a:p>
            <a:r>
              <a:rPr kumimoji="1" lang="ja-JP" altLang="en-US" dirty="0"/>
              <a:t>○をクリックして、</a:t>
            </a:r>
            <a:r>
              <a:rPr kumimoji="1" lang="en-US" altLang="ja-JP" dirty="0"/>
              <a:t>×</a:t>
            </a:r>
            <a:r>
              <a:rPr kumimoji="1" lang="ja-JP" altLang="en-US" dirty="0"/>
              <a:t>スライドをとばすようにハイパーリンク。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5FCCC-CD56-4FFC-A0D8-C4C737260865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353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424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397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35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900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402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377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094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843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683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998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dirty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503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108F8-2BAF-41CF-BFBD-328D6FE3A9B8}" type="datetimeFigureOut">
              <a:rPr kumimoji="1" lang="ja-JP" altLang="en-US" smtClean="0"/>
              <a:t>2018/8/8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7B6EA-D04E-44EE-9250-A8428641030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3329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772400" cy="1470025"/>
          </a:xfrm>
        </p:spPr>
        <p:txBody>
          <a:bodyPr>
            <a:normAutofit/>
          </a:bodyPr>
          <a:lstStyle/>
          <a:p>
            <a:r>
              <a:rPr lang="ja-JP" altLang="en-US" sz="7200" dirty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世界遺産クイズ</a:t>
            </a:r>
            <a:endParaRPr kumimoji="1" lang="ja-JP" altLang="en-US" sz="7200" dirty="0">
              <a:latin typeface="AR Pゴシック体S" panose="020B0A00000000000000" pitchFamily="50" charset="-128"/>
              <a:ea typeface="AR Pゴシック体S" panose="02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93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乗算記号 5"/>
          <p:cNvSpPr/>
          <p:nvPr/>
        </p:nvSpPr>
        <p:spPr>
          <a:xfrm>
            <a:off x="1187624" y="0"/>
            <a:ext cx="6823088" cy="6858000"/>
          </a:xfrm>
          <a:prstGeom prst="mathMultiply">
            <a:avLst>
              <a:gd name="adj1" fmla="val 13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左矢印 4"/>
          <p:cNvSpPr/>
          <p:nvPr/>
        </p:nvSpPr>
        <p:spPr>
          <a:xfrm>
            <a:off x="467544" y="5145433"/>
            <a:ext cx="1800000" cy="144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もう一度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19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1259632" y="2564904"/>
            <a:ext cx="670407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よくできました</a:t>
            </a:r>
            <a:endParaRPr lang="ja-JP" altLang="en-US" sz="8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723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195736" y="80097"/>
            <a:ext cx="5063593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ja-JP" altLang="en-US" sz="4400" dirty="0" smtClean="0">
                <a:solidFill>
                  <a:srgbClr val="009900"/>
                </a:solidFill>
                <a:latin typeface="Arial" charset="0"/>
              </a:rPr>
              <a:t>問題１　ここ</a:t>
            </a:r>
            <a:r>
              <a:rPr lang="ja-JP" altLang="en-US" sz="4400" dirty="0">
                <a:solidFill>
                  <a:srgbClr val="009900"/>
                </a:solidFill>
                <a:latin typeface="Arial" charset="0"/>
              </a:rPr>
              <a:t>はどこ？</a:t>
            </a:r>
            <a:endParaRPr lang="en-US" altLang="ja-JP" sz="4400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6" name="四角形: 角を丸くする 5"/>
          <p:cNvSpPr/>
          <p:nvPr/>
        </p:nvSpPr>
        <p:spPr>
          <a:xfrm>
            <a:off x="5631200" y="2060848"/>
            <a:ext cx="311726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日光東照宮</a:t>
            </a:r>
            <a:endParaRPr kumimoji="1" lang="ja-JP" altLang="en-US" sz="3600" dirty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sp>
        <p:nvSpPr>
          <p:cNvPr id="13" name="四角形: 角を丸くする 12"/>
          <p:cNvSpPr/>
          <p:nvPr/>
        </p:nvSpPr>
        <p:spPr>
          <a:xfrm>
            <a:off x="5652120" y="3356992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稲荷神社</a:t>
            </a:r>
            <a:endParaRPr kumimoji="1" lang="ja-JP" altLang="en-US" sz="3600" dirty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sp>
        <p:nvSpPr>
          <p:cNvPr id="14" name="四角形: 角を丸くする 13"/>
          <p:cNvSpPr/>
          <p:nvPr/>
        </p:nvSpPr>
        <p:spPr>
          <a:xfrm>
            <a:off x="5652120" y="4519583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清水寺</a:t>
            </a:r>
            <a:endParaRPr kumimoji="1" lang="ja-JP" altLang="en-US" sz="3600" dirty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pic>
        <p:nvPicPr>
          <p:cNvPr id="2050" name="Picture 2" descr="http://www.mission-p.com/m/images/user_pic/1000/5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59979"/>
            <a:ext cx="4762500" cy="318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67544" y="5367509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ヒント：写真を</a:t>
            </a:r>
            <a:r>
              <a:rPr lang="ja-JP" altLang="en-US" dirty="0"/>
              <a:t>クリック</a:t>
            </a:r>
            <a:r>
              <a:rPr lang="ja-JP" altLang="en-US" dirty="0" smtClean="0"/>
              <a:t>してみよ</a:t>
            </a:r>
            <a:r>
              <a:rPr lang="ja-JP" altLang="en-US" dirty="0"/>
              <a:t>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479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ドーナツ 6"/>
          <p:cNvSpPr/>
          <p:nvPr/>
        </p:nvSpPr>
        <p:spPr>
          <a:xfrm>
            <a:off x="2339752" y="980728"/>
            <a:ext cx="4608512" cy="4536503"/>
          </a:xfrm>
          <a:prstGeom prst="donut">
            <a:avLst>
              <a:gd name="adj" fmla="val 1793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7047218" y="5085184"/>
            <a:ext cx="1440000" cy="144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次へ</a:t>
            </a:r>
            <a:endParaRPr kumimoji="1" lang="ja-JP" altLang="en-US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784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乗算記号 5"/>
          <p:cNvSpPr/>
          <p:nvPr/>
        </p:nvSpPr>
        <p:spPr>
          <a:xfrm>
            <a:off x="1187624" y="0"/>
            <a:ext cx="6823088" cy="6858000"/>
          </a:xfrm>
          <a:prstGeom prst="mathMultiply">
            <a:avLst>
              <a:gd name="adj1" fmla="val 13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左矢印 1"/>
          <p:cNvSpPr/>
          <p:nvPr/>
        </p:nvSpPr>
        <p:spPr>
          <a:xfrm>
            <a:off x="467544" y="5145433"/>
            <a:ext cx="1800000" cy="144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もう一度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4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339752" y="332656"/>
            <a:ext cx="5063593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ja-JP" altLang="en-US" sz="4400" dirty="0" smtClean="0">
                <a:solidFill>
                  <a:srgbClr val="009900"/>
                </a:solidFill>
                <a:latin typeface="Arial" charset="0"/>
              </a:rPr>
              <a:t>問題２　ここ</a:t>
            </a:r>
            <a:r>
              <a:rPr lang="ja-JP" altLang="en-US" sz="4400" dirty="0">
                <a:solidFill>
                  <a:srgbClr val="009900"/>
                </a:solidFill>
                <a:latin typeface="Arial" charset="0"/>
              </a:rPr>
              <a:t>はどこ？</a:t>
            </a:r>
            <a:endParaRPr lang="en-US" altLang="ja-JP" sz="4400" dirty="0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5072601" cy="3384376"/>
          </a:xfrm>
          <a:prstGeom prst="rect">
            <a:avLst/>
          </a:prstGeom>
        </p:spPr>
      </p:pic>
      <p:sp>
        <p:nvSpPr>
          <p:cNvPr id="13" name="四角形: 角を丸くする 12"/>
          <p:cNvSpPr/>
          <p:nvPr/>
        </p:nvSpPr>
        <p:spPr>
          <a:xfrm>
            <a:off x="5631200" y="2060848"/>
            <a:ext cx="311726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名古屋城</a:t>
            </a:r>
          </a:p>
        </p:txBody>
      </p:sp>
      <p:sp>
        <p:nvSpPr>
          <p:cNvPr id="14" name="四角形: 角を丸くする 13"/>
          <p:cNvSpPr/>
          <p:nvPr/>
        </p:nvSpPr>
        <p:spPr>
          <a:xfrm>
            <a:off x="5652120" y="3356992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姫路城</a:t>
            </a:r>
          </a:p>
        </p:txBody>
      </p:sp>
      <p:sp>
        <p:nvSpPr>
          <p:cNvPr id="15" name="四角形: 角を丸くする 14"/>
          <p:cNvSpPr/>
          <p:nvPr/>
        </p:nvSpPr>
        <p:spPr>
          <a:xfrm>
            <a:off x="5652120" y="4519583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安土城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520" y="5373216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ヒント：写真を</a:t>
            </a:r>
            <a:r>
              <a:rPr lang="ja-JP" altLang="en-US" dirty="0"/>
              <a:t>クリック</a:t>
            </a:r>
            <a:r>
              <a:rPr lang="ja-JP" altLang="en-US" dirty="0" smtClean="0"/>
              <a:t>してみよ</a:t>
            </a:r>
            <a:r>
              <a:rPr lang="ja-JP" altLang="en-US" dirty="0"/>
              <a:t>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793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ドーナツ 6"/>
          <p:cNvSpPr/>
          <p:nvPr/>
        </p:nvSpPr>
        <p:spPr>
          <a:xfrm>
            <a:off x="2318925" y="1124744"/>
            <a:ext cx="4608512" cy="4536503"/>
          </a:xfrm>
          <a:prstGeom prst="donut">
            <a:avLst>
              <a:gd name="adj" fmla="val 1793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7047218" y="5085184"/>
            <a:ext cx="1440000" cy="144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次へ</a:t>
            </a:r>
            <a:endParaRPr kumimoji="1" lang="ja-JP" altLang="en-US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3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乗算記号 5"/>
          <p:cNvSpPr/>
          <p:nvPr/>
        </p:nvSpPr>
        <p:spPr>
          <a:xfrm>
            <a:off x="1187624" y="0"/>
            <a:ext cx="6823088" cy="6858000"/>
          </a:xfrm>
          <a:prstGeom prst="mathMultiply">
            <a:avLst>
              <a:gd name="adj1" fmla="val 13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左矢印 4"/>
          <p:cNvSpPr/>
          <p:nvPr/>
        </p:nvSpPr>
        <p:spPr>
          <a:xfrm>
            <a:off x="467544" y="5145433"/>
            <a:ext cx="1800000" cy="144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もう一度</a:t>
            </a:r>
            <a:endParaRPr kumimoji="1" lang="ja-JP" altLang="en-US" sz="2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19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339752" y="332656"/>
            <a:ext cx="5063593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lang="ja-JP" altLang="en-US" sz="4400" dirty="0" smtClean="0">
                <a:solidFill>
                  <a:srgbClr val="009900"/>
                </a:solidFill>
                <a:latin typeface="Arial" charset="0"/>
              </a:rPr>
              <a:t>問題３　ここ</a:t>
            </a:r>
            <a:r>
              <a:rPr lang="ja-JP" altLang="en-US" sz="4400" dirty="0">
                <a:solidFill>
                  <a:srgbClr val="009900"/>
                </a:solidFill>
                <a:latin typeface="Arial" charset="0"/>
              </a:rPr>
              <a:t>はどこ？</a:t>
            </a:r>
            <a:endParaRPr lang="en-US" altLang="ja-JP" sz="4400" dirty="0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5072601" cy="3384375"/>
          </a:xfrm>
          <a:prstGeom prst="rect">
            <a:avLst/>
          </a:prstGeom>
        </p:spPr>
      </p:pic>
      <p:sp>
        <p:nvSpPr>
          <p:cNvPr id="15" name="四角形: 角を丸くする 14"/>
          <p:cNvSpPr/>
          <p:nvPr/>
        </p:nvSpPr>
        <p:spPr>
          <a:xfrm>
            <a:off x="5631200" y="2060848"/>
            <a:ext cx="311726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筑波山</a:t>
            </a:r>
          </a:p>
        </p:txBody>
      </p:sp>
      <p:sp>
        <p:nvSpPr>
          <p:cNvPr id="16" name="四角形: 角を丸くする 15"/>
          <p:cNvSpPr/>
          <p:nvPr/>
        </p:nvSpPr>
        <p:spPr>
          <a:xfrm>
            <a:off x="5652120" y="3356992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山田山</a:t>
            </a:r>
          </a:p>
        </p:txBody>
      </p:sp>
      <p:sp>
        <p:nvSpPr>
          <p:cNvPr id="17" name="四角形: 角を丸くする 16"/>
          <p:cNvSpPr/>
          <p:nvPr/>
        </p:nvSpPr>
        <p:spPr>
          <a:xfrm>
            <a:off x="5652120" y="4519583"/>
            <a:ext cx="309634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富士山</a:t>
            </a:r>
            <a:endParaRPr kumimoji="1" lang="ja-JP" altLang="en-US" sz="3600" dirty="0">
              <a:solidFill>
                <a:schemeClr val="tx1"/>
              </a:solidFill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1419" y="5373215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ヒント：写真を</a:t>
            </a:r>
            <a:r>
              <a:rPr lang="ja-JP" altLang="en-US" dirty="0"/>
              <a:t>クリック</a:t>
            </a:r>
            <a:r>
              <a:rPr lang="ja-JP" altLang="en-US" dirty="0" smtClean="0"/>
              <a:t>してみよ</a:t>
            </a:r>
            <a:r>
              <a:rPr lang="ja-JP" altLang="en-US" dirty="0"/>
              <a:t>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391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ドーナツ 6"/>
          <p:cNvSpPr/>
          <p:nvPr/>
        </p:nvSpPr>
        <p:spPr>
          <a:xfrm>
            <a:off x="2339752" y="980728"/>
            <a:ext cx="4608512" cy="4536503"/>
          </a:xfrm>
          <a:prstGeom prst="donut">
            <a:avLst>
              <a:gd name="adj" fmla="val 1793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7047218" y="5085184"/>
            <a:ext cx="1440000" cy="144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次へ</a:t>
            </a:r>
            <a:endParaRPr kumimoji="1" lang="ja-JP" altLang="en-US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234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-見本_○×問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3-見本_○×問題</Template>
  <TotalTime>447</TotalTime>
  <Words>84</Words>
  <Application>Microsoft Office PowerPoint</Application>
  <PresentationFormat>画面に合わせる (4:3)</PresentationFormat>
  <Paragraphs>40</Paragraphs>
  <Slides>11</Slides>
  <Notes>10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3-見本_○×問題</vt:lpstr>
      <vt:lpstr>世界遺産クイズ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〇×クイズ</dc:title>
  <cp:lastModifiedBy>it04</cp:lastModifiedBy>
  <cp:revision>35</cp:revision>
  <dcterms:created xsi:type="dcterms:W3CDTF">2016-07-19T18:58:52Z</dcterms:created>
  <dcterms:modified xsi:type="dcterms:W3CDTF">2018-08-08T00:47:16Z</dcterms:modified>
</cp:coreProperties>
</file>