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3" r:id="rId2"/>
    <p:sldId id="260" r:id="rId3"/>
    <p:sldId id="262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0699BE-9901-4B52-BE49-5F40EEB70401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7AB96-4937-4C88-853C-878590567B1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4916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F5B571-73C3-4334-8DC7-EE56A9A53899}" type="slidenum">
              <a:rPr lang="en-US" altLang="ja-JP"/>
              <a:pPr/>
              <a:t>2</a:t>
            </a:fld>
            <a:endParaRPr lang="en-US" altLang="ja-JP" dirty="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番号をクリックすると解答が表示されます。</a:t>
            </a:r>
          </a:p>
          <a:p>
            <a:r>
              <a:rPr lang="ja-JP" altLang="en-US" dirty="0"/>
              <a:t>右上の使い方ボタンをクリックすると包丁の使い方ページが表示されます。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693583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72C7-04EB-492B-8C87-A302FE48E38C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ED3-653B-419F-B45B-1DA548A1F6B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9845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72C7-04EB-492B-8C87-A302FE48E38C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ED3-653B-419F-B45B-1DA548A1F6B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9569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72C7-04EB-492B-8C87-A302FE48E38C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ED3-653B-419F-B45B-1DA548A1F6B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2530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72C7-04EB-492B-8C87-A302FE48E38C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ED3-653B-419F-B45B-1DA548A1F6B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4997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72C7-04EB-492B-8C87-A302FE48E38C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ED3-653B-419F-B45B-1DA548A1F6B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5901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72C7-04EB-492B-8C87-A302FE48E38C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ED3-653B-419F-B45B-1DA548A1F6B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8576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72C7-04EB-492B-8C87-A302FE48E38C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ED3-653B-419F-B45B-1DA548A1F6B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8230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72C7-04EB-492B-8C87-A302FE48E38C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ED3-653B-419F-B45B-1DA548A1F6B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6771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72C7-04EB-492B-8C87-A302FE48E38C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ED3-653B-419F-B45B-1DA548A1F6B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4874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72C7-04EB-492B-8C87-A302FE48E38C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ED3-653B-419F-B45B-1DA548A1F6B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8006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572C7-04EB-492B-8C87-A302FE48E38C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B2ED3-653B-419F-B45B-1DA548A1F6B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0648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572C7-04EB-492B-8C87-A302FE48E38C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B2ED3-653B-419F-B45B-1DA548A1F6B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17809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/>
          <p:cNvGrpSpPr/>
          <p:nvPr/>
        </p:nvGrpSpPr>
        <p:grpSpPr>
          <a:xfrm>
            <a:off x="1789611" y="867188"/>
            <a:ext cx="4572000" cy="5008268"/>
            <a:chOff x="3716852" y="852674"/>
            <a:chExt cx="4020015" cy="5008268"/>
          </a:xfrm>
        </p:grpSpPr>
        <p:pic>
          <p:nvPicPr>
            <p:cNvPr id="3" name="図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16852" y="852674"/>
              <a:ext cx="4020015" cy="5008268"/>
            </a:xfrm>
            <a:prstGeom prst="rect">
              <a:avLst/>
            </a:prstGeom>
          </p:spPr>
        </p:pic>
        <p:cxnSp>
          <p:nvCxnSpPr>
            <p:cNvPr id="17" name="直線矢印コネクタ 16"/>
            <p:cNvCxnSpPr/>
            <p:nvPr/>
          </p:nvCxnSpPr>
          <p:spPr>
            <a:xfrm>
              <a:off x="4636294" y="2026325"/>
              <a:ext cx="497681" cy="766882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矢印コネクタ 20"/>
            <p:cNvCxnSpPr/>
            <p:nvPr/>
          </p:nvCxnSpPr>
          <p:spPr>
            <a:xfrm flipH="1">
              <a:off x="5710667" y="1078018"/>
              <a:ext cx="711564" cy="364654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/>
            <p:cNvCxnSpPr/>
            <p:nvPr/>
          </p:nvCxnSpPr>
          <p:spPr>
            <a:xfrm flipH="1">
              <a:off x="6240179" y="3268483"/>
              <a:ext cx="795766" cy="266268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/>
            <p:cNvCxnSpPr/>
            <p:nvPr/>
          </p:nvCxnSpPr>
          <p:spPr>
            <a:xfrm flipH="1" flipV="1">
              <a:off x="5723082" y="4671789"/>
              <a:ext cx="611915" cy="76206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矢印コネクタ 31"/>
            <p:cNvCxnSpPr/>
            <p:nvPr/>
          </p:nvCxnSpPr>
          <p:spPr>
            <a:xfrm flipH="1" flipV="1">
              <a:off x="5826352" y="4086838"/>
              <a:ext cx="1324464" cy="209104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10"/>
          <p:cNvSpPr txBox="1"/>
          <p:nvPr/>
        </p:nvSpPr>
        <p:spPr>
          <a:xfrm>
            <a:off x="4994038" y="5448363"/>
            <a:ext cx="1673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latin typeface="+mn-ea"/>
              </a:rPr>
              <a:t>反射鏡</a:t>
            </a:r>
          </a:p>
        </p:txBody>
      </p:sp>
      <p:sp>
        <p:nvSpPr>
          <p:cNvPr id="8" name="テキスト ボックス 9"/>
          <p:cNvSpPr txBox="1"/>
          <p:nvPr/>
        </p:nvSpPr>
        <p:spPr>
          <a:xfrm>
            <a:off x="6070586" y="3987290"/>
            <a:ext cx="1926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latin typeface="+mn-ea"/>
              </a:rPr>
              <a:t>ステージ</a:t>
            </a:r>
          </a:p>
        </p:txBody>
      </p:sp>
      <p:sp>
        <p:nvSpPr>
          <p:cNvPr id="7" name="テキスト ボックス 8"/>
          <p:cNvSpPr txBox="1"/>
          <p:nvPr/>
        </p:nvSpPr>
        <p:spPr>
          <a:xfrm>
            <a:off x="6035039" y="2952461"/>
            <a:ext cx="2534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latin typeface="+mn-ea"/>
              </a:rPr>
              <a:t>対物レンズ</a:t>
            </a:r>
          </a:p>
        </p:txBody>
      </p:sp>
      <p:sp>
        <p:nvSpPr>
          <p:cNvPr id="6" name="テキスト ボックス 7"/>
          <p:cNvSpPr txBox="1"/>
          <p:nvPr/>
        </p:nvSpPr>
        <p:spPr>
          <a:xfrm>
            <a:off x="513719" y="1384479"/>
            <a:ext cx="1974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latin typeface="+mn-ea"/>
              </a:rPr>
              <a:t>調節ねじ</a:t>
            </a:r>
          </a:p>
        </p:txBody>
      </p:sp>
      <p:sp>
        <p:nvSpPr>
          <p:cNvPr id="5" name="テキスト ボックス 6"/>
          <p:cNvSpPr txBox="1"/>
          <p:nvPr/>
        </p:nvSpPr>
        <p:spPr>
          <a:xfrm>
            <a:off x="5402299" y="758147"/>
            <a:ext cx="2407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latin typeface="+mn-ea"/>
              </a:rPr>
              <a:t>接眼レンズ</a:t>
            </a:r>
          </a:p>
        </p:txBody>
      </p:sp>
      <p:sp>
        <p:nvSpPr>
          <p:cNvPr id="16" name="テキスト ボックス 5"/>
          <p:cNvSpPr txBox="1"/>
          <p:nvPr/>
        </p:nvSpPr>
        <p:spPr>
          <a:xfrm rot="10800000" flipH="1" flipV="1">
            <a:off x="4592579" y="5540695"/>
            <a:ext cx="349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⑤</a:t>
            </a:r>
          </a:p>
        </p:txBody>
      </p:sp>
      <p:sp>
        <p:nvSpPr>
          <p:cNvPr id="15" name="テキスト ボックス 4"/>
          <p:cNvSpPr txBox="1"/>
          <p:nvPr/>
        </p:nvSpPr>
        <p:spPr>
          <a:xfrm rot="10800000" flipH="1" flipV="1">
            <a:off x="5654376" y="4079622"/>
            <a:ext cx="352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④</a:t>
            </a:r>
          </a:p>
        </p:txBody>
      </p:sp>
      <p:sp>
        <p:nvSpPr>
          <p:cNvPr id="14" name="テキスト ボックス 3"/>
          <p:cNvSpPr txBox="1"/>
          <p:nvPr/>
        </p:nvSpPr>
        <p:spPr>
          <a:xfrm rot="10800000" flipH="1" flipV="1">
            <a:off x="5571516" y="3054708"/>
            <a:ext cx="361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③</a:t>
            </a:r>
          </a:p>
        </p:txBody>
      </p:sp>
      <p:sp>
        <p:nvSpPr>
          <p:cNvPr id="13" name="テキスト ボックス 2"/>
          <p:cNvSpPr txBox="1"/>
          <p:nvPr/>
        </p:nvSpPr>
        <p:spPr>
          <a:xfrm rot="10800000" flipH="1" flipV="1">
            <a:off x="2488291" y="1579174"/>
            <a:ext cx="347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②</a:t>
            </a:r>
          </a:p>
        </p:txBody>
      </p:sp>
      <p:sp>
        <p:nvSpPr>
          <p:cNvPr id="12" name="テキスト ボックス 1"/>
          <p:cNvSpPr txBox="1"/>
          <p:nvPr/>
        </p:nvSpPr>
        <p:spPr>
          <a:xfrm rot="10800000" flipH="1" flipV="1">
            <a:off x="4963201" y="899826"/>
            <a:ext cx="355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82336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34" y="2768124"/>
            <a:ext cx="88487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テキスト ボックス 1"/>
          <p:cNvSpPr txBox="1"/>
          <p:nvPr/>
        </p:nvSpPr>
        <p:spPr>
          <a:xfrm>
            <a:off x="2627759" y="2500245"/>
            <a:ext cx="360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①</a:t>
            </a:r>
          </a:p>
        </p:txBody>
      </p:sp>
      <p:sp>
        <p:nvSpPr>
          <p:cNvPr id="28" name="テキスト ボックス 2"/>
          <p:cNvSpPr txBox="1"/>
          <p:nvPr/>
        </p:nvSpPr>
        <p:spPr>
          <a:xfrm>
            <a:off x="5183979" y="2421058"/>
            <a:ext cx="360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②</a:t>
            </a:r>
          </a:p>
        </p:txBody>
      </p:sp>
      <p:sp>
        <p:nvSpPr>
          <p:cNvPr id="29" name="テキスト ボックス 3"/>
          <p:cNvSpPr txBox="1"/>
          <p:nvPr/>
        </p:nvSpPr>
        <p:spPr>
          <a:xfrm>
            <a:off x="6948265" y="2415833"/>
            <a:ext cx="360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③</a:t>
            </a:r>
          </a:p>
        </p:txBody>
      </p:sp>
      <p:sp>
        <p:nvSpPr>
          <p:cNvPr id="33" name="テキスト ボックス 4"/>
          <p:cNvSpPr txBox="1"/>
          <p:nvPr/>
        </p:nvSpPr>
        <p:spPr>
          <a:xfrm>
            <a:off x="583410" y="3804213"/>
            <a:ext cx="360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④</a:t>
            </a:r>
          </a:p>
        </p:txBody>
      </p:sp>
      <p:sp>
        <p:nvSpPr>
          <p:cNvPr id="31" name="テキスト ボックス 5"/>
          <p:cNvSpPr txBox="1"/>
          <p:nvPr/>
        </p:nvSpPr>
        <p:spPr>
          <a:xfrm>
            <a:off x="2267744" y="3932332"/>
            <a:ext cx="360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⑤</a:t>
            </a:r>
          </a:p>
        </p:txBody>
      </p:sp>
      <p:sp>
        <p:nvSpPr>
          <p:cNvPr id="32" name="テキスト ボックス 6"/>
          <p:cNvSpPr txBox="1"/>
          <p:nvPr/>
        </p:nvSpPr>
        <p:spPr>
          <a:xfrm>
            <a:off x="4515449" y="4128807"/>
            <a:ext cx="360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⑥</a:t>
            </a:r>
          </a:p>
        </p:txBody>
      </p:sp>
      <p:sp>
        <p:nvSpPr>
          <p:cNvPr id="2069" name="Text Box みね"/>
          <p:cNvSpPr txBox="1">
            <a:spLocks noChangeArrowheads="1"/>
          </p:cNvSpPr>
          <p:nvPr/>
        </p:nvSpPr>
        <p:spPr bwMode="auto">
          <a:xfrm>
            <a:off x="2699818" y="1755589"/>
            <a:ext cx="153712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3600" dirty="0"/>
              <a:t>みね</a:t>
            </a:r>
          </a:p>
        </p:txBody>
      </p:sp>
      <p:sp>
        <p:nvSpPr>
          <p:cNvPr id="2071" name="Text Box つば"/>
          <p:cNvSpPr txBox="1">
            <a:spLocks noChangeArrowheads="1"/>
          </p:cNvSpPr>
          <p:nvPr/>
        </p:nvSpPr>
        <p:spPr bwMode="auto">
          <a:xfrm>
            <a:off x="5328256" y="1662041"/>
            <a:ext cx="145468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3600" dirty="0"/>
              <a:t>つば</a:t>
            </a:r>
          </a:p>
        </p:txBody>
      </p:sp>
      <p:sp>
        <p:nvSpPr>
          <p:cNvPr id="2072" name="Text Box 柄"/>
          <p:cNvSpPr txBox="1">
            <a:spLocks noChangeArrowheads="1"/>
          </p:cNvSpPr>
          <p:nvPr/>
        </p:nvSpPr>
        <p:spPr bwMode="auto">
          <a:xfrm>
            <a:off x="7308280" y="1760481"/>
            <a:ext cx="6463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3600" dirty="0"/>
              <a:t>柄</a:t>
            </a:r>
          </a:p>
        </p:txBody>
      </p:sp>
      <p:sp>
        <p:nvSpPr>
          <p:cNvPr id="2070" name="Text Box 刃っ先"/>
          <p:cNvSpPr txBox="1">
            <a:spLocks noChangeArrowheads="1"/>
          </p:cNvSpPr>
          <p:nvPr/>
        </p:nvSpPr>
        <p:spPr bwMode="auto">
          <a:xfrm>
            <a:off x="107505" y="4474706"/>
            <a:ext cx="178953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3600" dirty="0"/>
              <a:t>刃っ先</a:t>
            </a:r>
          </a:p>
        </p:txBody>
      </p:sp>
      <p:sp>
        <p:nvSpPr>
          <p:cNvPr id="2077" name="Text Box 刃先"/>
          <p:cNvSpPr txBox="1">
            <a:spLocks noChangeArrowheads="1"/>
          </p:cNvSpPr>
          <p:nvPr/>
        </p:nvSpPr>
        <p:spPr bwMode="auto">
          <a:xfrm>
            <a:off x="2447752" y="4478218"/>
            <a:ext cx="11079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3600" dirty="0"/>
              <a:t>刃先</a:t>
            </a:r>
          </a:p>
        </p:txBody>
      </p:sp>
      <p:sp>
        <p:nvSpPr>
          <p:cNvPr id="2073" name="Text Box 刃元"/>
          <p:cNvSpPr txBox="1">
            <a:spLocks noChangeArrowheads="1"/>
          </p:cNvSpPr>
          <p:nvPr/>
        </p:nvSpPr>
        <p:spPr bwMode="auto">
          <a:xfrm>
            <a:off x="5270054" y="4613206"/>
            <a:ext cx="134911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3600" dirty="0"/>
              <a:t>刃元</a:t>
            </a:r>
          </a:p>
        </p:txBody>
      </p:sp>
      <p:sp>
        <p:nvSpPr>
          <p:cNvPr id="4" name="左中かっこ 3"/>
          <p:cNvSpPr/>
          <p:nvPr/>
        </p:nvSpPr>
        <p:spPr>
          <a:xfrm rot="16200000">
            <a:off x="4830724" y="3803590"/>
            <a:ext cx="89481" cy="462912"/>
          </a:xfrm>
          <a:prstGeom prst="leftBrace">
            <a:avLst>
              <a:gd name="adj1" fmla="val 49016"/>
              <a:gd name="adj2" fmla="val 4656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 sz="1350" dirty="0"/>
          </a:p>
        </p:txBody>
      </p:sp>
      <p:sp>
        <p:nvSpPr>
          <p:cNvPr id="2064" name="Line 06"/>
          <p:cNvSpPr>
            <a:spLocks noChangeShapeType="1"/>
          </p:cNvSpPr>
          <p:nvPr/>
        </p:nvSpPr>
        <p:spPr bwMode="auto">
          <a:xfrm flipH="1" flipV="1">
            <a:off x="4906551" y="4095263"/>
            <a:ext cx="719138" cy="48696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350" dirty="0"/>
          </a:p>
        </p:txBody>
      </p:sp>
      <p:sp>
        <p:nvSpPr>
          <p:cNvPr id="2075" name="Line 05"/>
          <p:cNvSpPr>
            <a:spLocks noChangeShapeType="1"/>
          </p:cNvSpPr>
          <p:nvPr/>
        </p:nvSpPr>
        <p:spPr bwMode="auto">
          <a:xfrm flipV="1">
            <a:off x="2745730" y="3923217"/>
            <a:ext cx="0" cy="4855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350" dirty="0"/>
          </a:p>
        </p:txBody>
      </p:sp>
      <p:sp>
        <p:nvSpPr>
          <p:cNvPr id="2060" name="Line 04"/>
          <p:cNvSpPr>
            <a:spLocks noChangeShapeType="1"/>
          </p:cNvSpPr>
          <p:nvPr/>
        </p:nvSpPr>
        <p:spPr bwMode="auto">
          <a:xfrm flipV="1">
            <a:off x="402779" y="3662879"/>
            <a:ext cx="0" cy="74592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350" dirty="0"/>
          </a:p>
        </p:txBody>
      </p:sp>
      <p:sp>
        <p:nvSpPr>
          <p:cNvPr id="2063" name="Line 03"/>
          <p:cNvSpPr>
            <a:spLocks noChangeShapeType="1"/>
          </p:cNvSpPr>
          <p:nvPr/>
        </p:nvSpPr>
        <p:spPr bwMode="auto">
          <a:xfrm>
            <a:off x="7483283" y="2421058"/>
            <a:ext cx="0" cy="43219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350" dirty="0"/>
          </a:p>
        </p:txBody>
      </p:sp>
      <p:sp>
        <p:nvSpPr>
          <p:cNvPr id="2062" name="Line 02"/>
          <p:cNvSpPr>
            <a:spLocks noChangeShapeType="1"/>
          </p:cNvSpPr>
          <p:nvPr/>
        </p:nvSpPr>
        <p:spPr bwMode="auto">
          <a:xfrm>
            <a:off x="5666764" y="2421058"/>
            <a:ext cx="0" cy="43219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350" dirty="0"/>
          </a:p>
        </p:txBody>
      </p:sp>
      <p:sp>
        <p:nvSpPr>
          <p:cNvPr id="2058" name="Line 01"/>
          <p:cNvSpPr>
            <a:spLocks noChangeShapeType="1"/>
          </p:cNvSpPr>
          <p:nvPr/>
        </p:nvSpPr>
        <p:spPr bwMode="auto">
          <a:xfrm>
            <a:off x="3190429" y="2478175"/>
            <a:ext cx="0" cy="43219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350" dirty="0"/>
          </a:p>
        </p:txBody>
      </p:sp>
    </p:spTree>
    <p:extLst>
      <p:ext uri="{BB962C8B-B14F-4D97-AF65-F5344CB8AC3E}">
        <p14:creationId xmlns:p14="http://schemas.microsoft.com/office/powerpoint/2010/main" val="2519634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50" y="2237422"/>
            <a:ext cx="7543800" cy="2463593"/>
          </a:xfrm>
          <a:prstGeom prst="rect">
            <a:avLst/>
          </a:prstGeom>
        </p:spPr>
      </p:pic>
      <p:cxnSp>
        <p:nvCxnSpPr>
          <p:cNvPr id="5" name="直線矢印コネクタ 4"/>
          <p:cNvCxnSpPr/>
          <p:nvPr/>
        </p:nvCxnSpPr>
        <p:spPr>
          <a:xfrm flipH="1" flipV="1">
            <a:off x="3816601" y="4700912"/>
            <a:ext cx="163639" cy="4612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 flipH="1">
            <a:off x="2984120" y="2138131"/>
            <a:ext cx="153538" cy="9109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 flipH="1">
            <a:off x="4778369" y="1790098"/>
            <a:ext cx="124175" cy="5380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H="1">
            <a:off x="7441388" y="1864492"/>
            <a:ext cx="153538" cy="9109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 flipV="1">
            <a:off x="5247056" y="4113682"/>
            <a:ext cx="388694" cy="6039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2555567" y="2168800"/>
            <a:ext cx="501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①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361391" y="1859640"/>
            <a:ext cx="501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②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900235" y="2387474"/>
            <a:ext cx="501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③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069251" y="4481622"/>
            <a:ext cx="501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④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78368" y="4344998"/>
            <a:ext cx="501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⑤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168365" y="1623943"/>
            <a:ext cx="16482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dirty="0"/>
              <a:t>むなびれ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313781" y="1253209"/>
            <a:ext cx="16482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dirty="0"/>
              <a:t>せびれ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049920" y="1333577"/>
            <a:ext cx="16482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dirty="0"/>
              <a:t>おびれ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92483" y="5213995"/>
            <a:ext cx="16482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dirty="0"/>
              <a:t>はらびれ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157490" y="4769637"/>
            <a:ext cx="16482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dirty="0"/>
              <a:t>しりびれ</a:t>
            </a:r>
          </a:p>
        </p:txBody>
      </p:sp>
    </p:spTree>
    <p:extLst>
      <p:ext uri="{BB962C8B-B14F-4D97-AF65-F5344CB8AC3E}">
        <p14:creationId xmlns:p14="http://schemas.microsoft.com/office/powerpoint/2010/main" val="3876421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</TotalTime>
  <Words>67</Words>
  <Application>Microsoft Office PowerPoint</Application>
  <PresentationFormat>画面に合わせる (4:3)</PresentationFormat>
  <Paragraphs>35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it04</cp:lastModifiedBy>
  <cp:revision>38</cp:revision>
  <dcterms:created xsi:type="dcterms:W3CDTF">2016-07-26T17:31:57Z</dcterms:created>
  <dcterms:modified xsi:type="dcterms:W3CDTF">2018-08-08T00:47:42Z</dcterms:modified>
</cp:coreProperties>
</file>