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75" r:id="rId6"/>
    <p:sldId id="363" r:id="rId7"/>
    <p:sldId id="364" r:id="rId8"/>
    <p:sldId id="378" r:id="rId9"/>
    <p:sldId id="377" r:id="rId10"/>
    <p:sldId id="379" r:id="rId11"/>
    <p:sldId id="380" r:id="rId12"/>
    <p:sldId id="381" r:id="rId13"/>
    <p:sldId id="394" r:id="rId14"/>
    <p:sldId id="384" r:id="rId15"/>
    <p:sldId id="395" r:id="rId16"/>
    <p:sldId id="396" r:id="rId17"/>
    <p:sldId id="383" r:id="rId18"/>
    <p:sldId id="387" r:id="rId19"/>
    <p:sldId id="397" r:id="rId20"/>
    <p:sldId id="398" r:id="rId21"/>
    <p:sldId id="399" r:id="rId22"/>
    <p:sldId id="372" r:id="rId23"/>
    <p:sldId id="400" r:id="rId24"/>
    <p:sldId id="401" r:id="rId25"/>
    <p:sldId id="393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8FF"/>
    <a:srgbClr val="0099FF"/>
    <a:srgbClr val="9900FF"/>
    <a:srgbClr val="B482DA"/>
    <a:srgbClr val="FFFF66"/>
    <a:srgbClr val="FF9933"/>
    <a:srgbClr val="CCFF99"/>
    <a:srgbClr val="99FF66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CBB0C-4713-E82B-2EED-51E2F17017D5}" v="38" dt="2022-11-06T16:02:23.045"/>
    <p1510:client id="{E4108516-8638-4483-B815-1EB3D6BB8BEF}" v="25" dt="2022-11-07T01:20:57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2" autoAdjust="0"/>
    <p:restoredTop sz="94333" autoAdjust="0"/>
  </p:normalViewPr>
  <p:slideViewPr>
    <p:cSldViewPr snapToGrid="0">
      <p:cViewPr>
        <p:scale>
          <a:sx n="84" d="100"/>
          <a:sy n="84" d="100"/>
        </p:scale>
        <p:origin x="1434" y="7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E4108516-8638-4483-B815-1EB3D6BB8BEF}"/>
    <pc:docChg chg="modSld">
      <pc:chgData name="堺　あずさ" userId="S::sakai2001@kashiwa.ed.jp::9e8ecc09-b0e3-4275-b80a-1c864828725e" providerId="AD" clId="Web-{E4108516-8638-4483-B815-1EB3D6BB8BEF}" dt="2022-11-07T01:20:57.877" v="23"/>
      <pc:docMkLst>
        <pc:docMk/>
      </pc:docMkLst>
      <pc:sldChg chg="modSp">
        <pc:chgData name="堺　あずさ" userId="S::sakai2001@kashiwa.ed.jp::9e8ecc09-b0e3-4275-b80a-1c864828725e" providerId="AD" clId="Web-{E4108516-8638-4483-B815-1EB3D6BB8BEF}" dt="2022-11-07T01:20:44.251" v="20" actId="20577"/>
        <pc:sldMkLst>
          <pc:docMk/>
          <pc:sldMk cId="2724487707" sldId="339"/>
        </pc:sldMkLst>
        <pc:spChg chg="mod">
          <ac:chgData name="堺　あずさ" userId="S::sakai2001@kashiwa.ed.jp::9e8ecc09-b0e3-4275-b80a-1c864828725e" providerId="AD" clId="Web-{E4108516-8638-4483-B815-1EB3D6BB8BEF}" dt="2022-11-07T01:20:44.251" v="20" actId="20577"/>
          <ac:spMkLst>
            <pc:docMk/>
            <pc:sldMk cId="2724487707" sldId="339"/>
            <ac:spMk id="2" creationId="{28B17617-0B20-B8AA-EBD4-83ABDB733A15}"/>
          </ac:spMkLst>
        </pc:spChg>
      </pc:sldChg>
      <pc:sldChg chg="delSp modSp">
        <pc:chgData name="堺　あずさ" userId="S::sakai2001@kashiwa.ed.jp::9e8ecc09-b0e3-4275-b80a-1c864828725e" providerId="AD" clId="Web-{E4108516-8638-4483-B815-1EB3D6BB8BEF}" dt="2022-11-07T01:20:57.877" v="23"/>
        <pc:sldMkLst>
          <pc:docMk/>
          <pc:sldMk cId="513927347" sldId="341"/>
        </pc:sldMkLst>
        <pc:cxnChg chg="del">
          <ac:chgData name="堺　あずさ" userId="S::sakai2001@kashiwa.ed.jp::9e8ecc09-b0e3-4275-b80a-1c864828725e" providerId="AD" clId="Web-{E4108516-8638-4483-B815-1EB3D6BB8BEF}" dt="2022-11-07T01:20:57.877" v="23"/>
          <ac:cxnSpMkLst>
            <pc:docMk/>
            <pc:sldMk cId="513927347" sldId="341"/>
            <ac:cxnSpMk id="3" creationId="{14E73D20-6790-421C-9CF7-1E8FC11B1F02}"/>
          </ac:cxnSpMkLst>
        </pc:cxnChg>
        <pc:cxnChg chg="del mod">
          <ac:chgData name="堺　あずさ" userId="S::sakai2001@kashiwa.ed.jp::9e8ecc09-b0e3-4275-b80a-1c864828725e" providerId="AD" clId="Web-{E4108516-8638-4483-B815-1EB3D6BB8BEF}" dt="2022-11-07T01:20:55.564" v="22"/>
          <ac:cxnSpMkLst>
            <pc:docMk/>
            <pc:sldMk cId="513927347" sldId="341"/>
            <ac:cxnSpMk id="4" creationId="{A2A1A80C-E436-452B-8146-6C02A6486F41}"/>
          </ac:cxnSpMkLst>
        </pc:cxnChg>
      </pc:sldChg>
    </pc:docChg>
  </pc:docChgLst>
  <pc:docChgLst>
    <pc:chgData name="堺　あずさ" userId="S::sakai2001@kashiwa.ed.jp::9e8ecc09-b0e3-4275-b80a-1c864828725e" providerId="AD" clId="Web-{1F2CBB0C-4713-E82B-2EED-51E2F17017D5}"/>
    <pc:docChg chg="modSld">
      <pc:chgData name="堺　あずさ" userId="S::sakai2001@kashiwa.ed.jp::9e8ecc09-b0e3-4275-b80a-1c864828725e" providerId="AD" clId="Web-{1F2CBB0C-4713-E82B-2EED-51E2F17017D5}" dt="2022-11-06T16:02:23.045" v="36"/>
      <pc:docMkLst>
        <pc:docMk/>
      </pc:docMkLst>
      <pc:sldChg chg="addSp modSp">
        <pc:chgData name="堺　あずさ" userId="S::sakai2001@kashiwa.ed.jp::9e8ecc09-b0e3-4275-b80a-1c864828725e" providerId="AD" clId="Web-{1F2CBB0C-4713-E82B-2EED-51E2F17017D5}" dt="2022-11-06T16:02:23.045" v="36"/>
        <pc:sldMkLst>
          <pc:docMk/>
          <pc:sldMk cId="513927347" sldId="341"/>
        </pc:sldMkLst>
        <pc:spChg chg="mod">
          <ac:chgData name="堺　あずさ" userId="S::sakai2001@kashiwa.ed.jp::9e8ecc09-b0e3-4275-b80a-1c864828725e" providerId="AD" clId="Web-{1F2CBB0C-4713-E82B-2EED-51E2F17017D5}" dt="2022-11-06T16:01:16.996" v="28" actId="14100"/>
          <ac:spMkLst>
            <pc:docMk/>
            <pc:sldMk cId="513927347" sldId="341"/>
            <ac:spMk id="9" creationId="{3A53DCC6-6953-66AF-4C2F-AAF6D4168F40}"/>
          </ac:spMkLst>
        </pc:spChg>
        <pc:spChg chg="mod">
          <ac:chgData name="堺　あずさ" userId="S::sakai2001@kashiwa.ed.jp::9e8ecc09-b0e3-4275-b80a-1c864828725e" providerId="AD" clId="Web-{1F2CBB0C-4713-E82B-2EED-51E2F17017D5}" dt="2022-11-06T16:01:31.309" v="31" actId="20577"/>
          <ac:spMkLst>
            <pc:docMk/>
            <pc:sldMk cId="513927347" sldId="341"/>
            <ac:spMk id="22" creationId="{F5EC5356-9389-8B6F-BA01-A4CFF50D6DD6}"/>
          </ac:spMkLst>
        </pc:spChg>
        <pc:spChg chg="mod">
          <ac:chgData name="堺　あずさ" userId="S::sakai2001@kashiwa.ed.jp::9e8ecc09-b0e3-4275-b80a-1c864828725e" providerId="AD" clId="Web-{1F2CBB0C-4713-E82B-2EED-51E2F17017D5}" dt="2022-11-06T16:02:13.608" v="35" actId="1076"/>
          <ac:spMkLst>
            <pc:docMk/>
            <pc:sldMk cId="513927347" sldId="341"/>
            <ac:spMk id="23" creationId="{7DCA84D5-1640-68F7-0129-2992E55D9148}"/>
          </ac:spMkLst>
        </pc:spChg>
        <pc:picChg chg="mod">
          <ac:chgData name="堺　あずさ" userId="S::sakai2001@kashiwa.ed.jp::9e8ecc09-b0e3-4275-b80a-1c864828725e" providerId="AD" clId="Web-{1F2CBB0C-4713-E82B-2EED-51E2F17017D5}" dt="2022-11-06T16:01:44.763" v="32" actId="1076"/>
          <ac:picMkLst>
            <pc:docMk/>
            <pc:sldMk cId="513927347" sldId="341"/>
            <ac:picMk id="21" creationId="{E9247078-147A-D6CB-3450-D23B02CF1116}"/>
          </ac:picMkLst>
        </pc:picChg>
        <pc:cxnChg chg="add">
          <ac:chgData name="堺　あずさ" userId="S::sakai2001@kashiwa.ed.jp::9e8ecc09-b0e3-4275-b80a-1c864828725e" providerId="AD" clId="Web-{1F2CBB0C-4713-E82B-2EED-51E2F17017D5}" dt="2022-11-06T16:01:56.982" v="33"/>
          <ac:cxnSpMkLst>
            <pc:docMk/>
            <pc:sldMk cId="513927347" sldId="341"/>
            <ac:cxnSpMk id="3" creationId="{14E73D20-6790-421C-9CF7-1E8FC11B1F02}"/>
          </ac:cxnSpMkLst>
        </pc:cxnChg>
        <pc:cxnChg chg="add">
          <ac:chgData name="堺　あずさ" userId="S::sakai2001@kashiwa.ed.jp::9e8ecc09-b0e3-4275-b80a-1c864828725e" providerId="AD" clId="Web-{1F2CBB0C-4713-E82B-2EED-51E2F17017D5}" dt="2022-11-06T16:02:23.045" v="36"/>
          <ac:cxnSpMkLst>
            <pc:docMk/>
            <pc:sldMk cId="513927347" sldId="341"/>
            <ac:cxnSpMk id="4" creationId="{A2A1A80C-E436-452B-8146-6C02A6486F4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5C9F-D659-4E7F-BAEF-7E973D39ADA3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C79B-1B67-450A-96D1-CFD77CAB9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3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6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3A8D-FD58-4BAE-864F-CEB3236E9E5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47365"/>
            <a:ext cx="12191999" cy="2387600"/>
          </a:xfrm>
        </p:spPr>
        <p:txBody>
          <a:bodyPr>
            <a:normAutofit/>
          </a:bodyPr>
          <a:lstStyle/>
          <a:p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br>
              <a:rPr lang="en-US" altLang="ja-JP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動画を作成してみよう</a:t>
            </a:r>
            <a:endParaRPr kumimoji="1" lang="ja-JP" altLang="en-US" sz="6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D5E2E02-2A93-4C3C-B9AC-665048AFB4B3}"/>
              </a:ext>
            </a:extLst>
          </p:cNvPr>
          <p:cNvSpPr/>
          <p:nvPr/>
        </p:nvSpPr>
        <p:spPr>
          <a:xfrm>
            <a:off x="601134" y="538447"/>
            <a:ext cx="2437342" cy="2089640"/>
          </a:xfrm>
          <a:prstGeom prst="ellipse">
            <a:avLst/>
          </a:prstGeom>
          <a:gradFill>
            <a:gsLst>
              <a:gs pos="0">
                <a:srgbClr val="A7E8FF"/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1237B22-C8D6-498E-990E-6A32763B7ED3}"/>
              </a:ext>
            </a:extLst>
          </p:cNvPr>
          <p:cNvSpPr/>
          <p:nvPr/>
        </p:nvSpPr>
        <p:spPr>
          <a:xfrm>
            <a:off x="704922" y="1167768"/>
            <a:ext cx="22297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endParaRPr lang="ja-JP" alt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03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E1848C-DF4F-46AD-80B9-9D8D58FC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60" y="1669097"/>
            <a:ext cx="10060302" cy="49308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動画に写真を入れよう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902260" y="747370"/>
            <a:ext cx="9599893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選択した写真が表示されるので、下のページエリアの　　　　　へドラッグしましょう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7B37397-2C9C-4D81-84BE-9FD506E5F181}"/>
              </a:ext>
            </a:extLst>
          </p:cNvPr>
          <p:cNvCxnSpPr>
            <a:cxnSpLocks/>
          </p:cNvCxnSpPr>
          <p:nvPr/>
        </p:nvCxnSpPr>
        <p:spPr>
          <a:xfrm>
            <a:off x="3217673" y="4463979"/>
            <a:ext cx="3515942" cy="110810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1CA2EA41-D866-4324-A7EC-6C5227A3B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68" y="918242"/>
            <a:ext cx="752580" cy="504895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F93AAC4-6C5E-4B5C-864C-61280EC9642C}"/>
              </a:ext>
            </a:extLst>
          </p:cNvPr>
          <p:cNvSpPr/>
          <p:nvPr/>
        </p:nvSpPr>
        <p:spPr>
          <a:xfrm>
            <a:off x="7312168" y="918242"/>
            <a:ext cx="635044" cy="5048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chemeClr val="tx1"/>
                  </a:solidFill>
                </a:ln>
              </a:rPr>
              <a:t>＋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726C5DA0-C06D-4DD6-B82F-174AD498C788}"/>
              </a:ext>
            </a:extLst>
          </p:cNvPr>
          <p:cNvSpPr/>
          <p:nvPr/>
        </p:nvSpPr>
        <p:spPr>
          <a:xfrm>
            <a:off x="1536820" y="3857961"/>
            <a:ext cx="1680853" cy="1108104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ED06B212-64C0-45E3-B817-F7A2EE002C12}"/>
              </a:ext>
            </a:extLst>
          </p:cNvPr>
          <p:cNvSpPr txBox="1">
            <a:spLocks/>
          </p:cNvSpPr>
          <p:nvPr/>
        </p:nvSpPr>
        <p:spPr>
          <a:xfrm>
            <a:off x="1082858" y="5188903"/>
            <a:ext cx="3184903" cy="1203647"/>
          </a:xfrm>
          <a:prstGeom prst="wedgeRectCallout">
            <a:avLst>
              <a:gd name="adj1" fmla="val -5633"/>
              <a:gd name="adj2" fmla="val -873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選んだ写真を</a:t>
            </a:r>
            <a:endParaRPr lang="en-US" altLang="ja-JP" dirty="0"/>
          </a:p>
          <a:p>
            <a:r>
              <a:rPr lang="ja-JP" altLang="en-US" dirty="0"/>
              <a:t>ページエリアに</a:t>
            </a:r>
            <a:endParaRPr lang="en-US" altLang="ja-JP" dirty="0"/>
          </a:p>
          <a:p>
            <a:r>
              <a:rPr lang="ja-JP" altLang="en-US" dirty="0"/>
              <a:t>ドラッグします</a:t>
            </a:r>
          </a:p>
        </p:txBody>
      </p:sp>
    </p:spTree>
    <p:extLst>
      <p:ext uri="{BB962C8B-B14F-4D97-AF65-F5344CB8AC3E}">
        <p14:creationId xmlns:p14="http://schemas.microsoft.com/office/powerpoint/2010/main" val="409628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900EB2B-2303-493D-B19E-C07B94F5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1521004"/>
            <a:ext cx="4039164" cy="50775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833E046-33F5-4208-9665-F6F0762B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93" y="1587776"/>
            <a:ext cx="4220164" cy="48679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の動画を入れよう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578542" y="754555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にある動画をキーワードで探しましょう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18">
            <a:extLst>
              <a:ext uri="{FF2B5EF4-FFF2-40B4-BE49-F238E27FC236}">
                <a16:creationId xmlns:a16="http://schemas.microsoft.com/office/drawing/2014/main" id="{F256FA0C-7DE9-4F19-B8B4-DE455786539F}"/>
              </a:ext>
            </a:extLst>
          </p:cNvPr>
          <p:cNvSpPr/>
          <p:nvPr/>
        </p:nvSpPr>
        <p:spPr>
          <a:xfrm>
            <a:off x="521392" y="2891006"/>
            <a:ext cx="645141" cy="652294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8B08522-66F2-4AF4-8749-0229B29EF3EB}"/>
              </a:ext>
            </a:extLst>
          </p:cNvPr>
          <p:cNvSpPr/>
          <p:nvPr/>
        </p:nvSpPr>
        <p:spPr>
          <a:xfrm>
            <a:off x="2806003" y="4216811"/>
            <a:ext cx="1508822" cy="788695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43850A99-EE03-4F1A-8890-4A9FEA7D8399}"/>
              </a:ext>
            </a:extLst>
          </p:cNvPr>
          <p:cNvSpPr txBox="1">
            <a:spLocks/>
          </p:cNvSpPr>
          <p:nvPr/>
        </p:nvSpPr>
        <p:spPr>
          <a:xfrm>
            <a:off x="1052120" y="4896524"/>
            <a:ext cx="2043952" cy="834093"/>
          </a:xfrm>
          <a:prstGeom prst="wedgeRectCallout">
            <a:avLst>
              <a:gd name="adj1" fmla="val 62323"/>
              <a:gd name="adj2" fmla="val -5659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②「動画」を</a:t>
            </a:r>
            <a:endParaRPr lang="en-US" altLang="ja-JP" dirty="0"/>
          </a:p>
          <a:p>
            <a:r>
              <a:rPr lang="ja-JP" altLang="en-US" dirty="0"/>
              <a:t>選びます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729EDEE1-DC9E-4B05-AE83-4A947B961C01}"/>
              </a:ext>
            </a:extLst>
          </p:cNvPr>
          <p:cNvSpPr/>
          <p:nvPr/>
        </p:nvSpPr>
        <p:spPr>
          <a:xfrm>
            <a:off x="4898537" y="3610350"/>
            <a:ext cx="582706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EF457D4B-5D24-424D-9FAE-932A04CAE538}"/>
              </a:ext>
            </a:extLst>
          </p:cNvPr>
          <p:cNvSpPr/>
          <p:nvPr/>
        </p:nvSpPr>
        <p:spPr>
          <a:xfrm>
            <a:off x="6455585" y="3001482"/>
            <a:ext cx="3218822" cy="3654936"/>
          </a:xfrm>
          <a:prstGeom prst="roundRect">
            <a:avLst>
              <a:gd name="adj" fmla="val 403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16F8569-F42D-49D0-AEF7-F43EDDB05CF7}"/>
              </a:ext>
            </a:extLst>
          </p:cNvPr>
          <p:cNvSpPr txBox="1">
            <a:spLocks/>
          </p:cNvSpPr>
          <p:nvPr/>
        </p:nvSpPr>
        <p:spPr>
          <a:xfrm>
            <a:off x="7730507" y="830377"/>
            <a:ext cx="3218822" cy="976475"/>
          </a:xfrm>
          <a:prstGeom prst="wedgeRectCallout">
            <a:avLst>
              <a:gd name="adj1" fmla="val -44642"/>
              <a:gd name="adj2" fmla="val 8039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③動画を探すための</a:t>
            </a:r>
            <a:endParaRPr lang="en-US" altLang="ja-JP" dirty="0"/>
          </a:p>
          <a:p>
            <a:pPr algn="l"/>
            <a:r>
              <a:rPr lang="ja-JP" altLang="en-US" dirty="0"/>
              <a:t>キーワードを入力します</a:t>
            </a:r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F7D1A4AC-D70A-42BD-B9CE-86A443F7FE42}"/>
              </a:ext>
            </a:extLst>
          </p:cNvPr>
          <p:cNvSpPr txBox="1">
            <a:spLocks/>
          </p:cNvSpPr>
          <p:nvPr/>
        </p:nvSpPr>
        <p:spPr>
          <a:xfrm>
            <a:off x="8236760" y="3158310"/>
            <a:ext cx="3218822" cy="976475"/>
          </a:xfrm>
          <a:prstGeom prst="wedgeRectCallout">
            <a:avLst>
              <a:gd name="adj1" fmla="val -62606"/>
              <a:gd name="adj2" fmla="val 390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④検索結果の動画が</a:t>
            </a:r>
            <a:endParaRPr lang="en-US" altLang="ja-JP" dirty="0"/>
          </a:p>
          <a:p>
            <a:pPr algn="l"/>
            <a:r>
              <a:rPr lang="ja-JP" altLang="en-US" dirty="0"/>
              <a:t>一覧で表示されます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B00EF12-227F-47B2-8940-BD2C25A52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368" y="4853177"/>
            <a:ext cx="2934674" cy="1700989"/>
          </a:xfrm>
          <a:prstGeom prst="rect">
            <a:avLst/>
          </a:prstGeom>
          <a:ln w="57150">
            <a:solidFill>
              <a:srgbClr val="0099FF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4339A5-5E16-47B2-9219-A3297A9C848F}"/>
              </a:ext>
            </a:extLst>
          </p:cNvPr>
          <p:cNvSpPr txBox="1"/>
          <p:nvPr/>
        </p:nvSpPr>
        <p:spPr>
          <a:xfrm>
            <a:off x="7993233" y="5633239"/>
            <a:ext cx="1169894" cy="307777"/>
          </a:xfrm>
          <a:prstGeom prst="borderCallout2">
            <a:avLst>
              <a:gd name="adj1" fmla="val 86835"/>
              <a:gd name="adj2" fmla="val 46217"/>
              <a:gd name="adj3" fmla="val 145636"/>
              <a:gd name="adj4" fmla="val 68007"/>
              <a:gd name="adj5" fmla="val 151093"/>
              <a:gd name="adj6" fmla="val 66887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動画の時間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7130DDBE-F917-45A0-B8A0-4DECB48E4D37}"/>
              </a:ext>
            </a:extLst>
          </p:cNvPr>
          <p:cNvSpPr txBox="1">
            <a:spLocks/>
          </p:cNvSpPr>
          <p:nvPr/>
        </p:nvSpPr>
        <p:spPr>
          <a:xfrm>
            <a:off x="1182742" y="2056913"/>
            <a:ext cx="2185223" cy="834093"/>
          </a:xfrm>
          <a:prstGeom prst="wedgeRectCallout">
            <a:avLst>
              <a:gd name="adj1" fmla="val -46037"/>
              <a:gd name="adj2" fmla="val 6888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①「素材」を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183150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EDFBFA-33DB-4DCF-88D0-8B0C850A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465032"/>
            <a:ext cx="10563225" cy="50900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の動画を入れよう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048128" y="756502"/>
            <a:ext cx="9491535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選んだ動画を下のページエリアの　　　　へドラッグして追加しましょう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B2A4851-1AA5-4502-B9C8-E85A89878B21}"/>
              </a:ext>
            </a:extLst>
          </p:cNvPr>
          <p:cNvCxnSpPr>
            <a:cxnSpLocks/>
          </p:cNvCxnSpPr>
          <p:nvPr/>
        </p:nvCxnSpPr>
        <p:spPr>
          <a:xfrm>
            <a:off x="4267200" y="4443254"/>
            <a:ext cx="4352925" cy="1203647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2B872F6-096C-4466-BE3D-60CA4014F8C7}"/>
              </a:ext>
            </a:extLst>
          </p:cNvPr>
          <p:cNvSpPr/>
          <p:nvPr/>
        </p:nvSpPr>
        <p:spPr>
          <a:xfrm>
            <a:off x="5018495" y="906070"/>
            <a:ext cx="635044" cy="5048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chemeClr val="tx1"/>
                  </a:solidFill>
                </a:ln>
              </a:rPr>
              <a:t>＋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060755E4-331F-4E9D-BFB1-66E283E71A28}"/>
              </a:ext>
            </a:extLst>
          </p:cNvPr>
          <p:cNvSpPr/>
          <p:nvPr/>
        </p:nvSpPr>
        <p:spPr>
          <a:xfrm>
            <a:off x="2881791" y="3957062"/>
            <a:ext cx="1385409" cy="805438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869C18DD-44DC-4D1B-8D30-94210A1F9969}"/>
              </a:ext>
            </a:extLst>
          </p:cNvPr>
          <p:cNvSpPr txBox="1">
            <a:spLocks/>
          </p:cNvSpPr>
          <p:nvPr/>
        </p:nvSpPr>
        <p:spPr>
          <a:xfrm>
            <a:off x="1289340" y="4897851"/>
            <a:ext cx="3184903" cy="1203647"/>
          </a:xfrm>
          <a:prstGeom prst="wedgeRectCallout">
            <a:avLst>
              <a:gd name="adj1" fmla="val 37968"/>
              <a:gd name="adj2" fmla="val -7034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選んだ動画を</a:t>
            </a:r>
            <a:endParaRPr lang="en-US" altLang="ja-JP" sz="2000" dirty="0"/>
          </a:p>
          <a:p>
            <a:r>
              <a:rPr lang="ja-JP" altLang="en-US" sz="2000" dirty="0"/>
              <a:t>ページエリアに</a:t>
            </a:r>
            <a:endParaRPr lang="en-US" altLang="ja-JP" sz="2000" dirty="0"/>
          </a:p>
          <a:p>
            <a:r>
              <a:rPr lang="ja-JP" altLang="en-US" sz="2000" dirty="0"/>
              <a:t>ドラッグします</a:t>
            </a:r>
          </a:p>
        </p:txBody>
      </p:sp>
    </p:spTree>
    <p:extLst>
      <p:ext uri="{BB962C8B-B14F-4D97-AF65-F5344CB8AC3E}">
        <p14:creationId xmlns:p14="http://schemas.microsoft.com/office/powerpoint/2010/main" val="339666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735295-A4CD-43D1-8AA7-F1893B34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0"/>
          <a:stretch/>
        </p:blipFill>
        <p:spPr>
          <a:xfrm>
            <a:off x="1332622" y="1401187"/>
            <a:ext cx="9016983" cy="53365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の動画を入れよう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820821" y="650332"/>
            <a:ext cx="7971387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動画を再生して確認しましょう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28E08846-3AA2-4C34-9EB4-929D9C5E2F9D}"/>
              </a:ext>
            </a:extLst>
          </p:cNvPr>
          <p:cNvSpPr/>
          <p:nvPr/>
        </p:nvSpPr>
        <p:spPr>
          <a:xfrm>
            <a:off x="6575402" y="5299275"/>
            <a:ext cx="518615" cy="1200996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2C5EC3E-C123-468F-AF31-9803692205FB}"/>
              </a:ext>
            </a:extLst>
          </p:cNvPr>
          <p:cNvCxnSpPr>
            <a:cxnSpLocks/>
          </p:cNvCxnSpPr>
          <p:nvPr/>
        </p:nvCxnSpPr>
        <p:spPr>
          <a:xfrm>
            <a:off x="5760140" y="5118503"/>
            <a:ext cx="210111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18">
            <a:extLst>
              <a:ext uri="{FF2B5EF4-FFF2-40B4-BE49-F238E27FC236}">
                <a16:creationId xmlns:a16="http://schemas.microsoft.com/office/drawing/2014/main" id="{620D0BAF-11AF-44B1-BE44-901D5E65247B}"/>
              </a:ext>
            </a:extLst>
          </p:cNvPr>
          <p:cNvSpPr/>
          <p:nvPr/>
        </p:nvSpPr>
        <p:spPr>
          <a:xfrm>
            <a:off x="3211038" y="5437731"/>
            <a:ext cx="753599" cy="893240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3">
            <a:extLst>
              <a:ext uri="{FF2B5EF4-FFF2-40B4-BE49-F238E27FC236}">
                <a16:creationId xmlns:a16="http://schemas.microsoft.com/office/drawing/2014/main" id="{D14BDFD7-A538-411C-9635-02F3919CFB31}"/>
              </a:ext>
            </a:extLst>
          </p:cNvPr>
          <p:cNvSpPr txBox="1">
            <a:spLocks/>
          </p:cNvSpPr>
          <p:nvPr/>
        </p:nvSpPr>
        <p:spPr>
          <a:xfrm>
            <a:off x="350523" y="4630266"/>
            <a:ext cx="2969292" cy="976475"/>
          </a:xfrm>
          <a:prstGeom prst="wedgeRectCallout">
            <a:avLst>
              <a:gd name="adj1" fmla="val 43146"/>
              <a:gd name="adj2" fmla="val 8474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再生ボタンで動画を</a:t>
            </a:r>
            <a:endParaRPr lang="en-US" altLang="ja-JP" sz="2000" dirty="0"/>
          </a:p>
          <a:p>
            <a:r>
              <a:rPr lang="ja-JP" altLang="en-US" sz="2000" dirty="0"/>
              <a:t>確認できます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6C5BA7A0-D4EA-4C47-88AE-1C5998C38835}"/>
              </a:ext>
            </a:extLst>
          </p:cNvPr>
          <p:cNvSpPr txBox="1">
            <a:spLocks/>
          </p:cNvSpPr>
          <p:nvPr/>
        </p:nvSpPr>
        <p:spPr>
          <a:xfrm>
            <a:off x="3820781" y="3735239"/>
            <a:ext cx="2969292" cy="976475"/>
          </a:xfrm>
          <a:prstGeom prst="wedgeRectCallout">
            <a:avLst>
              <a:gd name="adj1" fmla="val 40025"/>
              <a:gd name="adj2" fmla="val 8277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tx1"/>
                </a:solidFill>
              </a:rPr>
              <a:t>▼</a:t>
            </a:r>
            <a:r>
              <a:rPr lang="ja-JP" altLang="en-US" sz="2000" dirty="0"/>
              <a:t>をドラッグして、再生の</a:t>
            </a:r>
            <a:endParaRPr lang="en-US" altLang="ja-JP" sz="2000" dirty="0"/>
          </a:p>
          <a:p>
            <a:pPr algn="l"/>
            <a:r>
              <a:rPr lang="ja-JP" altLang="en-US" sz="2000" dirty="0"/>
              <a:t>スタートを変更できます</a:t>
            </a:r>
          </a:p>
        </p:txBody>
      </p:sp>
      <p:sp>
        <p:nvSpPr>
          <p:cNvPr id="34" name="角丸四角形 18">
            <a:extLst>
              <a:ext uri="{FF2B5EF4-FFF2-40B4-BE49-F238E27FC236}">
                <a16:creationId xmlns:a16="http://schemas.microsoft.com/office/drawing/2014/main" id="{42ECF107-B5D3-4E98-B5F0-FBF6D46337A2}"/>
              </a:ext>
            </a:extLst>
          </p:cNvPr>
          <p:cNvSpPr/>
          <p:nvPr/>
        </p:nvSpPr>
        <p:spPr>
          <a:xfrm>
            <a:off x="8147358" y="5500544"/>
            <a:ext cx="518615" cy="40710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3">
            <a:extLst>
              <a:ext uri="{FF2B5EF4-FFF2-40B4-BE49-F238E27FC236}">
                <a16:creationId xmlns:a16="http://schemas.microsoft.com/office/drawing/2014/main" id="{2F9B81F3-973F-4A02-BF6A-BC40572A4F61}"/>
              </a:ext>
            </a:extLst>
          </p:cNvPr>
          <p:cNvSpPr txBox="1">
            <a:spLocks/>
          </p:cNvSpPr>
          <p:nvPr/>
        </p:nvSpPr>
        <p:spPr>
          <a:xfrm>
            <a:off x="8996572" y="4136195"/>
            <a:ext cx="3036281" cy="2563571"/>
          </a:xfrm>
          <a:prstGeom prst="wedgeRectCallout">
            <a:avLst>
              <a:gd name="adj1" fmla="val -63731"/>
              <a:gd name="adj2" fmla="val 1018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1600" dirty="0"/>
              <a:t>　　　　　３点からのメニューで</a:t>
            </a:r>
            <a:endParaRPr lang="en-US" altLang="ja-JP" sz="1600" dirty="0"/>
          </a:p>
          <a:p>
            <a:pPr algn="l"/>
            <a:r>
              <a:rPr lang="ja-JP" altLang="en-US" sz="1600" dirty="0"/>
              <a:t>　　　ページの削除などができます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1E44985-37B0-4D00-9A86-D3C61E658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0516" y="4817036"/>
            <a:ext cx="2558895" cy="16709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246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DB18437-9611-4ED1-8E4B-161824CB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0" y="1385842"/>
            <a:ext cx="11044558" cy="51402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テロップを入れよう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998346" y="713086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動画の中の好きな場所にテロップ（文字）を表示させましょう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C4D94E63-C384-45DD-A941-D903EFAD6037}"/>
              </a:ext>
            </a:extLst>
          </p:cNvPr>
          <p:cNvSpPr txBox="1">
            <a:spLocks/>
          </p:cNvSpPr>
          <p:nvPr/>
        </p:nvSpPr>
        <p:spPr>
          <a:xfrm>
            <a:off x="6515922" y="1540782"/>
            <a:ext cx="2734139" cy="825574"/>
          </a:xfrm>
          <a:prstGeom prst="wedgeRectCallout">
            <a:avLst>
              <a:gd name="adj1" fmla="val -38839"/>
              <a:gd name="adj2" fmla="val 8232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/>
              <a:t>③テロップで出したい</a:t>
            </a:r>
            <a:endParaRPr lang="en-US" altLang="ja-JP"/>
          </a:p>
          <a:p>
            <a:r>
              <a:rPr lang="en-US" altLang="ja-JP"/>
              <a:t> </a:t>
            </a:r>
            <a:r>
              <a:rPr lang="ja-JP" altLang="en-US"/>
              <a:t>文字を入力します</a:t>
            </a:r>
            <a:endParaRPr lang="ja-JP" altLang="en-US" dirty="0"/>
          </a:p>
        </p:txBody>
      </p:sp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DCD8838B-BA5B-4918-ABA4-99286F092E9E}"/>
              </a:ext>
            </a:extLst>
          </p:cNvPr>
          <p:cNvSpPr/>
          <p:nvPr/>
        </p:nvSpPr>
        <p:spPr>
          <a:xfrm>
            <a:off x="1233705" y="2443198"/>
            <a:ext cx="2961105" cy="481893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F3464C8D-49FC-4EC8-9EFD-293D3D940182}"/>
              </a:ext>
            </a:extLst>
          </p:cNvPr>
          <p:cNvSpPr txBox="1">
            <a:spLocks/>
          </p:cNvSpPr>
          <p:nvPr/>
        </p:nvSpPr>
        <p:spPr>
          <a:xfrm>
            <a:off x="7075992" y="4364365"/>
            <a:ext cx="3090391" cy="993493"/>
          </a:xfrm>
          <a:prstGeom prst="wedgeRectCallout">
            <a:avLst>
              <a:gd name="adj1" fmla="val -34964"/>
              <a:gd name="adj2" fmla="val 7332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①入れたい写真や動画を</a:t>
            </a:r>
            <a:endParaRPr lang="en-US" altLang="ja-JP" sz="2000" dirty="0"/>
          </a:p>
          <a:p>
            <a:r>
              <a:rPr lang="ja-JP" altLang="en-US" sz="2000" dirty="0"/>
              <a:t>選択し表示させます</a:t>
            </a:r>
          </a:p>
        </p:txBody>
      </p:sp>
      <p:sp>
        <p:nvSpPr>
          <p:cNvPr id="9" name="角丸四角形 18">
            <a:extLst>
              <a:ext uri="{FF2B5EF4-FFF2-40B4-BE49-F238E27FC236}">
                <a16:creationId xmlns:a16="http://schemas.microsoft.com/office/drawing/2014/main" id="{74CEEACA-B119-4159-854C-8ECA63C4FBE8}"/>
              </a:ext>
            </a:extLst>
          </p:cNvPr>
          <p:cNvSpPr/>
          <p:nvPr/>
        </p:nvSpPr>
        <p:spPr>
          <a:xfrm>
            <a:off x="521800" y="3189419"/>
            <a:ext cx="630557" cy="60629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3F806E3-F443-4C67-8155-00D161314C9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37079" y="2726481"/>
            <a:ext cx="520483" cy="462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タイトル 3">
            <a:extLst>
              <a:ext uri="{FF2B5EF4-FFF2-40B4-BE49-F238E27FC236}">
                <a16:creationId xmlns:a16="http://schemas.microsoft.com/office/drawing/2014/main" id="{8129DB7F-44AB-4ED3-A1DE-9798610B1744}"/>
              </a:ext>
            </a:extLst>
          </p:cNvPr>
          <p:cNvSpPr txBox="1">
            <a:spLocks/>
          </p:cNvSpPr>
          <p:nvPr/>
        </p:nvSpPr>
        <p:spPr>
          <a:xfrm>
            <a:off x="1152357" y="3705738"/>
            <a:ext cx="3387759" cy="963786"/>
          </a:xfrm>
          <a:prstGeom prst="wedgeRectCallout">
            <a:avLst>
              <a:gd name="adj1" fmla="val -8805"/>
              <a:gd name="adj2" fmla="val -1383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②「テキストボックスを追加」を</a:t>
            </a:r>
            <a:endParaRPr lang="en-US" altLang="ja-JP" sz="2000" dirty="0"/>
          </a:p>
          <a:p>
            <a:r>
              <a:rPr lang="ja-JP" altLang="en-US" sz="2000" dirty="0"/>
              <a:t>タップします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7844219-856A-426A-9522-39EBBCD32CEF}"/>
              </a:ext>
            </a:extLst>
          </p:cNvPr>
          <p:cNvGrpSpPr/>
          <p:nvPr/>
        </p:nvGrpSpPr>
        <p:grpSpPr>
          <a:xfrm>
            <a:off x="8292426" y="2925790"/>
            <a:ext cx="2610706" cy="619125"/>
            <a:chOff x="8843835" y="5461369"/>
            <a:chExt cx="2610706" cy="619125"/>
          </a:xfrm>
        </p:grpSpPr>
        <p:sp>
          <p:nvSpPr>
            <p:cNvPr id="17" name="吹き出し: 角を丸めた四角形 16">
              <a:extLst>
                <a:ext uri="{FF2B5EF4-FFF2-40B4-BE49-F238E27FC236}">
                  <a16:creationId xmlns:a16="http://schemas.microsoft.com/office/drawing/2014/main" id="{55D9E694-43A1-4A52-A1A5-C09497723886}"/>
                </a:ext>
              </a:extLst>
            </p:cNvPr>
            <p:cNvSpPr/>
            <p:nvPr/>
          </p:nvSpPr>
          <p:spPr>
            <a:xfrm>
              <a:off x="8843835" y="5461369"/>
              <a:ext cx="2610706" cy="619125"/>
            </a:xfrm>
            <a:prstGeom prst="wedgeRoundRectCallout">
              <a:avLst>
                <a:gd name="adj1" fmla="val -60286"/>
                <a:gd name="adj2" fmla="val -5125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 回転　　　 　 　　　　移動</a:t>
              </a:r>
              <a:endPara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D9A75EE-540A-45A0-9D1C-0F315015E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6710" y="5542331"/>
              <a:ext cx="470757" cy="45720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9C217A46-0299-4E45-92B1-2BA65D3CE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86215" y="5567527"/>
              <a:ext cx="47075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67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9F230A2-929F-4883-AB4C-8C17E72E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46" y="1420126"/>
            <a:ext cx="10568012" cy="49942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テロップを入れよう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B236F3B9-6AE8-4BB9-AB40-78152B5736C3}"/>
              </a:ext>
            </a:extLst>
          </p:cNvPr>
          <p:cNvSpPr txBox="1">
            <a:spLocks/>
          </p:cNvSpPr>
          <p:nvPr/>
        </p:nvSpPr>
        <p:spPr>
          <a:xfrm>
            <a:off x="9012582" y="3620771"/>
            <a:ext cx="2174148" cy="5205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②文字を入力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55935A-997C-46AD-8BDD-42F2AB35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833" y="1269709"/>
            <a:ext cx="3170604" cy="38819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タイトル 3">
            <a:extLst>
              <a:ext uri="{FF2B5EF4-FFF2-40B4-BE49-F238E27FC236}">
                <a16:creationId xmlns:a16="http://schemas.microsoft.com/office/drawing/2014/main" id="{EA1D9919-86CD-45BF-9D06-A977930BAE6B}"/>
              </a:ext>
            </a:extLst>
          </p:cNvPr>
          <p:cNvSpPr txBox="1">
            <a:spLocks/>
          </p:cNvSpPr>
          <p:nvPr/>
        </p:nvSpPr>
        <p:spPr>
          <a:xfrm>
            <a:off x="8669161" y="3027333"/>
            <a:ext cx="2622516" cy="750855"/>
          </a:xfrm>
          <a:prstGeom prst="wedgeRectCallout">
            <a:avLst>
              <a:gd name="adj1" fmla="val -36975"/>
              <a:gd name="adj2" fmla="val 7264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③「タイミングを表示」を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35C1FBC8-2B96-4504-9915-8983751AF180}"/>
              </a:ext>
            </a:extLst>
          </p:cNvPr>
          <p:cNvCxnSpPr>
            <a:cxnSpLocks/>
          </p:cNvCxnSpPr>
          <p:nvPr/>
        </p:nvCxnSpPr>
        <p:spPr>
          <a:xfrm>
            <a:off x="7560074" y="3333205"/>
            <a:ext cx="1004140" cy="667286"/>
          </a:xfrm>
          <a:prstGeom prst="curvedConnector3">
            <a:avLst>
              <a:gd name="adj1" fmla="val 9667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998346" y="713086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テロップ（文字）をだす位置や長さを設定しましょう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角丸四角形 18">
            <a:extLst>
              <a:ext uri="{FF2B5EF4-FFF2-40B4-BE49-F238E27FC236}">
                <a16:creationId xmlns:a16="http://schemas.microsoft.com/office/drawing/2014/main" id="{7EA15CBD-1D36-42D9-A5DC-73356D3775CD}"/>
              </a:ext>
            </a:extLst>
          </p:cNvPr>
          <p:cNvSpPr/>
          <p:nvPr/>
        </p:nvSpPr>
        <p:spPr>
          <a:xfrm>
            <a:off x="6200931" y="2534716"/>
            <a:ext cx="1560039" cy="590079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1723687B-CAFD-4950-966C-331126D95A8C}"/>
              </a:ext>
            </a:extLst>
          </p:cNvPr>
          <p:cNvSpPr txBox="1">
            <a:spLocks/>
          </p:cNvSpPr>
          <p:nvPr/>
        </p:nvSpPr>
        <p:spPr>
          <a:xfrm>
            <a:off x="3173243" y="1804547"/>
            <a:ext cx="2734139" cy="946511"/>
          </a:xfrm>
          <a:prstGeom prst="wedgeRectCallout">
            <a:avLst>
              <a:gd name="adj1" fmla="val 64426"/>
              <a:gd name="adj2" fmla="val 473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①テロップで入れた文字</a:t>
            </a:r>
            <a:endParaRPr lang="en-US" altLang="ja-JP" dirty="0"/>
          </a:p>
          <a:p>
            <a:r>
              <a:rPr lang="ja-JP" altLang="en-US" dirty="0"/>
              <a:t>を選択します</a:t>
            </a:r>
          </a:p>
        </p:txBody>
      </p:sp>
      <p:sp>
        <p:nvSpPr>
          <p:cNvPr id="24" name="角丸四角形 18">
            <a:extLst>
              <a:ext uri="{FF2B5EF4-FFF2-40B4-BE49-F238E27FC236}">
                <a16:creationId xmlns:a16="http://schemas.microsoft.com/office/drawing/2014/main" id="{48695E99-BE2D-49AB-B270-4330B0F54DD2}"/>
              </a:ext>
            </a:extLst>
          </p:cNvPr>
          <p:cNvSpPr/>
          <p:nvPr/>
        </p:nvSpPr>
        <p:spPr>
          <a:xfrm>
            <a:off x="7227038" y="3204429"/>
            <a:ext cx="347268" cy="338872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08632AE1-ABA5-4076-A8D7-28D84E02048B}"/>
              </a:ext>
            </a:extLst>
          </p:cNvPr>
          <p:cNvSpPr/>
          <p:nvPr/>
        </p:nvSpPr>
        <p:spPr>
          <a:xfrm>
            <a:off x="8283106" y="4000491"/>
            <a:ext cx="2870884" cy="419996"/>
          </a:xfrm>
          <a:prstGeom prst="roundRect">
            <a:avLst>
              <a:gd name="adj" fmla="val 2217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447F3A83-91ED-4E79-BBE0-5D1238BD94ED}"/>
              </a:ext>
            </a:extLst>
          </p:cNvPr>
          <p:cNvSpPr txBox="1">
            <a:spLocks/>
          </p:cNvSpPr>
          <p:nvPr/>
        </p:nvSpPr>
        <p:spPr>
          <a:xfrm>
            <a:off x="4945736" y="3656689"/>
            <a:ext cx="2454936" cy="881429"/>
          </a:xfrm>
          <a:prstGeom prst="wedgeRectCallout">
            <a:avLst>
              <a:gd name="adj1" fmla="val 45846"/>
              <a:gd name="adj2" fmla="val -7341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②３点から</a:t>
            </a:r>
            <a:endParaRPr lang="en-US" altLang="ja-JP" dirty="0"/>
          </a:p>
          <a:p>
            <a:r>
              <a:rPr lang="ja-JP" altLang="en-US" dirty="0"/>
              <a:t>メニューを表示します</a:t>
            </a:r>
          </a:p>
        </p:txBody>
      </p:sp>
    </p:spTree>
    <p:extLst>
      <p:ext uri="{BB962C8B-B14F-4D97-AF65-F5344CB8AC3E}">
        <p14:creationId xmlns:p14="http://schemas.microsoft.com/office/powerpoint/2010/main" val="257791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7C3DF70-D989-4749-93AF-A6E86B290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92"/>
          <a:stretch/>
        </p:blipFill>
        <p:spPr>
          <a:xfrm>
            <a:off x="312752" y="1965761"/>
            <a:ext cx="11504780" cy="35549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6C18F3D-BCCB-44B1-B9BE-21721A1A0AB8}"/>
              </a:ext>
            </a:extLst>
          </p:cNvPr>
          <p:cNvCxnSpPr>
            <a:cxnSpLocks/>
          </p:cNvCxnSpPr>
          <p:nvPr/>
        </p:nvCxnSpPr>
        <p:spPr>
          <a:xfrm>
            <a:off x="8294503" y="5018677"/>
            <a:ext cx="65533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テロップをいれよう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1273465" y="708244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テロップ（文字）をだす位置や時間を調整しましょう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84C4AB4C-AF66-4177-9CAE-EDFEE0EF345C}"/>
              </a:ext>
            </a:extLst>
          </p:cNvPr>
          <p:cNvSpPr txBox="1">
            <a:spLocks/>
          </p:cNvSpPr>
          <p:nvPr/>
        </p:nvSpPr>
        <p:spPr>
          <a:xfrm>
            <a:off x="1485053" y="2168521"/>
            <a:ext cx="6467649" cy="1029016"/>
          </a:xfrm>
          <a:prstGeom prst="wedgeRectCallout">
            <a:avLst>
              <a:gd name="adj1" fmla="val -2196"/>
              <a:gd name="adj2" fmla="val 8277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2000" dirty="0"/>
              <a:t>・テロップをドラッグして移動</a:t>
            </a:r>
            <a:endParaRPr lang="en-US" altLang="ja-JP" sz="2000" dirty="0"/>
          </a:p>
          <a:p>
            <a:pPr algn="l"/>
            <a:r>
              <a:rPr lang="ja-JP" altLang="en-US" sz="2000" dirty="0"/>
              <a:t>・左右のはしの↔をドラッグして表示時間を変更できます</a:t>
            </a:r>
          </a:p>
        </p:txBody>
      </p:sp>
      <p:sp>
        <p:nvSpPr>
          <p:cNvPr id="33" name="タイトル 3">
            <a:extLst>
              <a:ext uri="{FF2B5EF4-FFF2-40B4-BE49-F238E27FC236}">
                <a16:creationId xmlns:a16="http://schemas.microsoft.com/office/drawing/2014/main" id="{6DED8A4D-2098-426A-AF8D-9BE6568A50D0}"/>
              </a:ext>
            </a:extLst>
          </p:cNvPr>
          <p:cNvSpPr txBox="1">
            <a:spLocks/>
          </p:cNvSpPr>
          <p:nvPr/>
        </p:nvSpPr>
        <p:spPr>
          <a:xfrm>
            <a:off x="4261288" y="5670137"/>
            <a:ext cx="5439727" cy="1029016"/>
          </a:xfrm>
          <a:prstGeom prst="wedgeRectCallout">
            <a:avLst>
              <a:gd name="adj1" fmla="val 4882"/>
              <a:gd name="adj2" fmla="val -746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このマークをタップして●をドラッグして拡大すると</a:t>
            </a:r>
            <a:endParaRPr lang="en-US" altLang="ja-JP" sz="2000" dirty="0"/>
          </a:p>
          <a:p>
            <a:r>
              <a:rPr lang="ja-JP" altLang="en-US" sz="2000" dirty="0"/>
              <a:t>動画を細かく分割できます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34656D2-85BF-4012-BD3A-3FC3BFAF3C74}"/>
              </a:ext>
            </a:extLst>
          </p:cNvPr>
          <p:cNvCxnSpPr>
            <a:cxnSpLocks/>
          </p:cNvCxnSpPr>
          <p:nvPr/>
        </p:nvCxnSpPr>
        <p:spPr>
          <a:xfrm>
            <a:off x="2039591" y="3733870"/>
            <a:ext cx="65533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CFE2F9A-1B49-43B1-A067-A890AD78AF96}"/>
              </a:ext>
            </a:extLst>
          </p:cNvPr>
          <p:cNvCxnSpPr>
            <a:cxnSpLocks/>
          </p:cNvCxnSpPr>
          <p:nvPr/>
        </p:nvCxnSpPr>
        <p:spPr>
          <a:xfrm>
            <a:off x="6212897" y="3733870"/>
            <a:ext cx="64168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18">
            <a:extLst>
              <a:ext uri="{FF2B5EF4-FFF2-40B4-BE49-F238E27FC236}">
                <a16:creationId xmlns:a16="http://schemas.microsoft.com/office/drawing/2014/main" id="{7CFE3A3F-8EAA-4977-B390-71557B09DF18}"/>
              </a:ext>
            </a:extLst>
          </p:cNvPr>
          <p:cNvSpPr/>
          <p:nvPr/>
        </p:nvSpPr>
        <p:spPr>
          <a:xfrm>
            <a:off x="6464644" y="5018677"/>
            <a:ext cx="779874" cy="590079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97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D5EDB6-5A7A-4787-85F0-B1EDF505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071" y="1613276"/>
            <a:ext cx="9126357" cy="4988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画面切り替え（トランジション）をいれよう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1249520" y="862421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写真や動画を切り替え効果（アニメーション）をつけましょう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84C4AB4C-AF66-4177-9CAE-EDFEE0EF345C}"/>
              </a:ext>
            </a:extLst>
          </p:cNvPr>
          <p:cNvSpPr txBox="1">
            <a:spLocks/>
          </p:cNvSpPr>
          <p:nvPr/>
        </p:nvSpPr>
        <p:spPr>
          <a:xfrm>
            <a:off x="350523" y="3012266"/>
            <a:ext cx="6920368" cy="1578764"/>
          </a:xfrm>
          <a:prstGeom prst="wedgeRectCallout">
            <a:avLst>
              <a:gd name="adj1" fmla="val 43390"/>
              <a:gd name="adj2" fmla="val 11173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ja-JP" altLang="en-US" dirty="0"/>
              <a:t>①切り替えを入れたい場所にマウスをもってきます</a:t>
            </a:r>
            <a:endParaRPr lang="en-US" altLang="ja-JP" dirty="0"/>
          </a:p>
          <a:p>
            <a:pPr algn="l">
              <a:lnSpc>
                <a:spcPts val="3200"/>
              </a:lnSpc>
            </a:pPr>
            <a:r>
              <a:rPr lang="ja-JP" altLang="en-US" dirty="0"/>
              <a:t>②すき間があいて       　マークがでるのでタップします</a:t>
            </a:r>
            <a:endParaRPr lang="en-US" altLang="ja-JP" dirty="0"/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671ADB63-BD0E-4B72-8199-DB5AB25ABF10}"/>
              </a:ext>
            </a:extLst>
          </p:cNvPr>
          <p:cNvSpPr/>
          <p:nvPr/>
        </p:nvSpPr>
        <p:spPr>
          <a:xfrm>
            <a:off x="6567239" y="5499635"/>
            <a:ext cx="491490" cy="409675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601EDFE-920D-4EB2-8EB2-16282DCBC468}"/>
              </a:ext>
            </a:extLst>
          </p:cNvPr>
          <p:cNvGrpSpPr/>
          <p:nvPr/>
        </p:nvGrpSpPr>
        <p:grpSpPr>
          <a:xfrm>
            <a:off x="2685565" y="3801648"/>
            <a:ext cx="733416" cy="564536"/>
            <a:chOff x="7952701" y="2430451"/>
            <a:chExt cx="523143" cy="46902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5B1BC18-8691-40D8-93B3-E2186265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2701" y="2430451"/>
              <a:ext cx="523143" cy="469025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E4F3131-0A2D-4709-B79A-DD8F44783803}"/>
                </a:ext>
              </a:extLst>
            </p:cNvPr>
            <p:cNvSpPr/>
            <p:nvPr/>
          </p:nvSpPr>
          <p:spPr>
            <a:xfrm>
              <a:off x="7983357" y="2456242"/>
              <a:ext cx="431442" cy="42391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379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4B4D3D-8D7E-47D5-B531-F2184418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"/>
          <a:stretch/>
        </p:blipFill>
        <p:spPr>
          <a:xfrm>
            <a:off x="1360170" y="1538327"/>
            <a:ext cx="9162705" cy="49703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画面切り替え（トランジション）をいれよう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1249520" y="862421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写真や動画の切り替え効果（トランジション）をつけましょう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84C4AB4C-AF66-4177-9CAE-EDFEE0EF345C}"/>
              </a:ext>
            </a:extLst>
          </p:cNvPr>
          <p:cNvSpPr txBox="1">
            <a:spLocks/>
          </p:cNvSpPr>
          <p:nvPr/>
        </p:nvSpPr>
        <p:spPr>
          <a:xfrm>
            <a:off x="1279696" y="2289182"/>
            <a:ext cx="6593672" cy="1817981"/>
          </a:xfrm>
          <a:prstGeom prst="wedgeRectCallout">
            <a:avLst>
              <a:gd name="adj1" fmla="val 48364"/>
              <a:gd name="adj2" fmla="val 8029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ja-JP" altLang="en-US" sz="2000" dirty="0"/>
              <a:t>①マークの上にのマウスをもってくると、動きの確認ができます</a:t>
            </a:r>
            <a:endParaRPr lang="en-US" altLang="ja-JP" sz="2000" dirty="0"/>
          </a:p>
          <a:p>
            <a:pPr algn="l">
              <a:lnSpc>
                <a:spcPts val="3200"/>
              </a:lnSpc>
            </a:pPr>
            <a:r>
              <a:rPr lang="ja-JP" altLang="en-US" sz="2000" dirty="0"/>
              <a:t>②つけたい動きがきまったら、そのマークをタップで決定します</a:t>
            </a:r>
            <a:endParaRPr lang="en-US" altLang="ja-JP" sz="2000" dirty="0"/>
          </a:p>
          <a:p>
            <a:pPr algn="l">
              <a:lnSpc>
                <a:spcPts val="3200"/>
              </a:lnSpc>
            </a:pPr>
            <a:r>
              <a:rPr lang="ja-JP" altLang="en-US" sz="2000" dirty="0"/>
              <a:t>　　　マークが変わります</a:t>
            </a:r>
            <a:endParaRPr lang="en-US" altLang="ja-JP" sz="2000" dirty="0"/>
          </a:p>
          <a:p>
            <a:pPr algn="l">
              <a:lnSpc>
                <a:spcPts val="3200"/>
              </a:lnSpc>
            </a:pPr>
            <a:endParaRPr lang="en-US" altLang="ja-JP" sz="20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669C182-CA76-4911-8090-0BAEA4040071}"/>
              </a:ext>
            </a:extLst>
          </p:cNvPr>
          <p:cNvGrpSpPr/>
          <p:nvPr/>
        </p:nvGrpSpPr>
        <p:grpSpPr>
          <a:xfrm>
            <a:off x="3870414" y="3241155"/>
            <a:ext cx="1545599" cy="579382"/>
            <a:chOff x="7267965" y="2702793"/>
            <a:chExt cx="1545599" cy="57938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6BDD8D7-CEDE-42DF-9932-133AB977F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321" y="2760395"/>
              <a:ext cx="495243" cy="464177"/>
            </a:xfrm>
            <a:prstGeom prst="ellipse">
              <a:avLst/>
            </a:prstGeom>
            <a:ln w="19050">
              <a:solidFill>
                <a:srgbClr val="B482DA"/>
              </a:solidFill>
            </a:ln>
          </p:spPr>
        </p:pic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65D63A8-14F0-4C9D-AD7C-67D104954A29}"/>
                </a:ext>
              </a:extLst>
            </p:cNvPr>
            <p:cNvGrpSpPr/>
            <p:nvPr/>
          </p:nvGrpSpPr>
          <p:grpSpPr>
            <a:xfrm>
              <a:off x="7267965" y="2702793"/>
              <a:ext cx="618157" cy="579382"/>
              <a:chOff x="7952701" y="2430451"/>
              <a:chExt cx="523143" cy="469025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41A266C7-C519-418A-A980-051E45299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2701" y="2430451"/>
                <a:ext cx="523143" cy="469025"/>
              </a:xfrm>
              <a:prstGeom prst="ellipse">
                <a:avLst/>
              </a:prstGeom>
            </p:spPr>
          </p:pic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66D3858F-7727-4723-B670-102D98988DFA}"/>
                  </a:ext>
                </a:extLst>
              </p:cNvPr>
              <p:cNvSpPr/>
              <p:nvPr/>
            </p:nvSpPr>
            <p:spPr>
              <a:xfrm>
                <a:off x="7983357" y="2456242"/>
                <a:ext cx="431442" cy="4239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16F66A53-0815-41AA-AAC3-3D4497E98F55}"/>
                </a:ext>
              </a:extLst>
            </p:cNvPr>
            <p:cNvSpPr/>
            <p:nvPr/>
          </p:nvSpPr>
          <p:spPr>
            <a:xfrm>
              <a:off x="7922346" y="2917718"/>
              <a:ext cx="275356" cy="176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角丸四角形 18">
            <a:extLst>
              <a:ext uri="{FF2B5EF4-FFF2-40B4-BE49-F238E27FC236}">
                <a16:creationId xmlns:a16="http://schemas.microsoft.com/office/drawing/2014/main" id="{AB53CDC1-2C1C-452D-A698-82797FC4BEE9}"/>
              </a:ext>
            </a:extLst>
          </p:cNvPr>
          <p:cNvSpPr/>
          <p:nvPr/>
        </p:nvSpPr>
        <p:spPr>
          <a:xfrm>
            <a:off x="7525642" y="4591538"/>
            <a:ext cx="1035428" cy="1249191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18">
            <a:extLst>
              <a:ext uri="{FF2B5EF4-FFF2-40B4-BE49-F238E27FC236}">
                <a16:creationId xmlns:a16="http://schemas.microsoft.com/office/drawing/2014/main" id="{2F7A663E-7ECA-480F-B8FC-170FB408296B}"/>
              </a:ext>
            </a:extLst>
          </p:cNvPr>
          <p:cNvSpPr/>
          <p:nvPr/>
        </p:nvSpPr>
        <p:spPr>
          <a:xfrm>
            <a:off x="4928954" y="5958323"/>
            <a:ext cx="465666" cy="46533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50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5ADC6C6-3C1F-4E09-A083-15F99337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1" y="2864446"/>
            <a:ext cx="5461730" cy="34035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動画をプレビューしよう</a:t>
            </a: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A26C41E2-1176-4D5F-821C-0AEC52F26810}"/>
              </a:ext>
            </a:extLst>
          </p:cNvPr>
          <p:cNvSpPr txBox="1">
            <a:spLocks/>
          </p:cNvSpPr>
          <p:nvPr/>
        </p:nvSpPr>
        <p:spPr>
          <a:xfrm>
            <a:off x="350522" y="1537033"/>
            <a:ext cx="3535677" cy="1240295"/>
          </a:xfrm>
          <a:prstGeom prst="wedgeRectCallout">
            <a:avLst>
              <a:gd name="adj1" fmla="val 45718"/>
              <a:gd name="adj2" fmla="val 6841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>
              <a:lnSpc>
                <a:spcPts val="32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dirty="0"/>
              <a:t>①▶のプレビューをタップで全画面になります</a:t>
            </a:r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BA4EFB-2E4D-4EB5-B65A-30B6E4A5DAD4}"/>
              </a:ext>
            </a:extLst>
          </p:cNvPr>
          <p:cNvSpPr txBox="1">
            <a:spLocks/>
          </p:cNvSpPr>
          <p:nvPr/>
        </p:nvSpPr>
        <p:spPr>
          <a:xfrm>
            <a:off x="7350447" y="1411067"/>
            <a:ext cx="3081131" cy="1267205"/>
          </a:xfrm>
          <a:prstGeom prst="wedgeRectCallout">
            <a:avLst>
              <a:gd name="adj1" fmla="val -50891"/>
              <a:gd name="adj2" fmla="val 663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②「閉じる」をタップで</a:t>
            </a:r>
            <a:endParaRPr lang="en-US" altLang="ja-JP" dirty="0"/>
          </a:p>
          <a:p>
            <a:r>
              <a:rPr lang="ja-JP" altLang="en-US" dirty="0"/>
              <a:t>プレビューを終わります</a:t>
            </a:r>
          </a:p>
        </p:txBody>
      </p:sp>
      <p:sp>
        <p:nvSpPr>
          <p:cNvPr id="16" name="角丸四角形 18">
            <a:extLst>
              <a:ext uri="{FF2B5EF4-FFF2-40B4-BE49-F238E27FC236}">
                <a16:creationId xmlns:a16="http://schemas.microsoft.com/office/drawing/2014/main" id="{D4923FC5-1806-4BA9-85BA-5EFD233C0634}"/>
              </a:ext>
            </a:extLst>
          </p:cNvPr>
          <p:cNvSpPr/>
          <p:nvPr/>
        </p:nvSpPr>
        <p:spPr>
          <a:xfrm>
            <a:off x="3716547" y="2905506"/>
            <a:ext cx="1022137" cy="481992"/>
          </a:xfrm>
          <a:prstGeom prst="roundRect">
            <a:avLst>
              <a:gd name="adj" fmla="val 1496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737C6649-0EA7-4BA0-B61F-CF8301DE4C58}"/>
              </a:ext>
            </a:extLst>
          </p:cNvPr>
          <p:cNvSpPr txBox="1">
            <a:spLocks/>
          </p:cNvSpPr>
          <p:nvPr/>
        </p:nvSpPr>
        <p:spPr>
          <a:xfrm>
            <a:off x="673660" y="808788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動画の出来上がりを確認しましょう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左 1">
            <a:extLst>
              <a:ext uri="{FF2B5EF4-FFF2-40B4-BE49-F238E27FC236}">
                <a16:creationId xmlns:a16="http://schemas.microsoft.com/office/drawing/2014/main" id="{B10EBD7D-0DF7-4982-BB90-03CFFD97549A}"/>
              </a:ext>
            </a:extLst>
          </p:cNvPr>
          <p:cNvSpPr/>
          <p:nvPr/>
        </p:nvSpPr>
        <p:spPr>
          <a:xfrm flipH="1">
            <a:off x="5772466" y="4152986"/>
            <a:ext cx="898357" cy="707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D55ABD3-EEAA-452D-8A51-62548840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03" y="2916605"/>
            <a:ext cx="5116229" cy="3179933"/>
          </a:xfrm>
          <a:prstGeom prst="rect">
            <a:avLst/>
          </a:prstGeom>
        </p:spPr>
      </p:pic>
      <p:sp>
        <p:nvSpPr>
          <p:cNvPr id="20" name="角丸四角形 18">
            <a:extLst>
              <a:ext uri="{FF2B5EF4-FFF2-40B4-BE49-F238E27FC236}">
                <a16:creationId xmlns:a16="http://schemas.microsoft.com/office/drawing/2014/main" id="{7B012FFE-5366-4342-89AD-CE9601AC0C7E}"/>
              </a:ext>
            </a:extLst>
          </p:cNvPr>
          <p:cNvSpPr/>
          <p:nvPr/>
        </p:nvSpPr>
        <p:spPr>
          <a:xfrm>
            <a:off x="6670823" y="2892973"/>
            <a:ext cx="690097" cy="411710"/>
          </a:xfrm>
          <a:prstGeom prst="roundRect">
            <a:avLst>
              <a:gd name="adj" fmla="val 1496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46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A647ED-246D-48E6-9162-FFA196678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5" t="2005"/>
          <a:stretch/>
        </p:blipFill>
        <p:spPr>
          <a:xfrm>
            <a:off x="446850" y="1446001"/>
            <a:ext cx="9344849" cy="45156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動画を新規に作成しよう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のチームが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「柏市立学校」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になっているか確認しましょう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6C2F25B-C40A-46AB-88A1-36B225FD4601}"/>
              </a:ext>
            </a:extLst>
          </p:cNvPr>
          <p:cNvSpPr/>
          <p:nvPr/>
        </p:nvSpPr>
        <p:spPr>
          <a:xfrm>
            <a:off x="8134032" y="1446001"/>
            <a:ext cx="1533955" cy="5811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2266AB41-A3D7-462E-A204-A44F36E99937}"/>
              </a:ext>
            </a:extLst>
          </p:cNvPr>
          <p:cNvSpPr/>
          <p:nvPr/>
        </p:nvSpPr>
        <p:spPr>
          <a:xfrm>
            <a:off x="9791699" y="2181616"/>
            <a:ext cx="2082460" cy="1223682"/>
          </a:xfrm>
          <a:prstGeom prst="wedgeRectCallout">
            <a:avLst>
              <a:gd name="adj1" fmla="val -58845"/>
              <a:gd name="adj2" fmla="val -790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∨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マークから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切り替えができます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4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9D7DB43-35BC-49B3-8ABC-30FAED12D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04"/>
          <a:stretch/>
        </p:blipFill>
        <p:spPr>
          <a:xfrm>
            <a:off x="1180993" y="1316942"/>
            <a:ext cx="9962879" cy="52299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動画を保存しましょう</a:t>
            </a:r>
          </a:p>
        </p:txBody>
      </p:sp>
      <p:sp>
        <p:nvSpPr>
          <p:cNvPr id="32" name="角丸四角形 18">
            <a:extLst>
              <a:ext uri="{FF2B5EF4-FFF2-40B4-BE49-F238E27FC236}">
                <a16:creationId xmlns:a16="http://schemas.microsoft.com/office/drawing/2014/main" id="{C6F2A886-2D1B-42F6-8395-9C32CCD1C0F2}"/>
              </a:ext>
            </a:extLst>
          </p:cNvPr>
          <p:cNvSpPr/>
          <p:nvPr/>
        </p:nvSpPr>
        <p:spPr>
          <a:xfrm>
            <a:off x="1741756" y="1316942"/>
            <a:ext cx="935351" cy="541274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タイトル 3">
            <a:extLst>
              <a:ext uri="{FF2B5EF4-FFF2-40B4-BE49-F238E27FC236}">
                <a16:creationId xmlns:a16="http://schemas.microsoft.com/office/drawing/2014/main" id="{1B8B1DE4-2DAA-4B88-BA1E-FBEBBA4BBFE0}"/>
              </a:ext>
            </a:extLst>
          </p:cNvPr>
          <p:cNvSpPr txBox="1">
            <a:spLocks/>
          </p:cNvSpPr>
          <p:nvPr/>
        </p:nvSpPr>
        <p:spPr>
          <a:xfrm>
            <a:off x="1048128" y="694275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自分の端末に動画形式（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MP4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2F990ADA-3BBE-42F3-891B-23B41D688DDC}"/>
              </a:ext>
            </a:extLst>
          </p:cNvPr>
          <p:cNvSpPr/>
          <p:nvPr/>
        </p:nvSpPr>
        <p:spPr>
          <a:xfrm>
            <a:off x="1889575" y="5280389"/>
            <a:ext cx="2232785" cy="428371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2086839" y="2118689"/>
            <a:ext cx="2506417" cy="966128"/>
          </a:xfrm>
          <a:prstGeom prst="wedgeRectCallout">
            <a:avLst>
              <a:gd name="adj1" fmla="val -38669"/>
              <a:gd name="adj2" fmla="val -909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①「 ファイル」を</a:t>
            </a:r>
            <a:endParaRPr lang="en-US" altLang="ja-JP" dirty="0"/>
          </a:p>
          <a:p>
            <a:pPr algn="l"/>
            <a:r>
              <a:rPr lang="ja-JP" altLang="en-US" dirty="0"/>
              <a:t>　タップします</a:t>
            </a:r>
          </a:p>
        </p:txBody>
      </p:sp>
      <p:sp>
        <p:nvSpPr>
          <p:cNvPr id="26" name="タイトル 3">
            <a:extLst>
              <a:ext uri="{FF2B5EF4-FFF2-40B4-BE49-F238E27FC236}">
                <a16:creationId xmlns:a16="http://schemas.microsoft.com/office/drawing/2014/main" id="{29DCCEA6-AFFD-4C63-AA3D-255B3AA2B603}"/>
              </a:ext>
            </a:extLst>
          </p:cNvPr>
          <p:cNvSpPr txBox="1">
            <a:spLocks/>
          </p:cNvSpPr>
          <p:nvPr/>
        </p:nvSpPr>
        <p:spPr>
          <a:xfrm>
            <a:off x="4122360" y="5011510"/>
            <a:ext cx="2731715" cy="966127"/>
          </a:xfrm>
          <a:prstGeom prst="wedgeRectCallout">
            <a:avLst>
              <a:gd name="adj1" fmla="val -64633"/>
              <a:gd name="adj2" fmla="val 1375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 「ダウンロード」を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409865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9D7DB43-35BC-49B3-8ABC-30FAED12D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04"/>
          <a:stretch/>
        </p:blipFill>
        <p:spPr>
          <a:xfrm>
            <a:off x="1180993" y="1316942"/>
            <a:ext cx="9962879" cy="52299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動画を保存しましょう</a:t>
            </a:r>
          </a:p>
        </p:txBody>
      </p:sp>
      <p:sp>
        <p:nvSpPr>
          <p:cNvPr id="37" name="タイトル 3">
            <a:extLst>
              <a:ext uri="{FF2B5EF4-FFF2-40B4-BE49-F238E27FC236}">
                <a16:creationId xmlns:a16="http://schemas.microsoft.com/office/drawing/2014/main" id="{1B8B1DE4-2DAA-4B88-BA1E-FBEBBA4BBFE0}"/>
              </a:ext>
            </a:extLst>
          </p:cNvPr>
          <p:cNvSpPr txBox="1">
            <a:spLocks/>
          </p:cNvSpPr>
          <p:nvPr/>
        </p:nvSpPr>
        <p:spPr>
          <a:xfrm>
            <a:off x="1048128" y="694275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自分の端末に動画形式（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MP4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6648E891-4923-41E8-9DD4-9FC70C8E2317}"/>
              </a:ext>
            </a:extLst>
          </p:cNvPr>
          <p:cNvSpPr txBox="1">
            <a:spLocks/>
          </p:cNvSpPr>
          <p:nvPr/>
        </p:nvSpPr>
        <p:spPr>
          <a:xfrm>
            <a:off x="2998636" y="1926877"/>
            <a:ext cx="3462191" cy="1508945"/>
          </a:xfrm>
          <a:prstGeom prst="wedgeRectCallout">
            <a:avLst>
              <a:gd name="adj1" fmla="val 62802"/>
              <a:gd name="adj2" fmla="val 809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①動画の設定をします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MP4</a:t>
            </a:r>
            <a:r>
              <a:rPr lang="ja-JP" altLang="en-US" dirty="0"/>
              <a:t>」形式の動画</a:t>
            </a:r>
            <a:endParaRPr lang="en-US" altLang="ja-JP" dirty="0"/>
          </a:p>
          <a:p>
            <a:r>
              <a:rPr lang="ja-JP" altLang="en-US" dirty="0"/>
              <a:t>品質：「</a:t>
            </a:r>
            <a:r>
              <a:rPr lang="en-US" altLang="ja-JP" dirty="0"/>
              <a:t>720P</a:t>
            </a:r>
            <a:r>
              <a:rPr lang="ja-JP" altLang="en-US" dirty="0"/>
              <a:t>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EB5C7D8-8A28-49FC-85AC-9C613CD5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992" y="1594094"/>
            <a:ext cx="4286880" cy="49528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145BD2D6-9BC4-4105-B09F-91F806AF2C64}"/>
              </a:ext>
            </a:extLst>
          </p:cNvPr>
          <p:cNvSpPr/>
          <p:nvPr/>
        </p:nvSpPr>
        <p:spPr>
          <a:xfrm>
            <a:off x="6843975" y="2127366"/>
            <a:ext cx="4299897" cy="1800817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8">
            <a:extLst>
              <a:ext uri="{FF2B5EF4-FFF2-40B4-BE49-F238E27FC236}">
                <a16:creationId xmlns:a16="http://schemas.microsoft.com/office/drawing/2014/main" id="{D9CE2A95-AD0E-41F5-806D-3FD03029633E}"/>
              </a:ext>
            </a:extLst>
          </p:cNvPr>
          <p:cNvSpPr/>
          <p:nvPr/>
        </p:nvSpPr>
        <p:spPr>
          <a:xfrm>
            <a:off x="6856992" y="5885655"/>
            <a:ext cx="4286880" cy="621434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F880BB15-42F6-4DB7-AC2F-FB37631FC8C1}"/>
              </a:ext>
            </a:extLst>
          </p:cNvPr>
          <p:cNvSpPr txBox="1">
            <a:spLocks/>
          </p:cNvSpPr>
          <p:nvPr/>
        </p:nvSpPr>
        <p:spPr>
          <a:xfrm>
            <a:off x="3729112" y="5289877"/>
            <a:ext cx="2731715" cy="966127"/>
          </a:xfrm>
          <a:prstGeom prst="wedgeRectCallout">
            <a:avLst>
              <a:gd name="adj1" fmla="val 65143"/>
              <a:gd name="adj2" fmla="val 2209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 「ダウンロード」を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22267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B0E2678-46F0-4CE0-A63F-BBB3C4128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22" y="1720417"/>
            <a:ext cx="6268325" cy="30293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50523" y="256253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動画を保存しましょう</a:t>
            </a:r>
          </a:p>
        </p:txBody>
      </p:sp>
      <p:sp>
        <p:nvSpPr>
          <p:cNvPr id="26" name="タイトル 3">
            <a:extLst>
              <a:ext uri="{FF2B5EF4-FFF2-40B4-BE49-F238E27FC236}">
                <a16:creationId xmlns:a16="http://schemas.microsoft.com/office/drawing/2014/main" id="{29DCCEA6-AFFD-4C63-AA3D-255B3AA2B603}"/>
              </a:ext>
            </a:extLst>
          </p:cNvPr>
          <p:cNvSpPr txBox="1">
            <a:spLocks/>
          </p:cNvSpPr>
          <p:nvPr/>
        </p:nvSpPr>
        <p:spPr>
          <a:xfrm>
            <a:off x="7106536" y="4924549"/>
            <a:ext cx="4178917" cy="5434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保存先を指定し「保存」をタップ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2C9F9B14-7C10-48FB-9C73-133E52D4CBFB}"/>
              </a:ext>
            </a:extLst>
          </p:cNvPr>
          <p:cNvSpPr/>
          <p:nvPr/>
        </p:nvSpPr>
        <p:spPr>
          <a:xfrm>
            <a:off x="4891915" y="2954595"/>
            <a:ext cx="1588895" cy="489791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CFA5B0E2-473B-4AE1-BE44-CB058F4945C4}"/>
              </a:ext>
            </a:extLst>
          </p:cNvPr>
          <p:cNvSpPr txBox="1">
            <a:spLocks/>
          </p:cNvSpPr>
          <p:nvPr/>
        </p:nvSpPr>
        <p:spPr>
          <a:xfrm>
            <a:off x="417095" y="794803"/>
            <a:ext cx="11077300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「ダウンロードしています」の画面が終わるまで待ちましょう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保存先の画面がでたら、場所を指定して「保存」しましょう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矢印: 左 9">
            <a:extLst>
              <a:ext uri="{FF2B5EF4-FFF2-40B4-BE49-F238E27FC236}">
                <a16:creationId xmlns:a16="http://schemas.microsoft.com/office/drawing/2014/main" id="{E4D5FC46-80CC-433C-AFA5-76A6D8562504}"/>
              </a:ext>
            </a:extLst>
          </p:cNvPr>
          <p:cNvSpPr/>
          <p:nvPr/>
        </p:nvSpPr>
        <p:spPr>
          <a:xfrm flipH="1">
            <a:off x="3885638" y="2920305"/>
            <a:ext cx="682156" cy="508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ED9D94-4893-433A-ABFF-A5DCC220F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5" y="1669614"/>
            <a:ext cx="3153215" cy="24101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632BBA48-8D8E-43BA-915F-38FE120E0690}"/>
              </a:ext>
            </a:extLst>
          </p:cNvPr>
          <p:cNvSpPr/>
          <p:nvPr/>
        </p:nvSpPr>
        <p:spPr>
          <a:xfrm>
            <a:off x="6987415" y="4259999"/>
            <a:ext cx="2350895" cy="489791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8">
            <a:extLst>
              <a:ext uri="{FF2B5EF4-FFF2-40B4-BE49-F238E27FC236}">
                <a16:creationId xmlns:a16="http://schemas.microsoft.com/office/drawing/2014/main" id="{263C6E77-D6FD-4982-B860-6258C5EF7EB2}"/>
              </a:ext>
            </a:extLst>
          </p:cNvPr>
          <p:cNvSpPr/>
          <p:nvPr/>
        </p:nvSpPr>
        <p:spPr>
          <a:xfrm>
            <a:off x="10500236" y="4259999"/>
            <a:ext cx="651212" cy="489791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3">
            <a:extLst>
              <a:ext uri="{FF2B5EF4-FFF2-40B4-BE49-F238E27FC236}">
                <a16:creationId xmlns:a16="http://schemas.microsoft.com/office/drawing/2014/main" id="{A8642358-1AE4-48C6-9612-886E85E8BABF}"/>
              </a:ext>
            </a:extLst>
          </p:cNvPr>
          <p:cNvSpPr txBox="1">
            <a:spLocks/>
          </p:cNvSpPr>
          <p:nvPr/>
        </p:nvSpPr>
        <p:spPr>
          <a:xfrm>
            <a:off x="5840730" y="5706951"/>
            <a:ext cx="5653665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保存先をきかれなかった場合、ダウンロードフォルダに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保存されています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79445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D20D7F1-21E7-4EA1-A629-5B0089370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93"/>
          <a:stretch/>
        </p:blipFill>
        <p:spPr>
          <a:xfrm>
            <a:off x="5174935" y="4561677"/>
            <a:ext cx="6463410" cy="20947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FA321A3-94EA-4BFB-B4F0-E8B0BB3EA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3" y="1639523"/>
            <a:ext cx="9648825" cy="27168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動画を新規に作成しよう</a:t>
            </a: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58F0550D-60F3-475D-9466-5B66EE12979A}"/>
              </a:ext>
            </a:extLst>
          </p:cNvPr>
          <p:cNvSpPr txBox="1">
            <a:spLocks/>
          </p:cNvSpPr>
          <p:nvPr/>
        </p:nvSpPr>
        <p:spPr>
          <a:xfrm>
            <a:off x="784861" y="867626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上部のアイコンから</a:t>
            </a:r>
            <a:r>
              <a:rPr lang="ja-JP" altLang="en-US" sz="2400" b="1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「動画」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・動画のサイズ選択画面で、「動画」を選択します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D7A3933-F5F7-43FB-811E-DB2510353DC0}"/>
              </a:ext>
            </a:extLst>
          </p:cNvPr>
          <p:cNvSpPr/>
          <p:nvPr/>
        </p:nvSpPr>
        <p:spPr>
          <a:xfrm>
            <a:off x="6006832" y="3429000"/>
            <a:ext cx="626661" cy="772284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BDBE2EE0-2677-4862-B779-0909BABB1FF6}"/>
              </a:ext>
            </a:extLst>
          </p:cNvPr>
          <p:cNvSpPr/>
          <p:nvPr/>
        </p:nvSpPr>
        <p:spPr>
          <a:xfrm>
            <a:off x="6981143" y="4827188"/>
            <a:ext cx="626661" cy="772284"/>
          </a:xfrm>
          <a:prstGeom prst="roundRect">
            <a:avLst>
              <a:gd name="adj" fmla="val 930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7BC2486-DD15-4691-BE29-6B188E6DF675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6320163" y="4201284"/>
            <a:ext cx="660980" cy="625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6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B482E58-2D5F-4E60-8A19-F94F866F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2" y="1111438"/>
            <a:ext cx="11467009" cy="50141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動画の編集画面について</a:t>
            </a:r>
          </a:p>
        </p:txBody>
      </p:sp>
      <p:sp>
        <p:nvSpPr>
          <p:cNvPr id="16" name="角丸四角形 48">
            <a:extLst>
              <a:ext uri="{FF2B5EF4-FFF2-40B4-BE49-F238E27FC236}">
                <a16:creationId xmlns:a16="http://schemas.microsoft.com/office/drawing/2014/main" id="{181A3ED0-1D5C-43AA-89AF-AF1710D58919}"/>
              </a:ext>
            </a:extLst>
          </p:cNvPr>
          <p:cNvSpPr/>
          <p:nvPr/>
        </p:nvSpPr>
        <p:spPr>
          <a:xfrm>
            <a:off x="3667512" y="1600200"/>
            <a:ext cx="5391328" cy="3342787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17" name="角丸四角形 159">
            <a:extLst>
              <a:ext uri="{FF2B5EF4-FFF2-40B4-BE49-F238E27FC236}">
                <a16:creationId xmlns:a16="http://schemas.microsoft.com/office/drawing/2014/main" id="{ECC74FDB-825F-4511-9432-D41F5A204760}"/>
              </a:ext>
            </a:extLst>
          </p:cNvPr>
          <p:cNvSpPr/>
          <p:nvPr/>
        </p:nvSpPr>
        <p:spPr>
          <a:xfrm>
            <a:off x="1714499" y="4965229"/>
            <a:ext cx="2924176" cy="767112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1" name="角丸四角形 159">
            <a:extLst>
              <a:ext uri="{FF2B5EF4-FFF2-40B4-BE49-F238E27FC236}">
                <a16:creationId xmlns:a16="http://schemas.microsoft.com/office/drawing/2014/main" id="{8C680BC5-8E4D-4287-8F31-293CBF96A9DC}"/>
              </a:ext>
            </a:extLst>
          </p:cNvPr>
          <p:cNvSpPr/>
          <p:nvPr/>
        </p:nvSpPr>
        <p:spPr>
          <a:xfrm>
            <a:off x="374469" y="1600200"/>
            <a:ext cx="534053" cy="3748323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3" name="角丸四角形 48">
            <a:extLst>
              <a:ext uri="{FF2B5EF4-FFF2-40B4-BE49-F238E27FC236}">
                <a16:creationId xmlns:a16="http://schemas.microsoft.com/office/drawing/2014/main" id="{BD550CB6-C73D-41D2-96C9-56DD5D24EF69}"/>
              </a:ext>
            </a:extLst>
          </p:cNvPr>
          <p:cNvSpPr/>
          <p:nvPr/>
        </p:nvSpPr>
        <p:spPr>
          <a:xfrm>
            <a:off x="1000124" y="4968475"/>
            <a:ext cx="714375" cy="767112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9A595106-AC5A-48F8-B50A-9D5BD58DA912}"/>
              </a:ext>
            </a:extLst>
          </p:cNvPr>
          <p:cNvSpPr/>
          <p:nvPr/>
        </p:nvSpPr>
        <p:spPr>
          <a:xfrm>
            <a:off x="8853498" y="2896356"/>
            <a:ext cx="2420470" cy="1223682"/>
          </a:xfrm>
          <a:prstGeom prst="wedgeRectCallout">
            <a:avLst>
              <a:gd name="adj1" fmla="val -70021"/>
              <a:gd name="adj2" fmla="val -434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編集エリア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文字やイラストなどを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入れます</a:t>
            </a:r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6842BB0B-B14E-4267-8980-1E7EA600EC30}"/>
              </a:ext>
            </a:extLst>
          </p:cNvPr>
          <p:cNvSpPr/>
          <p:nvPr/>
        </p:nvSpPr>
        <p:spPr>
          <a:xfrm>
            <a:off x="4234417" y="5431749"/>
            <a:ext cx="2420470" cy="1223682"/>
          </a:xfrm>
          <a:prstGeom prst="wedgeRectCallout">
            <a:avLst>
              <a:gd name="adj1" fmla="val -49465"/>
              <a:gd name="adj2" fmla="val -709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ページエリア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写真や動画を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ここへドラッグします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D4DA9A55-E899-4646-A8A3-782A1ADBEC29}"/>
              </a:ext>
            </a:extLst>
          </p:cNvPr>
          <p:cNvSpPr/>
          <p:nvPr/>
        </p:nvSpPr>
        <p:spPr>
          <a:xfrm>
            <a:off x="1197686" y="3429000"/>
            <a:ext cx="2180661" cy="1158744"/>
          </a:xfrm>
          <a:prstGeom prst="wedgeRectCallout">
            <a:avLst>
              <a:gd name="adj1" fmla="val -42165"/>
              <a:gd name="adj2" fmla="val 9348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▶再生ボタン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動画を確認します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1D31F42D-1FE2-48D7-B07F-E4FD9DB84034}"/>
              </a:ext>
            </a:extLst>
          </p:cNvPr>
          <p:cNvSpPr/>
          <p:nvPr/>
        </p:nvSpPr>
        <p:spPr>
          <a:xfrm>
            <a:off x="1197686" y="1600200"/>
            <a:ext cx="1935477" cy="871484"/>
          </a:xfrm>
          <a:prstGeom prst="wedgeRectCallout">
            <a:avLst>
              <a:gd name="adj1" fmla="val -72065"/>
              <a:gd name="adj2" fmla="val 2286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6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0F44F67-543F-47F9-A18D-A76E3F43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56" y="1991735"/>
            <a:ext cx="7251987" cy="42090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動画に名前をつけよう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FA755F97-359D-4852-8D6C-5DE04B8FEE53}"/>
              </a:ext>
            </a:extLst>
          </p:cNvPr>
          <p:cNvSpPr txBox="1">
            <a:spLocks/>
          </p:cNvSpPr>
          <p:nvPr/>
        </p:nvSpPr>
        <p:spPr>
          <a:xfrm>
            <a:off x="905884" y="989947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新規作成時は、動画ファイルにまず名前をつけます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メニューのファイルから　　　マークをタップし名前を変更します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68E25B-4CB3-4FC6-8786-002EB8C4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88" y="1359402"/>
            <a:ext cx="625876" cy="4917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402AAB-1C54-41BE-896F-F673BE7DFBC2}"/>
              </a:ext>
            </a:extLst>
          </p:cNvPr>
          <p:cNvSpPr/>
          <p:nvPr/>
        </p:nvSpPr>
        <p:spPr>
          <a:xfrm>
            <a:off x="4364003" y="3012742"/>
            <a:ext cx="494664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48">
            <a:extLst>
              <a:ext uri="{FF2B5EF4-FFF2-40B4-BE49-F238E27FC236}">
                <a16:creationId xmlns:a16="http://schemas.microsoft.com/office/drawing/2014/main" id="{BB09A0EE-C808-4F14-B524-5AC8AD925207}"/>
              </a:ext>
            </a:extLst>
          </p:cNvPr>
          <p:cNvSpPr/>
          <p:nvPr/>
        </p:nvSpPr>
        <p:spPr>
          <a:xfrm>
            <a:off x="1943487" y="2056678"/>
            <a:ext cx="923538" cy="505838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0" name="角丸四角形 48">
            <a:extLst>
              <a:ext uri="{FF2B5EF4-FFF2-40B4-BE49-F238E27FC236}">
                <a16:creationId xmlns:a16="http://schemas.microsoft.com/office/drawing/2014/main" id="{5660B700-6B45-4E59-B012-126DF84BD1D5}"/>
              </a:ext>
            </a:extLst>
          </p:cNvPr>
          <p:cNvSpPr/>
          <p:nvPr/>
        </p:nvSpPr>
        <p:spPr>
          <a:xfrm>
            <a:off x="4668203" y="2680013"/>
            <a:ext cx="403384" cy="505838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CE2A2A4-6074-4DB6-92DB-EA141FF0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298" y="2600616"/>
            <a:ext cx="3172268" cy="30674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角丸四角形 48">
            <a:extLst>
              <a:ext uri="{FF2B5EF4-FFF2-40B4-BE49-F238E27FC236}">
                <a16:creationId xmlns:a16="http://schemas.microsoft.com/office/drawing/2014/main" id="{C5249D73-405B-466A-9E8A-7560047DB3A1}"/>
              </a:ext>
            </a:extLst>
          </p:cNvPr>
          <p:cNvSpPr/>
          <p:nvPr/>
        </p:nvSpPr>
        <p:spPr>
          <a:xfrm>
            <a:off x="6893298" y="2610142"/>
            <a:ext cx="923538" cy="505838"/>
          </a:xfrm>
          <a:prstGeom prst="roundRect">
            <a:avLst>
              <a:gd name="adj" fmla="val 81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A4AD7BB1-8CE2-4B3C-835A-9001BE7F6A7E}"/>
              </a:ext>
            </a:extLst>
          </p:cNvPr>
          <p:cNvSpPr/>
          <p:nvPr/>
        </p:nvSpPr>
        <p:spPr>
          <a:xfrm flipH="1">
            <a:off x="5110554" y="2751727"/>
            <a:ext cx="1782744" cy="2821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835C1EE3-8D63-4B27-916A-51C3599A53DB}"/>
              </a:ext>
            </a:extLst>
          </p:cNvPr>
          <p:cNvSpPr/>
          <p:nvPr/>
        </p:nvSpPr>
        <p:spPr>
          <a:xfrm>
            <a:off x="8237797" y="2817159"/>
            <a:ext cx="2420470" cy="1223682"/>
          </a:xfrm>
          <a:prstGeom prst="wedgeRectCallout">
            <a:avLst>
              <a:gd name="adj1" fmla="val -70021"/>
              <a:gd name="adj2" fmla="val -434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ここにファイル名を入力します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07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F303B7-2220-4B9E-8776-A7637BBB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29" y="1535829"/>
            <a:ext cx="10717121" cy="5058481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タイトルページ（表紙のページ）を作成しよう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表紙に色を付けましょう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29EE46E1-129C-4B4C-8E09-94FF083B9509}"/>
              </a:ext>
            </a:extLst>
          </p:cNvPr>
          <p:cNvSpPr txBox="1">
            <a:spLocks/>
          </p:cNvSpPr>
          <p:nvPr/>
        </p:nvSpPr>
        <p:spPr>
          <a:xfrm>
            <a:off x="7954033" y="4376266"/>
            <a:ext cx="1930399" cy="618061"/>
          </a:xfrm>
          <a:prstGeom prst="wedgeRectCallout">
            <a:avLst>
              <a:gd name="adj1" fmla="val 52048"/>
              <a:gd name="adj2" fmla="val 9776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②色をタップ</a:t>
            </a:r>
          </a:p>
        </p:txBody>
      </p:sp>
      <p:sp>
        <p:nvSpPr>
          <p:cNvPr id="28" name="角丸四角形 18">
            <a:extLst>
              <a:ext uri="{FF2B5EF4-FFF2-40B4-BE49-F238E27FC236}">
                <a16:creationId xmlns:a16="http://schemas.microsoft.com/office/drawing/2014/main" id="{F45AA575-45C3-4A21-80C3-120BAE02DB45}"/>
              </a:ext>
            </a:extLst>
          </p:cNvPr>
          <p:cNvSpPr/>
          <p:nvPr/>
        </p:nvSpPr>
        <p:spPr>
          <a:xfrm>
            <a:off x="5380593" y="2109737"/>
            <a:ext cx="541866" cy="47787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371987-9706-4285-8E69-72666E4A19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814" y="794803"/>
            <a:ext cx="2280663" cy="13779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3E0B01A2-6438-4005-B6D1-B056F11C8476}"/>
              </a:ext>
            </a:extLst>
          </p:cNvPr>
          <p:cNvSpPr/>
          <p:nvPr/>
        </p:nvSpPr>
        <p:spPr>
          <a:xfrm>
            <a:off x="9884432" y="5193507"/>
            <a:ext cx="488293" cy="477875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4394109" y="2858016"/>
            <a:ext cx="2514834" cy="941243"/>
          </a:xfrm>
          <a:prstGeom prst="wedgeRectCallout">
            <a:avLst>
              <a:gd name="adj1" fmla="val -4746"/>
              <a:gd name="adj2" fmla="val -872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①背景色マークを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タップ</a:t>
            </a:r>
          </a:p>
        </p:txBody>
      </p:sp>
    </p:spTree>
    <p:extLst>
      <p:ext uri="{BB962C8B-B14F-4D97-AF65-F5344CB8AC3E}">
        <p14:creationId xmlns:p14="http://schemas.microsoft.com/office/powerpoint/2010/main" val="197124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934CBC-769C-4782-8CC4-34CAB00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41" y="1668584"/>
            <a:ext cx="9883035" cy="46353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タイトルページ（表紙のページ）を作成しよう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表紙にタイトル（文字）を入れてみましょう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991210" y="3311200"/>
            <a:ext cx="541866" cy="538451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629344" y="3463364"/>
            <a:ext cx="2456881" cy="560989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D5B501-696D-4E2B-BE30-C63B8C6431FA}"/>
              </a:ext>
            </a:extLst>
          </p:cNvPr>
          <p:cNvSpPr txBox="1">
            <a:spLocks/>
          </p:cNvSpPr>
          <p:nvPr/>
        </p:nvSpPr>
        <p:spPr>
          <a:xfrm>
            <a:off x="1079999" y="4289103"/>
            <a:ext cx="4054924" cy="1061451"/>
          </a:xfrm>
          <a:prstGeom prst="wedgeRectCallout">
            <a:avLst>
              <a:gd name="adj1" fmla="val -7593"/>
              <a:gd name="adj2" fmla="val -895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②テキストスタイル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文字の大きさなど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ED06B212-64C0-45E3-B817-F7A2EE002C12}"/>
              </a:ext>
            </a:extLst>
          </p:cNvPr>
          <p:cNvSpPr txBox="1">
            <a:spLocks/>
          </p:cNvSpPr>
          <p:nvPr/>
        </p:nvSpPr>
        <p:spPr>
          <a:xfrm>
            <a:off x="8744485" y="2333590"/>
            <a:ext cx="2610706" cy="977610"/>
          </a:xfrm>
          <a:prstGeom prst="wedgeRectCallout">
            <a:avLst>
              <a:gd name="adj1" fmla="val -51607"/>
              <a:gd name="adj2" fmla="val 1012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③タイトルの文字を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入力します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9FD3832-A1A5-43B0-8C27-05FE5832F02B}"/>
              </a:ext>
            </a:extLst>
          </p:cNvPr>
          <p:cNvSpPr/>
          <p:nvPr/>
        </p:nvSpPr>
        <p:spPr>
          <a:xfrm>
            <a:off x="8501295" y="4429621"/>
            <a:ext cx="2610706" cy="619125"/>
          </a:xfrm>
          <a:prstGeom prst="wedgeRoundRectCallout">
            <a:avLst>
              <a:gd name="adj1" fmla="val -59921"/>
              <a:gd name="adj2" fmla="val -42021"/>
              <a:gd name="adj3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回転　　　 　 　　　　移動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4D9B365-0C2D-47A4-9357-6AAFF9689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645" y="4534396"/>
            <a:ext cx="470757" cy="4572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BE8F8BE-6728-4361-8037-F5B9580302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838" y="4534396"/>
            <a:ext cx="470757" cy="457200"/>
          </a:xfrm>
          <a:prstGeom prst="rect">
            <a:avLst/>
          </a:prstGeom>
        </p:spPr>
      </p:pic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350522" y="1989501"/>
            <a:ext cx="2292251" cy="882247"/>
          </a:xfrm>
          <a:prstGeom prst="wedgeRectCallout">
            <a:avLst>
              <a:gd name="adj1" fmla="val -6448"/>
              <a:gd name="adj2" fmla="val 10740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①「テキスト」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160741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AD3B9B-E124-495F-8660-514860B6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4" y="1391352"/>
            <a:ext cx="10535471" cy="47563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タイトルページ（表紙のページ）を作成しよう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645422" y="640497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の素材（画像）をキーワードから探して、入れてみましょう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853819" y="2536604"/>
            <a:ext cx="555881" cy="671441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510023" y="1949347"/>
            <a:ext cx="2185223" cy="520582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D5B501-696D-4E2B-BE30-C63B8C6431FA}"/>
              </a:ext>
            </a:extLst>
          </p:cNvPr>
          <p:cNvSpPr txBox="1">
            <a:spLocks/>
          </p:cNvSpPr>
          <p:nvPr/>
        </p:nvSpPr>
        <p:spPr>
          <a:xfrm>
            <a:off x="3695246" y="1590767"/>
            <a:ext cx="3218822" cy="976475"/>
          </a:xfrm>
          <a:prstGeom prst="wedgeRectCallout">
            <a:avLst>
              <a:gd name="adj1" fmla="val -65827"/>
              <a:gd name="adj2" fmla="val 147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②探すための</a:t>
            </a:r>
            <a:endParaRPr lang="en-US" altLang="ja-JP" dirty="0"/>
          </a:p>
          <a:p>
            <a:pPr algn="l"/>
            <a:r>
              <a:rPr lang="ja-JP" altLang="en-US" dirty="0"/>
              <a:t>キーワードを入力します</a:t>
            </a: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F24903CE-3030-4E49-B05B-3F24BC483552}"/>
              </a:ext>
            </a:extLst>
          </p:cNvPr>
          <p:cNvSpPr/>
          <p:nvPr/>
        </p:nvSpPr>
        <p:spPr>
          <a:xfrm>
            <a:off x="1510023" y="3236212"/>
            <a:ext cx="2933955" cy="233978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2B5C1387-602E-4A7C-A299-F652F8F47465}"/>
              </a:ext>
            </a:extLst>
          </p:cNvPr>
          <p:cNvSpPr txBox="1">
            <a:spLocks/>
          </p:cNvSpPr>
          <p:nvPr/>
        </p:nvSpPr>
        <p:spPr>
          <a:xfrm>
            <a:off x="2602634" y="5208432"/>
            <a:ext cx="3289678" cy="1497220"/>
          </a:xfrm>
          <a:prstGeom prst="wedgeRectCallout">
            <a:avLst>
              <a:gd name="adj1" fmla="val -51082"/>
              <a:gd name="adj2" fmla="val -718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③キーワードの画像が</a:t>
            </a:r>
            <a:endParaRPr lang="en-US" altLang="ja-JP" dirty="0"/>
          </a:p>
          <a:p>
            <a:pPr algn="l"/>
            <a:r>
              <a:rPr lang="ja-JP" altLang="en-US" dirty="0"/>
              <a:t>表示されるのでタップして</a:t>
            </a:r>
            <a:endParaRPr lang="en-US" altLang="ja-JP" dirty="0"/>
          </a:p>
          <a:p>
            <a:pPr algn="l"/>
            <a:r>
              <a:rPr lang="ja-JP" altLang="en-US" dirty="0"/>
              <a:t>選びます</a:t>
            </a:r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155111" y="3570298"/>
            <a:ext cx="2185223" cy="834093"/>
          </a:xfrm>
          <a:prstGeom prst="wedgeRectCallout">
            <a:avLst>
              <a:gd name="adj1" fmla="val -5936"/>
              <a:gd name="adj2" fmla="val -10355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①「素材」を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2" name="矢印: 左 1">
            <a:extLst>
              <a:ext uri="{FF2B5EF4-FFF2-40B4-BE49-F238E27FC236}">
                <a16:creationId xmlns:a16="http://schemas.microsoft.com/office/drawing/2014/main" id="{A2FA075C-2376-4A7E-BE19-CA3C24CFAC47}"/>
              </a:ext>
            </a:extLst>
          </p:cNvPr>
          <p:cNvSpPr/>
          <p:nvPr/>
        </p:nvSpPr>
        <p:spPr>
          <a:xfrm flipH="1">
            <a:off x="3864501" y="3974395"/>
            <a:ext cx="2185223" cy="2821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32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8BD891B-97EE-4EBC-A33C-3B9E27029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06"/>
          <a:stretch/>
        </p:blipFill>
        <p:spPr>
          <a:xfrm>
            <a:off x="489068" y="1573863"/>
            <a:ext cx="10792874" cy="50450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動画に写真を入れよう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902260" y="795264"/>
            <a:ext cx="11143872" cy="5821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Chromebook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に保存してある写真を動画に追加しましょう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1441323" y="5788252"/>
            <a:ext cx="2780394" cy="877745"/>
          </a:xfrm>
          <a:prstGeom prst="wedgeRectCallout">
            <a:avLst>
              <a:gd name="adj1" fmla="val -63276"/>
              <a:gd name="adj2" fmla="val -4576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①「アップロード」を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484726" y="5227834"/>
            <a:ext cx="922572" cy="638479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327270" y="2745351"/>
            <a:ext cx="3139955" cy="520582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0ABFB70-8971-4770-951B-7B99A990C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167" y="1926579"/>
            <a:ext cx="5327563" cy="4729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タイトル 3">
            <a:extLst>
              <a:ext uri="{FF2B5EF4-FFF2-40B4-BE49-F238E27FC236}">
                <a16:creationId xmlns:a16="http://schemas.microsoft.com/office/drawing/2014/main" id="{DFD5B501-696D-4E2B-BE30-C63B8C6431FA}"/>
              </a:ext>
            </a:extLst>
          </p:cNvPr>
          <p:cNvSpPr txBox="1">
            <a:spLocks/>
          </p:cNvSpPr>
          <p:nvPr/>
        </p:nvSpPr>
        <p:spPr>
          <a:xfrm>
            <a:off x="1407298" y="3629209"/>
            <a:ext cx="3699830" cy="1025289"/>
          </a:xfrm>
          <a:prstGeom prst="wedgeRectCallout">
            <a:avLst>
              <a:gd name="adj1" fmla="val -5599"/>
              <a:gd name="adj2" fmla="val -9619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②「ファイルをアップロード」</a:t>
            </a:r>
            <a:endParaRPr lang="en-US" altLang="ja-JP" dirty="0"/>
          </a:p>
          <a:p>
            <a:r>
              <a:rPr lang="ja-JP" altLang="en-US" dirty="0"/>
              <a:t>をタップします</a:t>
            </a:r>
          </a:p>
        </p:txBody>
      </p:sp>
      <p:sp>
        <p:nvSpPr>
          <p:cNvPr id="17" name="矢印: 左 16">
            <a:extLst>
              <a:ext uri="{FF2B5EF4-FFF2-40B4-BE49-F238E27FC236}">
                <a16:creationId xmlns:a16="http://schemas.microsoft.com/office/drawing/2014/main" id="{B92BDF1F-CA9B-4B28-8BE0-5E85C47CA167}"/>
              </a:ext>
            </a:extLst>
          </p:cNvPr>
          <p:cNvSpPr/>
          <p:nvPr/>
        </p:nvSpPr>
        <p:spPr>
          <a:xfrm flipH="1">
            <a:off x="4466606" y="2887511"/>
            <a:ext cx="1729173" cy="2934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71B73326-F636-4742-88C5-6DAAA15AC553}"/>
              </a:ext>
            </a:extLst>
          </p:cNvPr>
          <p:cNvSpPr txBox="1">
            <a:spLocks/>
          </p:cNvSpPr>
          <p:nvPr/>
        </p:nvSpPr>
        <p:spPr>
          <a:xfrm>
            <a:off x="7535325" y="5426953"/>
            <a:ext cx="3215352" cy="1025289"/>
          </a:xfrm>
          <a:prstGeom prst="wedgeRectCallout">
            <a:avLst>
              <a:gd name="adj1" fmla="val 2078"/>
              <a:gd name="adj2" fmla="val -6340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③入れたい写真を</a:t>
            </a:r>
            <a:endParaRPr lang="en-US" altLang="ja-JP" dirty="0"/>
          </a:p>
          <a:p>
            <a:r>
              <a:rPr lang="ja-JP" altLang="en-US" dirty="0"/>
              <a:t>選択します</a:t>
            </a:r>
          </a:p>
        </p:txBody>
      </p:sp>
    </p:spTree>
    <p:extLst>
      <p:ext uri="{BB962C8B-B14F-4D97-AF65-F5344CB8AC3E}">
        <p14:creationId xmlns:p14="http://schemas.microsoft.com/office/powerpoint/2010/main" val="16834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0" ma:contentTypeDescription="新しいドキュメントを作成します。" ma:contentTypeScope="" ma:versionID="2ecb240c54a60ee1b3db4c29bc81933f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4a019ca43281a6b7c3cfe4ced05f3a66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AAFDD-AF34-467C-9EA5-3ED47F8C7B56}">
  <ds:schemaRefs>
    <ds:schemaRef ds:uri="http://schemas.openxmlformats.org/package/2006/metadata/core-properties"/>
    <ds:schemaRef ds:uri="e1630066-3fa0-420f-acaa-b3014ba5f65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821543f-37ba-4abe-9037-20c38cbe8b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0C439B-5BA1-48FE-AF2D-05A424FE7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5F297-7864-4EB3-BDBB-4CEBB0DE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5316</TotalTime>
  <Words>837</Words>
  <Application>Microsoft Office PowerPoint</Application>
  <PresentationFormat>ワイド画面</PresentationFormat>
  <Paragraphs>142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Canvaで 動画を作成してみよう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Classroomを使うために知っておきたいこと</dc:title>
  <dc:creator>柏市立教育研究所</dc:creator>
  <cp:lastModifiedBy>堺　あずさ</cp:lastModifiedBy>
  <cp:revision>417</cp:revision>
  <dcterms:created xsi:type="dcterms:W3CDTF">2021-07-12T02:04:37Z</dcterms:created>
  <dcterms:modified xsi:type="dcterms:W3CDTF">2024-07-11T05:42:59Z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