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75" r:id="rId6"/>
    <p:sldId id="418" r:id="rId7"/>
    <p:sldId id="394" r:id="rId8"/>
    <p:sldId id="412" r:id="rId9"/>
    <p:sldId id="395" r:id="rId10"/>
    <p:sldId id="396" r:id="rId11"/>
    <p:sldId id="416" r:id="rId12"/>
    <p:sldId id="364" r:id="rId13"/>
    <p:sldId id="378" r:id="rId14"/>
    <p:sldId id="381" r:id="rId15"/>
    <p:sldId id="398" r:id="rId16"/>
    <p:sldId id="377" r:id="rId17"/>
    <p:sldId id="405" r:id="rId18"/>
    <p:sldId id="399" r:id="rId19"/>
    <p:sldId id="406" r:id="rId20"/>
    <p:sldId id="401" r:id="rId21"/>
    <p:sldId id="408" r:id="rId22"/>
    <p:sldId id="407" r:id="rId23"/>
    <p:sldId id="373" r:id="rId24"/>
    <p:sldId id="393" r:id="rId25"/>
    <p:sldId id="400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堺　あずさ" initials="堺　あずさ" lastIdx="1" clrIdx="1">
    <p:extLst>
      <p:ext uri="{19B8F6BF-5375-455C-9EA6-DF929625EA0E}">
        <p15:presenceInfo xmlns:p15="http://schemas.microsoft.com/office/powerpoint/2012/main" userId="S::sakai2001@kashiwa.ed.jp::9e8ecc09-b0e3-4275-b80a-1c8648287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33"/>
    <a:srgbClr val="CCFF99"/>
    <a:srgbClr val="99FF66"/>
    <a:srgbClr val="0099FF"/>
    <a:srgbClr val="FF9966"/>
    <a:srgbClr val="FFFF99"/>
    <a:srgbClr val="FF00FF"/>
    <a:srgbClr val="DA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2" autoAdjust="0"/>
    <p:restoredTop sz="94333" autoAdjust="0"/>
  </p:normalViewPr>
  <p:slideViewPr>
    <p:cSldViewPr snapToGrid="0">
      <p:cViewPr varScale="1">
        <p:scale>
          <a:sx n="100" d="100"/>
          <a:sy n="100" d="100"/>
        </p:scale>
        <p:origin x="96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5C9F-D659-4E7F-BAEF-7E973D39ADA3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6C79B-1B67-450A-96D1-CFD77CAB9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5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39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69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6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1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842246"/>
            <a:ext cx="9144000" cy="2628153"/>
          </a:xfrm>
        </p:spPr>
        <p:txBody>
          <a:bodyPr>
            <a:normAutofit/>
          </a:bodyPr>
          <a:lstStyle/>
          <a:p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br>
              <a:rPr lang="en-US" altLang="ja-JP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つかってみよう</a:t>
            </a:r>
            <a:endParaRPr kumimoji="1" lang="ja-JP" altLang="en-US" sz="6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D0972D-9CBD-4561-8F30-F688A56B8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9666"/>
            <a:ext cx="9144000" cy="728133"/>
          </a:xfrm>
        </p:spPr>
        <p:txBody>
          <a:bodyPr/>
          <a:lstStyle/>
          <a:p>
            <a:r>
              <a:rPr lang="en-US" altLang="ja-JP" dirty="0"/>
              <a:t>-Chromebook</a:t>
            </a:r>
            <a:r>
              <a:rPr lang="ja-JP" altLang="en-US" dirty="0"/>
              <a:t>編</a:t>
            </a:r>
            <a:r>
              <a:rPr lang="en-US" altLang="ja-JP" dirty="0"/>
              <a:t>-</a:t>
            </a:r>
            <a:endParaRPr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E4C4994-0157-4A3A-97BD-6C71DE7D9966}"/>
              </a:ext>
            </a:extLst>
          </p:cNvPr>
          <p:cNvSpPr/>
          <p:nvPr/>
        </p:nvSpPr>
        <p:spPr>
          <a:xfrm>
            <a:off x="601134" y="538447"/>
            <a:ext cx="2437342" cy="2089640"/>
          </a:xfrm>
          <a:prstGeom prst="ellipse">
            <a:avLst/>
          </a:prstGeom>
          <a:gradFill>
            <a:gsLst>
              <a:gs pos="0">
                <a:srgbClr val="A7E8FF"/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4EC487-76E8-4EF7-8D79-7E4B1B15F172}"/>
              </a:ext>
            </a:extLst>
          </p:cNvPr>
          <p:cNvSpPr/>
          <p:nvPr/>
        </p:nvSpPr>
        <p:spPr>
          <a:xfrm>
            <a:off x="704922" y="1167768"/>
            <a:ext cx="22297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endParaRPr lang="ja-JP" alt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03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404DFF-B331-442B-8D63-C6ED271C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98" y="1851162"/>
            <a:ext cx="10434649" cy="4803008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作品に名前をつけよう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FA755F97-359D-4852-8D6C-5DE04B8FEE53}"/>
              </a:ext>
            </a:extLst>
          </p:cNvPr>
          <p:cNvSpPr txBox="1">
            <a:spLocks/>
          </p:cNvSpPr>
          <p:nvPr/>
        </p:nvSpPr>
        <p:spPr>
          <a:xfrm>
            <a:off x="905884" y="808337"/>
            <a:ext cx="10622278" cy="1147884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最初に作るときは、ファイルに名前をつけましょう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メニューのファイルから　　　マークをタップし名前を変更しましょう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68E25B-4CB3-4FC6-8786-002EB8C4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688" y="1359402"/>
            <a:ext cx="625876" cy="4917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402AAB-1C54-41BE-896F-F673BE7DFBC2}"/>
              </a:ext>
            </a:extLst>
          </p:cNvPr>
          <p:cNvSpPr/>
          <p:nvPr/>
        </p:nvSpPr>
        <p:spPr>
          <a:xfrm>
            <a:off x="3687728" y="3012742"/>
            <a:ext cx="494664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7806FC-4650-4A31-92E2-ED874A1FEA65}"/>
              </a:ext>
            </a:extLst>
          </p:cNvPr>
          <p:cNvSpPr/>
          <p:nvPr/>
        </p:nvSpPr>
        <p:spPr>
          <a:xfrm>
            <a:off x="1380640" y="1838251"/>
            <a:ext cx="803760" cy="393774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7DDE8F3-3DC9-41F1-9F77-2B13EE086969}"/>
              </a:ext>
            </a:extLst>
          </p:cNvPr>
          <p:cNvSpPr/>
          <p:nvPr/>
        </p:nvSpPr>
        <p:spPr>
          <a:xfrm>
            <a:off x="3968950" y="2293497"/>
            <a:ext cx="649539" cy="3092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52FCD02-0EB5-4BB6-9830-D8CA7626E0A3}"/>
              </a:ext>
            </a:extLst>
          </p:cNvPr>
          <p:cNvSpPr/>
          <p:nvPr/>
        </p:nvSpPr>
        <p:spPr>
          <a:xfrm>
            <a:off x="3493557" y="2224121"/>
            <a:ext cx="494665" cy="441278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C7A57E-0DD7-4624-9067-8071A4A4C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511" y="2242463"/>
            <a:ext cx="2501083" cy="40736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8A5EC08-2771-4833-B6B6-562C31B14FE6}"/>
              </a:ext>
            </a:extLst>
          </p:cNvPr>
          <p:cNvSpPr/>
          <p:nvPr/>
        </p:nvSpPr>
        <p:spPr>
          <a:xfrm>
            <a:off x="4686511" y="2228006"/>
            <a:ext cx="2445437" cy="440905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12DD1DCF-44C6-4622-AC3B-F9677CCF356A}"/>
              </a:ext>
            </a:extLst>
          </p:cNvPr>
          <p:cNvSpPr/>
          <p:nvPr/>
        </p:nvSpPr>
        <p:spPr>
          <a:xfrm>
            <a:off x="6870422" y="2602779"/>
            <a:ext cx="2600023" cy="1223682"/>
          </a:xfrm>
          <a:prstGeom prst="wedgeRectCallout">
            <a:avLst>
              <a:gd name="adj1" fmla="val -70021"/>
              <a:gd name="adj2" fmla="val -434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ここにファイル名を入力します</a:t>
            </a:r>
            <a:endParaRPr kumimoji="1" lang="ja-JP" altLang="en-US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07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8B0FB0-0340-4630-83A0-29C8DDE8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56" y="1574979"/>
            <a:ext cx="10688542" cy="45440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8B09EFE-56BE-45F2-A51B-E042B6580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130" y="1811342"/>
            <a:ext cx="4852073" cy="4307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849104" y="738961"/>
            <a:ext cx="10968428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自分で撮影した写真をアップロードして、ポスターに入れましょう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736D0E0-6B75-494D-AB4D-3412509B2227}"/>
              </a:ext>
            </a:extLst>
          </p:cNvPr>
          <p:cNvSpPr/>
          <p:nvPr/>
        </p:nvSpPr>
        <p:spPr>
          <a:xfrm>
            <a:off x="686354" y="4208766"/>
            <a:ext cx="709605" cy="600320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395960" y="2580333"/>
            <a:ext cx="2942576" cy="440214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18">
            <a:extLst>
              <a:ext uri="{FF2B5EF4-FFF2-40B4-BE49-F238E27FC236}">
                <a16:creationId xmlns:a16="http://schemas.microsoft.com/office/drawing/2014/main" id="{AC957182-5D4A-46D5-8300-BD80408BEDDD}"/>
              </a:ext>
            </a:extLst>
          </p:cNvPr>
          <p:cNvSpPr/>
          <p:nvPr/>
        </p:nvSpPr>
        <p:spPr>
          <a:xfrm>
            <a:off x="7928619" y="4260752"/>
            <a:ext cx="1554048" cy="279833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タイトル 3">
            <a:extLst>
              <a:ext uri="{FF2B5EF4-FFF2-40B4-BE49-F238E27FC236}">
                <a16:creationId xmlns:a16="http://schemas.microsoft.com/office/drawing/2014/main" id="{809C4A11-3A80-42B6-8AC0-5AB77A773AB6}"/>
              </a:ext>
            </a:extLst>
          </p:cNvPr>
          <p:cNvSpPr txBox="1">
            <a:spLocks/>
          </p:cNvSpPr>
          <p:nvPr/>
        </p:nvSpPr>
        <p:spPr>
          <a:xfrm>
            <a:off x="144600" y="5119560"/>
            <a:ext cx="2780394" cy="877745"/>
          </a:xfrm>
          <a:prstGeom prst="wedgeRectCallout">
            <a:avLst>
              <a:gd name="adj1" fmla="val -11737"/>
              <a:gd name="adj2" fmla="val -9592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①「アップロード」を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BEEC255C-AF5F-4ACD-A627-DE350FFC0A9B}"/>
              </a:ext>
            </a:extLst>
          </p:cNvPr>
          <p:cNvSpPr txBox="1">
            <a:spLocks/>
          </p:cNvSpPr>
          <p:nvPr/>
        </p:nvSpPr>
        <p:spPr>
          <a:xfrm>
            <a:off x="1395959" y="3385525"/>
            <a:ext cx="3454400" cy="823242"/>
          </a:xfrm>
          <a:prstGeom prst="wedgeRectCallout">
            <a:avLst>
              <a:gd name="adj1" fmla="val -1320"/>
              <a:gd name="adj2" fmla="val -904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②「ファイルをアップロード」</a:t>
            </a:r>
            <a:endParaRPr lang="en-US" altLang="ja-JP" dirty="0"/>
          </a:p>
          <a:p>
            <a:r>
              <a:rPr lang="ja-JP" altLang="en-US" dirty="0"/>
              <a:t>をタップします</a:t>
            </a: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11BA8695-8A6B-4809-9142-3CCE098DACEA}"/>
              </a:ext>
            </a:extLst>
          </p:cNvPr>
          <p:cNvSpPr txBox="1">
            <a:spLocks/>
          </p:cNvSpPr>
          <p:nvPr/>
        </p:nvSpPr>
        <p:spPr>
          <a:xfrm>
            <a:off x="7090419" y="4809086"/>
            <a:ext cx="2780394" cy="877745"/>
          </a:xfrm>
          <a:prstGeom prst="wedgeRectCallout">
            <a:avLst>
              <a:gd name="adj1" fmla="val -7778"/>
              <a:gd name="adj2" fmla="val -8916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③入れたい写真をタップします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168345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53A9738-AE5E-42D0-AFD1-C3E3D6134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44" b="16731"/>
          <a:stretch/>
        </p:blipFill>
        <p:spPr>
          <a:xfrm>
            <a:off x="778934" y="1651189"/>
            <a:ext cx="11038598" cy="4591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870808" y="797331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選んだ写真がアップロードされるので、タップしてポスターに入れましょう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373367" y="3847683"/>
            <a:ext cx="1662830" cy="1385358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718E0CBC-777E-4478-984D-1A88ECC24E0A}"/>
              </a:ext>
            </a:extLst>
          </p:cNvPr>
          <p:cNvSpPr txBox="1">
            <a:spLocks/>
          </p:cNvSpPr>
          <p:nvPr/>
        </p:nvSpPr>
        <p:spPr>
          <a:xfrm>
            <a:off x="1373367" y="5408214"/>
            <a:ext cx="2140241" cy="1031977"/>
          </a:xfrm>
          <a:prstGeom prst="wedgeRectCallout">
            <a:avLst>
              <a:gd name="adj1" fmla="val -7778"/>
              <a:gd name="adj2" fmla="val -8916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入れたい写真をタップします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DF002AF-CF40-44D8-BCB6-3D75B856E84D}"/>
              </a:ext>
            </a:extLst>
          </p:cNvPr>
          <p:cNvCxnSpPr>
            <a:cxnSpLocks/>
          </p:cNvCxnSpPr>
          <p:nvPr/>
        </p:nvCxnSpPr>
        <p:spPr>
          <a:xfrm>
            <a:off x="3036197" y="4540362"/>
            <a:ext cx="4733881" cy="463438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4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CAC3B67-A832-4B0D-B464-1A2747D60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1283568"/>
            <a:ext cx="11012437" cy="53728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786142" y="661120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タイトルや文字などのテキストボックスを入れましょう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6CAF5D8-E722-459F-9A59-E70E8ED709E7}"/>
              </a:ext>
            </a:extLst>
          </p:cNvPr>
          <p:cNvGrpSpPr/>
          <p:nvPr/>
        </p:nvGrpSpPr>
        <p:grpSpPr>
          <a:xfrm>
            <a:off x="9206826" y="5042760"/>
            <a:ext cx="2610706" cy="619125"/>
            <a:chOff x="8843835" y="5461369"/>
            <a:chExt cx="2610706" cy="619125"/>
          </a:xfrm>
        </p:grpSpPr>
        <p:sp>
          <p:nvSpPr>
            <p:cNvPr id="15" name="吹き出し: 角を丸めた四角形 14">
              <a:extLst>
                <a:ext uri="{FF2B5EF4-FFF2-40B4-BE49-F238E27FC236}">
                  <a16:creationId xmlns:a16="http://schemas.microsoft.com/office/drawing/2014/main" id="{07C98EC6-530C-405C-A3FC-9809BBD74273}"/>
                </a:ext>
              </a:extLst>
            </p:cNvPr>
            <p:cNvSpPr/>
            <p:nvPr/>
          </p:nvSpPr>
          <p:spPr>
            <a:xfrm>
              <a:off x="8843835" y="5461369"/>
              <a:ext cx="2610706" cy="619125"/>
            </a:xfrm>
            <a:prstGeom prst="wedgeRoundRectCallout">
              <a:avLst>
                <a:gd name="adj1" fmla="val -60286"/>
                <a:gd name="adj2" fmla="val -5125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 回転　　　 　 　　　　移動</a:t>
              </a:r>
              <a:endPara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7B8954-0073-4BC8-BBDD-4A043041A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6710" y="5542331"/>
              <a:ext cx="470757" cy="45720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1B0EED2C-2714-4D31-91A0-826652794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86215" y="5567527"/>
              <a:ext cx="470757" cy="457200"/>
            </a:xfrm>
            <a:prstGeom prst="rect">
              <a:avLst/>
            </a:prstGeom>
          </p:spPr>
        </p:pic>
      </p:grp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5F246BE4-F5C2-4606-9E40-84B8C040B34E}"/>
              </a:ext>
            </a:extLst>
          </p:cNvPr>
          <p:cNvSpPr/>
          <p:nvPr/>
        </p:nvSpPr>
        <p:spPr>
          <a:xfrm>
            <a:off x="635021" y="2739807"/>
            <a:ext cx="541866" cy="565368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36BEC45A-C025-4B43-BA6A-5A63F4A01FA5}"/>
              </a:ext>
            </a:extLst>
          </p:cNvPr>
          <p:cNvSpPr/>
          <p:nvPr/>
        </p:nvSpPr>
        <p:spPr>
          <a:xfrm>
            <a:off x="1305616" y="3298544"/>
            <a:ext cx="2727713" cy="652641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3">
            <a:extLst>
              <a:ext uri="{FF2B5EF4-FFF2-40B4-BE49-F238E27FC236}">
                <a16:creationId xmlns:a16="http://schemas.microsoft.com/office/drawing/2014/main" id="{1344A780-5EE9-44C8-A410-7897EB36BC3F}"/>
              </a:ext>
            </a:extLst>
          </p:cNvPr>
          <p:cNvSpPr txBox="1">
            <a:spLocks/>
          </p:cNvSpPr>
          <p:nvPr/>
        </p:nvSpPr>
        <p:spPr>
          <a:xfrm>
            <a:off x="1134958" y="1684882"/>
            <a:ext cx="2292251" cy="882247"/>
          </a:xfrm>
          <a:prstGeom prst="wedgeRectCallout">
            <a:avLst>
              <a:gd name="adj1" fmla="val -43846"/>
              <a:gd name="adj2" fmla="val 7285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①「テキスト」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をタップします</a:t>
            </a:r>
          </a:p>
        </p:txBody>
      </p:sp>
      <p:sp>
        <p:nvSpPr>
          <p:cNvPr id="29" name="タイトル 3">
            <a:extLst>
              <a:ext uri="{FF2B5EF4-FFF2-40B4-BE49-F238E27FC236}">
                <a16:creationId xmlns:a16="http://schemas.microsoft.com/office/drawing/2014/main" id="{C1C513F7-3369-4AF4-B3C9-5FD267B59798}"/>
              </a:ext>
            </a:extLst>
          </p:cNvPr>
          <p:cNvSpPr txBox="1">
            <a:spLocks/>
          </p:cNvSpPr>
          <p:nvPr/>
        </p:nvSpPr>
        <p:spPr>
          <a:xfrm>
            <a:off x="635021" y="4290872"/>
            <a:ext cx="4063390" cy="1061451"/>
          </a:xfrm>
          <a:prstGeom prst="wedgeRectCallout">
            <a:avLst>
              <a:gd name="adj1" fmla="val -7593"/>
              <a:gd name="adj2" fmla="val -895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②テキストスタイル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文字の大きさなど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を選びます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タイトル 3">
            <a:extLst>
              <a:ext uri="{FF2B5EF4-FFF2-40B4-BE49-F238E27FC236}">
                <a16:creationId xmlns:a16="http://schemas.microsoft.com/office/drawing/2014/main" id="{75771FF0-A708-4670-BCC5-E90549271E67}"/>
              </a:ext>
            </a:extLst>
          </p:cNvPr>
          <p:cNvSpPr txBox="1">
            <a:spLocks/>
          </p:cNvSpPr>
          <p:nvPr/>
        </p:nvSpPr>
        <p:spPr>
          <a:xfrm>
            <a:off x="8759169" y="2533686"/>
            <a:ext cx="2610706" cy="977610"/>
          </a:xfrm>
          <a:prstGeom prst="wedgeRectCallout">
            <a:avLst>
              <a:gd name="adj1" fmla="val -51607"/>
              <a:gd name="adj2" fmla="val 1012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③タイトルの文字を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入力します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24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88ED293-2A03-4125-8EF5-E4D4F12D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6" y="1550406"/>
            <a:ext cx="10726647" cy="51918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512091" y="799551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文字の色・大きさ・形（フォント）を変えましょう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タイトル 3">
            <a:extLst>
              <a:ext uri="{FF2B5EF4-FFF2-40B4-BE49-F238E27FC236}">
                <a16:creationId xmlns:a16="http://schemas.microsoft.com/office/drawing/2014/main" id="{75771FF0-A708-4670-BCC5-E90549271E67}"/>
              </a:ext>
            </a:extLst>
          </p:cNvPr>
          <p:cNvSpPr txBox="1">
            <a:spLocks/>
          </p:cNvSpPr>
          <p:nvPr/>
        </p:nvSpPr>
        <p:spPr>
          <a:xfrm>
            <a:off x="5736167" y="3517863"/>
            <a:ext cx="2963333" cy="1256936"/>
          </a:xfrm>
          <a:prstGeom prst="wedgeRectCallout">
            <a:avLst>
              <a:gd name="adj1" fmla="val -41876"/>
              <a:gd name="adj2" fmla="val -754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変えたい文字をタップして変更します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8">
            <a:extLst>
              <a:ext uri="{FF2B5EF4-FFF2-40B4-BE49-F238E27FC236}">
                <a16:creationId xmlns:a16="http://schemas.microsoft.com/office/drawing/2014/main" id="{21F14DD6-46CB-44EC-8716-EA7DE935EA7A}"/>
              </a:ext>
            </a:extLst>
          </p:cNvPr>
          <p:cNvSpPr/>
          <p:nvPr/>
        </p:nvSpPr>
        <p:spPr>
          <a:xfrm>
            <a:off x="2159762" y="2088335"/>
            <a:ext cx="2621788" cy="378640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DF6306F3-492D-46F0-BD5B-0B94B8E83FC9}"/>
              </a:ext>
            </a:extLst>
          </p:cNvPr>
          <p:cNvSpPr txBox="1">
            <a:spLocks/>
          </p:cNvSpPr>
          <p:nvPr/>
        </p:nvSpPr>
        <p:spPr>
          <a:xfrm>
            <a:off x="2159761" y="2728897"/>
            <a:ext cx="1456267" cy="700103"/>
          </a:xfrm>
          <a:prstGeom prst="wedgeRectCallout">
            <a:avLst>
              <a:gd name="adj1" fmla="val -408"/>
              <a:gd name="adj2" fmla="val -9856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文字の形</a:t>
            </a:r>
            <a:endParaRPr lang="en-US" altLang="ja-JP" sz="16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（フォント</a:t>
            </a:r>
            <a:r>
              <a:rPr lang="en-US" altLang="ja-JP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0E9170F2-6116-416B-A4E4-0C70B9E10C81}"/>
              </a:ext>
            </a:extLst>
          </p:cNvPr>
          <p:cNvSpPr txBox="1">
            <a:spLocks/>
          </p:cNvSpPr>
          <p:nvPr/>
        </p:nvSpPr>
        <p:spPr>
          <a:xfrm>
            <a:off x="3741363" y="2743019"/>
            <a:ext cx="1397000" cy="685981"/>
          </a:xfrm>
          <a:prstGeom prst="wedgeRectCallout">
            <a:avLst>
              <a:gd name="adj1" fmla="val -2520"/>
              <a:gd name="adj2" fmla="val -1006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文字サイズ</a:t>
            </a:r>
            <a:endParaRPr lang="en-US" altLang="ja-JP" sz="16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3">
            <a:extLst>
              <a:ext uri="{FF2B5EF4-FFF2-40B4-BE49-F238E27FC236}">
                <a16:creationId xmlns:a16="http://schemas.microsoft.com/office/drawing/2014/main" id="{87E9E4F0-A75E-4AE7-8F7F-165DBBE0E829}"/>
              </a:ext>
            </a:extLst>
          </p:cNvPr>
          <p:cNvSpPr txBox="1">
            <a:spLocks/>
          </p:cNvSpPr>
          <p:nvPr/>
        </p:nvSpPr>
        <p:spPr>
          <a:xfrm>
            <a:off x="637426" y="2136178"/>
            <a:ext cx="1397000" cy="661593"/>
          </a:xfrm>
          <a:prstGeom prst="wedgeRectCallout">
            <a:avLst>
              <a:gd name="adj1" fmla="val 65965"/>
              <a:gd name="adj2" fmla="val -3984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文字の色</a:t>
            </a:r>
            <a:endParaRPr lang="en-US" altLang="ja-JP" sz="16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34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0C034F8-1932-42EC-9049-3B29A0F7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84" y="1508166"/>
            <a:ext cx="10088383" cy="49060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のイラストを入れよう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677333" y="754753"/>
            <a:ext cx="1099060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キーワードを入れて、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の中の好きな画像を入れましょう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522780" y="2072087"/>
            <a:ext cx="1117762" cy="45193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2E330D0-6945-4EBB-910A-332C96FA0504}"/>
              </a:ext>
            </a:extLst>
          </p:cNvPr>
          <p:cNvSpPr txBox="1">
            <a:spLocks/>
          </p:cNvSpPr>
          <p:nvPr/>
        </p:nvSpPr>
        <p:spPr>
          <a:xfrm>
            <a:off x="882435" y="3429000"/>
            <a:ext cx="2185223" cy="834093"/>
          </a:xfrm>
          <a:prstGeom prst="wedgeRectCallout">
            <a:avLst>
              <a:gd name="adj1" fmla="val -41001"/>
              <a:gd name="adj2" fmla="val -679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①「素材」を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A90BCCE9-9CC7-4275-8973-3DC3EC4328BF}"/>
              </a:ext>
            </a:extLst>
          </p:cNvPr>
          <p:cNvSpPr/>
          <p:nvPr/>
        </p:nvSpPr>
        <p:spPr>
          <a:xfrm>
            <a:off x="791284" y="2682880"/>
            <a:ext cx="589841" cy="596702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035EB8F8-9DC2-4A55-9ADA-DD902BAF64AF}"/>
              </a:ext>
            </a:extLst>
          </p:cNvPr>
          <p:cNvSpPr txBox="1">
            <a:spLocks/>
          </p:cNvSpPr>
          <p:nvPr/>
        </p:nvSpPr>
        <p:spPr>
          <a:xfrm>
            <a:off x="2827293" y="2092937"/>
            <a:ext cx="3218822" cy="976475"/>
          </a:xfrm>
          <a:prstGeom prst="wedgeRectCallout">
            <a:avLst>
              <a:gd name="adj1" fmla="val -60468"/>
              <a:gd name="adj2" fmla="val -3141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②画像を探すための</a:t>
            </a:r>
            <a:endParaRPr lang="en-US" altLang="ja-JP" dirty="0"/>
          </a:p>
          <a:p>
            <a:pPr algn="l"/>
            <a:r>
              <a:rPr lang="ja-JP" altLang="en-US" dirty="0"/>
              <a:t>キーワードを入力します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73444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C96EC97-2525-4652-98FA-CACF3958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507920"/>
            <a:ext cx="9978161" cy="51677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のイラストを入れよう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201398" y="748013"/>
            <a:ext cx="1099060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キーワードを入れて、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の中の好きな画像を入れましょう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591267" y="3447082"/>
            <a:ext cx="2837858" cy="320933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F1AC24D-6181-49D5-A733-69FF621673DF}"/>
              </a:ext>
            </a:extLst>
          </p:cNvPr>
          <p:cNvSpPr/>
          <p:nvPr/>
        </p:nvSpPr>
        <p:spPr>
          <a:xfrm flipH="1">
            <a:off x="4395173" y="4138247"/>
            <a:ext cx="2196163" cy="2821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33968A40-9819-486B-BACA-018A046A2221}"/>
              </a:ext>
            </a:extLst>
          </p:cNvPr>
          <p:cNvSpPr txBox="1">
            <a:spLocks/>
          </p:cNvSpPr>
          <p:nvPr/>
        </p:nvSpPr>
        <p:spPr>
          <a:xfrm>
            <a:off x="2099211" y="4896559"/>
            <a:ext cx="3289678" cy="1497220"/>
          </a:xfrm>
          <a:prstGeom prst="wedgeRectCallout">
            <a:avLst>
              <a:gd name="adj1" fmla="val -30235"/>
              <a:gd name="adj2" fmla="val -864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キーワードでヒットした</a:t>
            </a:r>
            <a:endParaRPr lang="en-US" altLang="ja-JP" dirty="0"/>
          </a:p>
          <a:p>
            <a:pPr algn="l"/>
            <a:r>
              <a:rPr lang="ja-JP" altLang="en-US" dirty="0"/>
              <a:t>画像が表示されるのでタップして入れます</a:t>
            </a: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A96E22FD-D944-4899-B1CC-E61B87621637}"/>
              </a:ext>
            </a:extLst>
          </p:cNvPr>
          <p:cNvSpPr txBox="1">
            <a:spLocks/>
          </p:cNvSpPr>
          <p:nvPr/>
        </p:nvSpPr>
        <p:spPr>
          <a:xfrm>
            <a:off x="5209775" y="2911258"/>
            <a:ext cx="2498924" cy="750855"/>
          </a:xfrm>
          <a:prstGeom prst="wedgeRectCallout">
            <a:avLst>
              <a:gd name="adj1" fmla="val 51875"/>
              <a:gd name="adj2" fmla="val 6949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イラストをドラッグで移動</a:t>
            </a:r>
            <a:endParaRPr lang="en-US" altLang="ja-JP" sz="1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B283143-96D0-44CA-B5CE-73502C2C8646}"/>
              </a:ext>
            </a:extLst>
          </p:cNvPr>
          <p:cNvSpPr/>
          <p:nvPr/>
        </p:nvSpPr>
        <p:spPr>
          <a:xfrm>
            <a:off x="9663901" y="5964891"/>
            <a:ext cx="428888" cy="428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11079A0-759C-4637-8934-1EB19996FACC}"/>
              </a:ext>
            </a:extLst>
          </p:cNvPr>
          <p:cNvGrpSpPr/>
          <p:nvPr/>
        </p:nvGrpSpPr>
        <p:grpSpPr>
          <a:xfrm>
            <a:off x="6898363" y="5227563"/>
            <a:ext cx="2328927" cy="1387314"/>
            <a:chOff x="4444669" y="4573573"/>
            <a:chExt cx="3289678" cy="1770353"/>
          </a:xfrm>
        </p:grpSpPr>
        <p:sp>
          <p:nvSpPr>
            <p:cNvPr id="19" name="タイトル 3">
              <a:extLst>
                <a:ext uri="{FF2B5EF4-FFF2-40B4-BE49-F238E27FC236}">
                  <a16:creationId xmlns:a16="http://schemas.microsoft.com/office/drawing/2014/main" id="{2671D2C3-F70D-41D0-81FB-24268BC41DAA}"/>
                </a:ext>
              </a:extLst>
            </p:cNvPr>
            <p:cNvSpPr txBox="1">
              <a:spLocks/>
            </p:cNvSpPr>
            <p:nvPr/>
          </p:nvSpPr>
          <p:spPr>
            <a:xfrm>
              <a:off x="4444669" y="4573573"/>
              <a:ext cx="3289678" cy="1770353"/>
            </a:xfrm>
            <a:prstGeom prst="wedgeRectCallout">
              <a:avLst>
                <a:gd name="adj1" fmla="val 74008"/>
                <a:gd name="adj2" fmla="val 1801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lIns="91440" tIns="72000" rIns="91440" bIns="0" rtlCol="0" anchor="ctr">
              <a:noAutofit/>
            </a:bodyPr>
            <a:lstStyle>
              <a:defPPr>
                <a:defRPr lang="ja-JP"/>
              </a:defPPr>
              <a:lvl1pPr algn="ctr">
                <a:lnSpc>
                  <a:spcPct val="100000"/>
                </a:lnSpc>
                <a:spcBef>
                  <a:spcPct val="0"/>
                </a:spcBef>
                <a:buNone/>
                <a:defRPr sz="24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</a:defRPr>
              </a:lvl1pPr>
            </a:lstStyle>
            <a:p>
              <a:pPr algn="l"/>
              <a:r>
                <a:rPr lang="ja-JP" altLang="en-US" sz="1800" dirty="0">
                  <a:solidFill>
                    <a:srgbClr val="FF0000"/>
                  </a:solidFill>
                </a:rPr>
                <a:t>〇</a:t>
              </a:r>
              <a:r>
                <a:rPr lang="ja-JP" altLang="en-US" sz="1800" dirty="0"/>
                <a:t>にカーソルを合わせ</a:t>
              </a:r>
              <a:endParaRPr lang="en-US" altLang="ja-JP" sz="1800" dirty="0"/>
            </a:p>
            <a:p>
              <a:pPr algn="l"/>
              <a:r>
                <a:rPr lang="ja-JP" altLang="en-US" sz="1800" dirty="0"/>
                <a:t>　　 矢印マークで</a:t>
              </a:r>
              <a:endParaRPr lang="en-US" altLang="ja-JP" sz="1800" dirty="0"/>
            </a:p>
            <a:p>
              <a:pPr algn="l"/>
              <a:r>
                <a:rPr lang="ja-JP" altLang="en-US" sz="1800" dirty="0"/>
                <a:t>ドラッグして大きさを</a:t>
              </a:r>
              <a:endParaRPr lang="en-US" altLang="ja-JP" sz="1800" dirty="0"/>
            </a:p>
            <a:p>
              <a:pPr algn="l"/>
              <a:r>
                <a:rPr lang="ja-JP" altLang="en-US" sz="1800" dirty="0"/>
                <a:t>変えます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A7DFF663-FDB1-4860-A90E-2C2715B1E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217"/>
            <a:stretch/>
          </p:blipFill>
          <p:spPr>
            <a:xfrm>
              <a:off x="4587049" y="5163523"/>
              <a:ext cx="474898" cy="354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738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41D6755-4D12-44BF-9AFC-AA7374B2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12" y="1599897"/>
            <a:ext cx="10974332" cy="43440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背景に色をつけよう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048128" y="719544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背景に色をつけましょう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2E330D0-6945-4EBB-910A-332C96FA0504}"/>
              </a:ext>
            </a:extLst>
          </p:cNvPr>
          <p:cNvSpPr txBox="1">
            <a:spLocks/>
          </p:cNvSpPr>
          <p:nvPr/>
        </p:nvSpPr>
        <p:spPr>
          <a:xfrm>
            <a:off x="3123636" y="3091107"/>
            <a:ext cx="2185223" cy="941243"/>
          </a:xfrm>
          <a:prstGeom prst="wedgeRectCallout">
            <a:avLst>
              <a:gd name="adj1" fmla="val -47345"/>
              <a:gd name="adj2" fmla="val 825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①編集エリアをタップします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63E9AAFF-D3AF-465E-BCFD-9D9C63838F22}"/>
              </a:ext>
            </a:extLst>
          </p:cNvPr>
          <p:cNvSpPr txBox="1">
            <a:spLocks/>
          </p:cNvSpPr>
          <p:nvPr/>
        </p:nvSpPr>
        <p:spPr>
          <a:xfrm>
            <a:off x="8061178" y="4623119"/>
            <a:ext cx="2592956" cy="618061"/>
          </a:xfrm>
          <a:prstGeom prst="wedgeRectCallout">
            <a:avLst>
              <a:gd name="adj1" fmla="val 52398"/>
              <a:gd name="adj2" fmla="val 700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③色をタップします</a:t>
            </a:r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78D98877-272D-44F7-A2F9-2169BF63CD21}"/>
              </a:ext>
            </a:extLst>
          </p:cNvPr>
          <p:cNvSpPr/>
          <p:nvPr/>
        </p:nvSpPr>
        <p:spPr>
          <a:xfrm>
            <a:off x="5318384" y="2125615"/>
            <a:ext cx="472816" cy="416979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6D9E0AD4-A059-42FE-A59C-B8A98580EBCD}"/>
              </a:ext>
            </a:extLst>
          </p:cNvPr>
          <p:cNvSpPr txBox="1">
            <a:spLocks/>
          </p:cNvSpPr>
          <p:nvPr/>
        </p:nvSpPr>
        <p:spPr>
          <a:xfrm>
            <a:off x="6096000" y="1517739"/>
            <a:ext cx="2788037" cy="941243"/>
          </a:xfrm>
          <a:prstGeom prst="wedgeRectCallout">
            <a:avLst>
              <a:gd name="adj1" fmla="val -62452"/>
              <a:gd name="adj2" fmla="val 2908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②背景色マークを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236713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1FD31FA-8366-45AB-8386-39BEA6D5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02" y="1596248"/>
            <a:ext cx="8002707" cy="46527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背景（はいけい）にデザインをつけよう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698169" y="743669"/>
            <a:ext cx="10628121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「背景」アイコンを表示させましょう　　　　　（はじめての利用時だけ）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78D98877-272D-44F7-A2F9-2169BF63CD21}"/>
              </a:ext>
            </a:extLst>
          </p:cNvPr>
          <p:cNvSpPr/>
          <p:nvPr/>
        </p:nvSpPr>
        <p:spPr>
          <a:xfrm>
            <a:off x="329102" y="5223934"/>
            <a:ext cx="526031" cy="531714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378F8D55-3E5A-4A18-B4E8-DA5B102C9AD0}"/>
              </a:ext>
            </a:extLst>
          </p:cNvPr>
          <p:cNvSpPr txBox="1">
            <a:spLocks/>
          </p:cNvSpPr>
          <p:nvPr/>
        </p:nvSpPr>
        <p:spPr>
          <a:xfrm>
            <a:off x="1028136" y="5142449"/>
            <a:ext cx="2185223" cy="941243"/>
          </a:xfrm>
          <a:prstGeom prst="wedgeRectCallout">
            <a:avLst>
              <a:gd name="adj1" fmla="val -60559"/>
              <a:gd name="adj2" fmla="val 461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①アプリをタップします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F08F2C4-B1E7-4818-B9CB-BBB888887A4F}"/>
              </a:ext>
            </a:extLst>
          </p:cNvPr>
          <p:cNvSpPr/>
          <p:nvPr/>
        </p:nvSpPr>
        <p:spPr>
          <a:xfrm>
            <a:off x="877368" y="2114609"/>
            <a:ext cx="2021666" cy="350211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75EECDC5-3530-4AFA-B3E8-7928FDC84EBD}"/>
              </a:ext>
            </a:extLst>
          </p:cNvPr>
          <p:cNvSpPr/>
          <p:nvPr/>
        </p:nvSpPr>
        <p:spPr>
          <a:xfrm>
            <a:off x="867843" y="2489905"/>
            <a:ext cx="602180" cy="68686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6D9E0AD4-A059-42FE-A59C-B8A98580EBCD}"/>
              </a:ext>
            </a:extLst>
          </p:cNvPr>
          <p:cNvSpPr txBox="1">
            <a:spLocks/>
          </p:cNvSpPr>
          <p:nvPr/>
        </p:nvSpPr>
        <p:spPr>
          <a:xfrm>
            <a:off x="2946477" y="1638644"/>
            <a:ext cx="3675495" cy="941243"/>
          </a:xfrm>
          <a:prstGeom prst="wedgeRectCallout">
            <a:avLst>
              <a:gd name="adj1" fmla="val -57081"/>
              <a:gd name="adj2" fmla="val 211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②「背景」と入力して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エンターキーを押します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63E9AAFF-D3AF-465E-BCFD-9D9C63838F22}"/>
              </a:ext>
            </a:extLst>
          </p:cNvPr>
          <p:cNvSpPr txBox="1">
            <a:spLocks/>
          </p:cNvSpPr>
          <p:nvPr/>
        </p:nvSpPr>
        <p:spPr>
          <a:xfrm>
            <a:off x="1592060" y="3041512"/>
            <a:ext cx="3046619" cy="618061"/>
          </a:xfrm>
          <a:prstGeom prst="wedgeRectCallout">
            <a:avLst>
              <a:gd name="adj1" fmla="val -57908"/>
              <a:gd name="adj2" fmla="val -4296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③背景　をタップします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668F909-F582-494A-878B-2474FF82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445" y="887789"/>
            <a:ext cx="592667" cy="575733"/>
          </a:xfrm>
          <a:prstGeom prst="rect">
            <a:avLst/>
          </a:prstGeom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FC982A10-EEC3-42A5-AB7D-98F2A9B8E8F6}"/>
              </a:ext>
            </a:extLst>
          </p:cNvPr>
          <p:cNvSpPr/>
          <p:nvPr/>
        </p:nvSpPr>
        <p:spPr>
          <a:xfrm>
            <a:off x="8587629" y="4961467"/>
            <a:ext cx="615066" cy="550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C51DD2-F419-4951-B950-3DBC0DDF6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450"/>
          <a:stretch/>
        </p:blipFill>
        <p:spPr>
          <a:xfrm>
            <a:off x="9448989" y="1290558"/>
            <a:ext cx="799911" cy="51790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角丸四角形 18">
            <a:extLst>
              <a:ext uri="{FF2B5EF4-FFF2-40B4-BE49-F238E27FC236}">
                <a16:creationId xmlns:a16="http://schemas.microsoft.com/office/drawing/2014/main" id="{993ED1F8-D6CF-49B2-8D38-FB420337B483}"/>
              </a:ext>
            </a:extLst>
          </p:cNvPr>
          <p:cNvSpPr/>
          <p:nvPr/>
        </p:nvSpPr>
        <p:spPr>
          <a:xfrm>
            <a:off x="9422292" y="5482598"/>
            <a:ext cx="826608" cy="835538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3">
            <a:extLst>
              <a:ext uri="{FF2B5EF4-FFF2-40B4-BE49-F238E27FC236}">
                <a16:creationId xmlns:a16="http://schemas.microsoft.com/office/drawing/2014/main" id="{20CFA912-0D90-49C3-9C68-3E533DBE10DE}"/>
              </a:ext>
            </a:extLst>
          </p:cNvPr>
          <p:cNvSpPr txBox="1">
            <a:spLocks/>
          </p:cNvSpPr>
          <p:nvPr/>
        </p:nvSpPr>
        <p:spPr>
          <a:xfrm>
            <a:off x="9896732" y="4317711"/>
            <a:ext cx="2136967" cy="1037671"/>
          </a:xfrm>
          <a:prstGeom prst="wedgeRectCallout">
            <a:avLst>
              <a:gd name="adj1" fmla="val -44315"/>
              <a:gd name="adj2" fmla="val 788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メニューに「背景」アイコンが</a:t>
            </a:r>
            <a:endParaRPr lang="en-US" altLang="ja-JP" sz="2000" dirty="0"/>
          </a:p>
          <a:p>
            <a:r>
              <a:rPr lang="ja-JP" altLang="en-US" sz="2000" dirty="0"/>
              <a:t>追加されます</a:t>
            </a:r>
          </a:p>
        </p:txBody>
      </p:sp>
    </p:spTree>
    <p:extLst>
      <p:ext uri="{BB962C8B-B14F-4D97-AF65-F5344CB8AC3E}">
        <p14:creationId xmlns:p14="http://schemas.microsoft.com/office/powerpoint/2010/main" val="107815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4A3D367-B840-448A-9023-068415EC0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3" y="1626533"/>
            <a:ext cx="10574593" cy="46979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背景にデザインをつけよう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048128" y="719544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「背景」アプリで、背景にデザインをつけましょう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78D98877-272D-44F7-A2F9-2169BF63CD21}"/>
              </a:ext>
            </a:extLst>
          </p:cNvPr>
          <p:cNvSpPr/>
          <p:nvPr/>
        </p:nvSpPr>
        <p:spPr>
          <a:xfrm>
            <a:off x="829673" y="5626421"/>
            <a:ext cx="655224" cy="622065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5D0F53A0-ED12-4DC1-A294-BC9F7F373BDB}"/>
              </a:ext>
            </a:extLst>
          </p:cNvPr>
          <p:cNvSpPr txBox="1">
            <a:spLocks/>
          </p:cNvSpPr>
          <p:nvPr/>
        </p:nvSpPr>
        <p:spPr>
          <a:xfrm>
            <a:off x="1709121" y="5844583"/>
            <a:ext cx="3644931" cy="750656"/>
          </a:xfrm>
          <a:prstGeom prst="wedgeRectCallout">
            <a:avLst>
              <a:gd name="adj1" fmla="val -58010"/>
              <a:gd name="adj2" fmla="val 95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①「背景」をタップします</a:t>
            </a:r>
            <a:endParaRPr lang="en-US" altLang="ja-JP" dirty="0"/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63E9AAFF-D3AF-465E-BCFD-9D9C63838F22}"/>
              </a:ext>
            </a:extLst>
          </p:cNvPr>
          <p:cNvSpPr txBox="1">
            <a:spLocks/>
          </p:cNvSpPr>
          <p:nvPr/>
        </p:nvSpPr>
        <p:spPr>
          <a:xfrm>
            <a:off x="3384581" y="4155011"/>
            <a:ext cx="3644931" cy="1245786"/>
          </a:xfrm>
          <a:prstGeom prst="wedgeRectCallout">
            <a:avLst>
              <a:gd name="adj1" fmla="val -59472"/>
              <a:gd name="adj2" fmla="val -3422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③キーワードでヒットした</a:t>
            </a: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背景からタップして入れます</a:t>
            </a:r>
          </a:p>
        </p:txBody>
      </p:sp>
      <p:sp>
        <p:nvSpPr>
          <p:cNvPr id="14" name="角丸四角形 18">
            <a:extLst>
              <a:ext uri="{FF2B5EF4-FFF2-40B4-BE49-F238E27FC236}">
                <a16:creationId xmlns:a16="http://schemas.microsoft.com/office/drawing/2014/main" id="{6C77A5E9-6DFA-4C97-BE00-3325FEB67C4B}"/>
              </a:ext>
            </a:extLst>
          </p:cNvPr>
          <p:cNvSpPr/>
          <p:nvPr/>
        </p:nvSpPr>
        <p:spPr>
          <a:xfrm>
            <a:off x="1458914" y="2123521"/>
            <a:ext cx="2674936" cy="429333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6D9E0AD4-A059-42FE-A59C-B8A98580EBCD}"/>
              </a:ext>
            </a:extLst>
          </p:cNvPr>
          <p:cNvSpPr txBox="1">
            <a:spLocks/>
          </p:cNvSpPr>
          <p:nvPr/>
        </p:nvSpPr>
        <p:spPr>
          <a:xfrm>
            <a:off x="1786526" y="2823653"/>
            <a:ext cx="3043709" cy="941243"/>
          </a:xfrm>
          <a:prstGeom prst="wedgeRectCallout">
            <a:avLst>
              <a:gd name="adj1" fmla="val -35804"/>
              <a:gd name="adj2" fmla="val -8627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②背景を探すための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キーワード入力します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400134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BF3FCA-C2C1-4D68-80B3-AA4B3B526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64"/>
          <a:stretch/>
        </p:blipFill>
        <p:spPr>
          <a:xfrm>
            <a:off x="778935" y="2209801"/>
            <a:ext cx="10162344" cy="4013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1802675" y="1184335"/>
            <a:ext cx="9569631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Chrome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ブラウザを起動し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L-Gate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の「教材・アプリ」から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をタップします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535F0AA-47B1-4172-8F20-A79CF48A310B}"/>
              </a:ext>
            </a:extLst>
          </p:cNvPr>
          <p:cNvSpPr/>
          <p:nvPr/>
        </p:nvSpPr>
        <p:spPr>
          <a:xfrm>
            <a:off x="778936" y="3211770"/>
            <a:ext cx="716490" cy="537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7ED15EC-CA45-48AC-A215-78B3E1178320}"/>
              </a:ext>
            </a:extLst>
          </p:cNvPr>
          <p:cNvSpPr/>
          <p:nvPr/>
        </p:nvSpPr>
        <p:spPr>
          <a:xfrm>
            <a:off x="1859991" y="2269273"/>
            <a:ext cx="2969623" cy="1081083"/>
          </a:xfrm>
          <a:prstGeom prst="roundRect">
            <a:avLst>
              <a:gd name="adj" fmla="val 1324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A3E607E2-7E9F-4891-8B36-3145FC0A08EC}"/>
              </a:ext>
            </a:extLst>
          </p:cNvPr>
          <p:cNvSpPr/>
          <p:nvPr/>
        </p:nvSpPr>
        <p:spPr>
          <a:xfrm rot="18974089">
            <a:off x="1345459" y="2812016"/>
            <a:ext cx="497053" cy="2501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EC45166-B0B9-4EDE-9D64-04B4BEDF8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65" y="1077986"/>
            <a:ext cx="1099677" cy="9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保存しよう</a:t>
            </a:r>
          </a:p>
        </p:txBody>
      </p:sp>
      <p:sp>
        <p:nvSpPr>
          <p:cNvPr id="37" name="タイトル 3">
            <a:extLst>
              <a:ext uri="{FF2B5EF4-FFF2-40B4-BE49-F238E27FC236}">
                <a16:creationId xmlns:a16="http://schemas.microsoft.com/office/drawing/2014/main" id="{1B8B1DE4-2DAA-4B88-BA1E-FBEBBA4BBFE0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端末に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ファイル形式で保存しましょう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1E7A829-B0F4-4B37-99E8-58BC0B154F48}"/>
              </a:ext>
            </a:extLst>
          </p:cNvPr>
          <p:cNvGrpSpPr/>
          <p:nvPr/>
        </p:nvGrpSpPr>
        <p:grpSpPr>
          <a:xfrm>
            <a:off x="469434" y="1617122"/>
            <a:ext cx="11018347" cy="4334106"/>
            <a:chOff x="2155643" y="3864375"/>
            <a:chExt cx="11018347" cy="433410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82296B2-8997-4E37-B9C4-08A38C6EA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5643" y="3864375"/>
              <a:ext cx="11000586" cy="433410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EABEC8B-E89C-4604-845E-FCBDACEB5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2090" y="4275882"/>
              <a:ext cx="3581900" cy="2800741"/>
            </a:xfrm>
            <a:prstGeom prst="rect">
              <a:avLst/>
            </a:prstGeom>
          </p:spPr>
        </p:pic>
      </p:grp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97D13CCA-1615-4B7D-88D2-ABE3C3045949}"/>
              </a:ext>
            </a:extLst>
          </p:cNvPr>
          <p:cNvSpPr/>
          <p:nvPr/>
        </p:nvSpPr>
        <p:spPr>
          <a:xfrm>
            <a:off x="7950890" y="4265501"/>
            <a:ext cx="3491882" cy="481023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618F2472-EE0B-4724-A124-0DAABB7D1B42}"/>
              </a:ext>
            </a:extLst>
          </p:cNvPr>
          <p:cNvSpPr txBox="1">
            <a:spLocks/>
          </p:cNvSpPr>
          <p:nvPr/>
        </p:nvSpPr>
        <p:spPr>
          <a:xfrm>
            <a:off x="8686086" y="4939908"/>
            <a:ext cx="3236220" cy="618061"/>
          </a:xfrm>
          <a:prstGeom prst="wedgeRectCallout">
            <a:avLst>
              <a:gd name="adj1" fmla="val -45380"/>
              <a:gd name="adj2" fmla="val -8100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④ダウンロードをタップ</a:t>
            </a:r>
          </a:p>
        </p:txBody>
      </p:sp>
      <p:sp>
        <p:nvSpPr>
          <p:cNvPr id="25" name="角丸四角形 18">
            <a:extLst>
              <a:ext uri="{FF2B5EF4-FFF2-40B4-BE49-F238E27FC236}">
                <a16:creationId xmlns:a16="http://schemas.microsoft.com/office/drawing/2014/main" id="{9A47E020-5880-48E0-8F9C-EAA24B484FFC}"/>
              </a:ext>
            </a:extLst>
          </p:cNvPr>
          <p:cNvSpPr/>
          <p:nvPr/>
        </p:nvSpPr>
        <p:spPr>
          <a:xfrm>
            <a:off x="7950889" y="2842713"/>
            <a:ext cx="3345762" cy="427984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1A614F8B-AD9E-481B-B5C3-A5EBA89E1BC5}"/>
              </a:ext>
            </a:extLst>
          </p:cNvPr>
          <p:cNvSpPr txBox="1">
            <a:spLocks/>
          </p:cNvSpPr>
          <p:nvPr/>
        </p:nvSpPr>
        <p:spPr>
          <a:xfrm>
            <a:off x="8934449" y="2099147"/>
            <a:ext cx="2987857" cy="618061"/>
          </a:xfrm>
          <a:prstGeom prst="wedgeRectCallout">
            <a:avLst>
              <a:gd name="adj1" fmla="val -34788"/>
              <a:gd name="adj2" fmla="val 10546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③ファイル形式を選択</a:t>
            </a:r>
          </a:p>
        </p:txBody>
      </p:sp>
      <p:sp>
        <p:nvSpPr>
          <p:cNvPr id="32" name="角丸四角形 18">
            <a:extLst>
              <a:ext uri="{FF2B5EF4-FFF2-40B4-BE49-F238E27FC236}">
                <a16:creationId xmlns:a16="http://schemas.microsoft.com/office/drawing/2014/main" id="{C6F2A886-2D1B-42F6-8395-9C32CCD1C0F2}"/>
              </a:ext>
            </a:extLst>
          </p:cNvPr>
          <p:cNvSpPr/>
          <p:nvPr/>
        </p:nvSpPr>
        <p:spPr>
          <a:xfrm>
            <a:off x="921720" y="1660738"/>
            <a:ext cx="830879" cy="406438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18">
            <a:extLst>
              <a:ext uri="{FF2B5EF4-FFF2-40B4-BE49-F238E27FC236}">
                <a16:creationId xmlns:a16="http://schemas.microsoft.com/office/drawing/2014/main" id="{E981B994-1382-40A7-9D95-C2C8A733074F}"/>
              </a:ext>
            </a:extLst>
          </p:cNvPr>
          <p:cNvSpPr/>
          <p:nvPr/>
        </p:nvSpPr>
        <p:spPr>
          <a:xfrm>
            <a:off x="1065663" y="5149209"/>
            <a:ext cx="1561074" cy="406438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4AC45298-3D71-4423-8489-7FC9CC9EB4FD}"/>
              </a:ext>
            </a:extLst>
          </p:cNvPr>
          <p:cNvSpPr txBox="1">
            <a:spLocks/>
          </p:cNvSpPr>
          <p:nvPr/>
        </p:nvSpPr>
        <p:spPr>
          <a:xfrm>
            <a:off x="1429012" y="2287970"/>
            <a:ext cx="2185223" cy="834093"/>
          </a:xfrm>
          <a:prstGeom prst="wedgeRectCallout">
            <a:avLst>
              <a:gd name="adj1" fmla="val -51268"/>
              <a:gd name="adj2" fmla="val -9099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①「ファイル」</a:t>
            </a:r>
            <a:endParaRPr lang="en-US" altLang="ja-JP" dirty="0"/>
          </a:p>
          <a:p>
            <a:r>
              <a:rPr lang="ja-JP" altLang="en-US" dirty="0"/>
              <a:t>をタップ</a:t>
            </a:r>
          </a:p>
        </p:txBody>
      </p:sp>
      <p:sp>
        <p:nvSpPr>
          <p:cNvPr id="21" name="タイトル 3">
            <a:extLst>
              <a:ext uri="{FF2B5EF4-FFF2-40B4-BE49-F238E27FC236}">
                <a16:creationId xmlns:a16="http://schemas.microsoft.com/office/drawing/2014/main" id="{C7B099A5-62ED-4357-8636-68751A4EAB02}"/>
              </a:ext>
            </a:extLst>
          </p:cNvPr>
          <p:cNvSpPr txBox="1">
            <a:spLocks/>
          </p:cNvSpPr>
          <p:nvPr/>
        </p:nvSpPr>
        <p:spPr>
          <a:xfrm>
            <a:off x="2706217" y="4720837"/>
            <a:ext cx="2514834" cy="941243"/>
          </a:xfrm>
          <a:prstGeom prst="wedgeRectCallout">
            <a:avLst>
              <a:gd name="adj1" fmla="val -63074"/>
              <a:gd name="adj2" fmla="val 2301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②ダウンロードを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タップ</a:t>
            </a:r>
          </a:p>
        </p:txBody>
      </p:sp>
    </p:spTree>
    <p:extLst>
      <p:ext uri="{BB962C8B-B14F-4D97-AF65-F5344CB8AC3E}">
        <p14:creationId xmlns:p14="http://schemas.microsoft.com/office/powerpoint/2010/main" val="214444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BC2CAF6-5DC0-4B43-91F3-AED6EA6B4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4" r="12088" b="4658"/>
          <a:stretch/>
        </p:blipFill>
        <p:spPr>
          <a:xfrm>
            <a:off x="673660" y="1548965"/>
            <a:ext cx="7794065" cy="5014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保存しよう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2C9F9B14-7C10-48FB-9C73-133E52D4CBFB}"/>
              </a:ext>
            </a:extLst>
          </p:cNvPr>
          <p:cNvSpPr/>
          <p:nvPr/>
        </p:nvSpPr>
        <p:spPr>
          <a:xfrm>
            <a:off x="7683099" y="6059890"/>
            <a:ext cx="702743" cy="461320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CFA5B0E2-473B-4AE1-BE44-CB058F4945C4}"/>
              </a:ext>
            </a:extLst>
          </p:cNvPr>
          <p:cNvSpPr txBox="1">
            <a:spLocks/>
          </p:cNvSpPr>
          <p:nvPr/>
        </p:nvSpPr>
        <p:spPr>
          <a:xfrm>
            <a:off x="673660" y="798110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端末にダウンロードして保存しましょう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B85F43-6C5E-47E1-98B9-6EF38F99B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132" y="962248"/>
            <a:ext cx="3581400" cy="1028701"/>
          </a:xfrm>
          <a:prstGeom prst="rect">
            <a:avLst/>
          </a:prstGeom>
        </p:spPr>
      </p:pic>
      <p:sp>
        <p:nvSpPr>
          <p:cNvPr id="19" name="タイトル 3">
            <a:extLst>
              <a:ext uri="{FF2B5EF4-FFF2-40B4-BE49-F238E27FC236}">
                <a16:creationId xmlns:a16="http://schemas.microsoft.com/office/drawing/2014/main" id="{4220C6AF-ECD2-4CA7-8CBA-2D8F3AD69A06}"/>
              </a:ext>
            </a:extLst>
          </p:cNvPr>
          <p:cNvSpPr txBox="1">
            <a:spLocks/>
          </p:cNvSpPr>
          <p:nvPr/>
        </p:nvSpPr>
        <p:spPr>
          <a:xfrm>
            <a:off x="6415221" y="4928730"/>
            <a:ext cx="2705768" cy="976484"/>
          </a:xfrm>
          <a:prstGeom prst="wedgeRectCallout">
            <a:avLst>
              <a:gd name="adj1" fmla="val -1188"/>
              <a:gd name="adj2" fmla="val 8142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保存先を指定し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「保存」をタップ</a:t>
            </a:r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6140049D-44B8-4DA2-8862-8AF63E53BB6B}"/>
              </a:ext>
            </a:extLst>
          </p:cNvPr>
          <p:cNvSpPr txBox="1">
            <a:spLocks/>
          </p:cNvSpPr>
          <p:nvPr/>
        </p:nvSpPr>
        <p:spPr>
          <a:xfrm>
            <a:off x="9387355" y="1993359"/>
            <a:ext cx="2430177" cy="941243"/>
          </a:xfrm>
          <a:prstGeom prst="wedgeRectCallout">
            <a:avLst>
              <a:gd name="adj1" fmla="val -37018"/>
              <a:gd name="adj2" fmla="val -7413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ダウンロードは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時間がかかります</a:t>
            </a:r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E1DEEDFD-C840-4D5F-AC71-BFFD4F1F7601}"/>
              </a:ext>
            </a:extLst>
          </p:cNvPr>
          <p:cNvSpPr txBox="1">
            <a:spLocks/>
          </p:cNvSpPr>
          <p:nvPr/>
        </p:nvSpPr>
        <p:spPr>
          <a:xfrm>
            <a:off x="8636000" y="3162391"/>
            <a:ext cx="3392062" cy="10287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保存先をきかれなかった場合、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ダウンロードフォルダに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保存されています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79445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7804E5E-EEE5-450D-A010-936F72178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08"/>
          <a:stretch/>
        </p:blipFill>
        <p:spPr>
          <a:xfrm>
            <a:off x="1745719" y="1598403"/>
            <a:ext cx="9961554" cy="49217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おまけ：手書きしよう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ドラッグ</a:t>
            </a: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で手書きしましょう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035EB8F8-9DC2-4A55-9ADA-DD902BAF64AF}"/>
              </a:ext>
            </a:extLst>
          </p:cNvPr>
          <p:cNvSpPr txBox="1">
            <a:spLocks/>
          </p:cNvSpPr>
          <p:nvPr/>
        </p:nvSpPr>
        <p:spPr>
          <a:xfrm>
            <a:off x="2731426" y="1932174"/>
            <a:ext cx="3218822" cy="521462"/>
          </a:xfrm>
          <a:prstGeom prst="wedgeRectCallout">
            <a:avLst>
              <a:gd name="adj1" fmla="val -43337"/>
              <a:gd name="adj2" fmla="val 981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②ツールをタップします</a:t>
            </a:r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A90BCCE9-9CC7-4275-8973-3DC3EC4328BF}"/>
              </a:ext>
            </a:extLst>
          </p:cNvPr>
          <p:cNvSpPr/>
          <p:nvPr/>
        </p:nvSpPr>
        <p:spPr>
          <a:xfrm>
            <a:off x="1745719" y="3758138"/>
            <a:ext cx="673631" cy="602310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597B7D7C-98CC-46AD-ABD7-5B1468722D3E}"/>
              </a:ext>
            </a:extLst>
          </p:cNvPr>
          <p:cNvSpPr txBox="1">
            <a:spLocks/>
          </p:cNvSpPr>
          <p:nvPr/>
        </p:nvSpPr>
        <p:spPr>
          <a:xfrm>
            <a:off x="3291120" y="2767254"/>
            <a:ext cx="2185223" cy="2290574"/>
          </a:xfrm>
          <a:prstGeom prst="wedgeRectCallout">
            <a:avLst>
              <a:gd name="adj1" fmla="val -74698"/>
              <a:gd name="adj2" fmla="val 5190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t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1800" dirty="0"/>
              <a:t>色の変更</a:t>
            </a: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0BF8C405-D7E7-4E42-AC25-4793D3711E92}"/>
              </a:ext>
            </a:extLst>
          </p:cNvPr>
          <p:cNvSpPr txBox="1">
            <a:spLocks/>
          </p:cNvSpPr>
          <p:nvPr/>
        </p:nvSpPr>
        <p:spPr>
          <a:xfrm>
            <a:off x="3291119" y="5220312"/>
            <a:ext cx="2185223" cy="1454519"/>
          </a:xfrm>
          <a:prstGeom prst="wedgeRectCallout">
            <a:avLst>
              <a:gd name="adj1" fmla="val -70687"/>
              <a:gd name="adj2" fmla="val -2752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t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1800" dirty="0"/>
              <a:t>太さの変更</a:t>
            </a:r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E1A3B7B3-D0F1-4911-A218-CDFDF1A5C0E4}"/>
              </a:ext>
            </a:extLst>
          </p:cNvPr>
          <p:cNvSpPr txBox="1">
            <a:spLocks/>
          </p:cNvSpPr>
          <p:nvPr/>
        </p:nvSpPr>
        <p:spPr>
          <a:xfrm>
            <a:off x="7082731" y="4469458"/>
            <a:ext cx="2921193" cy="750854"/>
          </a:xfrm>
          <a:prstGeom prst="wedgeRectCallout">
            <a:avLst>
              <a:gd name="adj1" fmla="val 65704"/>
              <a:gd name="adj2" fmla="val -526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③ドラッグで書きます</a:t>
            </a: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2E330D0-6945-4EBB-910A-332C96FA0504}"/>
              </a:ext>
            </a:extLst>
          </p:cNvPr>
          <p:cNvSpPr txBox="1">
            <a:spLocks/>
          </p:cNvSpPr>
          <p:nvPr/>
        </p:nvSpPr>
        <p:spPr>
          <a:xfrm>
            <a:off x="139330" y="2781783"/>
            <a:ext cx="2185223" cy="834093"/>
          </a:xfrm>
          <a:prstGeom prst="wedgeRectCallout">
            <a:avLst>
              <a:gd name="adj1" fmla="val 37584"/>
              <a:gd name="adj2" fmla="val 7483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①「お絵描き」を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6A552A-23D6-4728-9871-9338EE75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455" y="3158658"/>
            <a:ext cx="2035284" cy="181339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061488-4513-455A-BF68-A8B04C6AF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455" y="5653003"/>
            <a:ext cx="1590936" cy="9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グラフィカル ユーザー インターフェイス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C42BFE8-12C3-44B1-80EC-DB0ED51E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55" y="1489763"/>
            <a:ext cx="9606167" cy="41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3">
            <a:extLst>
              <a:ext uri="{FF2B5EF4-FFF2-40B4-BE49-F238E27FC236}">
                <a16:creationId xmlns:a16="http://schemas.microsoft.com/office/drawing/2014/main" id="{186B9824-8FAA-4F02-9763-BD70C5D8D6B0}"/>
              </a:ext>
            </a:extLst>
          </p:cNvPr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155504BB-9694-408F-9966-864DD538978E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青い画面が表示された場合は、ドアのマークをタップします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714283-2709-4D30-87CD-F61684C739FD}"/>
              </a:ext>
            </a:extLst>
          </p:cNvPr>
          <p:cNvSpPr/>
          <p:nvPr/>
        </p:nvSpPr>
        <p:spPr>
          <a:xfrm>
            <a:off x="6364257" y="2027142"/>
            <a:ext cx="3347010" cy="3095191"/>
          </a:xfrm>
          <a:prstGeom prst="roundRect">
            <a:avLst>
              <a:gd name="adj" fmla="val 1324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06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自動的に「柏市立学校」にログインするまで待ちましょう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F4A80D2-6F3F-4402-A676-5C7E354D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1" y="1735296"/>
            <a:ext cx="10238739" cy="4765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EF71497-0A3A-428D-AB73-08D7CFF10F66}"/>
              </a:ext>
            </a:extLst>
          </p:cNvPr>
          <p:cNvSpPr/>
          <p:nvPr/>
        </p:nvSpPr>
        <p:spPr>
          <a:xfrm>
            <a:off x="900207" y="5772705"/>
            <a:ext cx="1876859" cy="591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19" name="角丸四角形吹き出し 19">
            <a:extLst>
              <a:ext uri="{FF2B5EF4-FFF2-40B4-BE49-F238E27FC236}">
                <a16:creationId xmlns:a16="http://schemas.microsoft.com/office/drawing/2014/main" id="{3986E15B-9B7D-4549-9CE3-7D9E33BFFCAA}"/>
              </a:ext>
            </a:extLst>
          </p:cNvPr>
          <p:cNvSpPr/>
          <p:nvPr/>
        </p:nvSpPr>
        <p:spPr>
          <a:xfrm>
            <a:off x="120650" y="3902334"/>
            <a:ext cx="2859617" cy="965200"/>
          </a:xfrm>
          <a:prstGeom prst="wedgeRoundRectCallout">
            <a:avLst>
              <a:gd name="adj1" fmla="val -8274"/>
              <a:gd name="adj2" fmla="val 1399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kern="12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Cookie</a:t>
            </a:r>
            <a:r>
              <a:rPr lang="ja-JP" sz="16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の確認画面が出たら</a:t>
            </a:r>
            <a:endParaRPr lang="ja-JP" sz="16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sz="16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「許可する」を選択します</a:t>
            </a:r>
            <a:endParaRPr lang="en-US" altLang="ja-JP" sz="1600" kern="12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英語の場合も左を選択）</a:t>
            </a:r>
            <a:endParaRPr lang="ja-JP" sz="16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84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画面が切り替わらない時は、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ログインをタップして　自分のアカウントでログインします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F4A80D2-6F3F-4402-A676-5C7E354D7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723"/>
          <a:stretch/>
        </p:blipFill>
        <p:spPr>
          <a:xfrm>
            <a:off x="784861" y="1590220"/>
            <a:ext cx="10238739" cy="537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EF71497-0A3A-428D-AB73-08D7CFF10F66}"/>
              </a:ext>
            </a:extLst>
          </p:cNvPr>
          <p:cNvSpPr/>
          <p:nvPr/>
        </p:nvSpPr>
        <p:spPr>
          <a:xfrm>
            <a:off x="9194800" y="1535732"/>
            <a:ext cx="1082140" cy="591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5287ECF-65EC-41CB-9518-AF977C774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8" t="2118" r="17943" b="2269"/>
          <a:stretch/>
        </p:blipFill>
        <p:spPr>
          <a:xfrm>
            <a:off x="784861" y="2328333"/>
            <a:ext cx="5579533" cy="39624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9365FF0-3F3B-4AC4-BDE0-E9BBFEB66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" t="1051" r="1577"/>
          <a:stretch/>
        </p:blipFill>
        <p:spPr>
          <a:xfrm>
            <a:off x="4464896" y="3154587"/>
            <a:ext cx="3262207" cy="33525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8B79E20-4A0F-4AC3-8AF4-AFE9B24B14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4" t="695"/>
          <a:stretch/>
        </p:blipFill>
        <p:spPr>
          <a:xfrm>
            <a:off x="8246531" y="3162257"/>
            <a:ext cx="3262207" cy="33448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5B985F3-38F9-402D-9577-2AAB56435284}"/>
              </a:ext>
            </a:extLst>
          </p:cNvPr>
          <p:cNvSpPr/>
          <p:nvPr/>
        </p:nvSpPr>
        <p:spPr>
          <a:xfrm>
            <a:off x="990599" y="3306408"/>
            <a:ext cx="2302933" cy="3850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1CD4E9D-28AB-4700-AEA5-61884FD0C3B9}"/>
              </a:ext>
            </a:extLst>
          </p:cNvPr>
          <p:cNvSpPr/>
          <p:nvPr/>
        </p:nvSpPr>
        <p:spPr>
          <a:xfrm>
            <a:off x="6096000" y="3996617"/>
            <a:ext cx="1631104" cy="3850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AF75484-E19C-40AE-BBB6-85B863678E2C}"/>
              </a:ext>
            </a:extLst>
          </p:cNvPr>
          <p:cNvSpPr/>
          <p:nvPr/>
        </p:nvSpPr>
        <p:spPr>
          <a:xfrm>
            <a:off x="9821332" y="5063415"/>
            <a:ext cx="1687406" cy="3850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790AD477-C327-4F75-9B31-7D7699317EBC}"/>
              </a:ext>
            </a:extLst>
          </p:cNvPr>
          <p:cNvSpPr/>
          <p:nvPr/>
        </p:nvSpPr>
        <p:spPr>
          <a:xfrm>
            <a:off x="7727102" y="4026631"/>
            <a:ext cx="519427" cy="3250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31A9C190-FFFC-41F4-BBFD-35795048A13D}"/>
              </a:ext>
            </a:extLst>
          </p:cNvPr>
          <p:cNvSpPr/>
          <p:nvPr/>
        </p:nvSpPr>
        <p:spPr>
          <a:xfrm>
            <a:off x="3324897" y="3336422"/>
            <a:ext cx="519427" cy="3250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59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A2021C8-9992-4A78-8343-BB534A23B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217" b="17658"/>
          <a:stretch/>
        </p:blipFill>
        <p:spPr>
          <a:xfrm>
            <a:off x="4454577" y="1454832"/>
            <a:ext cx="6089337" cy="40654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8F099BE-24A3-4B15-9A6D-BB8DA35B3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21"/>
          <a:stretch/>
        </p:blipFill>
        <p:spPr>
          <a:xfrm>
            <a:off x="451764" y="1429334"/>
            <a:ext cx="2684495" cy="49164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ページが英語だった場合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右上の設定（歯車マーク）から言語を日本語に変更しましょう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F9FC0C6-5F43-4FFC-AC5B-25C016CBF3C9}"/>
              </a:ext>
            </a:extLst>
          </p:cNvPr>
          <p:cNvSpPr/>
          <p:nvPr/>
        </p:nvSpPr>
        <p:spPr>
          <a:xfrm>
            <a:off x="1672058" y="1489763"/>
            <a:ext cx="1206609" cy="423704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1C60BFC-AB24-428B-824B-3F7E643536A0}"/>
              </a:ext>
            </a:extLst>
          </p:cNvPr>
          <p:cNvSpPr/>
          <p:nvPr/>
        </p:nvSpPr>
        <p:spPr>
          <a:xfrm>
            <a:off x="6642100" y="3760359"/>
            <a:ext cx="3069167" cy="453738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9EC76F4-3B68-404D-A602-6B39D7A7FF25}"/>
              </a:ext>
            </a:extLst>
          </p:cNvPr>
          <p:cNvSpPr/>
          <p:nvPr/>
        </p:nvSpPr>
        <p:spPr>
          <a:xfrm>
            <a:off x="9194800" y="2635340"/>
            <a:ext cx="453264" cy="378793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24" name="タイトル 3">
            <a:extLst>
              <a:ext uri="{FF2B5EF4-FFF2-40B4-BE49-F238E27FC236}">
                <a16:creationId xmlns:a16="http://schemas.microsoft.com/office/drawing/2014/main" id="{71D3A87C-8966-429D-A994-BAE4B56CD96F}"/>
              </a:ext>
            </a:extLst>
          </p:cNvPr>
          <p:cNvSpPr txBox="1">
            <a:spLocks/>
          </p:cNvSpPr>
          <p:nvPr/>
        </p:nvSpPr>
        <p:spPr>
          <a:xfrm>
            <a:off x="1766440" y="2183421"/>
            <a:ext cx="2780160" cy="675768"/>
          </a:xfrm>
          <a:prstGeom prst="wedgeRectCallout">
            <a:avLst>
              <a:gd name="adj1" fmla="val -37982"/>
              <a:gd name="adj2" fmla="val -97525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①アカウントをタップ</a:t>
            </a:r>
          </a:p>
        </p:txBody>
      </p:sp>
      <p:sp>
        <p:nvSpPr>
          <p:cNvPr id="29" name="タイトル 3">
            <a:extLst>
              <a:ext uri="{FF2B5EF4-FFF2-40B4-BE49-F238E27FC236}">
                <a16:creationId xmlns:a16="http://schemas.microsoft.com/office/drawing/2014/main" id="{758C6E45-902F-4B25-91D7-440A975D1D62}"/>
              </a:ext>
            </a:extLst>
          </p:cNvPr>
          <p:cNvSpPr txBox="1">
            <a:spLocks/>
          </p:cNvSpPr>
          <p:nvPr/>
        </p:nvSpPr>
        <p:spPr>
          <a:xfrm>
            <a:off x="8096700" y="1513321"/>
            <a:ext cx="3004814" cy="931547"/>
          </a:xfrm>
          <a:prstGeom prst="wedgeRectCallout">
            <a:avLst>
              <a:gd name="adj1" fmla="val -34342"/>
              <a:gd name="adj2" fmla="val 72499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Language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「∨」タップします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4B6D488-4832-4E70-9A57-5ECD8155093A}"/>
              </a:ext>
            </a:extLst>
          </p:cNvPr>
          <p:cNvCxnSpPr>
            <a:cxnSpLocks/>
          </p:cNvCxnSpPr>
          <p:nvPr/>
        </p:nvCxnSpPr>
        <p:spPr>
          <a:xfrm flipH="1">
            <a:off x="8906933" y="3009557"/>
            <a:ext cx="356406" cy="613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タイトル 3">
            <a:extLst>
              <a:ext uri="{FF2B5EF4-FFF2-40B4-BE49-F238E27FC236}">
                <a16:creationId xmlns:a16="http://schemas.microsoft.com/office/drawing/2014/main" id="{5341A7F0-8E71-40E2-A58A-F54B9C61172A}"/>
              </a:ext>
            </a:extLst>
          </p:cNvPr>
          <p:cNvSpPr txBox="1">
            <a:spLocks/>
          </p:cNvSpPr>
          <p:nvPr/>
        </p:nvSpPr>
        <p:spPr>
          <a:xfrm>
            <a:off x="8096700" y="4338730"/>
            <a:ext cx="3004814" cy="931547"/>
          </a:xfrm>
          <a:prstGeom prst="wedgeRectCallout">
            <a:avLst>
              <a:gd name="adj1" fmla="val -39132"/>
              <a:gd name="adj2" fmla="val -78376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④スクロールして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「日本語」を選びます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7A5E1A2-632C-4168-8209-9E57C90F16FA}"/>
              </a:ext>
            </a:extLst>
          </p:cNvPr>
          <p:cNvSpPr/>
          <p:nvPr/>
        </p:nvSpPr>
        <p:spPr>
          <a:xfrm>
            <a:off x="350523" y="5414285"/>
            <a:ext cx="2402414" cy="423704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9951A789-0FAB-4645-9BEC-83A45E64C256}"/>
              </a:ext>
            </a:extLst>
          </p:cNvPr>
          <p:cNvSpPr txBox="1">
            <a:spLocks/>
          </p:cNvSpPr>
          <p:nvPr/>
        </p:nvSpPr>
        <p:spPr>
          <a:xfrm>
            <a:off x="885282" y="5980650"/>
            <a:ext cx="2780160" cy="675768"/>
          </a:xfrm>
          <a:prstGeom prst="wedgeRectCallout">
            <a:avLst>
              <a:gd name="adj1" fmla="val -37982"/>
              <a:gd name="adj2" fmla="val -97525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Setting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82FCAB8-F031-4EB7-B490-EAB82B2946CA}"/>
              </a:ext>
            </a:extLst>
          </p:cNvPr>
          <p:cNvSpPr/>
          <p:nvPr/>
        </p:nvSpPr>
        <p:spPr>
          <a:xfrm>
            <a:off x="3591352" y="3429000"/>
            <a:ext cx="503949" cy="1100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29316B0-8B46-4A18-B46D-2E98343E3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536" y="5837989"/>
            <a:ext cx="1276528" cy="6096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タイトル 3">
            <a:extLst>
              <a:ext uri="{FF2B5EF4-FFF2-40B4-BE49-F238E27FC236}">
                <a16:creationId xmlns:a16="http://schemas.microsoft.com/office/drawing/2014/main" id="{A6BEB86F-F626-416A-B113-ABC77BF66B45}"/>
              </a:ext>
            </a:extLst>
          </p:cNvPr>
          <p:cNvSpPr txBox="1">
            <a:spLocks/>
          </p:cNvSpPr>
          <p:nvPr/>
        </p:nvSpPr>
        <p:spPr>
          <a:xfrm>
            <a:off x="5746064" y="5837989"/>
            <a:ext cx="5397783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画面左上の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ロゴをタップして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ホーム画面に戻ります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58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D64312-61CD-43AE-AD1D-6603E931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1" y="1620974"/>
            <a:ext cx="10770702" cy="50354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のチームを確認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 「柏市立学校」で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を使いましょう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42705C29-C9D3-41AC-844B-1ADBEC3D6760}"/>
              </a:ext>
            </a:extLst>
          </p:cNvPr>
          <p:cNvSpPr/>
          <p:nvPr/>
        </p:nvSpPr>
        <p:spPr>
          <a:xfrm>
            <a:off x="10168468" y="1663361"/>
            <a:ext cx="1238672" cy="410971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530602-255B-400B-8C8A-E8E8A07B5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41" y="870172"/>
            <a:ext cx="2081942" cy="570213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43E095F-11BE-4FA6-87EE-61773C6A4F16}"/>
              </a:ext>
            </a:extLst>
          </p:cNvPr>
          <p:cNvGrpSpPr/>
          <p:nvPr/>
        </p:nvGrpSpPr>
        <p:grpSpPr>
          <a:xfrm>
            <a:off x="4393445" y="2664874"/>
            <a:ext cx="5986688" cy="2400300"/>
            <a:chOff x="3902378" y="2292341"/>
            <a:chExt cx="5986688" cy="2400300"/>
          </a:xfrm>
        </p:grpSpPr>
        <p:sp>
          <p:nvSpPr>
            <p:cNvPr id="29" name="角丸四角形吹き出し 19">
              <a:extLst>
                <a:ext uri="{FF2B5EF4-FFF2-40B4-BE49-F238E27FC236}">
                  <a16:creationId xmlns:a16="http://schemas.microsoft.com/office/drawing/2014/main" id="{5C15B27E-DAED-4E22-872D-4B8BE36F6ACB}"/>
                </a:ext>
              </a:extLst>
            </p:cNvPr>
            <p:cNvSpPr/>
            <p:nvPr/>
          </p:nvSpPr>
          <p:spPr>
            <a:xfrm>
              <a:off x="3902378" y="2292341"/>
              <a:ext cx="5986688" cy="2400300"/>
            </a:xfrm>
            <a:prstGeom prst="wedgeRoundRectCallout">
              <a:avLst>
                <a:gd name="adj1" fmla="val 46568"/>
                <a:gd name="adj2" fmla="val -6779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647950" lvl="2">
                <a:lnSpc>
                  <a:spcPct val="90000"/>
                </a:lnSpc>
              </a:pPr>
              <a:r>
                <a:rPr lang="ja-JP" altLang="en-US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別のチーム名が</a:t>
              </a:r>
              <a:endParaRPr lang="en-US" altLang="ja-JP" sz="20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marL="2647950" lvl="2">
                <a:lnSpc>
                  <a:spcPct val="90000"/>
                </a:lnSpc>
              </a:pPr>
              <a:r>
                <a:rPr lang="ja-JP" altLang="en-US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表示されている場合は</a:t>
              </a:r>
              <a:endParaRPr lang="ja-JP" sz="20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marL="2647950" lvl="2">
                <a:lnSpc>
                  <a:spcPct val="90000"/>
                </a:lnSpc>
              </a:pPr>
              <a:r>
                <a:rPr lang="ja-JP" altLang="en-US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「∨」のプルダウンを</a:t>
              </a:r>
              <a:r>
                <a:rPr lang="ja-JP" altLang="en-US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タップ</a:t>
              </a:r>
              <a:r>
                <a:rPr lang="ja-JP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し、</a:t>
              </a:r>
              <a:endParaRPr lang="ja-JP" sz="20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marL="2647950" lvl="2">
                <a:lnSpc>
                  <a:spcPct val="90000"/>
                </a:lnSpc>
              </a:pPr>
              <a:r>
                <a:rPr lang="ja-JP" altLang="en-US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「柏市立学校」を選択</a:t>
              </a:r>
              <a:r>
                <a:rPr lang="ja-JP" altLang="en-US" sz="2000" kern="12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（タップ）します</a:t>
              </a:r>
              <a:endParaRPr lang="ja-JP" sz="20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1DCAF28-9FA8-4E89-B4BB-64D4BBE0B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0744" y="2502958"/>
              <a:ext cx="2676899" cy="186716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DA6CB1C-2161-49C1-953F-9696A60C30B0}"/>
                </a:ext>
              </a:extLst>
            </p:cNvPr>
            <p:cNvGrpSpPr/>
            <p:nvPr/>
          </p:nvGrpSpPr>
          <p:grpSpPr>
            <a:xfrm>
              <a:off x="4164081" y="2799537"/>
              <a:ext cx="2643562" cy="1622322"/>
              <a:chOff x="4071937" y="2774935"/>
              <a:chExt cx="2643562" cy="1622322"/>
            </a:xfrm>
          </p:grpSpPr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FF771FAE-86B4-4051-9527-AFAAA793740F}"/>
                  </a:ext>
                </a:extLst>
              </p:cNvPr>
              <p:cNvSpPr/>
              <p:nvPr/>
            </p:nvSpPr>
            <p:spPr>
              <a:xfrm>
                <a:off x="6261604" y="2774935"/>
                <a:ext cx="453895" cy="329913"/>
              </a:xfrm>
              <a:prstGeom prst="roundRect">
                <a:avLst>
                  <a:gd name="adj" fmla="val 9302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93F4D932-4DDC-49F9-BE26-F5C30181EE89}"/>
                  </a:ext>
                </a:extLst>
              </p:cNvPr>
              <p:cNvSpPr/>
              <p:nvPr/>
            </p:nvSpPr>
            <p:spPr>
              <a:xfrm>
                <a:off x="4071937" y="3830931"/>
                <a:ext cx="2643562" cy="566326"/>
              </a:xfrm>
              <a:prstGeom prst="roundRect">
                <a:avLst>
                  <a:gd name="adj" fmla="val 9302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ja-JP" altLang="en-US"/>
              </a:p>
            </p:txBody>
          </p:sp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D0BD101F-9FE2-4A48-AAB2-F2316DD5DF57}"/>
                  </a:ext>
                </a:extLst>
              </p:cNvPr>
              <p:cNvCxnSpPr>
                <a:cxnSpLocks/>
                <a:stCxn id="31" idx="2"/>
              </p:cNvCxnSpPr>
              <p:nvPr/>
            </p:nvCxnSpPr>
            <p:spPr>
              <a:xfrm flipH="1">
                <a:off x="6003856" y="3104848"/>
                <a:ext cx="484696" cy="72608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782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52461C6B-3A3F-4DC8-B47C-711954D11D78}"/>
              </a:ext>
            </a:extLst>
          </p:cNvPr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ポスターを作ってみよう</a:t>
            </a:r>
          </a:p>
        </p:txBody>
      </p:sp>
      <p:sp>
        <p:nvSpPr>
          <p:cNvPr id="3" name="タイトル 3">
            <a:extLst>
              <a:ext uri="{FF2B5EF4-FFF2-40B4-BE49-F238E27FC236}">
                <a16:creationId xmlns:a16="http://schemas.microsoft.com/office/drawing/2014/main" id="{66CBC617-CE10-44E2-A6B6-AAE2D01941C8}"/>
              </a:ext>
            </a:extLst>
          </p:cNvPr>
          <p:cNvSpPr txBox="1">
            <a:spLocks/>
          </p:cNvSpPr>
          <p:nvPr/>
        </p:nvSpPr>
        <p:spPr>
          <a:xfrm>
            <a:off x="350523" y="735799"/>
            <a:ext cx="10333868" cy="1187081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上部のアイコンから「ポスター」を選択します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・アイコンがない時は、「もっと見る」をタップして、出てくる一覧から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選択しましょう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348BE4-790E-418A-85A9-3EA50B1E8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4" y="1919718"/>
            <a:ext cx="8369302" cy="26072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ACE4D71-5453-4AA5-9BFA-E2901F60E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381"/>
          <a:stretch/>
        </p:blipFill>
        <p:spPr>
          <a:xfrm>
            <a:off x="2793271" y="4285564"/>
            <a:ext cx="5918929" cy="23183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60EE7D7-A0B0-4797-A7CD-3B932CA34904}"/>
              </a:ext>
            </a:extLst>
          </p:cNvPr>
          <p:cNvSpPr/>
          <p:nvPr/>
        </p:nvSpPr>
        <p:spPr>
          <a:xfrm>
            <a:off x="7950197" y="3496731"/>
            <a:ext cx="617348" cy="564579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DCF742A-935A-4372-AA7B-168F12BEB1B0}"/>
              </a:ext>
            </a:extLst>
          </p:cNvPr>
          <p:cNvCxnSpPr>
            <a:cxnSpLocks/>
          </p:cNvCxnSpPr>
          <p:nvPr/>
        </p:nvCxnSpPr>
        <p:spPr>
          <a:xfrm flipH="1">
            <a:off x="5240867" y="3837055"/>
            <a:ext cx="2709331" cy="1979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31A783D5-1802-4C1B-B0D0-4EDCB7BAC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388" y="2091218"/>
            <a:ext cx="2002174" cy="20260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417250C-2474-426F-B904-43627097D284}"/>
              </a:ext>
            </a:extLst>
          </p:cNvPr>
          <p:cNvSpPr/>
          <p:nvPr/>
        </p:nvSpPr>
        <p:spPr>
          <a:xfrm>
            <a:off x="4455641" y="5927968"/>
            <a:ext cx="617348" cy="564579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903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7490117-7DD1-4C27-8BF1-BCB1F453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68" y="1709513"/>
            <a:ext cx="10811935" cy="4955802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62494" y="237180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ポスターの編集画面について</a:t>
            </a:r>
          </a:p>
        </p:txBody>
      </p:sp>
      <p:sp>
        <p:nvSpPr>
          <p:cNvPr id="16" name="角丸四角形 48">
            <a:extLst>
              <a:ext uri="{FF2B5EF4-FFF2-40B4-BE49-F238E27FC236}">
                <a16:creationId xmlns:a16="http://schemas.microsoft.com/office/drawing/2014/main" id="{181A3ED0-1D5C-43AA-89AF-AF1710D58919}"/>
              </a:ext>
            </a:extLst>
          </p:cNvPr>
          <p:cNvSpPr/>
          <p:nvPr/>
        </p:nvSpPr>
        <p:spPr>
          <a:xfrm>
            <a:off x="4436533" y="2118827"/>
            <a:ext cx="7255934" cy="4546487"/>
          </a:xfrm>
          <a:prstGeom prst="roundRect">
            <a:avLst>
              <a:gd name="adj" fmla="val 81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1" name="角丸四角形 159">
            <a:extLst>
              <a:ext uri="{FF2B5EF4-FFF2-40B4-BE49-F238E27FC236}">
                <a16:creationId xmlns:a16="http://schemas.microsoft.com/office/drawing/2014/main" id="{8C680BC5-8E4D-4287-8F31-293CBF96A9DC}"/>
              </a:ext>
            </a:extLst>
          </p:cNvPr>
          <p:cNvSpPr/>
          <p:nvPr/>
        </p:nvSpPr>
        <p:spPr>
          <a:xfrm>
            <a:off x="1022038" y="2118829"/>
            <a:ext cx="529980" cy="4546486"/>
          </a:xfrm>
          <a:prstGeom prst="roundRect">
            <a:avLst>
              <a:gd name="adj" fmla="val 8143"/>
            </a:avLst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9A595106-AC5A-48F8-B50A-9D5BD58DA912}"/>
              </a:ext>
            </a:extLst>
          </p:cNvPr>
          <p:cNvSpPr/>
          <p:nvPr/>
        </p:nvSpPr>
        <p:spPr>
          <a:xfrm>
            <a:off x="7677784" y="4187414"/>
            <a:ext cx="2420470" cy="1223682"/>
          </a:xfrm>
          <a:prstGeom prst="wedgeRectCallout">
            <a:avLst>
              <a:gd name="adj1" fmla="val -61757"/>
              <a:gd name="adj2" fmla="val -3954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編集エリア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文字やイラストなどを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入れられます</a:t>
            </a: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1D31F42D-1FE2-48D7-B07F-E4FD9DB84034}"/>
              </a:ext>
            </a:extLst>
          </p:cNvPr>
          <p:cNvSpPr/>
          <p:nvPr/>
        </p:nvSpPr>
        <p:spPr>
          <a:xfrm>
            <a:off x="460028" y="1051485"/>
            <a:ext cx="1935477" cy="871484"/>
          </a:xfrm>
          <a:prstGeom prst="wedgeRectCallout">
            <a:avLst>
              <a:gd name="adj1" fmla="val -12026"/>
              <a:gd name="adj2" fmla="val 6986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6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10" ma:contentTypeDescription="新しいドキュメントを作成します。" ma:contentTypeScope="" ma:versionID="2ecb240c54a60ee1b3db4c29bc81933f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4a019ca43281a6b7c3cfe4ced05f3a66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25F297-7864-4EB3-BDBB-4CEBB0DE5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7AAFDD-AF34-467C-9EA5-3ED47F8C7B56}">
  <ds:schemaRefs>
    <ds:schemaRef ds:uri="http://schemas.openxmlformats.org/package/2006/metadata/core-properties"/>
    <ds:schemaRef ds:uri="e1630066-3fa0-420f-acaa-b3014ba5f65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821543f-37ba-4abe-9037-20c38cbe8bb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0C439B-5BA1-48FE-AF2D-05A424FE7C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736</Words>
  <Application>Microsoft Office PowerPoint</Application>
  <PresentationFormat>ワイド画面</PresentationFormat>
  <Paragraphs>132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Meiryo UI</vt:lpstr>
      <vt:lpstr>ＭＳ Ｐゴシック</vt:lpstr>
      <vt:lpstr>メイリオ</vt:lpstr>
      <vt:lpstr>游ゴシック</vt:lpstr>
      <vt:lpstr>游ゴシック Light</vt:lpstr>
      <vt:lpstr>Arial</vt:lpstr>
      <vt:lpstr>Office テーマ</vt:lpstr>
      <vt:lpstr>Canvaを つかってみよう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Classroomを使うために知っておきたいこと</dc:title>
  <dc:creator>柏市立教育研究所</dc:creator>
  <cp:lastModifiedBy>堺　あずさ</cp:lastModifiedBy>
  <cp:revision>444</cp:revision>
  <dcterms:created xsi:type="dcterms:W3CDTF">2021-07-12T02:04:37Z</dcterms:created>
  <dcterms:modified xsi:type="dcterms:W3CDTF">2024-07-11T05:42:28Z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  <property fmtid="{D5CDD505-2E9C-101B-9397-08002B2CF9AE}" pid="3" name="MediaServiceImageTags">
    <vt:lpwstr/>
  </property>
</Properties>
</file>