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375" r:id="rId6"/>
    <p:sldId id="363" r:id="rId7"/>
    <p:sldId id="364" r:id="rId8"/>
    <p:sldId id="378" r:id="rId9"/>
    <p:sldId id="377" r:id="rId10"/>
    <p:sldId id="379" r:id="rId11"/>
    <p:sldId id="380" r:id="rId12"/>
    <p:sldId id="381" r:id="rId13"/>
    <p:sldId id="394" r:id="rId14"/>
    <p:sldId id="384" r:id="rId15"/>
    <p:sldId id="395" r:id="rId16"/>
    <p:sldId id="396" r:id="rId17"/>
    <p:sldId id="383" r:id="rId18"/>
    <p:sldId id="387" r:id="rId19"/>
    <p:sldId id="397" r:id="rId20"/>
    <p:sldId id="398" r:id="rId21"/>
    <p:sldId id="399" r:id="rId22"/>
    <p:sldId id="372" r:id="rId23"/>
    <p:sldId id="400" r:id="rId24"/>
    <p:sldId id="373" r:id="rId25"/>
    <p:sldId id="393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B482DA"/>
    <a:srgbClr val="0099FF"/>
    <a:srgbClr val="FFFF66"/>
    <a:srgbClr val="FF9933"/>
    <a:srgbClr val="CCFF99"/>
    <a:srgbClr val="99FF66"/>
    <a:srgbClr val="FF9966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CBB0C-4713-E82B-2EED-51E2F17017D5}" v="38" dt="2022-11-06T16:02:23.045"/>
    <p1510:client id="{E4108516-8638-4483-B815-1EB3D6BB8BEF}" v="25" dt="2022-11-07T01:20:57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2" autoAdjust="0"/>
    <p:restoredTop sz="94333" autoAdjust="0"/>
  </p:normalViewPr>
  <p:slideViewPr>
    <p:cSldViewPr snapToGrid="0">
      <p:cViewPr varScale="1">
        <p:scale>
          <a:sx n="113" d="100"/>
          <a:sy n="113" d="100"/>
        </p:scale>
        <p:origin x="3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堺　あずさ" userId="S::sakai2001@kashiwa.ed.jp::9e8ecc09-b0e3-4275-b80a-1c864828725e" providerId="AD" clId="Web-{E4108516-8638-4483-B815-1EB3D6BB8BEF}"/>
    <pc:docChg chg="modSld">
      <pc:chgData name="堺　あずさ" userId="S::sakai2001@kashiwa.ed.jp::9e8ecc09-b0e3-4275-b80a-1c864828725e" providerId="AD" clId="Web-{E4108516-8638-4483-B815-1EB3D6BB8BEF}" dt="2022-11-07T01:20:57.877" v="23"/>
      <pc:docMkLst>
        <pc:docMk/>
      </pc:docMkLst>
      <pc:sldChg chg="modSp">
        <pc:chgData name="堺　あずさ" userId="S::sakai2001@kashiwa.ed.jp::9e8ecc09-b0e3-4275-b80a-1c864828725e" providerId="AD" clId="Web-{E4108516-8638-4483-B815-1EB3D6BB8BEF}" dt="2022-11-07T01:20:44.251" v="20" actId="20577"/>
        <pc:sldMkLst>
          <pc:docMk/>
          <pc:sldMk cId="2724487707" sldId="339"/>
        </pc:sldMkLst>
        <pc:spChg chg="mod">
          <ac:chgData name="堺　あずさ" userId="S::sakai2001@kashiwa.ed.jp::9e8ecc09-b0e3-4275-b80a-1c864828725e" providerId="AD" clId="Web-{E4108516-8638-4483-B815-1EB3D6BB8BEF}" dt="2022-11-07T01:20:44.251" v="20" actId="20577"/>
          <ac:spMkLst>
            <pc:docMk/>
            <pc:sldMk cId="2724487707" sldId="339"/>
            <ac:spMk id="2" creationId="{28B17617-0B20-B8AA-EBD4-83ABDB733A15}"/>
          </ac:spMkLst>
        </pc:spChg>
      </pc:sldChg>
      <pc:sldChg chg="delSp modSp">
        <pc:chgData name="堺　あずさ" userId="S::sakai2001@kashiwa.ed.jp::9e8ecc09-b0e3-4275-b80a-1c864828725e" providerId="AD" clId="Web-{E4108516-8638-4483-B815-1EB3D6BB8BEF}" dt="2022-11-07T01:20:57.877" v="23"/>
        <pc:sldMkLst>
          <pc:docMk/>
          <pc:sldMk cId="513927347" sldId="341"/>
        </pc:sldMkLst>
        <pc:cxnChg chg="del">
          <ac:chgData name="堺　あずさ" userId="S::sakai2001@kashiwa.ed.jp::9e8ecc09-b0e3-4275-b80a-1c864828725e" providerId="AD" clId="Web-{E4108516-8638-4483-B815-1EB3D6BB8BEF}" dt="2022-11-07T01:20:57.877" v="23"/>
          <ac:cxnSpMkLst>
            <pc:docMk/>
            <pc:sldMk cId="513927347" sldId="341"/>
            <ac:cxnSpMk id="3" creationId="{14E73D20-6790-421C-9CF7-1E8FC11B1F02}"/>
          </ac:cxnSpMkLst>
        </pc:cxnChg>
        <pc:cxnChg chg="del mod">
          <ac:chgData name="堺　あずさ" userId="S::sakai2001@kashiwa.ed.jp::9e8ecc09-b0e3-4275-b80a-1c864828725e" providerId="AD" clId="Web-{E4108516-8638-4483-B815-1EB3D6BB8BEF}" dt="2022-11-07T01:20:55.564" v="22"/>
          <ac:cxnSpMkLst>
            <pc:docMk/>
            <pc:sldMk cId="513927347" sldId="341"/>
            <ac:cxnSpMk id="4" creationId="{A2A1A80C-E436-452B-8146-6C02A6486F41}"/>
          </ac:cxnSpMkLst>
        </pc:cxnChg>
      </pc:sldChg>
    </pc:docChg>
  </pc:docChgLst>
  <pc:docChgLst>
    <pc:chgData name="堺　あずさ" userId="S::sakai2001@kashiwa.ed.jp::9e8ecc09-b0e3-4275-b80a-1c864828725e" providerId="AD" clId="Web-{1F2CBB0C-4713-E82B-2EED-51E2F17017D5}"/>
    <pc:docChg chg="modSld">
      <pc:chgData name="堺　あずさ" userId="S::sakai2001@kashiwa.ed.jp::9e8ecc09-b0e3-4275-b80a-1c864828725e" providerId="AD" clId="Web-{1F2CBB0C-4713-E82B-2EED-51E2F17017D5}" dt="2022-11-06T16:02:23.045" v="36"/>
      <pc:docMkLst>
        <pc:docMk/>
      </pc:docMkLst>
      <pc:sldChg chg="addSp modSp">
        <pc:chgData name="堺　あずさ" userId="S::sakai2001@kashiwa.ed.jp::9e8ecc09-b0e3-4275-b80a-1c864828725e" providerId="AD" clId="Web-{1F2CBB0C-4713-E82B-2EED-51E2F17017D5}" dt="2022-11-06T16:02:23.045" v="36"/>
        <pc:sldMkLst>
          <pc:docMk/>
          <pc:sldMk cId="513927347" sldId="341"/>
        </pc:sldMkLst>
        <pc:spChg chg="mod">
          <ac:chgData name="堺　あずさ" userId="S::sakai2001@kashiwa.ed.jp::9e8ecc09-b0e3-4275-b80a-1c864828725e" providerId="AD" clId="Web-{1F2CBB0C-4713-E82B-2EED-51E2F17017D5}" dt="2022-11-06T16:01:16.996" v="28" actId="14100"/>
          <ac:spMkLst>
            <pc:docMk/>
            <pc:sldMk cId="513927347" sldId="341"/>
            <ac:spMk id="9" creationId="{3A53DCC6-6953-66AF-4C2F-AAF6D4168F40}"/>
          </ac:spMkLst>
        </pc:spChg>
        <pc:spChg chg="mod">
          <ac:chgData name="堺　あずさ" userId="S::sakai2001@kashiwa.ed.jp::9e8ecc09-b0e3-4275-b80a-1c864828725e" providerId="AD" clId="Web-{1F2CBB0C-4713-E82B-2EED-51E2F17017D5}" dt="2022-11-06T16:01:31.309" v="31" actId="20577"/>
          <ac:spMkLst>
            <pc:docMk/>
            <pc:sldMk cId="513927347" sldId="341"/>
            <ac:spMk id="22" creationId="{F5EC5356-9389-8B6F-BA01-A4CFF50D6DD6}"/>
          </ac:spMkLst>
        </pc:spChg>
        <pc:spChg chg="mod">
          <ac:chgData name="堺　あずさ" userId="S::sakai2001@kashiwa.ed.jp::9e8ecc09-b0e3-4275-b80a-1c864828725e" providerId="AD" clId="Web-{1F2CBB0C-4713-E82B-2EED-51E2F17017D5}" dt="2022-11-06T16:02:13.608" v="35" actId="1076"/>
          <ac:spMkLst>
            <pc:docMk/>
            <pc:sldMk cId="513927347" sldId="341"/>
            <ac:spMk id="23" creationId="{7DCA84D5-1640-68F7-0129-2992E55D9148}"/>
          </ac:spMkLst>
        </pc:spChg>
        <pc:picChg chg="mod">
          <ac:chgData name="堺　あずさ" userId="S::sakai2001@kashiwa.ed.jp::9e8ecc09-b0e3-4275-b80a-1c864828725e" providerId="AD" clId="Web-{1F2CBB0C-4713-E82B-2EED-51E2F17017D5}" dt="2022-11-06T16:01:44.763" v="32" actId="1076"/>
          <ac:picMkLst>
            <pc:docMk/>
            <pc:sldMk cId="513927347" sldId="341"/>
            <ac:picMk id="21" creationId="{E9247078-147A-D6CB-3450-D23B02CF1116}"/>
          </ac:picMkLst>
        </pc:picChg>
        <pc:cxnChg chg="add">
          <ac:chgData name="堺　あずさ" userId="S::sakai2001@kashiwa.ed.jp::9e8ecc09-b0e3-4275-b80a-1c864828725e" providerId="AD" clId="Web-{1F2CBB0C-4713-E82B-2EED-51E2F17017D5}" dt="2022-11-06T16:01:56.982" v="33"/>
          <ac:cxnSpMkLst>
            <pc:docMk/>
            <pc:sldMk cId="513927347" sldId="341"/>
            <ac:cxnSpMk id="3" creationId="{14E73D20-6790-421C-9CF7-1E8FC11B1F02}"/>
          </ac:cxnSpMkLst>
        </pc:cxnChg>
        <pc:cxnChg chg="add">
          <ac:chgData name="堺　あずさ" userId="S::sakai2001@kashiwa.ed.jp::9e8ecc09-b0e3-4275-b80a-1c864828725e" providerId="AD" clId="Web-{1F2CBB0C-4713-E82B-2EED-51E2F17017D5}" dt="2022-11-06T16:02:23.045" v="36"/>
          <ac:cxnSpMkLst>
            <pc:docMk/>
            <pc:sldMk cId="513927347" sldId="341"/>
            <ac:cxnSpMk id="4" creationId="{A2A1A80C-E436-452B-8146-6C02A6486F4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5C9F-D659-4E7F-BAEF-7E973D39ADA3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6C79B-1B67-450A-96D1-CFD77CAB9B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56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839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5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69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16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77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94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15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3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707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71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3A8D-FD58-4BAE-864F-CEB3236E9E5C}" type="datetimeFigureOut">
              <a:rPr kumimoji="1" lang="ja-JP" altLang="en-US" smtClean="0"/>
              <a:t>2024/6/27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5F397-420B-4C91-A2D1-FEFDC430C1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6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447365"/>
            <a:ext cx="12191999" cy="2387600"/>
          </a:xfrm>
        </p:spPr>
        <p:txBody>
          <a:bodyPr>
            <a:normAutofit/>
          </a:bodyPr>
          <a:lstStyle/>
          <a:p>
            <a:r>
              <a:rPr lang="en-US" altLang="ja-JP" sz="8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br>
              <a:rPr lang="en-US" altLang="ja-JP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6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動画を作成してみよう</a:t>
            </a:r>
            <a:endParaRPr kumimoji="1" lang="ja-JP" altLang="en-US" sz="6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4E3001-EC5D-40E4-992E-98845FC4D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94" y="480867"/>
            <a:ext cx="2380080" cy="229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35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9481163-DAB7-4EC1-98A9-6D34FC8C4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5"/>
          <a:stretch/>
        </p:blipFill>
        <p:spPr>
          <a:xfrm>
            <a:off x="1132083" y="1539823"/>
            <a:ext cx="9979916" cy="5331624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動画に写真を入れよう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902260" y="747370"/>
            <a:ext cx="9599893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選択した写真が表示されるので、下のページエリアの　　　　　へドラッグしましょう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ED06B212-64C0-45E3-B817-F7A2EE002C12}"/>
              </a:ext>
            </a:extLst>
          </p:cNvPr>
          <p:cNvSpPr txBox="1">
            <a:spLocks/>
          </p:cNvSpPr>
          <p:nvPr/>
        </p:nvSpPr>
        <p:spPr>
          <a:xfrm>
            <a:off x="1521008" y="5452131"/>
            <a:ext cx="3184903" cy="1203647"/>
          </a:xfrm>
          <a:prstGeom prst="wedgeRectCallout">
            <a:avLst>
              <a:gd name="adj1" fmla="val -5633"/>
              <a:gd name="adj2" fmla="val -8733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選んだ写真を</a:t>
            </a:r>
            <a:endParaRPr lang="en-US" altLang="ja-JP" dirty="0"/>
          </a:p>
          <a:p>
            <a:r>
              <a:rPr lang="ja-JP" altLang="en-US" dirty="0"/>
              <a:t>ページエリアに</a:t>
            </a:r>
            <a:endParaRPr lang="en-US" altLang="ja-JP" dirty="0"/>
          </a:p>
          <a:p>
            <a:r>
              <a:rPr lang="ja-JP" altLang="en-US" dirty="0"/>
              <a:t>ドラッグします</a:t>
            </a: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7B37397-2C9C-4D81-84BE-9FD506E5F181}"/>
              </a:ext>
            </a:extLst>
          </p:cNvPr>
          <p:cNvCxnSpPr>
            <a:cxnSpLocks/>
          </p:cNvCxnSpPr>
          <p:nvPr/>
        </p:nvCxnSpPr>
        <p:spPr>
          <a:xfrm>
            <a:off x="3732023" y="4746812"/>
            <a:ext cx="3515942" cy="1108104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1CA2EA41-D866-4324-A7EC-6C5227A3B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68" y="918242"/>
            <a:ext cx="752580" cy="504895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BF93AAC4-6C5E-4B5C-864C-61280EC9642C}"/>
              </a:ext>
            </a:extLst>
          </p:cNvPr>
          <p:cNvSpPr/>
          <p:nvPr/>
        </p:nvSpPr>
        <p:spPr>
          <a:xfrm>
            <a:off x="7312168" y="918242"/>
            <a:ext cx="635044" cy="5048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>
                  <a:solidFill>
                    <a:schemeClr val="tx1"/>
                  </a:solidFill>
                </a:ln>
              </a:rPr>
              <a:t>＋</a:t>
            </a:r>
          </a:p>
        </p:txBody>
      </p:sp>
    </p:spTree>
    <p:extLst>
      <p:ext uri="{BB962C8B-B14F-4D97-AF65-F5344CB8AC3E}">
        <p14:creationId xmlns:p14="http://schemas.microsoft.com/office/powerpoint/2010/main" val="4096283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の動画を入れよう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578542" y="754555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にある動画をキーワードで探しましょう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71AAB6-F2DE-4873-A637-75749D3744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77" y="1587776"/>
            <a:ext cx="4463524" cy="5180799"/>
          </a:xfrm>
          <a:prstGeom prst="rect">
            <a:avLst/>
          </a:prstGeom>
        </p:spPr>
      </p:pic>
      <p:sp>
        <p:nvSpPr>
          <p:cNvPr id="10" name="角丸四角形 18">
            <a:extLst>
              <a:ext uri="{FF2B5EF4-FFF2-40B4-BE49-F238E27FC236}">
                <a16:creationId xmlns:a16="http://schemas.microsoft.com/office/drawing/2014/main" id="{F256FA0C-7DE9-4F19-B8B4-DE455786539F}"/>
              </a:ext>
            </a:extLst>
          </p:cNvPr>
          <p:cNvSpPr/>
          <p:nvPr/>
        </p:nvSpPr>
        <p:spPr>
          <a:xfrm>
            <a:off x="578542" y="2458361"/>
            <a:ext cx="645141" cy="572708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8B08522-66F2-4AF4-8749-0229B29EF3EB}"/>
              </a:ext>
            </a:extLst>
          </p:cNvPr>
          <p:cNvSpPr/>
          <p:nvPr/>
        </p:nvSpPr>
        <p:spPr>
          <a:xfrm>
            <a:off x="2554968" y="4746812"/>
            <a:ext cx="1142973" cy="712694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43850A99-EE03-4F1A-8890-4A9FEA7D8399}"/>
              </a:ext>
            </a:extLst>
          </p:cNvPr>
          <p:cNvSpPr txBox="1">
            <a:spLocks/>
          </p:cNvSpPr>
          <p:nvPr/>
        </p:nvSpPr>
        <p:spPr>
          <a:xfrm>
            <a:off x="3580056" y="4436131"/>
            <a:ext cx="2043952" cy="834093"/>
          </a:xfrm>
          <a:prstGeom prst="wedgeRectCallout">
            <a:avLst>
              <a:gd name="adj1" fmla="val -60703"/>
              <a:gd name="adj2" fmla="val 2219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②「動画」を</a:t>
            </a:r>
            <a:endParaRPr lang="en-US" altLang="ja-JP" dirty="0"/>
          </a:p>
          <a:p>
            <a:r>
              <a:rPr lang="ja-JP" altLang="en-US" dirty="0"/>
              <a:t>選びます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22E8783-BC0E-4A19-B3D2-E16F982F0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918" y="1518990"/>
            <a:ext cx="3017212" cy="5362343"/>
          </a:xfrm>
          <a:prstGeom prst="rect">
            <a:avLst/>
          </a:prstGeom>
        </p:spPr>
      </p:pic>
      <p:sp>
        <p:nvSpPr>
          <p:cNvPr id="14" name="矢印: 右 13">
            <a:extLst>
              <a:ext uri="{FF2B5EF4-FFF2-40B4-BE49-F238E27FC236}">
                <a16:creationId xmlns:a16="http://schemas.microsoft.com/office/drawing/2014/main" id="{729EDEE1-DC9E-4B05-AE83-4A947B961C01}"/>
              </a:ext>
            </a:extLst>
          </p:cNvPr>
          <p:cNvSpPr/>
          <p:nvPr/>
        </p:nvSpPr>
        <p:spPr>
          <a:xfrm>
            <a:off x="5260487" y="3610350"/>
            <a:ext cx="582706" cy="524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EF457D4B-5D24-424D-9FAE-932A04CAE538}"/>
              </a:ext>
            </a:extLst>
          </p:cNvPr>
          <p:cNvSpPr/>
          <p:nvPr/>
        </p:nvSpPr>
        <p:spPr>
          <a:xfrm>
            <a:off x="6509086" y="2665275"/>
            <a:ext cx="2431044" cy="4099334"/>
          </a:xfrm>
          <a:prstGeom prst="roundRect">
            <a:avLst>
              <a:gd name="adj" fmla="val 4034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16F8569-F42D-49D0-AEF7-F43EDDB05CF7}"/>
              </a:ext>
            </a:extLst>
          </p:cNvPr>
          <p:cNvSpPr txBox="1">
            <a:spLocks/>
          </p:cNvSpPr>
          <p:nvPr/>
        </p:nvSpPr>
        <p:spPr>
          <a:xfrm>
            <a:off x="8092457" y="830377"/>
            <a:ext cx="3218822" cy="976475"/>
          </a:xfrm>
          <a:prstGeom prst="wedgeRectCallout">
            <a:avLst>
              <a:gd name="adj1" fmla="val -44642"/>
              <a:gd name="adj2" fmla="val 8039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③動画を探すための</a:t>
            </a:r>
            <a:endParaRPr lang="en-US" altLang="ja-JP" dirty="0"/>
          </a:p>
          <a:p>
            <a:pPr algn="l"/>
            <a:r>
              <a:rPr lang="ja-JP" altLang="en-US" dirty="0"/>
              <a:t>キーワードを入力します</a:t>
            </a:r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F7D1A4AC-D70A-42BD-B9CE-86A443F7FE42}"/>
              </a:ext>
            </a:extLst>
          </p:cNvPr>
          <p:cNvSpPr txBox="1">
            <a:spLocks/>
          </p:cNvSpPr>
          <p:nvPr/>
        </p:nvSpPr>
        <p:spPr>
          <a:xfrm>
            <a:off x="8598710" y="3158310"/>
            <a:ext cx="3218822" cy="976475"/>
          </a:xfrm>
          <a:prstGeom prst="wedgeRectCallout">
            <a:avLst>
              <a:gd name="adj1" fmla="val -62606"/>
              <a:gd name="adj2" fmla="val 390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④検索結果の動画が</a:t>
            </a:r>
            <a:endParaRPr lang="en-US" altLang="ja-JP" dirty="0"/>
          </a:p>
          <a:p>
            <a:pPr algn="l"/>
            <a:r>
              <a:rPr lang="ja-JP" altLang="en-US" dirty="0"/>
              <a:t>一覧で表示されます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B00EF12-227F-47B2-8940-BD2C25A52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368" y="4853177"/>
            <a:ext cx="2934674" cy="1700989"/>
          </a:xfrm>
          <a:prstGeom prst="rect">
            <a:avLst/>
          </a:prstGeom>
          <a:ln w="57150">
            <a:solidFill>
              <a:srgbClr val="0099FF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4339A5-5E16-47B2-9219-A3297A9C848F}"/>
              </a:ext>
            </a:extLst>
          </p:cNvPr>
          <p:cNvSpPr txBox="1"/>
          <p:nvPr/>
        </p:nvSpPr>
        <p:spPr>
          <a:xfrm>
            <a:off x="8355183" y="5633239"/>
            <a:ext cx="1169894" cy="307777"/>
          </a:xfrm>
          <a:prstGeom prst="borderCallout2">
            <a:avLst>
              <a:gd name="adj1" fmla="val 86835"/>
              <a:gd name="adj2" fmla="val 46217"/>
              <a:gd name="adj3" fmla="val 145636"/>
              <a:gd name="adj4" fmla="val 68007"/>
              <a:gd name="adj5" fmla="val 151093"/>
              <a:gd name="adj6" fmla="val 66887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動画の時間</a:t>
            </a:r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7130DDBE-F917-45A0-B8A0-4DECB48E4D37}"/>
              </a:ext>
            </a:extLst>
          </p:cNvPr>
          <p:cNvSpPr txBox="1">
            <a:spLocks/>
          </p:cNvSpPr>
          <p:nvPr/>
        </p:nvSpPr>
        <p:spPr>
          <a:xfrm>
            <a:off x="131071" y="3429000"/>
            <a:ext cx="2185223" cy="834093"/>
          </a:xfrm>
          <a:prstGeom prst="wedgeRectCallout">
            <a:avLst>
              <a:gd name="adj1" fmla="val -5936"/>
              <a:gd name="adj2" fmla="val -10355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①「素材」を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183150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A6F5BA-289C-4435-A812-A9943BC9E8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5"/>
          <a:stretch/>
        </p:blipFill>
        <p:spPr>
          <a:xfrm>
            <a:off x="1080001" y="1548000"/>
            <a:ext cx="9949950" cy="5315615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の動画を入れよう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048128" y="756502"/>
            <a:ext cx="9491535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選んだ動画を下のページエリアの　　　　へドラッグして追加しましょう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7CD82-1587-494B-92A5-42277C212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163" b="1721"/>
          <a:stretch/>
        </p:blipFill>
        <p:spPr>
          <a:xfrm>
            <a:off x="5034366" y="5463365"/>
            <a:ext cx="6210845" cy="857224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B2A4851-1AA5-4502-B9C8-E85A89878B21}"/>
              </a:ext>
            </a:extLst>
          </p:cNvPr>
          <p:cNvCxnSpPr>
            <a:cxnSpLocks/>
          </p:cNvCxnSpPr>
          <p:nvPr/>
        </p:nvCxnSpPr>
        <p:spPr>
          <a:xfrm>
            <a:off x="4636168" y="4411579"/>
            <a:ext cx="4507832" cy="1235242"/>
          </a:xfrm>
          <a:prstGeom prst="straightConnector1">
            <a:avLst/>
          </a:prstGeom>
          <a:ln w="76200">
            <a:solidFill>
              <a:srgbClr val="FF0000"/>
            </a:solidFill>
            <a:prstDash val="soli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2B872F6-096C-4466-BE3D-60CA4014F8C7}"/>
              </a:ext>
            </a:extLst>
          </p:cNvPr>
          <p:cNvSpPr/>
          <p:nvPr/>
        </p:nvSpPr>
        <p:spPr>
          <a:xfrm>
            <a:off x="5018495" y="906070"/>
            <a:ext cx="635044" cy="50489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n>
                  <a:solidFill>
                    <a:schemeClr val="tx1"/>
                  </a:solidFill>
                </a:ln>
              </a:rPr>
              <a:t>＋</a:t>
            </a: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869C18DD-44DC-4D1B-8D30-94210A1F9969}"/>
              </a:ext>
            </a:extLst>
          </p:cNvPr>
          <p:cNvSpPr txBox="1">
            <a:spLocks/>
          </p:cNvSpPr>
          <p:nvPr/>
        </p:nvSpPr>
        <p:spPr>
          <a:xfrm>
            <a:off x="1451265" y="5180055"/>
            <a:ext cx="3184903" cy="1203647"/>
          </a:xfrm>
          <a:prstGeom prst="wedgeRectCallout">
            <a:avLst>
              <a:gd name="adj1" fmla="val 26603"/>
              <a:gd name="adj2" fmla="val -7667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選んだ動画を</a:t>
            </a:r>
            <a:endParaRPr lang="en-US" altLang="ja-JP" sz="2000" dirty="0"/>
          </a:p>
          <a:p>
            <a:r>
              <a:rPr lang="ja-JP" altLang="en-US" sz="2000" dirty="0"/>
              <a:t>ページエリアに</a:t>
            </a:r>
            <a:endParaRPr lang="en-US" altLang="ja-JP" sz="2000" dirty="0"/>
          </a:p>
          <a:p>
            <a:r>
              <a:rPr lang="ja-JP" altLang="en-US" sz="2000" dirty="0"/>
              <a:t>ドラッグします</a:t>
            </a:r>
          </a:p>
        </p:txBody>
      </p:sp>
    </p:spTree>
    <p:extLst>
      <p:ext uri="{BB962C8B-B14F-4D97-AF65-F5344CB8AC3E}">
        <p14:creationId xmlns:p14="http://schemas.microsoft.com/office/powerpoint/2010/main" val="339666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>
            <a:extLst>
              <a:ext uri="{FF2B5EF4-FFF2-40B4-BE49-F238E27FC236}">
                <a16:creationId xmlns:a16="http://schemas.microsoft.com/office/drawing/2014/main" id="{85EC6AC9-6218-4186-948B-D18123014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86" y="1380354"/>
            <a:ext cx="2895470" cy="4053658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の動画を入れよう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1820821" y="650332"/>
            <a:ext cx="7971387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動画を再生して確認しましょう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D09706C-9226-4F72-8326-77B0208EF3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0916" y="1392866"/>
            <a:ext cx="4804653" cy="34619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5DDAA8D-CF5E-4E58-BB3E-34171683B7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622" y="4476313"/>
            <a:ext cx="7834754" cy="20943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28E08846-3AA2-4C34-9EB4-929D9C5E2F9D}"/>
              </a:ext>
            </a:extLst>
          </p:cNvPr>
          <p:cNvSpPr/>
          <p:nvPr/>
        </p:nvSpPr>
        <p:spPr>
          <a:xfrm>
            <a:off x="5600643" y="4706678"/>
            <a:ext cx="518615" cy="1200996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92C5EC3E-C123-468F-AF31-9803692205FB}"/>
              </a:ext>
            </a:extLst>
          </p:cNvPr>
          <p:cNvCxnSpPr>
            <a:cxnSpLocks/>
          </p:cNvCxnSpPr>
          <p:nvPr/>
        </p:nvCxnSpPr>
        <p:spPr>
          <a:xfrm>
            <a:off x="4108788" y="4614534"/>
            <a:ext cx="2101118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18">
            <a:extLst>
              <a:ext uri="{FF2B5EF4-FFF2-40B4-BE49-F238E27FC236}">
                <a16:creationId xmlns:a16="http://schemas.microsoft.com/office/drawing/2014/main" id="{620D0BAF-11AF-44B1-BE44-901D5E65247B}"/>
              </a:ext>
            </a:extLst>
          </p:cNvPr>
          <p:cNvSpPr/>
          <p:nvPr/>
        </p:nvSpPr>
        <p:spPr>
          <a:xfrm>
            <a:off x="1643713" y="5014434"/>
            <a:ext cx="753599" cy="893240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タイトル 3">
            <a:extLst>
              <a:ext uri="{FF2B5EF4-FFF2-40B4-BE49-F238E27FC236}">
                <a16:creationId xmlns:a16="http://schemas.microsoft.com/office/drawing/2014/main" id="{D14BDFD7-A538-411C-9635-02F3919CFB31}"/>
              </a:ext>
            </a:extLst>
          </p:cNvPr>
          <p:cNvSpPr txBox="1">
            <a:spLocks/>
          </p:cNvSpPr>
          <p:nvPr/>
        </p:nvSpPr>
        <p:spPr>
          <a:xfrm>
            <a:off x="193727" y="3384003"/>
            <a:ext cx="2969292" cy="976475"/>
          </a:xfrm>
          <a:prstGeom prst="wedgeRectCallout">
            <a:avLst>
              <a:gd name="adj1" fmla="val 11388"/>
              <a:gd name="adj2" fmla="val 11595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再生ボタンで動画を</a:t>
            </a:r>
            <a:endParaRPr lang="en-US" altLang="ja-JP" sz="2000" dirty="0"/>
          </a:p>
          <a:p>
            <a:r>
              <a:rPr lang="ja-JP" altLang="en-US" sz="2000" dirty="0"/>
              <a:t>確認できます</a:t>
            </a:r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6C5BA7A0-D4EA-4C47-88AE-1C5998C38835}"/>
              </a:ext>
            </a:extLst>
          </p:cNvPr>
          <p:cNvSpPr txBox="1">
            <a:spLocks/>
          </p:cNvSpPr>
          <p:nvPr/>
        </p:nvSpPr>
        <p:spPr>
          <a:xfrm>
            <a:off x="3504164" y="2949167"/>
            <a:ext cx="3369568" cy="976475"/>
          </a:xfrm>
          <a:prstGeom prst="wedgeRectCallout">
            <a:avLst>
              <a:gd name="adj1" fmla="val 23190"/>
              <a:gd name="adj2" fmla="val 13133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tx1"/>
                </a:solidFill>
              </a:rPr>
              <a:t>▼</a:t>
            </a:r>
            <a:r>
              <a:rPr lang="ja-JP" altLang="en-US" sz="2000" dirty="0"/>
              <a:t>をドラッグして、再生の</a:t>
            </a:r>
            <a:endParaRPr lang="en-US" altLang="ja-JP" sz="2000" dirty="0"/>
          </a:p>
          <a:p>
            <a:pPr algn="l"/>
            <a:r>
              <a:rPr lang="ja-JP" altLang="en-US" sz="2000" dirty="0"/>
              <a:t>スタートを変更できます</a:t>
            </a:r>
          </a:p>
        </p:txBody>
      </p:sp>
      <p:sp>
        <p:nvSpPr>
          <p:cNvPr id="31" name="タイトル 3">
            <a:extLst>
              <a:ext uri="{FF2B5EF4-FFF2-40B4-BE49-F238E27FC236}">
                <a16:creationId xmlns:a16="http://schemas.microsoft.com/office/drawing/2014/main" id="{2F9B81F3-973F-4A02-BF6A-BC40572A4F61}"/>
              </a:ext>
            </a:extLst>
          </p:cNvPr>
          <p:cNvSpPr txBox="1">
            <a:spLocks/>
          </p:cNvSpPr>
          <p:nvPr/>
        </p:nvSpPr>
        <p:spPr>
          <a:xfrm>
            <a:off x="8825510" y="3589363"/>
            <a:ext cx="3267882" cy="2872755"/>
          </a:xfrm>
          <a:prstGeom prst="wedgeRectCallout">
            <a:avLst>
              <a:gd name="adj1" fmla="val -71982"/>
              <a:gd name="adj2" fmla="val 725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t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1600" dirty="0"/>
              <a:t>　　　　　</a:t>
            </a:r>
            <a:endParaRPr lang="en-US" altLang="ja-JP" sz="1600" dirty="0"/>
          </a:p>
          <a:p>
            <a:pPr algn="l"/>
            <a:r>
              <a:rPr lang="ja-JP" altLang="en-US" sz="1600" dirty="0"/>
              <a:t>　　　　　　　三点からのメニューで</a:t>
            </a:r>
            <a:endParaRPr lang="en-US" altLang="ja-JP" sz="1600" dirty="0"/>
          </a:p>
          <a:p>
            <a:pPr algn="l"/>
            <a:r>
              <a:rPr lang="ja-JP" altLang="en-US" sz="1600" dirty="0"/>
              <a:t>　動画などのページの削除ができます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11E44985-37B0-4D00-9A86-D3C61E6587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0215" y="4511548"/>
            <a:ext cx="2558895" cy="167090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3" name="フローチャート: 端子 32">
            <a:extLst>
              <a:ext uri="{FF2B5EF4-FFF2-40B4-BE49-F238E27FC236}">
                <a16:creationId xmlns:a16="http://schemas.microsoft.com/office/drawing/2014/main" id="{63DAAA6A-5764-4EBA-8738-1CDB2EBACB19}"/>
              </a:ext>
            </a:extLst>
          </p:cNvPr>
          <p:cNvSpPr/>
          <p:nvPr/>
        </p:nvSpPr>
        <p:spPr>
          <a:xfrm>
            <a:off x="9085569" y="3817519"/>
            <a:ext cx="628435" cy="257435"/>
          </a:xfrm>
          <a:prstGeom prst="flowChartTerminator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b="1" dirty="0"/>
              <a:t>・・・</a:t>
            </a:r>
          </a:p>
        </p:txBody>
      </p:sp>
      <p:sp>
        <p:nvSpPr>
          <p:cNvPr id="34" name="角丸四角形 18">
            <a:extLst>
              <a:ext uri="{FF2B5EF4-FFF2-40B4-BE49-F238E27FC236}">
                <a16:creationId xmlns:a16="http://schemas.microsoft.com/office/drawing/2014/main" id="{42ECF107-B5D3-4E98-B5F0-FBF6D46337A2}"/>
              </a:ext>
            </a:extLst>
          </p:cNvPr>
          <p:cNvSpPr/>
          <p:nvPr/>
        </p:nvSpPr>
        <p:spPr>
          <a:xfrm>
            <a:off x="7547617" y="5040165"/>
            <a:ext cx="518615" cy="40710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46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92387A1-AE55-4B87-8BBE-772E2A2C3D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43" b="6192"/>
          <a:stretch/>
        </p:blipFill>
        <p:spPr>
          <a:xfrm>
            <a:off x="1118032" y="1438065"/>
            <a:ext cx="9931990" cy="4914609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テロップを入れよう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998346" y="713086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動画の中の好きな場所にテロップ（文字）を表示させましょう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C4D94E63-C384-45DD-A941-D903EFAD6037}"/>
              </a:ext>
            </a:extLst>
          </p:cNvPr>
          <p:cNvSpPr txBox="1">
            <a:spLocks/>
          </p:cNvSpPr>
          <p:nvPr/>
        </p:nvSpPr>
        <p:spPr>
          <a:xfrm>
            <a:off x="6570281" y="1882589"/>
            <a:ext cx="2734139" cy="825574"/>
          </a:xfrm>
          <a:prstGeom prst="wedgeRectCallout">
            <a:avLst>
              <a:gd name="adj1" fmla="val -38839"/>
              <a:gd name="adj2" fmla="val 8232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③テロップで出したい</a:t>
            </a:r>
            <a:endParaRPr lang="en-US" altLang="ja-JP" dirty="0"/>
          </a:p>
          <a:p>
            <a:r>
              <a:rPr lang="en-US" altLang="ja-JP" dirty="0"/>
              <a:t> </a:t>
            </a:r>
            <a:r>
              <a:rPr lang="ja-JP" altLang="en-US" dirty="0"/>
              <a:t>文字を入力します</a:t>
            </a:r>
          </a:p>
        </p:txBody>
      </p:sp>
      <p:sp>
        <p:nvSpPr>
          <p:cNvPr id="19" name="タイトル 3">
            <a:extLst>
              <a:ext uri="{FF2B5EF4-FFF2-40B4-BE49-F238E27FC236}">
                <a16:creationId xmlns:a16="http://schemas.microsoft.com/office/drawing/2014/main" id="{8129DB7F-44AB-4ED3-A1DE-9798610B1744}"/>
              </a:ext>
            </a:extLst>
          </p:cNvPr>
          <p:cNvSpPr txBox="1">
            <a:spLocks/>
          </p:cNvSpPr>
          <p:nvPr/>
        </p:nvSpPr>
        <p:spPr>
          <a:xfrm>
            <a:off x="1748589" y="4011626"/>
            <a:ext cx="3387759" cy="963786"/>
          </a:xfrm>
          <a:prstGeom prst="wedgeRectCallout">
            <a:avLst>
              <a:gd name="adj1" fmla="val -8805"/>
              <a:gd name="adj2" fmla="val -13831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②「テキストボックスを追加」を</a:t>
            </a:r>
            <a:endParaRPr lang="en-US" altLang="ja-JP" sz="2000" dirty="0"/>
          </a:p>
          <a:p>
            <a:r>
              <a:rPr lang="ja-JP" altLang="en-US" sz="2000" dirty="0"/>
              <a:t>タップします</a:t>
            </a:r>
          </a:p>
        </p:txBody>
      </p:sp>
      <p:sp>
        <p:nvSpPr>
          <p:cNvPr id="14" name="角丸四角形 18">
            <a:extLst>
              <a:ext uri="{FF2B5EF4-FFF2-40B4-BE49-F238E27FC236}">
                <a16:creationId xmlns:a16="http://schemas.microsoft.com/office/drawing/2014/main" id="{DCD8838B-BA5B-4918-ABA4-99286F092E9E}"/>
              </a:ext>
            </a:extLst>
          </p:cNvPr>
          <p:cNvSpPr/>
          <p:nvPr/>
        </p:nvSpPr>
        <p:spPr>
          <a:xfrm>
            <a:off x="1953795" y="2527785"/>
            <a:ext cx="2870884" cy="481893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3">
            <a:extLst>
              <a:ext uri="{FF2B5EF4-FFF2-40B4-BE49-F238E27FC236}">
                <a16:creationId xmlns:a16="http://schemas.microsoft.com/office/drawing/2014/main" id="{F3464C8D-49FC-4EC8-9EFD-293D3D940182}"/>
              </a:ext>
            </a:extLst>
          </p:cNvPr>
          <p:cNvSpPr txBox="1">
            <a:spLocks/>
          </p:cNvSpPr>
          <p:nvPr/>
        </p:nvSpPr>
        <p:spPr>
          <a:xfrm>
            <a:off x="7464612" y="4478665"/>
            <a:ext cx="3090391" cy="993493"/>
          </a:xfrm>
          <a:prstGeom prst="wedgeRectCallout">
            <a:avLst>
              <a:gd name="adj1" fmla="val -34964"/>
              <a:gd name="adj2" fmla="val 7332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①入れたい写真や動画を</a:t>
            </a:r>
            <a:endParaRPr lang="en-US" altLang="ja-JP" sz="2000" dirty="0"/>
          </a:p>
          <a:p>
            <a:r>
              <a:rPr lang="ja-JP" altLang="en-US" sz="2000" dirty="0"/>
              <a:t>選択し表示させます</a:t>
            </a:r>
          </a:p>
        </p:txBody>
      </p:sp>
      <p:sp>
        <p:nvSpPr>
          <p:cNvPr id="9" name="角丸四角形 18">
            <a:extLst>
              <a:ext uri="{FF2B5EF4-FFF2-40B4-BE49-F238E27FC236}">
                <a16:creationId xmlns:a16="http://schemas.microsoft.com/office/drawing/2014/main" id="{74CEEACA-B119-4159-854C-8ECA63C4FBE8}"/>
              </a:ext>
            </a:extLst>
          </p:cNvPr>
          <p:cNvSpPr/>
          <p:nvPr/>
        </p:nvSpPr>
        <p:spPr>
          <a:xfrm>
            <a:off x="1118032" y="3340060"/>
            <a:ext cx="630557" cy="60629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43F806E3-F443-4C67-8155-00D161314C9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1433311" y="2877122"/>
            <a:ext cx="520483" cy="462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671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F5A379-8E9D-4764-A95D-3EC4E1BB56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05"/>
          <a:stretch/>
        </p:blipFill>
        <p:spPr>
          <a:xfrm>
            <a:off x="1090519" y="1463941"/>
            <a:ext cx="9939439" cy="5310000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テロップを入れよう</a:t>
            </a:r>
          </a:p>
        </p:txBody>
      </p:sp>
      <p:sp>
        <p:nvSpPr>
          <p:cNvPr id="15" name="角丸四角形 18">
            <a:extLst>
              <a:ext uri="{FF2B5EF4-FFF2-40B4-BE49-F238E27FC236}">
                <a16:creationId xmlns:a16="http://schemas.microsoft.com/office/drawing/2014/main" id="{BBCA72A4-B282-4E52-A73D-5389B6A7BA3C}"/>
              </a:ext>
            </a:extLst>
          </p:cNvPr>
          <p:cNvSpPr/>
          <p:nvPr/>
        </p:nvSpPr>
        <p:spPr>
          <a:xfrm>
            <a:off x="7537377" y="3732048"/>
            <a:ext cx="336926" cy="360513"/>
          </a:xfrm>
          <a:prstGeom prst="roundRect">
            <a:avLst>
              <a:gd name="adj" fmla="val 2099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B236F3B9-6AE8-4BB9-AB40-78152B5736C3}"/>
              </a:ext>
            </a:extLst>
          </p:cNvPr>
          <p:cNvSpPr txBox="1">
            <a:spLocks/>
          </p:cNvSpPr>
          <p:nvPr/>
        </p:nvSpPr>
        <p:spPr>
          <a:xfrm>
            <a:off x="9012582" y="3620771"/>
            <a:ext cx="2174148" cy="5205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②文字を入力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755935A-997C-46AD-8BDD-42F2AB35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2833" y="1269709"/>
            <a:ext cx="3170604" cy="38819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角丸四角形 18">
            <a:extLst>
              <a:ext uri="{FF2B5EF4-FFF2-40B4-BE49-F238E27FC236}">
                <a16:creationId xmlns:a16="http://schemas.microsoft.com/office/drawing/2014/main" id="{0C5EC187-7E37-4C65-98A7-2AE82600972A}"/>
              </a:ext>
            </a:extLst>
          </p:cNvPr>
          <p:cNvSpPr/>
          <p:nvPr/>
        </p:nvSpPr>
        <p:spPr>
          <a:xfrm>
            <a:off x="6068237" y="3023316"/>
            <a:ext cx="1429232" cy="472359"/>
          </a:xfrm>
          <a:prstGeom prst="roundRect">
            <a:avLst>
              <a:gd name="adj" fmla="val 2099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タイトル 3">
            <a:extLst>
              <a:ext uri="{FF2B5EF4-FFF2-40B4-BE49-F238E27FC236}">
                <a16:creationId xmlns:a16="http://schemas.microsoft.com/office/drawing/2014/main" id="{EA1D9919-86CD-45BF-9D06-A977930BAE6B}"/>
              </a:ext>
            </a:extLst>
          </p:cNvPr>
          <p:cNvSpPr txBox="1">
            <a:spLocks/>
          </p:cNvSpPr>
          <p:nvPr/>
        </p:nvSpPr>
        <p:spPr>
          <a:xfrm>
            <a:off x="8669161" y="3027333"/>
            <a:ext cx="2622516" cy="750855"/>
          </a:xfrm>
          <a:prstGeom prst="wedgeRectCallout">
            <a:avLst>
              <a:gd name="adj1" fmla="val -36975"/>
              <a:gd name="adj2" fmla="val 7264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②「タイミングを表示」を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cxnSp>
        <p:nvCxnSpPr>
          <p:cNvPr id="11" name="コネクタ: 曲線 10">
            <a:extLst>
              <a:ext uri="{FF2B5EF4-FFF2-40B4-BE49-F238E27FC236}">
                <a16:creationId xmlns:a16="http://schemas.microsoft.com/office/drawing/2014/main" id="{35C1FBC8-2B96-4504-9915-8983751AF180}"/>
              </a:ext>
            </a:extLst>
          </p:cNvPr>
          <p:cNvCxnSpPr>
            <a:cxnSpLocks/>
          </p:cNvCxnSpPr>
          <p:nvPr/>
        </p:nvCxnSpPr>
        <p:spPr>
          <a:xfrm>
            <a:off x="7939684" y="3700805"/>
            <a:ext cx="336926" cy="360513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001688B-4B21-4F0D-9871-009E0371F34B}"/>
              </a:ext>
            </a:extLst>
          </p:cNvPr>
          <p:cNvSpPr txBox="1">
            <a:spLocks/>
          </p:cNvSpPr>
          <p:nvPr/>
        </p:nvSpPr>
        <p:spPr>
          <a:xfrm>
            <a:off x="998346" y="713086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テロップ（文字）をだす位置や長さを設定しましょう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399967-E7F5-4EC2-BA89-24F85389A8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0998" y="2595790"/>
            <a:ext cx="2328686" cy="265248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57D3EB8-A0CE-4BE2-801F-8002EA06A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969" y="3478284"/>
            <a:ext cx="1692787" cy="5974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3" name="角丸四角形 18">
            <a:extLst>
              <a:ext uri="{FF2B5EF4-FFF2-40B4-BE49-F238E27FC236}">
                <a16:creationId xmlns:a16="http://schemas.microsoft.com/office/drawing/2014/main" id="{7EA15CBD-1D36-42D9-A5DC-73356D3775CD}"/>
              </a:ext>
            </a:extLst>
          </p:cNvPr>
          <p:cNvSpPr/>
          <p:nvPr/>
        </p:nvSpPr>
        <p:spPr>
          <a:xfrm>
            <a:off x="5669723" y="2838921"/>
            <a:ext cx="1723738" cy="590079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タイトル 3">
            <a:extLst>
              <a:ext uri="{FF2B5EF4-FFF2-40B4-BE49-F238E27FC236}">
                <a16:creationId xmlns:a16="http://schemas.microsoft.com/office/drawing/2014/main" id="{1723687B-CAFD-4950-966C-331126D95A8C}"/>
              </a:ext>
            </a:extLst>
          </p:cNvPr>
          <p:cNvSpPr txBox="1">
            <a:spLocks/>
          </p:cNvSpPr>
          <p:nvPr/>
        </p:nvSpPr>
        <p:spPr>
          <a:xfrm>
            <a:off x="2615141" y="2122534"/>
            <a:ext cx="2734139" cy="946511"/>
          </a:xfrm>
          <a:prstGeom prst="wedgeRectCallout">
            <a:avLst>
              <a:gd name="adj1" fmla="val 64426"/>
              <a:gd name="adj2" fmla="val 473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①テロップで入れた文字</a:t>
            </a:r>
            <a:endParaRPr lang="en-US" altLang="ja-JP" dirty="0"/>
          </a:p>
          <a:p>
            <a:r>
              <a:rPr lang="ja-JP" altLang="en-US" dirty="0"/>
              <a:t>を選択します</a:t>
            </a:r>
          </a:p>
        </p:txBody>
      </p:sp>
      <p:sp>
        <p:nvSpPr>
          <p:cNvPr id="24" name="角丸四角形 18">
            <a:extLst>
              <a:ext uri="{FF2B5EF4-FFF2-40B4-BE49-F238E27FC236}">
                <a16:creationId xmlns:a16="http://schemas.microsoft.com/office/drawing/2014/main" id="{48695E99-BE2D-49AB-B270-4330B0F54DD2}"/>
              </a:ext>
            </a:extLst>
          </p:cNvPr>
          <p:cNvSpPr/>
          <p:nvPr/>
        </p:nvSpPr>
        <p:spPr>
          <a:xfrm>
            <a:off x="7297169" y="3466961"/>
            <a:ext cx="577134" cy="590079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08632AE1-ABA5-4076-A8D7-28D84E02048B}"/>
              </a:ext>
            </a:extLst>
          </p:cNvPr>
          <p:cNvSpPr/>
          <p:nvPr/>
        </p:nvSpPr>
        <p:spPr>
          <a:xfrm>
            <a:off x="8283106" y="4000491"/>
            <a:ext cx="2870884" cy="419996"/>
          </a:xfrm>
          <a:prstGeom prst="roundRect">
            <a:avLst>
              <a:gd name="adj" fmla="val 2217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447F3A83-91ED-4E79-BBE0-5D1238BD94ED}"/>
              </a:ext>
            </a:extLst>
          </p:cNvPr>
          <p:cNvSpPr txBox="1">
            <a:spLocks/>
          </p:cNvSpPr>
          <p:nvPr/>
        </p:nvSpPr>
        <p:spPr>
          <a:xfrm>
            <a:off x="5130800" y="4366846"/>
            <a:ext cx="2454936" cy="881429"/>
          </a:xfrm>
          <a:prstGeom prst="wedgeRectCallout">
            <a:avLst>
              <a:gd name="adj1" fmla="val 45846"/>
              <a:gd name="adj2" fmla="val -7341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②三点から</a:t>
            </a:r>
            <a:endParaRPr lang="en-US" altLang="ja-JP" dirty="0"/>
          </a:p>
          <a:p>
            <a:r>
              <a:rPr lang="ja-JP" altLang="en-US" dirty="0"/>
              <a:t>メニューを表示します</a:t>
            </a:r>
          </a:p>
        </p:txBody>
      </p:sp>
    </p:spTree>
    <p:extLst>
      <p:ext uri="{BB962C8B-B14F-4D97-AF65-F5344CB8AC3E}">
        <p14:creationId xmlns:p14="http://schemas.microsoft.com/office/powerpoint/2010/main" val="257791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75E473A-340D-44A2-A760-82201E9241BE}"/>
              </a:ext>
            </a:extLst>
          </p:cNvPr>
          <p:cNvGrpSpPr/>
          <p:nvPr/>
        </p:nvGrpSpPr>
        <p:grpSpPr>
          <a:xfrm>
            <a:off x="326577" y="2947247"/>
            <a:ext cx="11255406" cy="2671669"/>
            <a:chOff x="408432" y="3720897"/>
            <a:chExt cx="11255406" cy="267166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2CA55722-322B-4F1F-B0A5-4017832D6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8432" y="3720897"/>
              <a:ext cx="11255406" cy="25809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C81FCF0B-C004-4507-800D-E473AFFA55D4}"/>
                </a:ext>
              </a:extLst>
            </p:cNvPr>
            <p:cNvCxnSpPr>
              <a:cxnSpLocks/>
            </p:cNvCxnSpPr>
            <p:nvPr/>
          </p:nvCxnSpPr>
          <p:spPr>
            <a:xfrm>
              <a:off x="4145403" y="4639177"/>
              <a:ext cx="65533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>
              <a:extLst>
                <a:ext uri="{FF2B5EF4-FFF2-40B4-BE49-F238E27FC236}">
                  <a16:creationId xmlns:a16="http://schemas.microsoft.com/office/drawing/2014/main" id="{2A229BD3-327B-452D-BABD-A6262632B2A1}"/>
                </a:ext>
              </a:extLst>
            </p:cNvPr>
            <p:cNvCxnSpPr>
              <a:cxnSpLocks/>
            </p:cNvCxnSpPr>
            <p:nvPr/>
          </p:nvCxnSpPr>
          <p:spPr>
            <a:xfrm>
              <a:off x="7507705" y="4639177"/>
              <a:ext cx="641684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角丸四角形 18">
              <a:extLst>
                <a:ext uri="{FF2B5EF4-FFF2-40B4-BE49-F238E27FC236}">
                  <a16:creationId xmlns:a16="http://schemas.microsoft.com/office/drawing/2014/main" id="{2C7C72E1-72D9-47EE-9527-E8B75DB285B1}"/>
                </a:ext>
              </a:extLst>
            </p:cNvPr>
            <p:cNvSpPr/>
            <p:nvPr/>
          </p:nvSpPr>
          <p:spPr>
            <a:xfrm>
              <a:off x="7369515" y="5802487"/>
              <a:ext cx="779874" cy="590079"/>
            </a:xfrm>
            <a:prstGeom prst="roundRect">
              <a:avLst>
                <a:gd name="adj" fmla="val 4034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06C18F3D-BCCB-44B1-B9BE-21721A1A0AB8}"/>
                </a:ext>
              </a:extLst>
            </p:cNvPr>
            <p:cNvCxnSpPr>
              <a:cxnSpLocks/>
            </p:cNvCxnSpPr>
            <p:nvPr/>
          </p:nvCxnSpPr>
          <p:spPr>
            <a:xfrm>
              <a:off x="8684968" y="5802487"/>
              <a:ext cx="65533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D6EC79A2-059B-422C-A6F4-FD719B5437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23" y="1526947"/>
            <a:ext cx="11231460" cy="1370761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テロップをいれよう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001688B-4B21-4F0D-9871-009E0371F34B}"/>
              </a:ext>
            </a:extLst>
          </p:cNvPr>
          <p:cNvSpPr txBox="1">
            <a:spLocks/>
          </p:cNvSpPr>
          <p:nvPr/>
        </p:nvSpPr>
        <p:spPr>
          <a:xfrm>
            <a:off x="1273465" y="708244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テロップ（文字）をだす位置や時間を調整しましょう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84C4AB4C-AF66-4177-9CAE-EDFEE0EF345C}"/>
              </a:ext>
            </a:extLst>
          </p:cNvPr>
          <p:cNvSpPr txBox="1">
            <a:spLocks/>
          </p:cNvSpPr>
          <p:nvPr/>
        </p:nvSpPr>
        <p:spPr>
          <a:xfrm>
            <a:off x="1485053" y="2168521"/>
            <a:ext cx="6467649" cy="1029016"/>
          </a:xfrm>
          <a:prstGeom prst="wedgeRectCallout">
            <a:avLst>
              <a:gd name="adj1" fmla="val -2196"/>
              <a:gd name="adj2" fmla="val 8277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sz="2000" dirty="0"/>
              <a:t>・テロップをドラッグして移動</a:t>
            </a:r>
            <a:endParaRPr lang="en-US" altLang="ja-JP" sz="2000" dirty="0"/>
          </a:p>
          <a:p>
            <a:pPr algn="l"/>
            <a:r>
              <a:rPr lang="ja-JP" altLang="en-US" sz="2000" dirty="0"/>
              <a:t>・左右のはしの↔をドラッグして表示時間を変更できます</a:t>
            </a:r>
          </a:p>
        </p:txBody>
      </p:sp>
      <p:sp>
        <p:nvSpPr>
          <p:cNvPr id="33" name="タイトル 3">
            <a:extLst>
              <a:ext uri="{FF2B5EF4-FFF2-40B4-BE49-F238E27FC236}">
                <a16:creationId xmlns:a16="http://schemas.microsoft.com/office/drawing/2014/main" id="{6DED8A4D-2098-426A-AF8D-9BE6568A50D0}"/>
              </a:ext>
            </a:extLst>
          </p:cNvPr>
          <p:cNvSpPr txBox="1">
            <a:spLocks/>
          </p:cNvSpPr>
          <p:nvPr/>
        </p:nvSpPr>
        <p:spPr>
          <a:xfrm>
            <a:off x="5232838" y="5696828"/>
            <a:ext cx="5439727" cy="1029016"/>
          </a:xfrm>
          <a:prstGeom prst="wedgeRectCallout">
            <a:avLst>
              <a:gd name="adj1" fmla="val 4882"/>
              <a:gd name="adj2" fmla="val -7468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000" dirty="0"/>
              <a:t>このマークをタップして●をドラッグして拡大すると</a:t>
            </a:r>
            <a:endParaRPr lang="en-US" altLang="ja-JP" sz="2000" dirty="0"/>
          </a:p>
          <a:p>
            <a:r>
              <a:rPr lang="ja-JP" altLang="en-US" sz="2000" dirty="0"/>
              <a:t>動画を細かく分割できます</a:t>
            </a:r>
          </a:p>
        </p:txBody>
      </p:sp>
    </p:spTree>
    <p:extLst>
      <p:ext uri="{BB962C8B-B14F-4D97-AF65-F5344CB8AC3E}">
        <p14:creationId xmlns:p14="http://schemas.microsoft.com/office/powerpoint/2010/main" val="187397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7B52A96-2BFE-4450-95F5-DFD7F1C2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592" y="3273200"/>
            <a:ext cx="10850788" cy="31659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画面切り替え（トランジション）をいれよう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001688B-4B21-4F0D-9871-009E0371F34B}"/>
              </a:ext>
            </a:extLst>
          </p:cNvPr>
          <p:cNvSpPr txBox="1">
            <a:spLocks/>
          </p:cNvSpPr>
          <p:nvPr/>
        </p:nvSpPr>
        <p:spPr>
          <a:xfrm>
            <a:off x="1249520" y="862421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写真や動画を切り替え効果（アニメーション）をつけましょう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84C4AB4C-AF66-4177-9CAE-EDFEE0EF345C}"/>
              </a:ext>
            </a:extLst>
          </p:cNvPr>
          <p:cNvSpPr txBox="1">
            <a:spLocks/>
          </p:cNvSpPr>
          <p:nvPr/>
        </p:nvSpPr>
        <p:spPr>
          <a:xfrm>
            <a:off x="966333" y="2398885"/>
            <a:ext cx="6149880" cy="1578764"/>
          </a:xfrm>
          <a:prstGeom prst="wedgeRectCallout">
            <a:avLst>
              <a:gd name="adj1" fmla="val -2196"/>
              <a:gd name="adj2" fmla="val 8277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ja-JP" altLang="en-US" sz="2000" dirty="0"/>
              <a:t>①切り替えを入れたい場所にマウスをもってきます</a:t>
            </a:r>
            <a:endParaRPr lang="en-US" altLang="ja-JP" sz="2000" dirty="0"/>
          </a:p>
          <a:p>
            <a:pPr algn="l">
              <a:lnSpc>
                <a:spcPts val="3200"/>
              </a:lnSpc>
            </a:pPr>
            <a:r>
              <a:rPr lang="ja-JP" altLang="en-US" sz="2000" dirty="0"/>
              <a:t>②すき間があいて       マークがでるのでタップします</a:t>
            </a:r>
            <a:endParaRPr lang="en-US" altLang="ja-JP" sz="2000" dirty="0"/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671ADB63-BD0E-4B72-8199-DB5AB25ABF10}"/>
              </a:ext>
            </a:extLst>
          </p:cNvPr>
          <p:cNvSpPr/>
          <p:nvPr/>
        </p:nvSpPr>
        <p:spPr>
          <a:xfrm>
            <a:off x="4219073" y="5293895"/>
            <a:ext cx="657727" cy="674058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601EDFE-920D-4EB2-8EB2-16282DCBC468}"/>
              </a:ext>
            </a:extLst>
          </p:cNvPr>
          <p:cNvGrpSpPr/>
          <p:nvPr/>
        </p:nvGrpSpPr>
        <p:grpSpPr>
          <a:xfrm>
            <a:off x="2947044" y="3273200"/>
            <a:ext cx="480975" cy="370223"/>
            <a:chOff x="7952701" y="2430451"/>
            <a:chExt cx="523143" cy="46902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5B1BC18-8691-40D8-93B3-E2186265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2701" y="2430451"/>
              <a:ext cx="523143" cy="469025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E4F3131-0A2D-4709-B79A-DD8F44783803}"/>
                </a:ext>
              </a:extLst>
            </p:cNvPr>
            <p:cNvSpPr/>
            <p:nvPr/>
          </p:nvSpPr>
          <p:spPr>
            <a:xfrm>
              <a:off x="7983357" y="2456242"/>
              <a:ext cx="431442" cy="42391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3798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7B52A96-2BFE-4450-95F5-DFD7F1C22F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543" y="3490494"/>
            <a:ext cx="5939158" cy="31659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画面切り替え（トランジション）をいれよう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0001688B-4B21-4F0D-9871-009E0371F34B}"/>
              </a:ext>
            </a:extLst>
          </p:cNvPr>
          <p:cNvSpPr txBox="1">
            <a:spLocks/>
          </p:cNvSpPr>
          <p:nvPr/>
        </p:nvSpPr>
        <p:spPr>
          <a:xfrm>
            <a:off x="1249520" y="862421"/>
            <a:ext cx="1056801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写真や動画の切り替え効果（トランジション）をつけましょう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601EDFE-920D-4EB2-8EB2-16282DCBC468}"/>
              </a:ext>
            </a:extLst>
          </p:cNvPr>
          <p:cNvGrpSpPr/>
          <p:nvPr/>
        </p:nvGrpSpPr>
        <p:grpSpPr>
          <a:xfrm>
            <a:off x="3361911" y="3261817"/>
            <a:ext cx="480975" cy="370223"/>
            <a:chOff x="7952701" y="2430451"/>
            <a:chExt cx="523143" cy="46902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5B1BC18-8691-40D8-93B3-E2186265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52701" y="2430451"/>
              <a:ext cx="523143" cy="469025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0E4F3131-0A2D-4709-B79A-DD8F44783803}"/>
                </a:ext>
              </a:extLst>
            </p:cNvPr>
            <p:cNvSpPr/>
            <p:nvPr/>
          </p:nvSpPr>
          <p:spPr>
            <a:xfrm>
              <a:off x="7983357" y="2456242"/>
              <a:ext cx="431442" cy="423917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6B3764DB-11DA-41DB-AAEB-D317946A88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25" y="1884542"/>
            <a:ext cx="4143953" cy="49027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9931DB5C-1BF7-4BAD-A1A0-40EBE2B054EE}"/>
              </a:ext>
            </a:extLst>
          </p:cNvPr>
          <p:cNvSpPr/>
          <p:nvPr/>
        </p:nvSpPr>
        <p:spPr>
          <a:xfrm>
            <a:off x="3602398" y="3832063"/>
            <a:ext cx="1040936" cy="1262787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タイトル 3">
            <a:extLst>
              <a:ext uri="{FF2B5EF4-FFF2-40B4-BE49-F238E27FC236}">
                <a16:creationId xmlns:a16="http://schemas.microsoft.com/office/drawing/2014/main" id="{84C4AB4C-AF66-4177-9CAE-EDFEE0EF345C}"/>
              </a:ext>
            </a:extLst>
          </p:cNvPr>
          <p:cNvSpPr txBox="1">
            <a:spLocks/>
          </p:cNvSpPr>
          <p:nvPr/>
        </p:nvSpPr>
        <p:spPr>
          <a:xfrm>
            <a:off x="4784006" y="1730462"/>
            <a:ext cx="6593672" cy="1817981"/>
          </a:xfrm>
          <a:prstGeom prst="wedgeRectCallout">
            <a:avLst>
              <a:gd name="adj1" fmla="val -49578"/>
              <a:gd name="adj2" fmla="val 7841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ja-JP" altLang="en-US" sz="2000" dirty="0"/>
              <a:t>①マークの上にのマウスをもってくると、動きの確認ができます</a:t>
            </a:r>
            <a:endParaRPr lang="en-US" altLang="ja-JP" sz="2000" dirty="0"/>
          </a:p>
          <a:p>
            <a:pPr algn="l">
              <a:lnSpc>
                <a:spcPts val="3200"/>
              </a:lnSpc>
            </a:pPr>
            <a:r>
              <a:rPr lang="ja-JP" altLang="en-US" sz="2000" dirty="0"/>
              <a:t>②つけたい動きがきまったら、そのマークをタップで決定します</a:t>
            </a:r>
            <a:endParaRPr lang="en-US" altLang="ja-JP" sz="2000" dirty="0"/>
          </a:p>
          <a:p>
            <a:pPr algn="l">
              <a:lnSpc>
                <a:spcPts val="3200"/>
              </a:lnSpc>
            </a:pPr>
            <a:r>
              <a:rPr lang="ja-JP" altLang="en-US" sz="2000" dirty="0"/>
              <a:t>　　　マークが変わります</a:t>
            </a:r>
            <a:endParaRPr lang="en-US" altLang="ja-JP" sz="2000" dirty="0"/>
          </a:p>
          <a:p>
            <a:pPr algn="l">
              <a:lnSpc>
                <a:spcPts val="3200"/>
              </a:lnSpc>
            </a:pPr>
            <a:endParaRPr lang="en-US" altLang="ja-JP" sz="20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669C182-CA76-4911-8090-0BAEA4040071}"/>
              </a:ext>
            </a:extLst>
          </p:cNvPr>
          <p:cNvGrpSpPr/>
          <p:nvPr/>
        </p:nvGrpSpPr>
        <p:grpSpPr>
          <a:xfrm>
            <a:off x="7374724" y="2682435"/>
            <a:ext cx="1545599" cy="579382"/>
            <a:chOff x="7267965" y="2702793"/>
            <a:chExt cx="1545599" cy="57938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6BDD8D7-CEDE-42DF-9932-133AB977F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18321" y="2760395"/>
              <a:ext cx="495243" cy="464177"/>
            </a:xfrm>
            <a:prstGeom prst="ellipse">
              <a:avLst/>
            </a:prstGeom>
            <a:ln w="19050">
              <a:solidFill>
                <a:srgbClr val="B482DA"/>
              </a:solidFill>
            </a:ln>
          </p:spPr>
        </p:pic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065D63A8-14F0-4C9D-AD7C-67D104954A29}"/>
                </a:ext>
              </a:extLst>
            </p:cNvPr>
            <p:cNvGrpSpPr/>
            <p:nvPr/>
          </p:nvGrpSpPr>
          <p:grpSpPr>
            <a:xfrm>
              <a:off x="7267965" y="2702793"/>
              <a:ext cx="618157" cy="579382"/>
              <a:chOff x="7952701" y="2430451"/>
              <a:chExt cx="523143" cy="469025"/>
            </a:xfrm>
          </p:grpSpPr>
          <p:pic>
            <p:nvPicPr>
              <p:cNvPr id="16" name="図 15">
                <a:extLst>
                  <a:ext uri="{FF2B5EF4-FFF2-40B4-BE49-F238E27FC236}">
                    <a16:creationId xmlns:a16="http://schemas.microsoft.com/office/drawing/2014/main" id="{41A266C7-C519-418A-A980-051E45299E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2701" y="2430451"/>
                <a:ext cx="523143" cy="469025"/>
              </a:xfrm>
              <a:prstGeom prst="ellipse">
                <a:avLst/>
              </a:prstGeom>
            </p:spPr>
          </p:pic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66D3858F-7727-4723-B670-102D98988DFA}"/>
                  </a:ext>
                </a:extLst>
              </p:cNvPr>
              <p:cNvSpPr/>
              <p:nvPr/>
            </p:nvSpPr>
            <p:spPr>
              <a:xfrm>
                <a:off x="7983357" y="2456242"/>
                <a:ext cx="431442" cy="423917"/>
              </a:xfrm>
              <a:prstGeom prst="ellipse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16F66A53-0815-41AA-AAC3-3D4497E98F55}"/>
                </a:ext>
              </a:extLst>
            </p:cNvPr>
            <p:cNvSpPr/>
            <p:nvPr/>
          </p:nvSpPr>
          <p:spPr>
            <a:xfrm>
              <a:off x="7922346" y="2917718"/>
              <a:ext cx="275356" cy="1763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角丸四角形 18">
            <a:extLst>
              <a:ext uri="{FF2B5EF4-FFF2-40B4-BE49-F238E27FC236}">
                <a16:creationId xmlns:a16="http://schemas.microsoft.com/office/drawing/2014/main" id="{AB53CDC1-2C1C-452D-A698-82797FC4BEE9}"/>
              </a:ext>
            </a:extLst>
          </p:cNvPr>
          <p:cNvSpPr/>
          <p:nvPr/>
        </p:nvSpPr>
        <p:spPr>
          <a:xfrm>
            <a:off x="8749396" y="5530214"/>
            <a:ext cx="657727" cy="549744"/>
          </a:xfrm>
          <a:prstGeom prst="roundRect">
            <a:avLst>
              <a:gd name="adj" fmla="val 403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508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動画をプレビューしよう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867FA67-B590-4328-9760-49C29BBAE9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13" y="1928275"/>
            <a:ext cx="5615023" cy="38829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4E657E6-8735-49D9-B909-9F555A278B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9118" y="2029993"/>
            <a:ext cx="6015523" cy="3563688"/>
          </a:xfrm>
          <a:prstGeom prst="rect">
            <a:avLst/>
          </a:prstGeom>
        </p:spPr>
      </p:pic>
      <p:sp>
        <p:nvSpPr>
          <p:cNvPr id="12" name="タイトル 3">
            <a:extLst>
              <a:ext uri="{FF2B5EF4-FFF2-40B4-BE49-F238E27FC236}">
                <a16:creationId xmlns:a16="http://schemas.microsoft.com/office/drawing/2014/main" id="{A26C41E2-1176-4D5F-821C-0AEC52F26810}"/>
              </a:ext>
            </a:extLst>
          </p:cNvPr>
          <p:cNvSpPr txBox="1">
            <a:spLocks/>
          </p:cNvSpPr>
          <p:nvPr/>
        </p:nvSpPr>
        <p:spPr>
          <a:xfrm>
            <a:off x="1704630" y="2852970"/>
            <a:ext cx="3285514" cy="1240295"/>
          </a:xfrm>
          <a:prstGeom prst="wedgeRectCallout">
            <a:avLst>
              <a:gd name="adj1" fmla="val 36877"/>
              <a:gd name="adj2" fmla="val -8824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>
              <a:lnSpc>
                <a:spcPts val="3200"/>
              </a:lnSpc>
              <a:spcBef>
                <a:spcPct val="0"/>
              </a:spcBef>
              <a:buNone/>
              <a:defRPr sz="20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ctr"/>
            <a:r>
              <a:rPr lang="ja-JP" altLang="en-US" sz="2400" dirty="0"/>
              <a:t>▶のプレビューをタップで全画面になります</a:t>
            </a:r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DFBA4EFB-2E4D-4EB5-B65A-30B6E4A5DAD4}"/>
              </a:ext>
            </a:extLst>
          </p:cNvPr>
          <p:cNvSpPr txBox="1">
            <a:spLocks/>
          </p:cNvSpPr>
          <p:nvPr/>
        </p:nvSpPr>
        <p:spPr>
          <a:xfrm>
            <a:off x="7201857" y="883921"/>
            <a:ext cx="3081131" cy="1267205"/>
          </a:xfrm>
          <a:prstGeom prst="wedgeRectCallout">
            <a:avLst>
              <a:gd name="adj1" fmla="val -62762"/>
              <a:gd name="adj2" fmla="val 4106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②「閉じる」をタップで</a:t>
            </a:r>
            <a:endParaRPr lang="en-US" altLang="ja-JP" dirty="0"/>
          </a:p>
          <a:p>
            <a:r>
              <a:rPr lang="ja-JP" altLang="en-US" dirty="0"/>
              <a:t>プレビューを終わります</a:t>
            </a:r>
          </a:p>
        </p:txBody>
      </p:sp>
      <p:sp>
        <p:nvSpPr>
          <p:cNvPr id="16" name="角丸四角形 18">
            <a:extLst>
              <a:ext uri="{FF2B5EF4-FFF2-40B4-BE49-F238E27FC236}">
                <a16:creationId xmlns:a16="http://schemas.microsoft.com/office/drawing/2014/main" id="{D4923FC5-1806-4BA9-85BA-5EFD233C0634}"/>
              </a:ext>
            </a:extLst>
          </p:cNvPr>
          <p:cNvSpPr/>
          <p:nvPr/>
        </p:nvSpPr>
        <p:spPr>
          <a:xfrm>
            <a:off x="3968007" y="1893346"/>
            <a:ext cx="1022137" cy="481992"/>
          </a:xfrm>
          <a:prstGeom prst="roundRect">
            <a:avLst>
              <a:gd name="adj" fmla="val 1496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737C6649-0EA7-4BA0-B61F-CF8301DE4C58}"/>
              </a:ext>
            </a:extLst>
          </p:cNvPr>
          <p:cNvSpPr txBox="1">
            <a:spLocks/>
          </p:cNvSpPr>
          <p:nvPr/>
        </p:nvSpPr>
        <p:spPr>
          <a:xfrm>
            <a:off x="673660" y="808788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動画の出来上がりを確認しましょう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左 1">
            <a:extLst>
              <a:ext uri="{FF2B5EF4-FFF2-40B4-BE49-F238E27FC236}">
                <a16:creationId xmlns:a16="http://schemas.microsoft.com/office/drawing/2014/main" id="{B10EBD7D-0DF7-4982-BB90-03CFFD97549A}"/>
              </a:ext>
            </a:extLst>
          </p:cNvPr>
          <p:cNvSpPr/>
          <p:nvPr/>
        </p:nvSpPr>
        <p:spPr>
          <a:xfrm flipH="1">
            <a:off x="5531409" y="3904410"/>
            <a:ext cx="898357" cy="7071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1EFBA97C-00F8-407C-984E-9F7FB2632B7B}"/>
              </a:ext>
            </a:extLst>
          </p:cNvPr>
          <p:cNvSpPr/>
          <p:nvPr/>
        </p:nvSpPr>
        <p:spPr>
          <a:xfrm>
            <a:off x="5826405" y="1949143"/>
            <a:ext cx="898358" cy="481992"/>
          </a:xfrm>
          <a:prstGeom prst="roundRect">
            <a:avLst>
              <a:gd name="adj" fmla="val 1496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946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動画を新規に作成しよう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3DCEB4-E568-41CC-B838-F718E35AB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33" y="1489763"/>
            <a:ext cx="8640381" cy="495369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タイトル 3">
            <a:extLst>
              <a:ext uri="{FF2B5EF4-FFF2-40B4-BE49-F238E27FC236}">
                <a16:creationId xmlns:a16="http://schemas.microsoft.com/office/drawing/2014/main" id="{C273C5B6-8769-49F7-A779-117649C5ADE4}"/>
              </a:ext>
            </a:extLst>
          </p:cNvPr>
          <p:cNvSpPr txBox="1">
            <a:spLocks/>
          </p:cNvSpPr>
          <p:nvPr/>
        </p:nvSpPr>
        <p:spPr>
          <a:xfrm>
            <a:off x="784861" y="738961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のチームが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「柏市立学校」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になっているか確認しましょう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6C2F25B-C40A-46AB-88A1-36B225FD4601}"/>
              </a:ext>
            </a:extLst>
          </p:cNvPr>
          <p:cNvSpPr/>
          <p:nvPr/>
        </p:nvSpPr>
        <p:spPr>
          <a:xfrm>
            <a:off x="3375212" y="2240565"/>
            <a:ext cx="578224" cy="75080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吹き出し: 四角形 6">
            <a:extLst>
              <a:ext uri="{FF2B5EF4-FFF2-40B4-BE49-F238E27FC236}">
                <a16:creationId xmlns:a16="http://schemas.microsoft.com/office/drawing/2014/main" id="{2266AB41-A3D7-462E-A204-A44F36E99937}"/>
              </a:ext>
            </a:extLst>
          </p:cNvPr>
          <p:cNvSpPr/>
          <p:nvPr/>
        </p:nvSpPr>
        <p:spPr>
          <a:xfrm>
            <a:off x="3227294" y="3130328"/>
            <a:ext cx="2420470" cy="1223682"/>
          </a:xfrm>
          <a:prstGeom prst="wedgeRectCallout">
            <a:avLst>
              <a:gd name="adj1" fmla="val -40576"/>
              <a:gd name="adj2" fmla="val -7750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『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∨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』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マークから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切り替えができます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4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6DACB9B4-B57D-4A45-A556-B27B57E40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453" y="1556405"/>
            <a:ext cx="9884233" cy="51000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動画を保存しましょう</a:t>
            </a:r>
          </a:p>
        </p:txBody>
      </p:sp>
      <p:sp>
        <p:nvSpPr>
          <p:cNvPr id="10" name="タイトル 3">
            <a:extLst>
              <a:ext uri="{FF2B5EF4-FFF2-40B4-BE49-F238E27FC236}">
                <a16:creationId xmlns:a16="http://schemas.microsoft.com/office/drawing/2014/main" id="{843EB1C8-FE4F-2649-8D15-9889F88B9481}"/>
              </a:ext>
            </a:extLst>
          </p:cNvPr>
          <p:cNvSpPr txBox="1">
            <a:spLocks/>
          </p:cNvSpPr>
          <p:nvPr/>
        </p:nvSpPr>
        <p:spPr>
          <a:xfrm>
            <a:off x="1423899" y="2747384"/>
            <a:ext cx="2506417" cy="966128"/>
          </a:xfrm>
          <a:prstGeom prst="wedgeRectCallout">
            <a:avLst>
              <a:gd name="adj1" fmla="val -25444"/>
              <a:gd name="adj2" fmla="val -12877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①「 ファイル」を</a:t>
            </a:r>
            <a:endParaRPr lang="en-US" altLang="ja-JP" dirty="0"/>
          </a:p>
          <a:p>
            <a:pPr algn="l"/>
            <a:r>
              <a:rPr lang="ja-JP" altLang="en-US" dirty="0"/>
              <a:t>　タップします</a:t>
            </a:r>
          </a:p>
        </p:txBody>
      </p:sp>
      <p:sp>
        <p:nvSpPr>
          <p:cNvPr id="26" name="タイトル 3">
            <a:extLst>
              <a:ext uri="{FF2B5EF4-FFF2-40B4-BE49-F238E27FC236}">
                <a16:creationId xmlns:a16="http://schemas.microsoft.com/office/drawing/2014/main" id="{29DCCEA6-AFFD-4C63-AA3D-255B3AA2B603}"/>
              </a:ext>
            </a:extLst>
          </p:cNvPr>
          <p:cNvSpPr txBox="1">
            <a:spLocks/>
          </p:cNvSpPr>
          <p:nvPr/>
        </p:nvSpPr>
        <p:spPr>
          <a:xfrm>
            <a:off x="4054096" y="5011512"/>
            <a:ext cx="2731715" cy="966127"/>
          </a:xfrm>
          <a:prstGeom prst="wedgeRectCallout">
            <a:avLst>
              <a:gd name="adj1" fmla="val -61704"/>
              <a:gd name="adj2" fmla="val -281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 「ダウンロード」を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32" name="角丸四角形 18">
            <a:extLst>
              <a:ext uri="{FF2B5EF4-FFF2-40B4-BE49-F238E27FC236}">
                <a16:creationId xmlns:a16="http://schemas.microsoft.com/office/drawing/2014/main" id="{C6F2A886-2D1B-42F6-8395-9C32CCD1C0F2}"/>
              </a:ext>
            </a:extLst>
          </p:cNvPr>
          <p:cNvSpPr/>
          <p:nvPr/>
        </p:nvSpPr>
        <p:spPr>
          <a:xfrm>
            <a:off x="1456900" y="1529451"/>
            <a:ext cx="935351" cy="543443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タイトル 3">
            <a:extLst>
              <a:ext uri="{FF2B5EF4-FFF2-40B4-BE49-F238E27FC236}">
                <a16:creationId xmlns:a16="http://schemas.microsoft.com/office/drawing/2014/main" id="{1B8B1DE4-2DAA-4B88-BA1E-FBEBBA4BBFE0}"/>
              </a:ext>
            </a:extLst>
          </p:cNvPr>
          <p:cNvSpPr txBox="1">
            <a:spLocks/>
          </p:cNvSpPr>
          <p:nvPr/>
        </p:nvSpPr>
        <p:spPr>
          <a:xfrm>
            <a:off x="1048128" y="694275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自分の端末に動画形式（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MP4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）で保存しましょう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角丸四角形 18">
            <a:extLst>
              <a:ext uri="{FF2B5EF4-FFF2-40B4-BE49-F238E27FC236}">
                <a16:creationId xmlns:a16="http://schemas.microsoft.com/office/drawing/2014/main" id="{2F990ADA-3BBE-42F3-891B-23B41D688DDC}"/>
              </a:ext>
            </a:extLst>
          </p:cNvPr>
          <p:cNvSpPr/>
          <p:nvPr/>
        </p:nvSpPr>
        <p:spPr>
          <a:xfrm>
            <a:off x="1456900" y="5277547"/>
            <a:ext cx="2232785" cy="428371"/>
          </a:xfrm>
          <a:prstGeom prst="roundRect">
            <a:avLst>
              <a:gd name="adj" fmla="val 728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55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6DACB9B4-B57D-4A45-A556-B27B57E409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70" y="1391479"/>
            <a:ext cx="9884233" cy="5301595"/>
          </a:xfrm>
          <a:prstGeom prst="rect">
            <a:avLst/>
          </a:prstGeom>
        </p:spPr>
      </p:pic>
      <p:sp>
        <p:nvSpPr>
          <p:cNvPr id="2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動画を保存しましょう</a:t>
            </a:r>
          </a:p>
        </p:txBody>
      </p:sp>
      <p:sp>
        <p:nvSpPr>
          <p:cNvPr id="36" name="タイトル 3">
            <a:extLst>
              <a:ext uri="{FF2B5EF4-FFF2-40B4-BE49-F238E27FC236}">
                <a16:creationId xmlns:a16="http://schemas.microsoft.com/office/drawing/2014/main" id="{AD95283D-CCBD-436E-9EE2-EBEF13B977C3}"/>
              </a:ext>
            </a:extLst>
          </p:cNvPr>
          <p:cNvSpPr txBox="1">
            <a:spLocks/>
          </p:cNvSpPr>
          <p:nvPr/>
        </p:nvSpPr>
        <p:spPr>
          <a:xfrm>
            <a:off x="3128323" y="2073054"/>
            <a:ext cx="3462191" cy="1508945"/>
          </a:xfrm>
          <a:prstGeom prst="wedgeRectCallout">
            <a:avLst>
              <a:gd name="adj1" fmla="val 62802"/>
              <a:gd name="adj2" fmla="val 809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t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①動画の設定をします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dirty="0"/>
              <a:t>MP4</a:t>
            </a:r>
            <a:r>
              <a:rPr lang="ja-JP" altLang="en-US" dirty="0"/>
              <a:t>」形式の動画</a:t>
            </a:r>
            <a:endParaRPr lang="en-US" altLang="ja-JP" dirty="0"/>
          </a:p>
          <a:p>
            <a:r>
              <a:rPr lang="ja-JP" altLang="en-US" dirty="0"/>
              <a:t>品質：「</a:t>
            </a:r>
            <a:r>
              <a:rPr lang="en-US" altLang="ja-JP" dirty="0"/>
              <a:t>720P</a:t>
            </a:r>
            <a:r>
              <a:rPr lang="ja-JP" altLang="en-US" dirty="0"/>
              <a:t>」</a:t>
            </a:r>
          </a:p>
        </p:txBody>
      </p:sp>
      <p:sp>
        <p:nvSpPr>
          <p:cNvPr id="37" name="タイトル 3">
            <a:extLst>
              <a:ext uri="{FF2B5EF4-FFF2-40B4-BE49-F238E27FC236}">
                <a16:creationId xmlns:a16="http://schemas.microsoft.com/office/drawing/2014/main" id="{1B8B1DE4-2DAA-4B88-BA1E-FBEBBA4BBFE0}"/>
              </a:ext>
            </a:extLst>
          </p:cNvPr>
          <p:cNvSpPr txBox="1">
            <a:spLocks/>
          </p:cNvSpPr>
          <p:nvPr/>
        </p:nvSpPr>
        <p:spPr>
          <a:xfrm>
            <a:off x="697605" y="669681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自分の端末に動画形式（</a:t>
            </a: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MP4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）で保存しましょう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A0FB643-4B0E-4DFD-B142-FB10E3AC9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679" y="1740271"/>
            <a:ext cx="4286880" cy="495280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4" name="角丸四角形 18">
            <a:extLst>
              <a:ext uri="{FF2B5EF4-FFF2-40B4-BE49-F238E27FC236}">
                <a16:creationId xmlns:a16="http://schemas.microsoft.com/office/drawing/2014/main" id="{3249207B-7C92-4824-BA63-001CAF103F4A}"/>
              </a:ext>
            </a:extLst>
          </p:cNvPr>
          <p:cNvSpPr/>
          <p:nvPr/>
        </p:nvSpPr>
        <p:spPr>
          <a:xfrm>
            <a:off x="6973662" y="2273543"/>
            <a:ext cx="4299897" cy="1800817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E89FBE4C-B8D3-4644-8B8F-407BB9DE4706}"/>
              </a:ext>
            </a:extLst>
          </p:cNvPr>
          <p:cNvSpPr/>
          <p:nvPr/>
        </p:nvSpPr>
        <p:spPr>
          <a:xfrm>
            <a:off x="6986679" y="6031832"/>
            <a:ext cx="4286880" cy="621434"/>
          </a:xfrm>
          <a:prstGeom prst="roundRect">
            <a:avLst>
              <a:gd name="adj" fmla="val 916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id="{BF6EBBF7-7BCF-4ECF-B86E-E41F48E8A805}"/>
              </a:ext>
            </a:extLst>
          </p:cNvPr>
          <p:cNvSpPr txBox="1">
            <a:spLocks/>
          </p:cNvSpPr>
          <p:nvPr/>
        </p:nvSpPr>
        <p:spPr>
          <a:xfrm>
            <a:off x="3858799" y="5436054"/>
            <a:ext cx="2731715" cy="966127"/>
          </a:xfrm>
          <a:prstGeom prst="wedgeRectCallout">
            <a:avLst>
              <a:gd name="adj1" fmla="val 65143"/>
              <a:gd name="adj2" fmla="val 2209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ts val="32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 「ダウンロード」を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</p:spTree>
    <p:extLst>
      <p:ext uri="{BB962C8B-B14F-4D97-AF65-F5344CB8AC3E}">
        <p14:creationId xmlns:p14="http://schemas.microsoft.com/office/powerpoint/2010/main" val="2144444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350523" y="256253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動画を保存しましょう</a:t>
            </a:r>
          </a:p>
        </p:txBody>
      </p:sp>
      <p:sp>
        <p:nvSpPr>
          <p:cNvPr id="26" name="タイトル 3">
            <a:extLst>
              <a:ext uri="{FF2B5EF4-FFF2-40B4-BE49-F238E27FC236}">
                <a16:creationId xmlns:a16="http://schemas.microsoft.com/office/drawing/2014/main" id="{29DCCEA6-AFFD-4C63-AA3D-255B3AA2B603}"/>
              </a:ext>
            </a:extLst>
          </p:cNvPr>
          <p:cNvSpPr txBox="1">
            <a:spLocks/>
          </p:cNvSpPr>
          <p:nvPr/>
        </p:nvSpPr>
        <p:spPr>
          <a:xfrm>
            <a:off x="5563486" y="4961431"/>
            <a:ext cx="4178917" cy="5434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保存先を指定し「保存」をタップ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2C9F9B14-7C10-48FB-9C73-133E52D4CBFB}"/>
              </a:ext>
            </a:extLst>
          </p:cNvPr>
          <p:cNvSpPr/>
          <p:nvPr/>
        </p:nvSpPr>
        <p:spPr>
          <a:xfrm>
            <a:off x="5563486" y="5585639"/>
            <a:ext cx="935351" cy="349986"/>
          </a:xfrm>
          <a:prstGeom prst="roundRect">
            <a:avLst>
              <a:gd name="adj" fmla="val 7285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タイトル 3">
            <a:extLst>
              <a:ext uri="{FF2B5EF4-FFF2-40B4-BE49-F238E27FC236}">
                <a16:creationId xmlns:a16="http://schemas.microsoft.com/office/drawing/2014/main" id="{CFA5B0E2-473B-4AE1-BE44-CB058F4945C4}"/>
              </a:ext>
            </a:extLst>
          </p:cNvPr>
          <p:cNvSpPr txBox="1">
            <a:spLocks/>
          </p:cNvSpPr>
          <p:nvPr/>
        </p:nvSpPr>
        <p:spPr>
          <a:xfrm>
            <a:off x="417095" y="794803"/>
            <a:ext cx="11077300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「ダウンロードしています」の画面が終わるまで待ちましょう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保存先の画面がでたら、場所を指定して「保存」しましょう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E4EEA0E-E389-4DB8-807E-47DA0B75D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241" y="1843424"/>
            <a:ext cx="5327563" cy="47298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509A8E7-53F2-4304-85E5-EE5FDF8D0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320" y="1688068"/>
            <a:ext cx="3496765" cy="504055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矢印: 左 9">
            <a:extLst>
              <a:ext uri="{FF2B5EF4-FFF2-40B4-BE49-F238E27FC236}">
                <a16:creationId xmlns:a16="http://schemas.microsoft.com/office/drawing/2014/main" id="{E4D5FC46-80CC-433C-AFA5-76A6D8562504}"/>
              </a:ext>
            </a:extLst>
          </p:cNvPr>
          <p:cNvSpPr/>
          <p:nvPr/>
        </p:nvSpPr>
        <p:spPr>
          <a:xfrm flipH="1">
            <a:off x="4648085" y="3854758"/>
            <a:ext cx="682156" cy="5086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456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動画を新規に作成しよう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492F140-458E-4981-B66E-BFCEEF883CFB}"/>
              </a:ext>
            </a:extLst>
          </p:cNvPr>
          <p:cNvGrpSpPr/>
          <p:nvPr/>
        </p:nvGrpSpPr>
        <p:grpSpPr>
          <a:xfrm>
            <a:off x="350523" y="1747093"/>
            <a:ext cx="7220171" cy="4302933"/>
            <a:chOff x="0" y="0"/>
            <a:chExt cx="3505200" cy="1952625"/>
          </a:xfrm>
        </p:grpSpPr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000764FC-F585-44D6-AACE-F3CD36AC6F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0" y="9525"/>
              <a:ext cx="3333750" cy="327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45F80839-F71E-4F69-9591-6E04E749AF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1450" y="409575"/>
              <a:ext cx="3165475" cy="1428750"/>
            </a:xfrm>
            <a:prstGeom prst="rect">
              <a:avLst/>
            </a:prstGeom>
            <a:ln w="9525" cap="flat" cmpd="sng" algn="ctr">
              <a:noFill/>
              <a:prstDash val="dash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B8EF560F-CB9E-4791-9645-AFEA235917EB}"/>
                </a:ext>
              </a:extLst>
            </p:cNvPr>
            <p:cNvSpPr/>
            <p:nvPr/>
          </p:nvSpPr>
          <p:spPr>
            <a:xfrm>
              <a:off x="971550" y="95250"/>
              <a:ext cx="1104265" cy="260350"/>
            </a:xfrm>
            <a:prstGeom prst="roundRect">
              <a:avLst>
                <a:gd name="adj" fmla="val 9302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44056B16-8C96-433C-8C81-755150151A1C}"/>
                </a:ext>
              </a:extLst>
            </p:cNvPr>
            <p:cNvSpPr/>
            <p:nvPr/>
          </p:nvSpPr>
          <p:spPr>
            <a:xfrm>
              <a:off x="0" y="0"/>
              <a:ext cx="3505200" cy="1952625"/>
            </a:xfrm>
            <a:prstGeom prst="rect">
              <a:avLst/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96004DD7-449D-4601-BA37-DCD2CD3BE689}"/>
                </a:ext>
              </a:extLst>
            </p:cNvPr>
            <p:cNvSpPr/>
            <p:nvPr/>
          </p:nvSpPr>
          <p:spPr>
            <a:xfrm>
              <a:off x="1400176" y="600075"/>
              <a:ext cx="838379" cy="209550"/>
            </a:xfrm>
            <a:prstGeom prst="roundRect">
              <a:avLst>
                <a:gd name="adj" fmla="val 9302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A21C086D-EAE7-4289-94FA-149A3A3F0AFD}"/>
                </a:ext>
              </a:extLst>
            </p:cNvPr>
            <p:cNvCxnSpPr/>
            <p:nvPr/>
          </p:nvCxnSpPr>
          <p:spPr>
            <a:xfrm>
              <a:off x="1285875" y="352425"/>
              <a:ext cx="114299" cy="24765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角丸四角形 16">
              <a:extLst>
                <a:ext uri="{FF2B5EF4-FFF2-40B4-BE49-F238E27FC236}">
                  <a16:creationId xmlns:a16="http://schemas.microsoft.com/office/drawing/2014/main" id="{D89955D5-60EC-42B4-B966-847C82CDE65B}"/>
                </a:ext>
              </a:extLst>
            </p:cNvPr>
            <p:cNvSpPr/>
            <p:nvPr/>
          </p:nvSpPr>
          <p:spPr>
            <a:xfrm>
              <a:off x="66675" y="409575"/>
              <a:ext cx="3270250" cy="1428750"/>
            </a:xfrm>
            <a:prstGeom prst="roundRect">
              <a:avLst>
                <a:gd name="adj" fmla="val 8723"/>
              </a:avLst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28" name="タイトル 3">
            <a:extLst>
              <a:ext uri="{FF2B5EF4-FFF2-40B4-BE49-F238E27FC236}">
                <a16:creationId xmlns:a16="http://schemas.microsoft.com/office/drawing/2014/main" id="{58F0550D-60F3-475D-9466-5B66EE12979A}"/>
              </a:ext>
            </a:extLst>
          </p:cNvPr>
          <p:cNvSpPr txBox="1">
            <a:spLocks/>
          </p:cNvSpPr>
          <p:nvPr/>
        </p:nvSpPr>
        <p:spPr>
          <a:xfrm>
            <a:off x="784861" y="867626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Canva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上部の「注目のデザイン機能」から</a:t>
            </a:r>
            <a:r>
              <a:rPr lang="ja-JP" altLang="en-US" sz="2400" b="1" dirty="0">
                <a:solidFill>
                  <a:srgbClr val="0099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「動画編集」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選択します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・動画編集の画面で「動画を編集する」のボタンをタップします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CAB800E2-DFD3-4621-850B-ABB07D8072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7973" y="3531236"/>
            <a:ext cx="5907916" cy="290248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ED7A3933-F5F7-43FB-811E-DB2510353DC0}"/>
              </a:ext>
            </a:extLst>
          </p:cNvPr>
          <p:cNvSpPr/>
          <p:nvPr/>
        </p:nvSpPr>
        <p:spPr>
          <a:xfrm>
            <a:off x="7555314" y="5668709"/>
            <a:ext cx="1726931" cy="461778"/>
          </a:xfrm>
          <a:prstGeom prst="roundRect">
            <a:avLst>
              <a:gd name="adj" fmla="val 930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956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動画の編集画面について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534D447-92CB-4815-AD83-AE63C990BFF8}"/>
              </a:ext>
            </a:extLst>
          </p:cNvPr>
          <p:cNvGrpSpPr/>
          <p:nvPr/>
        </p:nvGrpSpPr>
        <p:grpSpPr>
          <a:xfrm>
            <a:off x="510988" y="1102659"/>
            <a:ext cx="10892118" cy="4975412"/>
            <a:chOff x="-206181" y="76200"/>
            <a:chExt cx="6239236" cy="2733318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785A933-F593-4492-84A0-B49F4291E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7785" y="76200"/>
              <a:ext cx="6220840" cy="268605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16" name="角丸四角形 48">
              <a:extLst>
                <a:ext uri="{FF2B5EF4-FFF2-40B4-BE49-F238E27FC236}">
                  <a16:creationId xmlns:a16="http://schemas.microsoft.com/office/drawing/2014/main" id="{181A3ED0-1D5C-43AA-89AF-AF1710D58919}"/>
                </a:ext>
              </a:extLst>
            </p:cNvPr>
            <p:cNvSpPr/>
            <p:nvPr/>
          </p:nvSpPr>
          <p:spPr>
            <a:xfrm>
              <a:off x="2122762" y="462110"/>
              <a:ext cx="3254177" cy="1695450"/>
            </a:xfrm>
            <a:prstGeom prst="roundRect">
              <a:avLst>
                <a:gd name="adj" fmla="val 814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17" name="角丸四角形 159">
              <a:extLst>
                <a:ext uri="{FF2B5EF4-FFF2-40B4-BE49-F238E27FC236}">
                  <a16:creationId xmlns:a16="http://schemas.microsoft.com/office/drawing/2014/main" id="{ECC74FDB-825F-4511-9432-D41F5A204760}"/>
                </a:ext>
              </a:extLst>
            </p:cNvPr>
            <p:cNvSpPr/>
            <p:nvPr/>
          </p:nvSpPr>
          <p:spPr>
            <a:xfrm>
              <a:off x="1744114" y="2233936"/>
              <a:ext cx="4129045" cy="453109"/>
            </a:xfrm>
            <a:prstGeom prst="roundRect">
              <a:avLst>
                <a:gd name="adj" fmla="val 814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1" name="角丸四角形 159">
              <a:extLst>
                <a:ext uri="{FF2B5EF4-FFF2-40B4-BE49-F238E27FC236}">
                  <a16:creationId xmlns:a16="http://schemas.microsoft.com/office/drawing/2014/main" id="{8C680BC5-8E4D-4287-8F31-293CBF96A9DC}"/>
                </a:ext>
              </a:extLst>
            </p:cNvPr>
            <p:cNvSpPr/>
            <p:nvPr/>
          </p:nvSpPr>
          <p:spPr>
            <a:xfrm>
              <a:off x="-206181" y="249313"/>
              <a:ext cx="303584" cy="2560205"/>
            </a:xfrm>
            <a:prstGeom prst="roundRect">
              <a:avLst>
                <a:gd name="adj" fmla="val 814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  <p:sp>
          <p:nvSpPr>
            <p:cNvPr id="23" name="角丸四角形 48">
              <a:extLst>
                <a:ext uri="{FF2B5EF4-FFF2-40B4-BE49-F238E27FC236}">
                  <a16:creationId xmlns:a16="http://schemas.microsoft.com/office/drawing/2014/main" id="{BD550CB6-C73D-41D2-96C9-56DD5D24EF69}"/>
                </a:ext>
              </a:extLst>
            </p:cNvPr>
            <p:cNvSpPr/>
            <p:nvPr/>
          </p:nvSpPr>
          <p:spPr>
            <a:xfrm>
              <a:off x="1377537" y="2233935"/>
              <a:ext cx="320466" cy="440968"/>
            </a:xfrm>
            <a:prstGeom prst="roundRect">
              <a:avLst>
                <a:gd name="adj" fmla="val 814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ja-JP" altLang="en-US"/>
            </a:p>
          </p:txBody>
        </p:sp>
      </p:grp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9A595106-AC5A-48F8-B50A-9D5BD58DA912}"/>
              </a:ext>
            </a:extLst>
          </p:cNvPr>
          <p:cNvSpPr/>
          <p:nvPr/>
        </p:nvSpPr>
        <p:spPr>
          <a:xfrm>
            <a:off x="8853498" y="2896356"/>
            <a:ext cx="2420470" cy="1223682"/>
          </a:xfrm>
          <a:prstGeom prst="wedgeRectCallout">
            <a:avLst>
              <a:gd name="adj1" fmla="val -70021"/>
              <a:gd name="adj2" fmla="val -434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編集エリア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文字やイラストなどを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入れます</a:t>
            </a:r>
          </a:p>
        </p:txBody>
      </p:sp>
      <p:sp>
        <p:nvSpPr>
          <p:cNvPr id="26" name="吹き出し: 四角形 25">
            <a:extLst>
              <a:ext uri="{FF2B5EF4-FFF2-40B4-BE49-F238E27FC236}">
                <a16:creationId xmlns:a16="http://schemas.microsoft.com/office/drawing/2014/main" id="{6842BB0B-B14E-4267-8980-1E7EA600EC30}"/>
              </a:ext>
            </a:extLst>
          </p:cNvPr>
          <p:cNvSpPr/>
          <p:nvPr/>
        </p:nvSpPr>
        <p:spPr>
          <a:xfrm>
            <a:off x="8982636" y="5561096"/>
            <a:ext cx="2420470" cy="1223682"/>
          </a:xfrm>
          <a:prstGeom prst="wedgeRectCallout">
            <a:avLst>
              <a:gd name="adj1" fmla="val -49465"/>
              <a:gd name="adj2" fmla="val -7090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ページエリア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写真や動画を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ここへドラッグします</a:t>
            </a:r>
          </a:p>
        </p:txBody>
      </p: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D4DA9A55-E899-4646-A8A3-782A1ADBEC29}"/>
              </a:ext>
            </a:extLst>
          </p:cNvPr>
          <p:cNvSpPr/>
          <p:nvPr/>
        </p:nvSpPr>
        <p:spPr>
          <a:xfrm>
            <a:off x="2266931" y="3553804"/>
            <a:ext cx="2180661" cy="1158744"/>
          </a:xfrm>
          <a:prstGeom prst="wedgeRectCallout">
            <a:avLst>
              <a:gd name="adj1" fmla="val 11561"/>
              <a:gd name="adj2" fmla="val 83623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▶再生ボタン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動画を確認します</a:t>
            </a:r>
          </a:p>
        </p:txBody>
      </p:sp>
      <p:sp>
        <p:nvSpPr>
          <p:cNvPr id="29" name="吹き出し: 四角形 28">
            <a:extLst>
              <a:ext uri="{FF2B5EF4-FFF2-40B4-BE49-F238E27FC236}">
                <a16:creationId xmlns:a16="http://schemas.microsoft.com/office/drawing/2014/main" id="{1D31F42D-1FE2-48D7-B07F-E4FD9DB84034}"/>
              </a:ext>
            </a:extLst>
          </p:cNvPr>
          <p:cNvSpPr/>
          <p:nvPr/>
        </p:nvSpPr>
        <p:spPr>
          <a:xfrm>
            <a:off x="229948" y="5847030"/>
            <a:ext cx="1935477" cy="871484"/>
          </a:xfrm>
          <a:prstGeom prst="wedgeRectCallout">
            <a:avLst>
              <a:gd name="adj1" fmla="val -24821"/>
              <a:gd name="adj2" fmla="val -7768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メニュー</a:t>
            </a:r>
            <a:endParaRPr lang="en-US" altLang="ja-JP" sz="2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6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動画に名前をつけよう</a:t>
            </a:r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FA755F97-359D-4852-8D6C-5DE04B8FEE53}"/>
              </a:ext>
            </a:extLst>
          </p:cNvPr>
          <p:cNvSpPr txBox="1">
            <a:spLocks/>
          </p:cNvSpPr>
          <p:nvPr/>
        </p:nvSpPr>
        <p:spPr>
          <a:xfrm>
            <a:off x="905884" y="989947"/>
            <a:ext cx="10622278" cy="750802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新規作成時は、動画ファイルにまず名前をつけます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メニューのファイルから　　　マークをタップし名前を変更します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368E25B-4CB3-4FC6-8786-002EB8C40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688" y="1359402"/>
            <a:ext cx="625876" cy="4917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402AAB-1C54-41BE-896F-F673BE7DFBC2}"/>
              </a:ext>
            </a:extLst>
          </p:cNvPr>
          <p:cNvSpPr/>
          <p:nvPr/>
        </p:nvSpPr>
        <p:spPr>
          <a:xfrm>
            <a:off x="3687728" y="3012742"/>
            <a:ext cx="494664" cy="28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2E483A6-D356-42C8-A6C0-7E16A7437B2C}"/>
              </a:ext>
            </a:extLst>
          </p:cNvPr>
          <p:cNvGrpSpPr/>
          <p:nvPr/>
        </p:nvGrpSpPr>
        <p:grpSpPr>
          <a:xfrm>
            <a:off x="1162143" y="1991735"/>
            <a:ext cx="8056841" cy="4205865"/>
            <a:chOff x="587626" y="1991735"/>
            <a:chExt cx="7334940" cy="3696216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DB4F9762-902A-486D-AEAB-4A1ADDD9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626" y="1991735"/>
              <a:ext cx="6525536" cy="3696216"/>
            </a:xfrm>
            <a:prstGeom prst="rect">
              <a:avLst/>
            </a:prstGeom>
          </p:spPr>
        </p:pic>
        <p:sp>
          <p:nvSpPr>
            <p:cNvPr id="19" name="四角形: 角を丸くする 18">
              <a:extLst>
                <a:ext uri="{FF2B5EF4-FFF2-40B4-BE49-F238E27FC236}">
                  <a16:creationId xmlns:a16="http://schemas.microsoft.com/office/drawing/2014/main" id="{9B7806FC-4650-4A31-92E2-ED874A1FEA65}"/>
                </a:ext>
              </a:extLst>
            </p:cNvPr>
            <p:cNvSpPr/>
            <p:nvPr/>
          </p:nvSpPr>
          <p:spPr>
            <a:xfrm>
              <a:off x="1107591" y="1999791"/>
              <a:ext cx="992144" cy="573724"/>
            </a:xfrm>
            <a:prstGeom prst="roundRect">
              <a:avLst>
                <a:gd name="adj" fmla="val 930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B7DDE8F3-3DC9-41F1-9F77-2B13EE086969}"/>
                </a:ext>
              </a:extLst>
            </p:cNvPr>
            <p:cNvSpPr/>
            <p:nvPr/>
          </p:nvSpPr>
          <p:spPr>
            <a:xfrm>
              <a:off x="4077832" y="2669016"/>
              <a:ext cx="649539" cy="30928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252FCD02-0EB5-4BB6-9830-D8CA7626E0A3}"/>
                </a:ext>
              </a:extLst>
            </p:cNvPr>
            <p:cNvSpPr/>
            <p:nvPr/>
          </p:nvSpPr>
          <p:spPr>
            <a:xfrm>
              <a:off x="3545569" y="2580591"/>
              <a:ext cx="475335" cy="428705"/>
            </a:xfrm>
            <a:prstGeom prst="roundRect">
              <a:avLst>
                <a:gd name="adj" fmla="val 930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7365178-6618-472D-92F0-7CB8B6DB6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0298" y="2512865"/>
              <a:ext cx="3172268" cy="3000794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7B57AF12-5343-4199-B633-32C13E4D5932}"/>
                </a:ext>
              </a:extLst>
            </p:cNvPr>
            <p:cNvSpPr/>
            <p:nvPr/>
          </p:nvSpPr>
          <p:spPr>
            <a:xfrm>
              <a:off x="4750298" y="2573515"/>
              <a:ext cx="1237523" cy="428705"/>
            </a:xfrm>
            <a:prstGeom prst="roundRect">
              <a:avLst>
                <a:gd name="adj" fmla="val 930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835C1EE3-8D63-4B27-916A-51C3599A53DB}"/>
              </a:ext>
            </a:extLst>
          </p:cNvPr>
          <p:cNvSpPr/>
          <p:nvPr/>
        </p:nvSpPr>
        <p:spPr>
          <a:xfrm>
            <a:off x="7520275" y="3068315"/>
            <a:ext cx="2420470" cy="1223682"/>
          </a:xfrm>
          <a:prstGeom prst="wedgeRectCallout">
            <a:avLst>
              <a:gd name="adj1" fmla="val -70021"/>
              <a:gd name="adj2" fmla="val -4343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ここにファイル名を入力します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07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タイトルページ（表紙のページ）を作成しよう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表紙に色を付けましょう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5BFFF3EA-041D-4ECA-9818-4E4687BEAF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00" y="1548000"/>
            <a:ext cx="9917242" cy="5312342"/>
          </a:xfrm>
          <a:prstGeom prst="rect">
            <a:avLst/>
          </a:prstGeom>
        </p:spPr>
      </p:pic>
      <p:sp>
        <p:nvSpPr>
          <p:cNvPr id="25" name="タイトル 3">
            <a:extLst>
              <a:ext uri="{FF2B5EF4-FFF2-40B4-BE49-F238E27FC236}">
                <a16:creationId xmlns:a16="http://schemas.microsoft.com/office/drawing/2014/main" id="{DF5C9262-FD28-48CF-A4AB-9A8376D34311}"/>
              </a:ext>
            </a:extLst>
          </p:cNvPr>
          <p:cNvSpPr txBox="1">
            <a:spLocks/>
          </p:cNvSpPr>
          <p:nvPr/>
        </p:nvSpPr>
        <p:spPr>
          <a:xfrm>
            <a:off x="4901381" y="2992132"/>
            <a:ext cx="2514834" cy="941243"/>
          </a:xfrm>
          <a:prstGeom prst="wedgeRectCallout">
            <a:avLst>
              <a:gd name="adj1" fmla="val -35804"/>
              <a:gd name="adj2" fmla="val -8627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①背景色マークを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タップ</a:t>
            </a:r>
          </a:p>
        </p:txBody>
      </p:sp>
      <p:sp>
        <p:nvSpPr>
          <p:cNvPr id="26" name="角丸四角形 18">
            <a:extLst>
              <a:ext uri="{FF2B5EF4-FFF2-40B4-BE49-F238E27FC236}">
                <a16:creationId xmlns:a16="http://schemas.microsoft.com/office/drawing/2014/main" id="{524163CF-5E83-4596-BAC5-F8753F1DA58F}"/>
              </a:ext>
            </a:extLst>
          </p:cNvPr>
          <p:cNvSpPr/>
          <p:nvPr/>
        </p:nvSpPr>
        <p:spPr>
          <a:xfrm>
            <a:off x="3742506" y="5551454"/>
            <a:ext cx="541866" cy="47787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タイトル 3">
            <a:extLst>
              <a:ext uri="{FF2B5EF4-FFF2-40B4-BE49-F238E27FC236}">
                <a16:creationId xmlns:a16="http://schemas.microsoft.com/office/drawing/2014/main" id="{29EE46E1-129C-4B4C-8E09-94FF083B9509}"/>
              </a:ext>
            </a:extLst>
          </p:cNvPr>
          <p:cNvSpPr txBox="1">
            <a:spLocks/>
          </p:cNvSpPr>
          <p:nvPr/>
        </p:nvSpPr>
        <p:spPr>
          <a:xfrm>
            <a:off x="4228399" y="4742415"/>
            <a:ext cx="1930399" cy="618061"/>
          </a:xfrm>
          <a:prstGeom prst="wedgeRectCallout">
            <a:avLst>
              <a:gd name="adj1" fmla="val -50090"/>
              <a:gd name="adj2" fmla="val 7772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②色をタップ</a:t>
            </a:r>
          </a:p>
        </p:txBody>
      </p:sp>
      <p:sp>
        <p:nvSpPr>
          <p:cNvPr id="28" name="角丸四角形 18">
            <a:extLst>
              <a:ext uri="{FF2B5EF4-FFF2-40B4-BE49-F238E27FC236}">
                <a16:creationId xmlns:a16="http://schemas.microsoft.com/office/drawing/2014/main" id="{F45AA575-45C3-4A21-80C3-120BAE02DB45}"/>
              </a:ext>
            </a:extLst>
          </p:cNvPr>
          <p:cNvSpPr/>
          <p:nvPr/>
        </p:nvSpPr>
        <p:spPr>
          <a:xfrm>
            <a:off x="4901381" y="2112058"/>
            <a:ext cx="541866" cy="47787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371987-9706-4285-8E69-72666E4A19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308" y="794803"/>
            <a:ext cx="2280663" cy="13779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7124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E84A66B-9D04-4B48-A53F-45EBFB79C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548000"/>
            <a:ext cx="9860277" cy="5287395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タイトルページ（表紙のページ）を作成しよう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350523" y="794803"/>
            <a:ext cx="11143872" cy="7508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表紙にタイトル（文字）を入れてみましょう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DF5C9262-FD28-48CF-A4AB-9A8376D34311}"/>
              </a:ext>
            </a:extLst>
          </p:cNvPr>
          <p:cNvSpPr txBox="1">
            <a:spLocks/>
          </p:cNvSpPr>
          <p:nvPr/>
        </p:nvSpPr>
        <p:spPr>
          <a:xfrm>
            <a:off x="350522" y="1989501"/>
            <a:ext cx="2292251" cy="882247"/>
          </a:xfrm>
          <a:prstGeom prst="wedgeRectCallout">
            <a:avLst>
              <a:gd name="adj1" fmla="val -6448"/>
              <a:gd name="adj2" fmla="val 10740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①「テキスト」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をタップします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736D0E0-6B75-494D-AB4D-3412509B2227}"/>
              </a:ext>
            </a:extLst>
          </p:cNvPr>
          <p:cNvSpPr/>
          <p:nvPr/>
        </p:nvSpPr>
        <p:spPr>
          <a:xfrm>
            <a:off x="1122335" y="3455610"/>
            <a:ext cx="541866" cy="47787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886519" y="3587188"/>
            <a:ext cx="2847735" cy="75085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DFD5B501-696D-4E2B-BE30-C63B8C6431FA}"/>
              </a:ext>
            </a:extLst>
          </p:cNvPr>
          <p:cNvSpPr txBox="1">
            <a:spLocks/>
          </p:cNvSpPr>
          <p:nvPr/>
        </p:nvSpPr>
        <p:spPr>
          <a:xfrm>
            <a:off x="1533076" y="4779274"/>
            <a:ext cx="4054924" cy="1061451"/>
          </a:xfrm>
          <a:prstGeom prst="wedgeRectCallout">
            <a:avLst>
              <a:gd name="adj1" fmla="val -7593"/>
              <a:gd name="adj2" fmla="val -8952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②テキストスタイル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文字の大きさなど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を選びます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タイトル 3">
            <a:extLst>
              <a:ext uri="{FF2B5EF4-FFF2-40B4-BE49-F238E27FC236}">
                <a16:creationId xmlns:a16="http://schemas.microsoft.com/office/drawing/2014/main" id="{ED06B212-64C0-45E3-B817-F7A2EE002C12}"/>
              </a:ext>
            </a:extLst>
          </p:cNvPr>
          <p:cNvSpPr txBox="1">
            <a:spLocks/>
          </p:cNvSpPr>
          <p:nvPr/>
        </p:nvSpPr>
        <p:spPr>
          <a:xfrm>
            <a:off x="8927223" y="2642973"/>
            <a:ext cx="2610706" cy="977610"/>
          </a:xfrm>
          <a:prstGeom prst="wedgeRectCallout">
            <a:avLst>
              <a:gd name="adj1" fmla="val -51607"/>
              <a:gd name="adj2" fmla="val 10124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③タイトルの文字を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入力します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19FD3832-A1A5-43B0-8C27-05FE5832F02B}"/>
              </a:ext>
            </a:extLst>
          </p:cNvPr>
          <p:cNvSpPr/>
          <p:nvPr/>
        </p:nvSpPr>
        <p:spPr>
          <a:xfrm>
            <a:off x="8501295" y="4429621"/>
            <a:ext cx="2610706" cy="619125"/>
          </a:xfrm>
          <a:prstGeom prst="wedgeRoundRectCallout">
            <a:avLst>
              <a:gd name="adj1" fmla="val -58097"/>
              <a:gd name="adj2" fmla="val -1432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回転　　　 　 　　　　移動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4D9B365-0C2D-47A4-9357-6AAFF9689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4645" y="4534396"/>
            <a:ext cx="470757" cy="4572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BE8F8BE-6728-4361-8037-F5B9580302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838" y="4534396"/>
            <a:ext cx="47075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1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F8B8E07-E5FE-4226-949E-BE698060A1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7676" y="1780357"/>
            <a:ext cx="9879365" cy="4879693"/>
          </a:xfrm>
          <a:prstGeom prst="rect">
            <a:avLst/>
          </a:prstGeom>
        </p:spPr>
      </p:pic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タイトルページ（表紙のページ）を作成しよう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645422" y="640497"/>
            <a:ext cx="11143872" cy="750855"/>
          </a:xfrm>
          <a:prstGeom prst="rect">
            <a:avLst/>
          </a:prstGeom>
          <a:noFill/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Canva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の素材（画像）をキーワードから探して、入れてみましょう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736D0E0-6B75-494D-AB4D-3412509B2227}"/>
              </a:ext>
            </a:extLst>
          </p:cNvPr>
          <p:cNvSpPr/>
          <p:nvPr/>
        </p:nvSpPr>
        <p:spPr>
          <a:xfrm>
            <a:off x="1277676" y="3009867"/>
            <a:ext cx="656204" cy="477875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2159858" y="2367827"/>
            <a:ext cx="2185223" cy="520582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タイトル 3">
            <a:extLst>
              <a:ext uri="{FF2B5EF4-FFF2-40B4-BE49-F238E27FC236}">
                <a16:creationId xmlns:a16="http://schemas.microsoft.com/office/drawing/2014/main" id="{DFD5B501-696D-4E2B-BE30-C63B8C6431FA}"/>
              </a:ext>
            </a:extLst>
          </p:cNvPr>
          <p:cNvSpPr txBox="1">
            <a:spLocks/>
          </p:cNvSpPr>
          <p:nvPr/>
        </p:nvSpPr>
        <p:spPr>
          <a:xfrm>
            <a:off x="2602635" y="1391352"/>
            <a:ext cx="3218822" cy="976475"/>
          </a:xfrm>
          <a:prstGeom prst="wedgeRectCallout">
            <a:avLst>
              <a:gd name="adj1" fmla="val -37123"/>
              <a:gd name="adj2" fmla="val 6938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②探すための</a:t>
            </a:r>
            <a:endParaRPr lang="en-US" altLang="ja-JP" dirty="0"/>
          </a:p>
          <a:p>
            <a:pPr algn="l"/>
            <a:r>
              <a:rPr lang="ja-JP" altLang="en-US" dirty="0"/>
              <a:t>キーワードを入力します</a:t>
            </a:r>
          </a:p>
        </p:txBody>
      </p:sp>
      <p:sp>
        <p:nvSpPr>
          <p:cNvPr id="17" name="角丸四角形 18">
            <a:extLst>
              <a:ext uri="{FF2B5EF4-FFF2-40B4-BE49-F238E27FC236}">
                <a16:creationId xmlns:a16="http://schemas.microsoft.com/office/drawing/2014/main" id="{F24903CE-3030-4E49-B05B-3F24BC483552}"/>
              </a:ext>
            </a:extLst>
          </p:cNvPr>
          <p:cNvSpPr/>
          <p:nvPr/>
        </p:nvSpPr>
        <p:spPr>
          <a:xfrm>
            <a:off x="1933880" y="3832412"/>
            <a:ext cx="2933955" cy="2339787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2B5C1387-602E-4A7C-A299-F652F8F47465}"/>
              </a:ext>
            </a:extLst>
          </p:cNvPr>
          <p:cNvSpPr txBox="1">
            <a:spLocks/>
          </p:cNvSpPr>
          <p:nvPr/>
        </p:nvSpPr>
        <p:spPr>
          <a:xfrm>
            <a:off x="4957113" y="5314587"/>
            <a:ext cx="3289678" cy="1497220"/>
          </a:xfrm>
          <a:prstGeom prst="wedgeRectCallout">
            <a:avLst>
              <a:gd name="adj1" fmla="val -51082"/>
              <a:gd name="adj2" fmla="val -71862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pPr algn="l"/>
            <a:r>
              <a:rPr lang="ja-JP" altLang="en-US" dirty="0"/>
              <a:t>③キーワードの画像が</a:t>
            </a:r>
            <a:endParaRPr lang="en-US" altLang="ja-JP" dirty="0"/>
          </a:p>
          <a:p>
            <a:pPr algn="l"/>
            <a:r>
              <a:rPr lang="ja-JP" altLang="en-US" dirty="0"/>
              <a:t>表示されるのでタップして</a:t>
            </a:r>
            <a:endParaRPr lang="en-US" altLang="ja-JP" dirty="0"/>
          </a:p>
          <a:p>
            <a:pPr algn="l"/>
            <a:r>
              <a:rPr lang="ja-JP" altLang="en-US" dirty="0"/>
              <a:t>選びます</a:t>
            </a:r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DF5C9262-FD28-48CF-A4AB-9A8376D34311}"/>
              </a:ext>
            </a:extLst>
          </p:cNvPr>
          <p:cNvSpPr txBox="1">
            <a:spLocks/>
          </p:cNvSpPr>
          <p:nvPr/>
        </p:nvSpPr>
        <p:spPr>
          <a:xfrm>
            <a:off x="552229" y="3984510"/>
            <a:ext cx="2185223" cy="834093"/>
          </a:xfrm>
          <a:prstGeom prst="wedgeRectCallout">
            <a:avLst>
              <a:gd name="adj1" fmla="val -5936"/>
              <a:gd name="adj2" fmla="val -103554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①「素材」を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2" name="矢印: 左 1">
            <a:extLst>
              <a:ext uri="{FF2B5EF4-FFF2-40B4-BE49-F238E27FC236}">
                <a16:creationId xmlns:a16="http://schemas.microsoft.com/office/drawing/2014/main" id="{A2FA075C-2376-4A7E-BE19-CA3C24CFAC47}"/>
              </a:ext>
            </a:extLst>
          </p:cNvPr>
          <p:cNvSpPr/>
          <p:nvPr/>
        </p:nvSpPr>
        <p:spPr>
          <a:xfrm flipH="1">
            <a:off x="3798717" y="4490174"/>
            <a:ext cx="2185223" cy="28217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32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FC2A754-A8B8-46BC-8E0E-23BA1C3F7ED7}"/>
              </a:ext>
            </a:extLst>
          </p:cNvPr>
          <p:cNvGrpSpPr/>
          <p:nvPr/>
        </p:nvGrpSpPr>
        <p:grpSpPr>
          <a:xfrm>
            <a:off x="910058" y="1526376"/>
            <a:ext cx="9979916" cy="5331624"/>
            <a:chOff x="910058" y="1526376"/>
            <a:chExt cx="9979916" cy="533162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9481163-DAB7-4EC1-98A9-6D34FC8C4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905"/>
            <a:stretch/>
          </p:blipFill>
          <p:spPr>
            <a:xfrm>
              <a:off x="910058" y="1526376"/>
              <a:ext cx="9979916" cy="533162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50DA7289-F633-4F2D-A884-B1A218FC9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7167" y="5623863"/>
              <a:ext cx="5099457" cy="836201"/>
            </a:xfrm>
            <a:prstGeom prst="rect">
              <a:avLst/>
            </a:prstGeom>
          </p:spPr>
        </p:pic>
      </p:grpSp>
      <p:sp>
        <p:nvSpPr>
          <p:cNvPr id="13" name="タイトル 3"/>
          <p:cNvSpPr txBox="1">
            <a:spLocks/>
          </p:cNvSpPr>
          <p:nvPr/>
        </p:nvSpPr>
        <p:spPr>
          <a:xfrm>
            <a:off x="350523" y="201582"/>
            <a:ext cx="11467009" cy="5373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72000" rIns="91440" bIns="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動画に写真を入れよう</a:t>
            </a: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BFF4E8F5-30CC-0A04-5503-790938D0CDE5}"/>
              </a:ext>
            </a:extLst>
          </p:cNvPr>
          <p:cNvSpPr txBox="1">
            <a:spLocks/>
          </p:cNvSpPr>
          <p:nvPr/>
        </p:nvSpPr>
        <p:spPr>
          <a:xfrm>
            <a:off x="902260" y="795264"/>
            <a:ext cx="11143872" cy="5821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72000" rIns="9144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Chromebook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に保存してある写真を動画に追加しましょう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タイトル 3">
            <a:extLst>
              <a:ext uri="{FF2B5EF4-FFF2-40B4-BE49-F238E27FC236}">
                <a16:creationId xmlns:a16="http://schemas.microsoft.com/office/drawing/2014/main" id="{DF5C9262-FD28-48CF-A4AB-9A8376D34311}"/>
              </a:ext>
            </a:extLst>
          </p:cNvPr>
          <p:cNvSpPr txBox="1">
            <a:spLocks/>
          </p:cNvSpPr>
          <p:nvPr/>
        </p:nvSpPr>
        <p:spPr>
          <a:xfrm>
            <a:off x="183109" y="5572151"/>
            <a:ext cx="2780394" cy="877745"/>
          </a:xfrm>
          <a:prstGeom prst="wedgeRectCallout">
            <a:avLst>
              <a:gd name="adj1" fmla="val -7778"/>
              <a:gd name="adj2" fmla="val -8916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①「アップロード」を</a:t>
            </a:r>
            <a:endParaRPr lang="en-US" altLang="ja-JP" dirty="0"/>
          </a:p>
          <a:p>
            <a:r>
              <a:rPr lang="ja-JP" altLang="en-US" dirty="0"/>
              <a:t>タップします</a:t>
            </a:r>
          </a:p>
        </p:txBody>
      </p:sp>
      <p:sp>
        <p:nvSpPr>
          <p:cNvPr id="11" name="角丸四角形 18">
            <a:extLst>
              <a:ext uri="{FF2B5EF4-FFF2-40B4-BE49-F238E27FC236}">
                <a16:creationId xmlns:a16="http://schemas.microsoft.com/office/drawing/2014/main" id="{5736D0E0-6B75-494D-AB4D-3412509B2227}"/>
              </a:ext>
            </a:extLst>
          </p:cNvPr>
          <p:cNvSpPr/>
          <p:nvPr/>
        </p:nvSpPr>
        <p:spPr>
          <a:xfrm>
            <a:off x="910058" y="4680464"/>
            <a:ext cx="663248" cy="555567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8">
            <a:extLst>
              <a:ext uri="{FF2B5EF4-FFF2-40B4-BE49-F238E27FC236}">
                <a16:creationId xmlns:a16="http://schemas.microsoft.com/office/drawing/2014/main" id="{2D52AD77-4BA6-4D76-852D-0DC240862BCE}"/>
              </a:ext>
            </a:extLst>
          </p:cNvPr>
          <p:cNvSpPr/>
          <p:nvPr/>
        </p:nvSpPr>
        <p:spPr>
          <a:xfrm>
            <a:off x="1802224" y="2578904"/>
            <a:ext cx="2564603" cy="520582"/>
          </a:xfrm>
          <a:prstGeom prst="roundRect">
            <a:avLst>
              <a:gd name="adj" fmla="val 4034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0ABFB70-8971-4770-951B-7B99A990C9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7167" y="1926579"/>
            <a:ext cx="5327563" cy="4729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タイトル 3">
            <a:extLst>
              <a:ext uri="{FF2B5EF4-FFF2-40B4-BE49-F238E27FC236}">
                <a16:creationId xmlns:a16="http://schemas.microsoft.com/office/drawing/2014/main" id="{DFD5B501-696D-4E2B-BE30-C63B8C6431FA}"/>
              </a:ext>
            </a:extLst>
          </p:cNvPr>
          <p:cNvSpPr txBox="1">
            <a:spLocks/>
          </p:cNvSpPr>
          <p:nvPr/>
        </p:nvSpPr>
        <p:spPr>
          <a:xfrm>
            <a:off x="1425388" y="3711959"/>
            <a:ext cx="3699830" cy="1025289"/>
          </a:xfrm>
          <a:prstGeom prst="wedgeRectCallout">
            <a:avLst>
              <a:gd name="adj1" fmla="val -5599"/>
              <a:gd name="adj2" fmla="val -96196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②「ファイルをアップロード」</a:t>
            </a:r>
            <a:endParaRPr lang="en-US" altLang="ja-JP" dirty="0"/>
          </a:p>
          <a:p>
            <a:r>
              <a:rPr lang="ja-JP" altLang="en-US" dirty="0"/>
              <a:t>をタップします</a:t>
            </a:r>
          </a:p>
        </p:txBody>
      </p:sp>
      <p:sp>
        <p:nvSpPr>
          <p:cNvPr id="17" name="矢印: 左 16">
            <a:extLst>
              <a:ext uri="{FF2B5EF4-FFF2-40B4-BE49-F238E27FC236}">
                <a16:creationId xmlns:a16="http://schemas.microsoft.com/office/drawing/2014/main" id="{B92BDF1F-CA9B-4B28-8BE0-5E85C47CA167}"/>
              </a:ext>
            </a:extLst>
          </p:cNvPr>
          <p:cNvSpPr/>
          <p:nvPr/>
        </p:nvSpPr>
        <p:spPr>
          <a:xfrm flipH="1">
            <a:off x="4366826" y="2651494"/>
            <a:ext cx="1729173" cy="293411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タイトル 3">
            <a:extLst>
              <a:ext uri="{FF2B5EF4-FFF2-40B4-BE49-F238E27FC236}">
                <a16:creationId xmlns:a16="http://schemas.microsoft.com/office/drawing/2014/main" id="{71B73326-F636-4742-88C5-6DAAA15AC553}"/>
              </a:ext>
            </a:extLst>
          </p:cNvPr>
          <p:cNvSpPr txBox="1">
            <a:spLocks/>
          </p:cNvSpPr>
          <p:nvPr/>
        </p:nvSpPr>
        <p:spPr>
          <a:xfrm>
            <a:off x="7535325" y="5426953"/>
            <a:ext cx="3215352" cy="1025289"/>
          </a:xfrm>
          <a:prstGeom prst="wedgeRectCallout">
            <a:avLst>
              <a:gd name="adj1" fmla="val 2078"/>
              <a:gd name="adj2" fmla="val -63408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72000" rIns="91440" bIns="0" rtlCol="0" anchor="ctr">
            <a:noAutofit/>
          </a:bodyPr>
          <a:lstStyle>
            <a:defPPr>
              <a:defRPr lang="ja-JP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400" b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③入れたい写真を</a:t>
            </a:r>
            <a:endParaRPr lang="en-US" altLang="ja-JP" dirty="0"/>
          </a:p>
          <a:p>
            <a:r>
              <a:rPr lang="ja-JP" altLang="en-US" dirty="0"/>
              <a:t>選択します</a:t>
            </a:r>
          </a:p>
        </p:txBody>
      </p:sp>
    </p:spTree>
    <p:extLst>
      <p:ext uri="{BB962C8B-B14F-4D97-AF65-F5344CB8AC3E}">
        <p14:creationId xmlns:p14="http://schemas.microsoft.com/office/powerpoint/2010/main" val="1683454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21543f-37ba-4abe-9037-20c38cbe8bb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6D6B954B35BE4185A8406048C19F3E" ma:contentTypeVersion="10" ma:contentTypeDescription="新しいドキュメントを作成します。" ma:contentTypeScope="" ma:versionID="2ecb240c54a60ee1b3db4c29bc81933f">
  <xsd:schema xmlns:xsd="http://www.w3.org/2001/XMLSchema" xmlns:xs="http://www.w3.org/2001/XMLSchema" xmlns:p="http://schemas.microsoft.com/office/2006/metadata/properties" xmlns:ns2="7821543f-37ba-4abe-9037-20c38cbe8bb1" xmlns:ns3="e1630066-3fa0-420f-acaa-b3014ba5f65e" targetNamespace="http://schemas.microsoft.com/office/2006/metadata/properties" ma:root="true" ma:fieldsID="4a019ca43281a6b7c3cfe4ced05f3a66" ns2:_="" ns3:_="">
    <xsd:import namespace="7821543f-37ba-4abe-9037-20c38cbe8bb1"/>
    <xsd:import namespace="e1630066-3fa0-420f-acaa-b3014ba5f6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543f-37ba-4abe-9037-20c38cbe8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2c2f1ac2-cbdd-423a-9c11-2b9cfebad2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30066-3fa0-420f-acaa-b3014ba5f65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7AAFDD-AF34-467C-9EA5-3ED47F8C7B56}">
  <ds:schemaRefs>
    <ds:schemaRef ds:uri="http://schemas.openxmlformats.org/package/2006/metadata/core-properties"/>
    <ds:schemaRef ds:uri="e1630066-3fa0-420f-acaa-b3014ba5f65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821543f-37ba-4abe-9037-20c38cbe8bb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0C439B-5BA1-48FE-AF2D-05A424FE7C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25F297-7864-4EB3-BDBB-4CEBB0DE5C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21543f-37ba-4abe-9037-20c38cbe8bb1"/>
    <ds:schemaRef ds:uri="e1630066-3fa0-420f-acaa-b3014ba5f6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5123</TotalTime>
  <Words>837</Words>
  <Application>Microsoft Office PowerPoint</Application>
  <PresentationFormat>ワイド画面</PresentationFormat>
  <Paragraphs>140</Paragraphs>
  <Slides>22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Canvaで 動画を作成してみよう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Classroomを使うために知っておきたいこと</dc:title>
  <dc:creator>柏市立教育研究所</dc:creator>
  <cp:lastModifiedBy>ITアドバイザー01</cp:lastModifiedBy>
  <cp:revision>402</cp:revision>
  <dcterms:created xsi:type="dcterms:W3CDTF">2021-07-12T02:04:37Z</dcterms:created>
  <dcterms:modified xsi:type="dcterms:W3CDTF">2024-06-27T05:16:12Z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0x010100EB6D6B954B35BE4185A8406048C19F3E</vt:lpwstr>
  </property>
  <property fmtid="{D5CDD505-2E9C-101B-9397-08002B2CF9AE}" pid="3" name="MediaServiceImageTags">
    <vt:lpwstr/>
  </property>
</Properties>
</file>