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375" r:id="rId6"/>
    <p:sldId id="394" r:id="rId7"/>
    <p:sldId id="395" r:id="rId8"/>
    <p:sldId id="396" r:id="rId9"/>
    <p:sldId id="363" r:id="rId10"/>
    <p:sldId id="364" r:id="rId11"/>
    <p:sldId id="378" r:id="rId12"/>
    <p:sldId id="381" r:id="rId13"/>
    <p:sldId id="398" r:id="rId14"/>
    <p:sldId id="377" r:id="rId15"/>
    <p:sldId id="405" r:id="rId16"/>
    <p:sldId id="399" r:id="rId17"/>
    <p:sldId id="406" r:id="rId18"/>
    <p:sldId id="401" r:id="rId19"/>
    <p:sldId id="408" r:id="rId20"/>
    <p:sldId id="407" r:id="rId21"/>
    <p:sldId id="373" r:id="rId22"/>
    <p:sldId id="393" r:id="rId23"/>
    <p:sldId id="400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33"/>
    <a:srgbClr val="CCFF99"/>
    <a:srgbClr val="99FF66"/>
    <a:srgbClr val="0099FF"/>
    <a:srgbClr val="FF9966"/>
    <a:srgbClr val="FFFF99"/>
    <a:srgbClr val="FF00FF"/>
    <a:srgbClr val="DAF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2" autoAdjust="0"/>
    <p:restoredTop sz="94333" autoAdjust="0"/>
  </p:normalViewPr>
  <p:slideViewPr>
    <p:cSldViewPr snapToGrid="0">
      <p:cViewPr varScale="1">
        <p:scale>
          <a:sx n="113" d="100"/>
          <a:sy n="113" d="100"/>
        </p:scale>
        <p:origin x="31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25C9F-D659-4E7F-BAEF-7E973D39ADA3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6C79B-1B67-450A-96D1-CFD77CAB9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56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39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5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69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5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6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77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9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15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3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70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71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67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842246"/>
            <a:ext cx="9144000" cy="2628153"/>
          </a:xfrm>
        </p:spPr>
        <p:txBody>
          <a:bodyPr>
            <a:normAutofit/>
          </a:bodyPr>
          <a:lstStyle/>
          <a:p>
            <a:r>
              <a:rPr lang="en-US" altLang="ja-JP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6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br>
              <a:rPr lang="en-US" altLang="ja-JP" sz="6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6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つかってみよう</a:t>
            </a:r>
            <a:endParaRPr kumimoji="1" lang="ja-JP" altLang="en-US" sz="6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AD0972D-9CBD-4561-8F30-F688A56B8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9666"/>
            <a:ext cx="9144000" cy="728133"/>
          </a:xfrm>
        </p:spPr>
        <p:txBody>
          <a:bodyPr/>
          <a:lstStyle/>
          <a:p>
            <a:r>
              <a:rPr lang="en-US" altLang="ja-JP" dirty="0"/>
              <a:t>-Chromebook</a:t>
            </a:r>
            <a:r>
              <a:rPr lang="ja-JP" altLang="en-US" dirty="0"/>
              <a:t>編</a:t>
            </a:r>
            <a:r>
              <a:rPr lang="en-US" altLang="ja-JP" dirty="0"/>
              <a:t>-</a:t>
            </a:r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F552992-7FDA-41CE-9574-3D1EA4961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95" y="487621"/>
            <a:ext cx="2469635" cy="23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35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D3E3E98-2F1B-4639-9045-0B7C888414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808" y="1548000"/>
            <a:ext cx="10450383" cy="51725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870808" y="797331"/>
            <a:ext cx="11143872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選んだ写真が表示されるので、タップしてポスターに入れましょう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8">
            <a:extLst>
              <a:ext uri="{FF2B5EF4-FFF2-40B4-BE49-F238E27FC236}">
                <a16:creationId xmlns:a16="http://schemas.microsoft.com/office/drawing/2014/main" id="{2D52AD77-4BA6-4D76-852D-0DC240862BCE}"/>
              </a:ext>
            </a:extLst>
          </p:cNvPr>
          <p:cNvSpPr/>
          <p:nvPr/>
        </p:nvSpPr>
        <p:spPr>
          <a:xfrm>
            <a:off x="1725148" y="3996267"/>
            <a:ext cx="1751478" cy="1385358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タイトル 3">
            <a:extLst>
              <a:ext uri="{FF2B5EF4-FFF2-40B4-BE49-F238E27FC236}">
                <a16:creationId xmlns:a16="http://schemas.microsoft.com/office/drawing/2014/main" id="{718E0CBC-777E-4478-984D-1A88ECC24E0A}"/>
              </a:ext>
            </a:extLst>
          </p:cNvPr>
          <p:cNvSpPr txBox="1">
            <a:spLocks/>
          </p:cNvSpPr>
          <p:nvPr/>
        </p:nvSpPr>
        <p:spPr>
          <a:xfrm>
            <a:off x="2075101" y="5469748"/>
            <a:ext cx="2140241" cy="1031977"/>
          </a:xfrm>
          <a:prstGeom prst="wedgeRectCallout">
            <a:avLst>
              <a:gd name="adj1" fmla="val -7778"/>
              <a:gd name="adj2" fmla="val -8916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入れたい写真をタップします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9DF002AF-CF40-44D8-BCB6-3D75B856E84D}"/>
              </a:ext>
            </a:extLst>
          </p:cNvPr>
          <p:cNvCxnSpPr>
            <a:cxnSpLocks/>
          </p:cNvCxnSpPr>
          <p:nvPr/>
        </p:nvCxnSpPr>
        <p:spPr>
          <a:xfrm>
            <a:off x="3513608" y="4540362"/>
            <a:ext cx="3649192" cy="357249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447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0264805-86E0-4D2B-BB5C-AEAC782BAF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142" y="1411975"/>
            <a:ext cx="10450383" cy="5286824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文字を入れよう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786142" y="661120"/>
            <a:ext cx="1114387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タイトルや文字などのテキストボックスを入れましょう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6CAF5D8-E722-459F-9A59-E70E8ED709E7}"/>
              </a:ext>
            </a:extLst>
          </p:cNvPr>
          <p:cNvGrpSpPr/>
          <p:nvPr/>
        </p:nvGrpSpPr>
        <p:grpSpPr>
          <a:xfrm>
            <a:off x="8625819" y="4864411"/>
            <a:ext cx="2610706" cy="619125"/>
            <a:chOff x="8710485" y="4748025"/>
            <a:chExt cx="2610706" cy="619125"/>
          </a:xfrm>
        </p:grpSpPr>
        <p:sp>
          <p:nvSpPr>
            <p:cNvPr id="15" name="吹き出し: 角を丸めた四角形 14">
              <a:extLst>
                <a:ext uri="{FF2B5EF4-FFF2-40B4-BE49-F238E27FC236}">
                  <a16:creationId xmlns:a16="http://schemas.microsoft.com/office/drawing/2014/main" id="{07C98EC6-530C-405C-A3FC-9809BBD74273}"/>
                </a:ext>
              </a:extLst>
            </p:cNvPr>
            <p:cNvSpPr/>
            <p:nvPr/>
          </p:nvSpPr>
          <p:spPr>
            <a:xfrm>
              <a:off x="8710485" y="4748025"/>
              <a:ext cx="2610706" cy="619125"/>
            </a:xfrm>
            <a:prstGeom prst="wedgeRoundRectCallout">
              <a:avLst>
                <a:gd name="adj1" fmla="val -58097"/>
                <a:gd name="adj2" fmla="val -1432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 回転　　　 　 　　　　移動</a:t>
              </a:r>
              <a:endPara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7B8954-0073-4BC8-BBDD-4A043041A1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3835" y="4852800"/>
              <a:ext cx="470757" cy="457200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1B0EED2C-2714-4D31-91A0-826652794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59028" y="4852800"/>
              <a:ext cx="470757" cy="457200"/>
            </a:xfrm>
            <a:prstGeom prst="rect">
              <a:avLst/>
            </a:prstGeom>
          </p:spPr>
        </p:pic>
      </p:grpSp>
      <p:sp>
        <p:nvSpPr>
          <p:cNvPr id="18" name="角丸四角形 18">
            <a:extLst>
              <a:ext uri="{FF2B5EF4-FFF2-40B4-BE49-F238E27FC236}">
                <a16:creationId xmlns:a16="http://schemas.microsoft.com/office/drawing/2014/main" id="{5F246BE4-F5C2-4606-9E40-84B8C040B34E}"/>
              </a:ext>
            </a:extLst>
          </p:cNvPr>
          <p:cNvSpPr/>
          <p:nvPr/>
        </p:nvSpPr>
        <p:spPr>
          <a:xfrm>
            <a:off x="870553" y="3452716"/>
            <a:ext cx="541866" cy="477875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36BEC45A-C025-4B43-BA6A-5A63F4A01FA5}"/>
              </a:ext>
            </a:extLst>
          </p:cNvPr>
          <p:cNvSpPr/>
          <p:nvPr/>
        </p:nvSpPr>
        <p:spPr>
          <a:xfrm>
            <a:off x="1634737" y="3584294"/>
            <a:ext cx="2847735" cy="750855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タイトル 3">
            <a:extLst>
              <a:ext uri="{FF2B5EF4-FFF2-40B4-BE49-F238E27FC236}">
                <a16:creationId xmlns:a16="http://schemas.microsoft.com/office/drawing/2014/main" id="{1344A780-5EE9-44C8-A410-7897EB36BC3F}"/>
              </a:ext>
            </a:extLst>
          </p:cNvPr>
          <p:cNvSpPr txBox="1">
            <a:spLocks/>
          </p:cNvSpPr>
          <p:nvPr/>
        </p:nvSpPr>
        <p:spPr>
          <a:xfrm>
            <a:off x="227308" y="2106874"/>
            <a:ext cx="2292251" cy="882247"/>
          </a:xfrm>
          <a:prstGeom prst="wedgeRectCallout">
            <a:avLst>
              <a:gd name="adj1" fmla="val -6448"/>
              <a:gd name="adj2" fmla="val 10740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①「テキスト」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をタップします</a:t>
            </a:r>
          </a:p>
        </p:txBody>
      </p:sp>
      <p:sp>
        <p:nvSpPr>
          <p:cNvPr id="29" name="タイトル 3">
            <a:extLst>
              <a:ext uri="{FF2B5EF4-FFF2-40B4-BE49-F238E27FC236}">
                <a16:creationId xmlns:a16="http://schemas.microsoft.com/office/drawing/2014/main" id="{C1C513F7-3369-4AF4-B3C9-5FD267B59798}"/>
              </a:ext>
            </a:extLst>
          </p:cNvPr>
          <p:cNvSpPr txBox="1">
            <a:spLocks/>
          </p:cNvSpPr>
          <p:nvPr/>
        </p:nvSpPr>
        <p:spPr>
          <a:xfrm>
            <a:off x="1448410" y="4643249"/>
            <a:ext cx="4063390" cy="1061451"/>
          </a:xfrm>
          <a:prstGeom prst="wedgeRectCallout">
            <a:avLst>
              <a:gd name="adj1" fmla="val -7593"/>
              <a:gd name="adj2" fmla="val -8952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②テキストスタイル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altLang="ja-JP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文字の大きさなど</a:t>
            </a:r>
            <a:r>
              <a:rPr lang="en-US" altLang="ja-JP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を選びます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タイトル 3">
            <a:extLst>
              <a:ext uri="{FF2B5EF4-FFF2-40B4-BE49-F238E27FC236}">
                <a16:creationId xmlns:a16="http://schemas.microsoft.com/office/drawing/2014/main" id="{75771FF0-A708-4670-BCC5-E90549271E67}"/>
              </a:ext>
            </a:extLst>
          </p:cNvPr>
          <p:cNvSpPr txBox="1">
            <a:spLocks/>
          </p:cNvSpPr>
          <p:nvPr/>
        </p:nvSpPr>
        <p:spPr>
          <a:xfrm>
            <a:off x="8423457" y="2952981"/>
            <a:ext cx="2610706" cy="977610"/>
          </a:xfrm>
          <a:prstGeom prst="wedgeRectCallout">
            <a:avLst>
              <a:gd name="adj1" fmla="val -51607"/>
              <a:gd name="adj2" fmla="val 10124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③タイトルの文字を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入力します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24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1355858-14A5-4C34-BC2D-E3FDDE242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93" y="1605239"/>
            <a:ext cx="10004966" cy="50118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文字を入れよう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512091" y="799551"/>
            <a:ext cx="11143872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文字の色・大きさ・形（フォント）を変えましょう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タイトル 3">
            <a:extLst>
              <a:ext uri="{FF2B5EF4-FFF2-40B4-BE49-F238E27FC236}">
                <a16:creationId xmlns:a16="http://schemas.microsoft.com/office/drawing/2014/main" id="{75771FF0-A708-4670-BCC5-E90549271E67}"/>
              </a:ext>
            </a:extLst>
          </p:cNvPr>
          <p:cNvSpPr txBox="1">
            <a:spLocks/>
          </p:cNvSpPr>
          <p:nvPr/>
        </p:nvSpPr>
        <p:spPr>
          <a:xfrm>
            <a:off x="5469021" y="3716993"/>
            <a:ext cx="2963333" cy="1256936"/>
          </a:xfrm>
          <a:prstGeom prst="wedgeRectCallout">
            <a:avLst>
              <a:gd name="adj1" fmla="val 36874"/>
              <a:gd name="adj2" fmla="val -6863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変えたい文字をタップして変更します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角丸四角形 18">
            <a:extLst>
              <a:ext uri="{FF2B5EF4-FFF2-40B4-BE49-F238E27FC236}">
                <a16:creationId xmlns:a16="http://schemas.microsoft.com/office/drawing/2014/main" id="{21F14DD6-46CB-44EC-8716-EA7DE935EA7A}"/>
              </a:ext>
            </a:extLst>
          </p:cNvPr>
          <p:cNvSpPr/>
          <p:nvPr/>
        </p:nvSpPr>
        <p:spPr>
          <a:xfrm>
            <a:off x="3844435" y="2089976"/>
            <a:ext cx="2950065" cy="353696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3">
            <a:extLst>
              <a:ext uri="{FF2B5EF4-FFF2-40B4-BE49-F238E27FC236}">
                <a16:creationId xmlns:a16="http://schemas.microsoft.com/office/drawing/2014/main" id="{DF6306F3-492D-46F0-BD5B-0B94B8E83FC9}"/>
              </a:ext>
            </a:extLst>
          </p:cNvPr>
          <p:cNvSpPr txBox="1">
            <a:spLocks/>
          </p:cNvSpPr>
          <p:nvPr/>
        </p:nvSpPr>
        <p:spPr>
          <a:xfrm>
            <a:off x="3261430" y="2559772"/>
            <a:ext cx="1456267" cy="700103"/>
          </a:xfrm>
          <a:prstGeom prst="wedgeRectCallout">
            <a:avLst>
              <a:gd name="adj1" fmla="val 36874"/>
              <a:gd name="adj2" fmla="val -6863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文字の形</a:t>
            </a:r>
            <a:endParaRPr lang="en-US" altLang="ja-JP" sz="16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16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（フォント</a:t>
            </a:r>
            <a:r>
              <a:rPr lang="en-US" altLang="ja-JP" sz="16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0E9170F2-6116-416B-A4E4-0C70B9E10C81}"/>
              </a:ext>
            </a:extLst>
          </p:cNvPr>
          <p:cNvSpPr txBox="1">
            <a:spLocks/>
          </p:cNvSpPr>
          <p:nvPr/>
        </p:nvSpPr>
        <p:spPr>
          <a:xfrm>
            <a:off x="5103376" y="2669140"/>
            <a:ext cx="1397000" cy="661593"/>
          </a:xfrm>
          <a:prstGeom prst="wedgeRectCallout">
            <a:avLst>
              <a:gd name="adj1" fmla="val -2520"/>
              <a:gd name="adj2" fmla="val -10063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文字サイズ</a:t>
            </a:r>
            <a:endParaRPr lang="en-US" altLang="ja-JP" sz="16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タイトル 3">
            <a:extLst>
              <a:ext uri="{FF2B5EF4-FFF2-40B4-BE49-F238E27FC236}">
                <a16:creationId xmlns:a16="http://schemas.microsoft.com/office/drawing/2014/main" id="{87E9E4F0-A75E-4AE7-8F7F-165DBBE0E829}"/>
              </a:ext>
            </a:extLst>
          </p:cNvPr>
          <p:cNvSpPr txBox="1">
            <a:spLocks/>
          </p:cNvSpPr>
          <p:nvPr/>
        </p:nvSpPr>
        <p:spPr>
          <a:xfrm>
            <a:off x="7179733" y="1936027"/>
            <a:ext cx="1397000" cy="661593"/>
          </a:xfrm>
          <a:prstGeom prst="wedgeRectCallout">
            <a:avLst>
              <a:gd name="adj1" fmla="val -86762"/>
              <a:gd name="adj2" fmla="val 46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文字の色</a:t>
            </a:r>
            <a:endParaRPr lang="en-US" altLang="ja-JP" sz="16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7340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A951E84-C507-4B7F-930A-E438E1445E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5613" y="1482791"/>
            <a:ext cx="8932334" cy="5267774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のイラストを入れよう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677333" y="754753"/>
            <a:ext cx="1099060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キーワードを入れて、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Canva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の中の好きな画像を入れましょう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8">
            <a:extLst>
              <a:ext uri="{FF2B5EF4-FFF2-40B4-BE49-F238E27FC236}">
                <a16:creationId xmlns:a16="http://schemas.microsoft.com/office/drawing/2014/main" id="{2D52AD77-4BA6-4D76-852D-0DC240862BCE}"/>
              </a:ext>
            </a:extLst>
          </p:cNvPr>
          <p:cNvSpPr/>
          <p:nvPr/>
        </p:nvSpPr>
        <p:spPr>
          <a:xfrm>
            <a:off x="3284905" y="2123124"/>
            <a:ext cx="1117762" cy="451937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22E330D0-6945-4EBB-910A-332C96FA0504}"/>
              </a:ext>
            </a:extLst>
          </p:cNvPr>
          <p:cNvSpPr txBox="1">
            <a:spLocks/>
          </p:cNvSpPr>
          <p:nvPr/>
        </p:nvSpPr>
        <p:spPr>
          <a:xfrm>
            <a:off x="240043" y="1630325"/>
            <a:ext cx="2185223" cy="834093"/>
          </a:xfrm>
          <a:prstGeom prst="wedgeRectCallout">
            <a:avLst>
              <a:gd name="adj1" fmla="val 45739"/>
              <a:gd name="adj2" fmla="val 8055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①「素材」を</a:t>
            </a:r>
            <a:endParaRPr lang="en-US" altLang="ja-JP" dirty="0"/>
          </a:p>
          <a:p>
            <a:r>
              <a:rPr lang="ja-JP" altLang="en-US" dirty="0"/>
              <a:t>タップします</a:t>
            </a:r>
          </a:p>
        </p:txBody>
      </p:sp>
      <p:sp>
        <p:nvSpPr>
          <p:cNvPr id="17" name="角丸四角形 18">
            <a:extLst>
              <a:ext uri="{FF2B5EF4-FFF2-40B4-BE49-F238E27FC236}">
                <a16:creationId xmlns:a16="http://schemas.microsoft.com/office/drawing/2014/main" id="{A90BCCE9-9CC7-4275-8973-3DC3EC4328BF}"/>
              </a:ext>
            </a:extLst>
          </p:cNvPr>
          <p:cNvSpPr/>
          <p:nvPr/>
        </p:nvSpPr>
        <p:spPr>
          <a:xfrm>
            <a:off x="2370666" y="2771789"/>
            <a:ext cx="745067" cy="476251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3">
            <a:extLst>
              <a:ext uri="{FF2B5EF4-FFF2-40B4-BE49-F238E27FC236}">
                <a16:creationId xmlns:a16="http://schemas.microsoft.com/office/drawing/2014/main" id="{035EB8F8-9DC2-4A55-9ADA-DD902BAF64AF}"/>
              </a:ext>
            </a:extLst>
          </p:cNvPr>
          <p:cNvSpPr txBox="1">
            <a:spLocks/>
          </p:cNvSpPr>
          <p:nvPr/>
        </p:nvSpPr>
        <p:spPr>
          <a:xfrm>
            <a:off x="4576630" y="2419169"/>
            <a:ext cx="3218822" cy="976475"/>
          </a:xfrm>
          <a:prstGeom prst="wedgeRectCallout">
            <a:avLst>
              <a:gd name="adj1" fmla="val -36499"/>
              <a:gd name="adj2" fmla="val -6262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dirty="0"/>
              <a:t>②画像を探すための</a:t>
            </a:r>
            <a:endParaRPr lang="en-US" altLang="ja-JP" dirty="0"/>
          </a:p>
          <a:p>
            <a:pPr algn="l"/>
            <a:r>
              <a:rPr lang="ja-JP" altLang="en-US" dirty="0"/>
              <a:t>キーワードを入力します</a:t>
            </a:r>
          </a:p>
        </p:txBody>
      </p:sp>
      <p:sp>
        <p:nvSpPr>
          <p:cNvPr id="15" name="角丸四角形 18">
            <a:extLst>
              <a:ext uri="{FF2B5EF4-FFF2-40B4-BE49-F238E27FC236}">
                <a16:creationId xmlns:a16="http://schemas.microsoft.com/office/drawing/2014/main" id="{5D6262F1-78E6-439E-9729-B50E3D179817}"/>
              </a:ext>
            </a:extLst>
          </p:cNvPr>
          <p:cNvSpPr/>
          <p:nvPr/>
        </p:nvSpPr>
        <p:spPr>
          <a:xfrm>
            <a:off x="3124634" y="3626617"/>
            <a:ext cx="3377766" cy="2850390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98EDDF9-7761-45F9-A725-5DFE54BE0E81}"/>
              </a:ext>
            </a:extLst>
          </p:cNvPr>
          <p:cNvGrpSpPr/>
          <p:nvPr/>
        </p:nvGrpSpPr>
        <p:grpSpPr>
          <a:xfrm>
            <a:off x="8269584" y="2506721"/>
            <a:ext cx="2834922" cy="3689631"/>
            <a:chOff x="8269584" y="2506721"/>
            <a:chExt cx="2834922" cy="368963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770923DF-DAC1-42BB-961A-AD1CA1ED6F43}"/>
                </a:ext>
              </a:extLst>
            </p:cNvPr>
            <p:cNvGrpSpPr/>
            <p:nvPr/>
          </p:nvGrpSpPr>
          <p:grpSpPr>
            <a:xfrm>
              <a:off x="8269584" y="2506721"/>
              <a:ext cx="2834922" cy="3689631"/>
              <a:chOff x="8269584" y="2506721"/>
              <a:chExt cx="2834922" cy="3689631"/>
            </a:xfrm>
          </p:grpSpPr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id="{AA00E8BD-5592-4CFD-8C86-62A03556C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9584" y="2506721"/>
                <a:ext cx="2834922" cy="3689631"/>
              </a:xfrm>
              <a:prstGeom prst="rect">
                <a:avLst/>
              </a:prstGeom>
            </p:spPr>
          </p:pic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32294F82-DBA8-4A20-A4D3-E927D1C138E2}"/>
                  </a:ext>
                </a:extLst>
              </p:cNvPr>
              <p:cNvSpPr/>
              <p:nvPr/>
            </p:nvSpPr>
            <p:spPr>
              <a:xfrm>
                <a:off x="8509000" y="4995333"/>
                <a:ext cx="2370667" cy="9313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CE28C993-75D4-490E-B147-09214FE76524}"/>
                </a:ext>
              </a:extLst>
            </p:cNvPr>
            <p:cNvSpPr/>
            <p:nvPr/>
          </p:nvSpPr>
          <p:spPr>
            <a:xfrm>
              <a:off x="8509000" y="2929977"/>
              <a:ext cx="2370667" cy="388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34442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97840F5-5D28-4E06-BDB4-A293BFA0983B}"/>
              </a:ext>
            </a:extLst>
          </p:cNvPr>
          <p:cNvGrpSpPr/>
          <p:nvPr/>
        </p:nvGrpSpPr>
        <p:grpSpPr>
          <a:xfrm>
            <a:off x="870808" y="1520470"/>
            <a:ext cx="10450383" cy="5267774"/>
            <a:chOff x="870808" y="1520470"/>
            <a:chExt cx="10450383" cy="5267774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D912C2BB-A933-4403-BA2B-420F9CF576F8}"/>
                </a:ext>
              </a:extLst>
            </p:cNvPr>
            <p:cNvGrpSpPr/>
            <p:nvPr/>
          </p:nvGrpSpPr>
          <p:grpSpPr>
            <a:xfrm>
              <a:off x="870808" y="1520470"/>
              <a:ext cx="10450383" cy="5267774"/>
              <a:chOff x="870808" y="1548000"/>
              <a:chExt cx="10450383" cy="5267774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6A951E84-C507-4B7F-930A-E438E1445E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70808" y="1548000"/>
                <a:ext cx="10450383" cy="5267774"/>
              </a:xfrm>
              <a:prstGeom prst="rect">
                <a:avLst/>
              </a:prstGeom>
            </p:spPr>
          </p:pic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705EDEAF-CFEA-44F8-BAD2-AB419CD87061}"/>
                  </a:ext>
                </a:extLst>
              </p:cNvPr>
              <p:cNvSpPr/>
              <p:nvPr/>
            </p:nvSpPr>
            <p:spPr>
              <a:xfrm>
                <a:off x="7832990" y="3099695"/>
                <a:ext cx="1436421" cy="286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314BB11D-6506-4F05-8542-CAB54693C7B7}"/>
                </a:ext>
              </a:extLst>
            </p:cNvPr>
            <p:cNvSpPr/>
            <p:nvPr/>
          </p:nvSpPr>
          <p:spPr>
            <a:xfrm>
              <a:off x="7181451" y="5289759"/>
              <a:ext cx="1938230" cy="750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のイラストを入れよう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1201398" y="748013"/>
            <a:ext cx="10990602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キーワードを入れて、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Canva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の中の好きな画像を入れましょう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8">
            <a:extLst>
              <a:ext uri="{FF2B5EF4-FFF2-40B4-BE49-F238E27FC236}">
                <a16:creationId xmlns:a16="http://schemas.microsoft.com/office/drawing/2014/main" id="{2D52AD77-4BA6-4D76-852D-0DC240862BCE}"/>
              </a:ext>
            </a:extLst>
          </p:cNvPr>
          <p:cNvSpPr/>
          <p:nvPr/>
        </p:nvSpPr>
        <p:spPr>
          <a:xfrm>
            <a:off x="1725147" y="4071271"/>
            <a:ext cx="3218822" cy="2662904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左 15">
            <a:extLst>
              <a:ext uri="{FF2B5EF4-FFF2-40B4-BE49-F238E27FC236}">
                <a16:creationId xmlns:a16="http://schemas.microsoft.com/office/drawing/2014/main" id="{6F1AC24D-6181-49D5-A733-69FF621673DF}"/>
              </a:ext>
            </a:extLst>
          </p:cNvPr>
          <p:cNvSpPr/>
          <p:nvPr/>
        </p:nvSpPr>
        <p:spPr>
          <a:xfrm flipH="1">
            <a:off x="4957111" y="4505069"/>
            <a:ext cx="2196163" cy="28217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33968A40-9819-486B-BACA-018A046A2221}"/>
              </a:ext>
            </a:extLst>
          </p:cNvPr>
          <p:cNvSpPr txBox="1">
            <a:spLocks/>
          </p:cNvSpPr>
          <p:nvPr/>
        </p:nvSpPr>
        <p:spPr>
          <a:xfrm>
            <a:off x="2508630" y="5052900"/>
            <a:ext cx="3289678" cy="1497220"/>
          </a:xfrm>
          <a:prstGeom prst="wedgeRectCallout">
            <a:avLst>
              <a:gd name="adj1" fmla="val -51082"/>
              <a:gd name="adj2" fmla="val -7186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dirty="0"/>
              <a:t>キーワードでヒットした</a:t>
            </a:r>
            <a:endParaRPr lang="en-US" altLang="ja-JP" dirty="0"/>
          </a:p>
          <a:p>
            <a:pPr algn="l"/>
            <a:r>
              <a:rPr lang="ja-JP" altLang="en-US" dirty="0"/>
              <a:t>画像が表示されるのでタップして入れます</a:t>
            </a:r>
          </a:p>
        </p:txBody>
      </p:sp>
      <p:sp>
        <p:nvSpPr>
          <p:cNvPr id="11" name="タイトル 3">
            <a:extLst>
              <a:ext uri="{FF2B5EF4-FFF2-40B4-BE49-F238E27FC236}">
                <a16:creationId xmlns:a16="http://schemas.microsoft.com/office/drawing/2014/main" id="{A96E22FD-D944-4899-B1CC-E61B87621637}"/>
              </a:ext>
            </a:extLst>
          </p:cNvPr>
          <p:cNvSpPr txBox="1">
            <a:spLocks/>
          </p:cNvSpPr>
          <p:nvPr/>
        </p:nvSpPr>
        <p:spPr>
          <a:xfrm>
            <a:off x="5209775" y="2911258"/>
            <a:ext cx="2498924" cy="750855"/>
          </a:xfrm>
          <a:prstGeom prst="wedgeRectCallout">
            <a:avLst>
              <a:gd name="adj1" fmla="val 51875"/>
              <a:gd name="adj2" fmla="val 6949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18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イラストをドラッグで移動</a:t>
            </a:r>
            <a:endParaRPr lang="en-US" altLang="ja-JP" sz="18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11079A0-759C-4637-8934-1EB19996FACC}"/>
              </a:ext>
            </a:extLst>
          </p:cNvPr>
          <p:cNvGrpSpPr/>
          <p:nvPr/>
        </p:nvGrpSpPr>
        <p:grpSpPr>
          <a:xfrm>
            <a:off x="9638332" y="4729232"/>
            <a:ext cx="2328927" cy="1387314"/>
            <a:chOff x="4444669" y="4573573"/>
            <a:chExt cx="3289678" cy="1770353"/>
          </a:xfrm>
        </p:grpSpPr>
        <p:sp>
          <p:nvSpPr>
            <p:cNvPr id="19" name="タイトル 3">
              <a:extLst>
                <a:ext uri="{FF2B5EF4-FFF2-40B4-BE49-F238E27FC236}">
                  <a16:creationId xmlns:a16="http://schemas.microsoft.com/office/drawing/2014/main" id="{2671D2C3-F70D-41D0-81FB-24268BC41DAA}"/>
                </a:ext>
              </a:extLst>
            </p:cNvPr>
            <p:cNvSpPr txBox="1">
              <a:spLocks/>
            </p:cNvSpPr>
            <p:nvPr/>
          </p:nvSpPr>
          <p:spPr>
            <a:xfrm>
              <a:off x="4444669" y="4573573"/>
              <a:ext cx="3289678" cy="1770353"/>
            </a:xfrm>
            <a:prstGeom prst="wedgeRectCallout">
              <a:avLst>
                <a:gd name="adj1" fmla="val -65865"/>
                <a:gd name="adj2" fmla="val -1563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lIns="91440" tIns="72000" rIns="91440" bIns="0" rtlCol="0" anchor="ctr">
              <a:noAutofit/>
            </a:bodyPr>
            <a:lstStyle>
              <a:defPPr>
                <a:defRPr lang="ja-JP"/>
              </a:defPPr>
              <a:lvl1pPr algn="ctr">
                <a:lnSpc>
                  <a:spcPct val="100000"/>
                </a:lnSpc>
                <a:spcBef>
                  <a:spcPct val="0"/>
                </a:spcBef>
                <a:buNone/>
                <a:defRPr sz="2400" b="1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</a:defRPr>
              </a:lvl1pPr>
            </a:lstStyle>
            <a:p>
              <a:pPr algn="l"/>
              <a:r>
                <a:rPr lang="ja-JP" altLang="en-US" sz="1800" dirty="0">
                  <a:solidFill>
                    <a:srgbClr val="FF0000"/>
                  </a:solidFill>
                </a:rPr>
                <a:t>〇</a:t>
              </a:r>
              <a:r>
                <a:rPr lang="ja-JP" altLang="en-US" sz="1800" dirty="0"/>
                <a:t>にカーソルを合わせ</a:t>
              </a:r>
              <a:endParaRPr lang="en-US" altLang="ja-JP" sz="1800" dirty="0"/>
            </a:p>
            <a:p>
              <a:pPr algn="l"/>
              <a:r>
                <a:rPr lang="ja-JP" altLang="en-US" sz="1800" dirty="0"/>
                <a:t>　　 矢印マークで</a:t>
              </a:r>
              <a:endParaRPr lang="en-US" altLang="ja-JP" sz="1800" dirty="0"/>
            </a:p>
            <a:p>
              <a:pPr algn="l"/>
              <a:r>
                <a:rPr lang="ja-JP" altLang="en-US" sz="1800" dirty="0"/>
                <a:t>ドラッグして大きさを</a:t>
              </a:r>
              <a:endParaRPr lang="en-US" altLang="ja-JP" sz="1800" dirty="0"/>
            </a:p>
            <a:p>
              <a:pPr algn="l"/>
              <a:r>
                <a:rPr lang="ja-JP" altLang="en-US" sz="1800" dirty="0"/>
                <a:t>変えます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A7DFF663-FDB1-4860-A90E-2C2715B1E2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0217"/>
            <a:stretch/>
          </p:blipFill>
          <p:spPr>
            <a:xfrm>
              <a:off x="4587049" y="5163523"/>
              <a:ext cx="474898" cy="354664"/>
            </a:xfrm>
            <a:prstGeom prst="rect">
              <a:avLst/>
            </a:prstGeom>
          </p:spPr>
        </p:pic>
      </p:grpSp>
      <p:sp>
        <p:nvSpPr>
          <p:cNvPr id="24" name="楕円 23">
            <a:extLst>
              <a:ext uri="{FF2B5EF4-FFF2-40B4-BE49-F238E27FC236}">
                <a16:creationId xmlns:a16="http://schemas.microsoft.com/office/drawing/2014/main" id="{EB283143-96D0-44CA-B5CE-73502C2C8646}"/>
              </a:ext>
            </a:extLst>
          </p:cNvPr>
          <p:cNvSpPr/>
          <p:nvPr/>
        </p:nvSpPr>
        <p:spPr>
          <a:xfrm>
            <a:off x="8915400" y="5103177"/>
            <a:ext cx="428888" cy="4288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1738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2A4142F-B148-431C-B9B3-972F381E2A74}"/>
              </a:ext>
            </a:extLst>
          </p:cNvPr>
          <p:cNvGrpSpPr/>
          <p:nvPr/>
        </p:nvGrpSpPr>
        <p:grpSpPr>
          <a:xfrm>
            <a:off x="870808" y="1548000"/>
            <a:ext cx="10450383" cy="5267774"/>
            <a:chOff x="870808" y="1548000"/>
            <a:chExt cx="10450383" cy="5267774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B24AEBB-92A3-4CC1-A57E-F8EA5D81F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0808" y="1548000"/>
              <a:ext cx="10450383" cy="5267774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71AEEFB8-2EFB-454B-9213-5ECBC67AB416}"/>
                </a:ext>
              </a:extLst>
            </p:cNvPr>
            <p:cNvSpPr/>
            <p:nvPr/>
          </p:nvSpPr>
          <p:spPr>
            <a:xfrm>
              <a:off x="7181451" y="5253663"/>
              <a:ext cx="1938230" cy="750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58C544B5-361A-415E-A0D5-EB9146FE953D}"/>
                </a:ext>
              </a:extLst>
            </p:cNvPr>
            <p:cNvSpPr/>
            <p:nvPr/>
          </p:nvSpPr>
          <p:spPr>
            <a:xfrm>
              <a:off x="7689418" y="3053572"/>
              <a:ext cx="1572147" cy="219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背景に色をつけよう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1048128" y="719544"/>
            <a:ext cx="11143872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背景に色をつけましょう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22E330D0-6945-4EBB-910A-332C96FA0504}"/>
              </a:ext>
            </a:extLst>
          </p:cNvPr>
          <p:cNvSpPr txBox="1">
            <a:spLocks/>
          </p:cNvSpPr>
          <p:nvPr/>
        </p:nvSpPr>
        <p:spPr>
          <a:xfrm>
            <a:off x="9261565" y="2938556"/>
            <a:ext cx="2185223" cy="941243"/>
          </a:xfrm>
          <a:prstGeom prst="wedgeRectCallout">
            <a:avLst>
              <a:gd name="adj1" fmla="val -47345"/>
              <a:gd name="adj2" fmla="val 8258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①編集エリアをタップします</a:t>
            </a:r>
          </a:p>
        </p:txBody>
      </p:sp>
      <p:sp>
        <p:nvSpPr>
          <p:cNvPr id="15" name="タイトル 3">
            <a:extLst>
              <a:ext uri="{FF2B5EF4-FFF2-40B4-BE49-F238E27FC236}">
                <a16:creationId xmlns:a16="http://schemas.microsoft.com/office/drawing/2014/main" id="{6D9E0AD4-A059-42FE-A59C-B8A98580EBCD}"/>
              </a:ext>
            </a:extLst>
          </p:cNvPr>
          <p:cNvSpPr txBox="1">
            <a:spLocks/>
          </p:cNvSpPr>
          <p:nvPr/>
        </p:nvSpPr>
        <p:spPr>
          <a:xfrm>
            <a:off x="4901380" y="2992132"/>
            <a:ext cx="2788037" cy="941243"/>
          </a:xfrm>
          <a:prstGeom prst="wedgeRectCallout">
            <a:avLst>
              <a:gd name="adj1" fmla="val -35804"/>
              <a:gd name="adj2" fmla="val -8627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②背景色マークを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タップします</a:t>
            </a: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63E9AAFF-D3AF-465E-BCFD-9D9C63838F22}"/>
              </a:ext>
            </a:extLst>
          </p:cNvPr>
          <p:cNvSpPr txBox="1">
            <a:spLocks/>
          </p:cNvSpPr>
          <p:nvPr/>
        </p:nvSpPr>
        <p:spPr>
          <a:xfrm>
            <a:off x="4012381" y="4186649"/>
            <a:ext cx="2592956" cy="618061"/>
          </a:xfrm>
          <a:prstGeom prst="wedgeRectCallout">
            <a:avLst>
              <a:gd name="adj1" fmla="val -50090"/>
              <a:gd name="adj2" fmla="val 7772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③色をタップします</a:t>
            </a:r>
          </a:p>
        </p:txBody>
      </p:sp>
      <p:sp>
        <p:nvSpPr>
          <p:cNvPr id="18" name="角丸四角形 18">
            <a:extLst>
              <a:ext uri="{FF2B5EF4-FFF2-40B4-BE49-F238E27FC236}">
                <a16:creationId xmlns:a16="http://schemas.microsoft.com/office/drawing/2014/main" id="{78D98877-272D-44F7-A2F9-2169BF63CD21}"/>
              </a:ext>
            </a:extLst>
          </p:cNvPr>
          <p:cNvSpPr/>
          <p:nvPr/>
        </p:nvSpPr>
        <p:spPr>
          <a:xfrm>
            <a:off x="4977581" y="2112058"/>
            <a:ext cx="541866" cy="477875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133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E37D3EE4-B932-4B5E-B4CA-4EEB7ECEB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12" y="1553410"/>
            <a:ext cx="7933897" cy="50432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背景（はいけい）にデザインをつけよう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698169" y="743669"/>
            <a:ext cx="10628121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「背景」アイコンを表示させましょう　　　　　（はじめての利用時だけ）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角丸四角形 18">
            <a:extLst>
              <a:ext uri="{FF2B5EF4-FFF2-40B4-BE49-F238E27FC236}">
                <a16:creationId xmlns:a16="http://schemas.microsoft.com/office/drawing/2014/main" id="{78D98877-272D-44F7-A2F9-2169BF63CD21}"/>
              </a:ext>
            </a:extLst>
          </p:cNvPr>
          <p:cNvSpPr/>
          <p:nvPr/>
        </p:nvSpPr>
        <p:spPr>
          <a:xfrm>
            <a:off x="397912" y="6056734"/>
            <a:ext cx="612230" cy="539929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3">
            <a:extLst>
              <a:ext uri="{FF2B5EF4-FFF2-40B4-BE49-F238E27FC236}">
                <a16:creationId xmlns:a16="http://schemas.microsoft.com/office/drawing/2014/main" id="{378F8D55-3E5A-4A18-B4E8-DA5B102C9AD0}"/>
              </a:ext>
            </a:extLst>
          </p:cNvPr>
          <p:cNvSpPr txBox="1">
            <a:spLocks/>
          </p:cNvSpPr>
          <p:nvPr/>
        </p:nvSpPr>
        <p:spPr>
          <a:xfrm>
            <a:off x="1141452" y="5773192"/>
            <a:ext cx="2185223" cy="941243"/>
          </a:xfrm>
          <a:prstGeom prst="wedgeRectCallout">
            <a:avLst>
              <a:gd name="adj1" fmla="val -60559"/>
              <a:gd name="adj2" fmla="val 461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①アプリをタップします</a:t>
            </a:r>
          </a:p>
        </p:txBody>
      </p:sp>
      <p:sp>
        <p:nvSpPr>
          <p:cNvPr id="11" name="角丸四角形 18">
            <a:extLst>
              <a:ext uri="{FF2B5EF4-FFF2-40B4-BE49-F238E27FC236}">
                <a16:creationId xmlns:a16="http://schemas.microsoft.com/office/drawing/2014/main" id="{5F08F2C4-B1E7-4818-B9CB-BBB888887A4F}"/>
              </a:ext>
            </a:extLst>
          </p:cNvPr>
          <p:cNvSpPr/>
          <p:nvPr/>
        </p:nvSpPr>
        <p:spPr>
          <a:xfrm>
            <a:off x="1028136" y="2069705"/>
            <a:ext cx="2830050" cy="504550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8">
            <a:extLst>
              <a:ext uri="{FF2B5EF4-FFF2-40B4-BE49-F238E27FC236}">
                <a16:creationId xmlns:a16="http://schemas.microsoft.com/office/drawing/2014/main" id="{75EECDC5-3530-4AFA-B3E8-7928FDC84EBD}"/>
              </a:ext>
            </a:extLst>
          </p:cNvPr>
          <p:cNvSpPr/>
          <p:nvPr/>
        </p:nvSpPr>
        <p:spPr>
          <a:xfrm>
            <a:off x="1068177" y="2586704"/>
            <a:ext cx="724524" cy="842296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3">
            <a:extLst>
              <a:ext uri="{FF2B5EF4-FFF2-40B4-BE49-F238E27FC236}">
                <a16:creationId xmlns:a16="http://schemas.microsoft.com/office/drawing/2014/main" id="{6D9E0AD4-A059-42FE-A59C-B8A98580EBCD}"/>
              </a:ext>
            </a:extLst>
          </p:cNvPr>
          <p:cNvSpPr txBox="1">
            <a:spLocks/>
          </p:cNvSpPr>
          <p:nvPr/>
        </p:nvSpPr>
        <p:spPr>
          <a:xfrm>
            <a:off x="3895552" y="1645461"/>
            <a:ext cx="3675495" cy="941243"/>
          </a:xfrm>
          <a:prstGeom prst="wedgeRectCallout">
            <a:avLst>
              <a:gd name="adj1" fmla="val -57081"/>
              <a:gd name="adj2" fmla="val 211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②「背景」と入力して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エンターキーを押します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63E9AAFF-D3AF-465E-BCFD-9D9C63838F22}"/>
              </a:ext>
            </a:extLst>
          </p:cNvPr>
          <p:cNvSpPr txBox="1">
            <a:spLocks/>
          </p:cNvSpPr>
          <p:nvPr/>
        </p:nvSpPr>
        <p:spPr>
          <a:xfrm>
            <a:off x="1830185" y="3068569"/>
            <a:ext cx="3046619" cy="618061"/>
          </a:xfrm>
          <a:prstGeom prst="wedgeRectCallout">
            <a:avLst>
              <a:gd name="adj1" fmla="val -57908"/>
              <a:gd name="adj2" fmla="val -4296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③背景　をタップします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984D03F-E8B3-4C00-9987-85D4A84CADBA}"/>
              </a:ext>
            </a:extLst>
          </p:cNvPr>
          <p:cNvGrpSpPr/>
          <p:nvPr/>
        </p:nvGrpSpPr>
        <p:grpSpPr>
          <a:xfrm>
            <a:off x="9458515" y="803566"/>
            <a:ext cx="873656" cy="5766127"/>
            <a:chOff x="9880710" y="803566"/>
            <a:chExt cx="873656" cy="5766127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9BA06935-E6A8-4B1D-AA5F-98D8BDD8D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80710" y="803566"/>
              <a:ext cx="873656" cy="5766127"/>
            </a:xfrm>
            <a:prstGeom prst="rect">
              <a:avLst/>
            </a:prstGeom>
          </p:spPr>
        </p:pic>
        <p:sp>
          <p:nvSpPr>
            <p:cNvPr id="21" name="角丸四角形 18">
              <a:extLst>
                <a:ext uri="{FF2B5EF4-FFF2-40B4-BE49-F238E27FC236}">
                  <a16:creationId xmlns:a16="http://schemas.microsoft.com/office/drawing/2014/main" id="{4DCD6BF1-5C9F-424D-B330-5D0BCC074727}"/>
                </a:ext>
              </a:extLst>
            </p:cNvPr>
            <p:cNvSpPr/>
            <p:nvPr/>
          </p:nvSpPr>
          <p:spPr>
            <a:xfrm>
              <a:off x="9955276" y="5713314"/>
              <a:ext cx="724524" cy="842296"/>
            </a:xfrm>
            <a:prstGeom prst="roundRect">
              <a:avLst>
                <a:gd name="adj" fmla="val 4034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タイトル 3">
            <a:extLst>
              <a:ext uri="{FF2B5EF4-FFF2-40B4-BE49-F238E27FC236}">
                <a16:creationId xmlns:a16="http://schemas.microsoft.com/office/drawing/2014/main" id="{20CFA912-0D90-49C3-9C68-3E533DBE10DE}"/>
              </a:ext>
            </a:extLst>
          </p:cNvPr>
          <p:cNvSpPr txBox="1">
            <a:spLocks/>
          </p:cNvSpPr>
          <p:nvPr/>
        </p:nvSpPr>
        <p:spPr>
          <a:xfrm>
            <a:off x="9896732" y="4317711"/>
            <a:ext cx="2136967" cy="1037671"/>
          </a:xfrm>
          <a:prstGeom prst="wedgeRectCallout">
            <a:avLst>
              <a:gd name="adj1" fmla="val -44315"/>
              <a:gd name="adj2" fmla="val 7886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000" dirty="0"/>
              <a:t>メニューに「背景」アイコンが</a:t>
            </a:r>
            <a:endParaRPr lang="en-US" altLang="ja-JP" sz="2000" dirty="0"/>
          </a:p>
          <a:p>
            <a:r>
              <a:rPr lang="ja-JP" altLang="en-US" sz="2000" dirty="0"/>
              <a:t>追加されます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668F909-F582-494A-878B-2474FF825C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445" y="887789"/>
            <a:ext cx="592667" cy="575733"/>
          </a:xfrm>
          <a:prstGeom prst="rect">
            <a:avLst/>
          </a:prstGeom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FC982A10-EEC3-42A5-AB7D-98F2A9B8E8F6}"/>
              </a:ext>
            </a:extLst>
          </p:cNvPr>
          <p:cNvSpPr/>
          <p:nvPr/>
        </p:nvSpPr>
        <p:spPr>
          <a:xfrm>
            <a:off x="8587629" y="4961467"/>
            <a:ext cx="615066" cy="550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152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1A7EFDC-7494-4613-8C69-E5C44B314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23" y="1465628"/>
            <a:ext cx="10831437" cy="5182323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背景にデザインをつけよう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1048128" y="719544"/>
            <a:ext cx="11143872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「背景」アプリで、背景にデザインをつけましょう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タイトル 3">
            <a:extLst>
              <a:ext uri="{FF2B5EF4-FFF2-40B4-BE49-F238E27FC236}">
                <a16:creationId xmlns:a16="http://schemas.microsoft.com/office/drawing/2014/main" id="{6D9E0AD4-A059-42FE-A59C-B8A98580EBCD}"/>
              </a:ext>
            </a:extLst>
          </p:cNvPr>
          <p:cNvSpPr txBox="1">
            <a:spLocks/>
          </p:cNvSpPr>
          <p:nvPr/>
        </p:nvSpPr>
        <p:spPr>
          <a:xfrm>
            <a:off x="2100851" y="2135701"/>
            <a:ext cx="3043709" cy="941243"/>
          </a:xfrm>
          <a:prstGeom prst="wedgeRectCallout">
            <a:avLst>
              <a:gd name="adj1" fmla="val -35804"/>
              <a:gd name="adj2" fmla="val -8627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②背景を探すための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キーワード入力します</a:t>
            </a:r>
          </a:p>
        </p:txBody>
      </p:sp>
      <p:sp>
        <p:nvSpPr>
          <p:cNvPr id="18" name="角丸四角形 18">
            <a:extLst>
              <a:ext uri="{FF2B5EF4-FFF2-40B4-BE49-F238E27FC236}">
                <a16:creationId xmlns:a16="http://schemas.microsoft.com/office/drawing/2014/main" id="{78D98877-272D-44F7-A2F9-2169BF63CD21}"/>
              </a:ext>
            </a:extLst>
          </p:cNvPr>
          <p:cNvSpPr/>
          <p:nvPr/>
        </p:nvSpPr>
        <p:spPr>
          <a:xfrm>
            <a:off x="848723" y="6034353"/>
            <a:ext cx="655224" cy="622065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3">
            <a:extLst>
              <a:ext uri="{FF2B5EF4-FFF2-40B4-BE49-F238E27FC236}">
                <a16:creationId xmlns:a16="http://schemas.microsoft.com/office/drawing/2014/main" id="{5D0F53A0-ED12-4DC1-A294-BC9F7F373BDB}"/>
              </a:ext>
            </a:extLst>
          </p:cNvPr>
          <p:cNvSpPr txBox="1">
            <a:spLocks/>
          </p:cNvSpPr>
          <p:nvPr/>
        </p:nvSpPr>
        <p:spPr>
          <a:xfrm>
            <a:off x="1709121" y="5844583"/>
            <a:ext cx="3644931" cy="750656"/>
          </a:xfrm>
          <a:prstGeom prst="wedgeRectCallout">
            <a:avLst>
              <a:gd name="adj1" fmla="val -58271"/>
              <a:gd name="adj2" fmla="val 2252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①「背景」をタップします</a:t>
            </a:r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E05BF08-688F-4D5F-BB65-8B0375C69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180" y="1896435"/>
            <a:ext cx="4916953" cy="4445327"/>
          </a:xfrm>
          <a:prstGeom prst="rect">
            <a:avLst/>
          </a:prstGeom>
        </p:spPr>
      </p:pic>
      <p:sp>
        <p:nvSpPr>
          <p:cNvPr id="16" name="タイトル 3">
            <a:extLst>
              <a:ext uri="{FF2B5EF4-FFF2-40B4-BE49-F238E27FC236}">
                <a16:creationId xmlns:a16="http://schemas.microsoft.com/office/drawing/2014/main" id="{63E9AAFF-D3AF-465E-BCFD-9D9C63838F22}"/>
              </a:ext>
            </a:extLst>
          </p:cNvPr>
          <p:cNvSpPr txBox="1">
            <a:spLocks/>
          </p:cNvSpPr>
          <p:nvPr/>
        </p:nvSpPr>
        <p:spPr>
          <a:xfrm>
            <a:off x="3622706" y="3711225"/>
            <a:ext cx="3644931" cy="1245786"/>
          </a:xfrm>
          <a:prstGeom prst="wedgeRectCallout">
            <a:avLst>
              <a:gd name="adj1" fmla="val -59472"/>
              <a:gd name="adj2" fmla="val -3422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③キーワードでヒットした</a:t>
            </a: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背景からタップして入れます</a:t>
            </a:r>
          </a:p>
        </p:txBody>
      </p:sp>
    </p:spTree>
    <p:extLst>
      <p:ext uri="{BB962C8B-B14F-4D97-AF65-F5344CB8AC3E}">
        <p14:creationId xmlns:p14="http://schemas.microsoft.com/office/powerpoint/2010/main" val="4001342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642C678-C95D-4AB4-AC95-0DF15C9C42EA}"/>
              </a:ext>
            </a:extLst>
          </p:cNvPr>
          <p:cNvGrpSpPr/>
          <p:nvPr/>
        </p:nvGrpSpPr>
        <p:grpSpPr>
          <a:xfrm>
            <a:off x="870808" y="1548000"/>
            <a:ext cx="10450383" cy="5258249"/>
            <a:chOff x="870808" y="1548000"/>
            <a:chExt cx="10450383" cy="5258249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70DB1BA8-0A56-4D6D-AD53-CBF2F13B4B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0808" y="1548000"/>
              <a:ext cx="10450383" cy="5258249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59DBB1FC-9273-47FA-BF8A-D5DC7CAA6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7356" y="1548000"/>
              <a:ext cx="4853835" cy="5258249"/>
            </a:xfrm>
            <a:prstGeom prst="rect">
              <a:avLst/>
            </a:prstGeom>
          </p:spPr>
        </p:pic>
      </p:grpSp>
      <p:sp>
        <p:nvSpPr>
          <p:cNvPr id="2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保存しよう</a:t>
            </a:r>
          </a:p>
        </p:txBody>
      </p:sp>
      <p:sp>
        <p:nvSpPr>
          <p:cNvPr id="32" name="角丸四角形 18">
            <a:extLst>
              <a:ext uri="{FF2B5EF4-FFF2-40B4-BE49-F238E27FC236}">
                <a16:creationId xmlns:a16="http://schemas.microsoft.com/office/drawing/2014/main" id="{C6F2A886-2D1B-42F6-8395-9C32CCD1C0F2}"/>
              </a:ext>
            </a:extLst>
          </p:cNvPr>
          <p:cNvSpPr/>
          <p:nvPr/>
        </p:nvSpPr>
        <p:spPr>
          <a:xfrm>
            <a:off x="1513089" y="1593813"/>
            <a:ext cx="800536" cy="406438"/>
          </a:xfrm>
          <a:prstGeom prst="roundRect">
            <a:avLst>
              <a:gd name="adj" fmla="val 728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18">
            <a:extLst>
              <a:ext uri="{FF2B5EF4-FFF2-40B4-BE49-F238E27FC236}">
                <a16:creationId xmlns:a16="http://schemas.microsoft.com/office/drawing/2014/main" id="{E981B994-1382-40A7-9D95-C2C8A733074F}"/>
              </a:ext>
            </a:extLst>
          </p:cNvPr>
          <p:cNvSpPr/>
          <p:nvPr/>
        </p:nvSpPr>
        <p:spPr>
          <a:xfrm>
            <a:off x="1513089" y="5450521"/>
            <a:ext cx="1561074" cy="507168"/>
          </a:xfrm>
          <a:prstGeom prst="roundRect">
            <a:avLst>
              <a:gd name="adj" fmla="val 916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タイトル 3">
            <a:extLst>
              <a:ext uri="{FF2B5EF4-FFF2-40B4-BE49-F238E27FC236}">
                <a16:creationId xmlns:a16="http://schemas.microsoft.com/office/drawing/2014/main" id="{1B8B1DE4-2DAA-4B88-BA1E-FBEBBA4BBFE0}"/>
              </a:ext>
            </a:extLst>
          </p:cNvPr>
          <p:cNvSpPr txBox="1">
            <a:spLocks/>
          </p:cNvSpPr>
          <p:nvPr/>
        </p:nvSpPr>
        <p:spPr>
          <a:xfrm>
            <a:off x="350523" y="794803"/>
            <a:ext cx="11143872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端末に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PDF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ファイル形式で保存しましょう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97D13CCA-1615-4B7D-88D2-ABE3C3045949}"/>
              </a:ext>
            </a:extLst>
          </p:cNvPr>
          <p:cNvSpPr/>
          <p:nvPr/>
        </p:nvSpPr>
        <p:spPr>
          <a:xfrm>
            <a:off x="7401951" y="4549268"/>
            <a:ext cx="3723249" cy="427984"/>
          </a:xfrm>
          <a:prstGeom prst="roundRect">
            <a:avLst>
              <a:gd name="adj" fmla="val 916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3">
            <a:extLst>
              <a:ext uri="{FF2B5EF4-FFF2-40B4-BE49-F238E27FC236}">
                <a16:creationId xmlns:a16="http://schemas.microsoft.com/office/drawing/2014/main" id="{4AC45298-3D71-4423-8489-7FC9CC9EB4FD}"/>
              </a:ext>
            </a:extLst>
          </p:cNvPr>
          <p:cNvSpPr txBox="1">
            <a:spLocks/>
          </p:cNvSpPr>
          <p:nvPr/>
        </p:nvSpPr>
        <p:spPr>
          <a:xfrm>
            <a:off x="1790585" y="2288057"/>
            <a:ext cx="2185223" cy="834093"/>
          </a:xfrm>
          <a:prstGeom prst="wedgeRectCallout">
            <a:avLst>
              <a:gd name="adj1" fmla="val -51268"/>
              <a:gd name="adj2" fmla="val -9099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①「ファイル」</a:t>
            </a:r>
            <a:endParaRPr lang="en-US" altLang="ja-JP" dirty="0"/>
          </a:p>
          <a:p>
            <a:r>
              <a:rPr lang="ja-JP" altLang="en-US" dirty="0"/>
              <a:t>をタップ</a:t>
            </a:r>
          </a:p>
        </p:txBody>
      </p:sp>
      <p:sp>
        <p:nvSpPr>
          <p:cNvPr id="21" name="タイトル 3">
            <a:extLst>
              <a:ext uri="{FF2B5EF4-FFF2-40B4-BE49-F238E27FC236}">
                <a16:creationId xmlns:a16="http://schemas.microsoft.com/office/drawing/2014/main" id="{C7B099A5-62ED-4357-8636-68751A4EAB02}"/>
              </a:ext>
            </a:extLst>
          </p:cNvPr>
          <p:cNvSpPr txBox="1">
            <a:spLocks/>
          </p:cNvSpPr>
          <p:nvPr/>
        </p:nvSpPr>
        <p:spPr>
          <a:xfrm>
            <a:off x="3389598" y="4977252"/>
            <a:ext cx="2514834" cy="941243"/>
          </a:xfrm>
          <a:prstGeom prst="wedgeRectCallout">
            <a:avLst>
              <a:gd name="adj1" fmla="val -63074"/>
              <a:gd name="adj2" fmla="val 2301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②ダウンロードを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タップ</a:t>
            </a:r>
          </a:p>
        </p:txBody>
      </p:sp>
      <p:sp>
        <p:nvSpPr>
          <p:cNvPr id="22" name="タイトル 3">
            <a:extLst>
              <a:ext uri="{FF2B5EF4-FFF2-40B4-BE49-F238E27FC236}">
                <a16:creationId xmlns:a16="http://schemas.microsoft.com/office/drawing/2014/main" id="{618F2472-EE0B-4724-A124-0DAABB7D1B42}"/>
              </a:ext>
            </a:extLst>
          </p:cNvPr>
          <p:cNvSpPr txBox="1">
            <a:spLocks/>
          </p:cNvSpPr>
          <p:nvPr/>
        </p:nvSpPr>
        <p:spPr>
          <a:xfrm>
            <a:off x="8333142" y="5138842"/>
            <a:ext cx="3236220" cy="618061"/>
          </a:xfrm>
          <a:prstGeom prst="wedgeRectCallout">
            <a:avLst>
              <a:gd name="adj1" fmla="val -47441"/>
              <a:gd name="adj2" fmla="val -1072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④ダウンロードをタップ</a:t>
            </a:r>
          </a:p>
        </p:txBody>
      </p:sp>
      <p:sp>
        <p:nvSpPr>
          <p:cNvPr id="25" name="角丸四角形 18">
            <a:extLst>
              <a:ext uri="{FF2B5EF4-FFF2-40B4-BE49-F238E27FC236}">
                <a16:creationId xmlns:a16="http://schemas.microsoft.com/office/drawing/2014/main" id="{9A47E020-5880-48E0-8F9C-EAA24B484FFC}"/>
              </a:ext>
            </a:extLst>
          </p:cNvPr>
          <p:cNvSpPr/>
          <p:nvPr/>
        </p:nvSpPr>
        <p:spPr>
          <a:xfrm>
            <a:off x="7393508" y="2908158"/>
            <a:ext cx="3723249" cy="427984"/>
          </a:xfrm>
          <a:prstGeom prst="roundRect">
            <a:avLst>
              <a:gd name="adj" fmla="val 916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タイトル 3">
            <a:extLst>
              <a:ext uri="{FF2B5EF4-FFF2-40B4-BE49-F238E27FC236}">
                <a16:creationId xmlns:a16="http://schemas.microsoft.com/office/drawing/2014/main" id="{1A614F8B-AD9E-481B-B5C3-A5EBA89E1BC5}"/>
              </a:ext>
            </a:extLst>
          </p:cNvPr>
          <p:cNvSpPr txBox="1">
            <a:spLocks/>
          </p:cNvSpPr>
          <p:nvPr/>
        </p:nvSpPr>
        <p:spPr>
          <a:xfrm>
            <a:off x="8829675" y="2067176"/>
            <a:ext cx="2987857" cy="618061"/>
          </a:xfrm>
          <a:prstGeom prst="wedgeRectCallout">
            <a:avLst>
              <a:gd name="adj1" fmla="val -34788"/>
              <a:gd name="adj2" fmla="val 10546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③ファイル形式を選択</a:t>
            </a:r>
          </a:p>
        </p:txBody>
      </p:sp>
    </p:spTree>
    <p:extLst>
      <p:ext uri="{BB962C8B-B14F-4D97-AF65-F5344CB8AC3E}">
        <p14:creationId xmlns:p14="http://schemas.microsoft.com/office/powerpoint/2010/main" val="2144444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0BC2CAF6-5DC0-4B43-91F3-AED6EA6B4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334" y="1548000"/>
            <a:ext cx="10431331" cy="5259734"/>
          </a:xfrm>
          <a:prstGeom prst="rect">
            <a:avLst/>
          </a:prstGeom>
        </p:spPr>
      </p:pic>
      <p:sp>
        <p:nvSpPr>
          <p:cNvPr id="2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保存しよう</a:t>
            </a:r>
          </a:p>
        </p:txBody>
      </p:sp>
      <p:sp>
        <p:nvSpPr>
          <p:cNvPr id="11" name="角丸四角形 18">
            <a:extLst>
              <a:ext uri="{FF2B5EF4-FFF2-40B4-BE49-F238E27FC236}">
                <a16:creationId xmlns:a16="http://schemas.microsoft.com/office/drawing/2014/main" id="{2C9F9B14-7C10-48FB-9C73-133E52D4CBFB}"/>
              </a:ext>
            </a:extLst>
          </p:cNvPr>
          <p:cNvSpPr/>
          <p:nvPr/>
        </p:nvSpPr>
        <p:spPr>
          <a:xfrm>
            <a:off x="9232615" y="6083798"/>
            <a:ext cx="702743" cy="384985"/>
          </a:xfrm>
          <a:prstGeom prst="roundRect">
            <a:avLst>
              <a:gd name="adj" fmla="val 728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3">
            <a:extLst>
              <a:ext uri="{FF2B5EF4-FFF2-40B4-BE49-F238E27FC236}">
                <a16:creationId xmlns:a16="http://schemas.microsoft.com/office/drawing/2014/main" id="{CFA5B0E2-473B-4AE1-BE44-CB058F4945C4}"/>
              </a:ext>
            </a:extLst>
          </p:cNvPr>
          <p:cNvSpPr txBox="1">
            <a:spLocks/>
          </p:cNvSpPr>
          <p:nvPr/>
        </p:nvSpPr>
        <p:spPr>
          <a:xfrm>
            <a:off x="673660" y="798110"/>
            <a:ext cx="11143872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端末にダウンロードして保存しましょう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6B85F43-6C5E-47E1-98B9-6EF38F99BB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6132" y="962248"/>
            <a:ext cx="3581400" cy="1028701"/>
          </a:xfrm>
          <a:prstGeom prst="rect">
            <a:avLst/>
          </a:prstGeom>
        </p:spPr>
      </p:pic>
      <p:sp>
        <p:nvSpPr>
          <p:cNvPr id="19" name="タイトル 3">
            <a:extLst>
              <a:ext uri="{FF2B5EF4-FFF2-40B4-BE49-F238E27FC236}">
                <a16:creationId xmlns:a16="http://schemas.microsoft.com/office/drawing/2014/main" id="{4220C6AF-ECD2-4CA7-8CBA-2D8F3AD69A06}"/>
              </a:ext>
            </a:extLst>
          </p:cNvPr>
          <p:cNvSpPr txBox="1">
            <a:spLocks/>
          </p:cNvSpPr>
          <p:nvPr/>
        </p:nvSpPr>
        <p:spPr>
          <a:xfrm>
            <a:off x="8034471" y="4793871"/>
            <a:ext cx="2705768" cy="976484"/>
          </a:xfrm>
          <a:prstGeom prst="wedgeRectCallout">
            <a:avLst>
              <a:gd name="adj1" fmla="val -1188"/>
              <a:gd name="adj2" fmla="val 8142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保存先を指定し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「保存」をタップ</a:t>
            </a:r>
          </a:p>
        </p:txBody>
      </p:sp>
      <p:sp>
        <p:nvSpPr>
          <p:cNvPr id="20" name="タイトル 3">
            <a:extLst>
              <a:ext uri="{FF2B5EF4-FFF2-40B4-BE49-F238E27FC236}">
                <a16:creationId xmlns:a16="http://schemas.microsoft.com/office/drawing/2014/main" id="{6140049D-44B8-4DA2-8862-8AF63E53BB6B}"/>
              </a:ext>
            </a:extLst>
          </p:cNvPr>
          <p:cNvSpPr txBox="1">
            <a:spLocks/>
          </p:cNvSpPr>
          <p:nvPr/>
        </p:nvSpPr>
        <p:spPr>
          <a:xfrm>
            <a:off x="9387355" y="1993359"/>
            <a:ext cx="2430177" cy="941243"/>
          </a:xfrm>
          <a:prstGeom prst="wedgeRectCallout">
            <a:avLst>
              <a:gd name="adj1" fmla="val -37018"/>
              <a:gd name="adj2" fmla="val -7413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ダウンロードは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時間がかかります</a:t>
            </a:r>
          </a:p>
        </p:txBody>
      </p:sp>
    </p:spTree>
    <p:extLst>
      <p:ext uri="{BB962C8B-B14F-4D97-AF65-F5344CB8AC3E}">
        <p14:creationId xmlns:p14="http://schemas.microsoft.com/office/powerpoint/2010/main" val="79445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にログイン</a:t>
            </a: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C273C5B6-8769-49F7-A779-117649C5ADE4}"/>
              </a:ext>
            </a:extLst>
          </p:cNvPr>
          <p:cNvSpPr txBox="1">
            <a:spLocks/>
          </p:cNvSpPr>
          <p:nvPr/>
        </p:nvSpPr>
        <p:spPr>
          <a:xfrm>
            <a:off x="1802675" y="1184335"/>
            <a:ext cx="9569631" cy="750802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Chrome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ブラウザを起動し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L-Gate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の「教材・アプリ」から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をタップします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5E6E1B9-7871-48AE-B5F3-79A7DF8D1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29" y="2210022"/>
            <a:ext cx="10622278" cy="34450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0535F0AA-47B1-4172-8F20-A79CF48A310B}"/>
              </a:ext>
            </a:extLst>
          </p:cNvPr>
          <p:cNvSpPr/>
          <p:nvPr/>
        </p:nvSpPr>
        <p:spPr>
          <a:xfrm>
            <a:off x="487679" y="3353550"/>
            <a:ext cx="1182563" cy="5373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F7ED15EC-CA45-48AC-A215-78B3E1178320}"/>
              </a:ext>
            </a:extLst>
          </p:cNvPr>
          <p:cNvSpPr/>
          <p:nvPr/>
        </p:nvSpPr>
        <p:spPr>
          <a:xfrm>
            <a:off x="1802675" y="2411053"/>
            <a:ext cx="2969623" cy="1081083"/>
          </a:xfrm>
          <a:prstGeom prst="roundRect">
            <a:avLst>
              <a:gd name="adj" fmla="val 1324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A3E607E2-7E9F-4891-8B36-3145FC0A08EC}"/>
              </a:ext>
            </a:extLst>
          </p:cNvPr>
          <p:cNvSpPr/>
          <p:nvPr/>
        </p:nvSpPr>
        <p:spPr>
          <a:xfrm rot="20118189">
            <a:off x="1268614" y="3015060"/>
            <a:ext cx="497053" cy="2501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EC45166-B0B9-4EDE-9D64-04B4BEDF8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65" y="1077986"/>
            <a:ext cx="1099677" cy="9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5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293F67B-4A0A-4C59-BF32-D3C0E6318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653" y="1039285"/>
            <a:ext cx="8849527" cy="5418276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おまけ：手書きしよう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350523" y="794803"/>
            <a:ext cx="11143872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ドラッグ</a:t>
            </a:r>
            <a:r>
              <a:rPr lang="ja-JP" altLang="en-US" sz="2400">
                <a:latin typeface="Meiryo UI" panose="020B0604030504040204" pitchFamily="50" charset="-128"/>
                <a:ea typeface="Meiryo UI" panose="020B0604030504040204" pitchFamily="50" charset="-128"/>
              </a:rPr>
              <a:t>で手書きしましょう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タイトル 3">
            <a:extLst>
              <a:ext uri="{FF2B5EF4-FFF2-40B4-BE49-F238E27FC236}">
                <a16:creationId xmlns:a16="http://schemas.microsoft.com/office/drawing/2014/main" id="{035EB8F8-9DC2-4A55-9ADA-DD902BAF64AF}"/>
              </a:ext>
            </a:extLst>
          </p:cNvPr>
          <p:cNvSpPr txBox="1">
            <a:spLocks/>
          </p:cNvSpPr>
          <p:nvPr/>
        </p:nvSpPr>
        <p:spPr>
          <a:xfrm>
            <a:off x="2565172" y="1980444"/>
            <a:ext cx="3218822" cy="521462"/>
          </a:xfrm>
          <a:prstGeom prst="wedgeRectCallout">
            <a:avLst>
              <a:gd name="adj1" fmla="val -43337"/>
              <a:gd name="adj2" fmla="val 9813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dirty="0"/>
              <a:t>②ツールをタップします</a:t>
            </a: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22E330D0-6945-4EBB-910A-332C96FA0504}"/>
              </a:ext>
            </a:extLst>
          </p:cNvPr>
          <p:cNvSpPr txBox="1">
            <a:spLocks/>
          </p:cNvSpPr>
          <p:nvPr/>
        </p:nvSpPr>
        <p:spPr>
          <a:xfrm>
            <a:off x="73518" y="2729036"/>
            <a:ext cx="2185223" cy="834093"/>
          </a:xfrm>
          <a:prstGeom prst="wedgeRectCallout">
            <a:avLst>
              <a:gd name="adj1" fmla="val 33225"/>
              <a:gd name="adj2" fmla="val 12622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①「お絵描き」を</a:t>
            </a:r>
            <a:endParaRPr lang="en-US" altLang="ja-JP" dirty="0"/>
          </a:p>
          <a:p>
            <a:r>
              <a:rPr lang="ja-JP" altLang="en-US" dirty="0"/>
              <a:t>タップします</a:t>
            </a:r>
          </a:p>
        </p:txBody>
      </p:sp>
      <p:sp>
        <p:nvSpPr>
          <p:cNvPr id="17" name="角丸四角形 18">
            <a:extLst>
              <a:ext uri="{FF2B5EF4-FFF2-40B4-BE49-F238E27FC236}">
                <a16:creationId xmlns:a16="http://schemas.microsoft.com/office/drawing/2014/main" id="{A90BCCE9-9CC7-4275-8973-3DC3EC4328BF}"/>
              </a:ext>
            </a:extLst>
          </p:cNvPr>
          <p:cNvSpPr/>
          <p:nvPr/>
        </p:nvSpPr>
        <p:spPr>
          <a:xfrm>
            <a:off x="1693192" y="4222673"/>
            <a:ext cx="655541" cy="476251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3">
            <a:extLst>
              <a:ext uri="{FF2B5EF4-FFF2-40B4-BE49-F238E27FC236}">
                <a16:creationId xmlns:a16="http://schemas.microsoft.com/office/drawing/2014/main" id="{597B7D7C-98CC-46AD-ABD7-5B1468722D3E}"/>
              </a:ext>
            </a:extLst>
          </p:cNvPr>
          <p:cNvSpPr txBox="1">
            <a:spLocks/>
          </p:cNvSpPr>
          <p:nvPr/>
        </p:nvSpPr>
        <p:spPr>
          <a:xfrm>
            <a:off x="3291120" y="2767254"/>
            <a:ext cx="2185223" cy="2290574"/>
          </a:xfrm>
          <a:prstGeom prst="wedgeRectCallout">
            <a:avLst>
              <a:gd name="adj1" fmla="val -74698"/>
              <a:gd name="adj2" fmla="val 5190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t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sz="1800" dirty="0"/>
              <a:t>色の変更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90BA655-FAD6-46F5-BE03-E1DF4FF0B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485" y="3118868"/>
            <a:ext cx="1874704" cy="1880851"/>
          </a:xfrm>
          <a:prstGeom prst="rect">
            <a:avLst/>
          </a:prstGeom>
        </p:spPr>
      </p:pic>
      <p:sp>
        <p:nvSpPr>
          <p:cNvPr id="22" name="タイトル 3">
            <a:extLst>
              <a:ext uri="{FF2B5EF4-FFF2-40B4-BE49-F238E27FC236}">
                <a16:creationId xmlns:a16="http://schemas.microsoft.com/office/drawing/2014/main" id="{0BF8C405-D7E7-4E42-AC25-4793D3711E92}"/>
              </a:ext>
            </a:extLst>
          </p:cNvPr>
          <p:cNvSpPr txBox="1">
            <a:spLocks/>
          </p:cNvSpPr>
          <p:nvPr/>
        </p:nvSpPr>
        <p:spPr>
          <a:xfrm>
            <a:off x="3341875" y="5107997"/>
            <a:ext cx="1449263" cy="1137985"/>
          </a:xfrm>
          <a:prstGeom prst="wedgeRectCallout">
            <a:avLst>
              <a:gd name="adj1" fmla="val -76789"/>
              <a:gd name="adj2" fmla="val -1574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t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sz="1800" dirty="0"/>
              <a:t>太さの変更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AA802E27-FC36-4882-8DCE-20FC5BDADE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240" y="5494513"/>
            <a:ext cx="1197930" cy="751469"/>
          </a:xfrm>
          <a:prstGeom prst="rect">
            <a:avLst/>
          </a:prstGeom>
        </p:spPr>
      </p:pic>
      <p:sp>
        <p:nvSpPr>
          <p:cNvPr id="12" name="タイトル 3">
            <a:extLst>
              <a:ext uri="{FF2B5EF4-FFF2-40B4-BE49-F238E27FC236}">
                <a16:creationId xmlns:a16="http://schemas.microsoft.com/office/drawing/2014/main" id="{E1A3B7B3-D0F1-4911-A218-CDFDF1A5C0E4}"/>
              </a:ext>
            </a:extLst>
          </p:cNvPr>
          <p:cNvSpPr txBox="1">
            <a:spLocks/>
          </p:cNvSpPr>
          <p:nvPr/>
        </p:nvSpPr>
        <p:spPr>
          <a:xfrm>
            <a:off x="6508722" y="4743659"/>
            <a:ext cx="2921193" cy="750854"/>
          </a:xfrm>
          <a:prstGeom prst="wedgeRectCallout">
            <a:avLst>
              <a:gd name="adj1" fmla="val -47441"/>
              <a:gd name="adj2" fmla="val -1072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⓷ドラッグで書きます</a:t>
            </a:r>
          </a:p>
        </p:txBody>
      </p:sp>
    </p:spTree>
    <p:extLst>
      <p:ext uri="{BB962C8B-B14F-4D97-AF65-F5344CB8AC3E}">
        <p14:creationId xmlns:p14="http://schemas.microsoft.com/office/powerpoint/2010/main" val="144039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にログイン</a:t>
            </a: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C273C5B6-8769-49F7-A779-117649C5ADE4}"/>
              </a:ext>
            </a:extLst>
          </p:cNvPr>
          <p:cNvSpPr txBox="1">
            <a:spLocks/>
          </p:cNvSpPr>
          <p:nvPr/>
        </p:nvSpPr>
        <p:spPr>
          <a:xfrm>
            <a:off x="784861" y="738961"/>
            <a:ext cx="10622278" cy="750802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Google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でログインを選択して「柏市立学校」に入りましょう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B578B32-B5DD-4F87-AF0A-329615B44E4B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77428" y="1759086"/>
            <a:ext cx="2920188" cy="273648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4DEC05E-55D4-4180-8559-D2741CBC33A9}"/>
              </a:ext>
            </a:extLst>
          </p:cNvPr>
          <p:cNvGrpSpPr/>
          <p:nvPr/>
        </p:nvGrpSpPr>
        <p:grpSpPr>
          <a:xfrm>
            <a:off x="886756" y="1625828"/>
            <a:ext cx="9988887" cy="4493211"/>
            <a:chOff x="871200" y="1672358"/>
            <a:chExt cx="9988887" cy="4493211"/>
          </a:xfrm>
        </p:grpSpPr>
        <p:pic>
          <p:nvPicPr>
            <p:cNvPr id="1026" name="Picture 2" descr="Canvaの使い方">
              <a:extLst>
                <a:ext uri="{FF2B5EF4-FFF2-40B4-BE49-F238E27FC236}">
                  <a16:creationId xmlns:a16="http://schemas.microsoft.com/office/drawing/2014/main" id="{B036B810-2A0A-40C6-941A-88C9243EAE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duotone>
                <a:prstClr val="black"/>
                <a:schemeClr val="bg1">
                  <a:lumMod val="6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1200" y="1672358"/>
              <a:ext cx="7625100" cy="4493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60E92CC-CB32-4392-A9AB-61E405AF91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18509" y="1802036"/>
              <a:ext cx="2177791" cy="1084040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7E035D6C-E2A0-4B1F-99D9-CDECF0EE2B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12749" y="3175603"/>
              <a:ext cx="2297973" cy="2989966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A17C36AD-2E1E-4003-86C5-7E39E8CC1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1200" y="4824587"/>
              <a:ext cx="7566891" cy="1183733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5D511241-38E2-45DC-8EAA-CD54FC005837}"/>
                </a:ext>
              </a:extLst>
            </p:cNvPr>
            <p:cNvSpPr/>
            <p:nvPr/>
          </p:nvSpPr>
          <p:spPr>
            <a:xfrm>
              <a:off x="6244901" y="2434475"/>
              <a:ext cx="2251399" cy="53032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96F7B7F8-D34F-4460-B8FA-0AFB583BFE27}"/>
                </a:ext>
              </a:extLst>
            </p:cNvPr>
            <p:cNvSpPr/>
            <p:nvPr/>
          </p:nvSpPr>
          <p:spPr>
            <a:xfrm>
              <a:off x="871200" y="5416452"/>
              <a:ext cx="1300500" cy="59186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95F7D4D0-67D6-469B-A5EB-900580EF62C6}"/>
                </a:ext>
              </a:extLst>
            </p:cNvPr>
            <p:cNvSpPr/>
            <p:nvPr/>
          </p:nvSpPr>
          <p:spPr>
            <a:xfrm>
              <a:off x="9783844" y="4113129"/>
              <a:ext cx="1076243" cy="42897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28" name="角丸四角形吹き出し 19">
            <a:extLst>
              <a:ext uri="{FF2B5EF4-FFF2-40B4-BE49-F238E27FC236}">
                <a16:creationId xmlns:a16="http://schemas.microsoft.com/office/drawing/2014/main" id="{854C9E26-978B-46C5-8492-708EDFF7A080}"/>
              </a:ext>
            </a:extLst>
          </p:cNvPr>
          <p:cNvSpPr/>
          <p:nvPr/>
        </p:nvSpPr>
        <p:spPr>
          <a:xfrm>
            <a:off x="120650" y="3656801"/>
            <a:ext cx="2859617" cy="965200"/>
          </a:xfrm>
          <a:prstGeom prst="wedgeRoundRectCallout">
            <a:avLst>
              <a:gd name="adj1" fmla="val -8274"/>
              <a:gd name="adj2" fmla="val 13990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kern="12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Cookie</a:t>
            </a:r>
            <a:r>
              <a:rPr lang="ja-JP" sz="16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の確認画面が出たら</a:t>
            </a:r>
            <a:endParaRPr lang="ja-JP" sz="1600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algn="ctr">
              <a:lnSpc>
                <a:spcPct val="90000"/>
              </a:lnSpc>
            </a:pPr>
            <a:r>
              <a:rPr lang="ja-JP" sz="16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「許可する」を選択します</a:t>
            </a:r>
            <a:endParaRPr lang="en-US" altLang="ja-JP" sz="1600" kern="1200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ja-JP" altLang="en-US" sz="1600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600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英語の場合も左を選択）</a:t>
            </a:r>
            <a:endParaRPr lang="ja-JP" sz="1600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5B106CD7-A24B-4FE8-B06A-E013A7F3576F}"/>
              </a:ext>
            </a:extLst>
          </p:cNvPr>
          <p:cNvSpPr/>
          <p:nvPr/>
        </p:nvSpPr>
        <p:spPr>
          <a:xfrm>
            <a:off x="8528684" y="2426734"/>
            <a:ext cx="348744" cy="32502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84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ページが英語だった場合</a:t>
            </a: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C273C5B6-8769-49F7-A779-117649C5ADE4}"/>
              </a:ext>
            </a:extLst>
          </p:cNvPr>
          <p:cNvSpPr txBox="1">
            <a:spLocks/>
          </p:cNvSpPr>
          <p:nvPr/>
        </p:nvSpPr>
        <p:spPr>
          <a:xfrm>
            <a:off x="784861" y="738961"/>
            <a:ext cx="10622278" cy="750802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右上の設定（歯車マーク）から言語を日本語に変更しましょう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AB45585-6265-4FB2-9EBC-21F87671F9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808" y="1563158"/>
            <a:ext cx="10450383" cy="52197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2F9FC0C6-5F43-4FFC-AC5B-25C016CBF3C9}"/>
              </a:ext>
            </a:extLst>
          </p:cNvPr>
          <p:cNvSpPr/>
          <p:nvPr/>
        </p:nvSpPr>
        <p:spPr>
          <a:xfrm>
            <a:off x="8288478" y="1673986"/>
            <a:ext cx="470025" cy="474152"/>
          </a:xfrm>
          <a:prstGeom prst="roundRect">
            <a:avLst>
              <a:gd name="adj" fmla="val 930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B1C60BFC-AB24-428B-824B-3F7E643536A0}"/>
              </a:ext>
            </a:extLst>
          </p:cNvPr>
          <p:cNvSpPr/>
          <p:nvPr/>
        </p:nvSpPr>
        <p:spPr>
          <a:xfrm>
            <a:off x="3467100" y="5023137"/>
            <a:ext cx="3495675" cy="453738"/>
          </a:xfrm>
          <a:prstGeom prst="roundRect">
            <a:avLst>
              <a:gd name="adj" fmla="val 930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9EC76F4-3B68-404D-A602-6B39D7A7FF25}"/>
              </a:ext>
            </a:extLst>
          </p:cNvPr>
          <p:cNvSpPr/>
          <p:nvPr/>
        </p:nvSpPr>
        <p:spPr>
          <a:xfrm>
            <a:off x="6701166" y="3765907"/>
            <a:ext cx="291848" cy="243315"/>
          </a:xfrm>
          <a:prstGeom prst="roundRect">
            <a:avLst>
              <a:gd name="adj" fmla="val 930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sp>
        <p:nvSpPr>
          <p:cNvPr id="24" name="タイトル 3">
            <a:extLst>
              <a:ext uri="{FF2B5EF4-FFF2-40B4-BE49-F238E27FC236}">
                <a16:creationId xmlns:a16="http://schemas.microsoft.com/office/drawing/2014/main" id="{71D3A87C-8966-429D-A994-BAE4B56CD96F}"/>
              </a:ext>
            </a:extLst>
          </p:cNvPr>
          <p:cNvSpPr txBox="1">
            <a:spLocks/>
          </p:cNvSpPr>
          <p:nvPr/>
        </p:nvSpPr>
        <p:spPr>
          <a:xfrm>
            <a:off x="8195344" y="2590161"/>
            <a:ext cx="2912922" cy="675768"/>
          </a:xfrm>
          <a:prstGeom prst="wedgeRectCallout">
            <a:avLst>
              <a:gd name="adj1" fmla="val -36238"/>
              <a:gd name="adj2" fmla="val -105042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①歯車マークをタップ</a:t>
            </a:r>
          </a:p>
        </p:txBody>
      </p:sp>
      <p:sp>
        <p:nvSpPr>
          <p:cNvPr id="29" name="タイトル 3">
            <a:extLst>
              <a:ext uri="{FF2B5EF4-FFF2-40B4-BE49-F238E27FC236}">
                <a16:creationId xmlns:a16="http://schemas.microsoft.com/office/drawing/2014/main" id="{758C6E45-902F-4B25-91D7-440A975D1D62}"/>
              </a:ext>
            </a:extLst>
          </p:cNvPr>
          <p:cNvSpPr txBox="1">
            <a:spLocks/>
          </p:cNvSpPr>
          <p:nvPr/>
        </p:nvSpPr>
        <p:spPr>
          <a:xfrm>
            <a:off x="7499246" y="3592072"/>
            <a:ext cx="3004814" cy="931547"/>
          </a:xfrm>
          <a:prstGeom prst="wedgeRectCallout">
            <a:avLst>
              <a:gd name="adj1" fmla="val -63646"/>
              <a:gd name="adj2" fmla="val -16572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en-US" altLang="ja-JP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Language</a:t>
            </a: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「∨」タップします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94B6D488-4832-4E70-9A57-5ECD8155093A}"/>
              </a:ext>
            </a:extLst>
          </p:cNvPr>
          <p:cNvCxnSpPr>
            <a:cxnSpLocks/>
          </p:cNvCxnSpPr>
          <p:nvPr/>
        </p:nvCxnSpPr>
        <p:spPr>
          <a:xfrm flipH="1">
            <a:off x="6357922" y="4033352"/>
            <a:ext cx="479643" cy="9315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タイトル 3">
            <a:extLst>
              <a:ext uri="{FF2B5EF4-FFF2-40B4-BE49-F238E27FC236}">
                <a16:creationId xmlns:a16="http://schemas.microsoft.com/office/drawing/2014/main" id="{5341A7F0-8E71-40E2-A58A-F54B9C61172A}"/>
              </a:ext>
            </a:extLst>
          </p:cNvPr>
          <p:cNvSpPr txBox="1">
            <a:spLocks/>
          </p:cNvSpPr>
          <p:nvPr/>
        </p:nvSpPr>
        <p:spPr>
          <a:xfrm>
            <a:off x="7321446" y="4964899"/>
            <a:ext cx="3004814" cy="931547"/>
          </a:xfrm>
          <a:prstGeom prst="wedgeRectCallout">
            <a:avLst>
              <a:gd name="adj1" fmla="val -63646"/>
              <a:gd name="adj2" fmla="val -16572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③スクロールして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「日本語」を選びます</a:t>
            </a:r>
            <a:endParaRPr lang="ja-JP" altLang="en-US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58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のチームを確認</a:t>
            </a: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C273C5B6-8769-49F7-A779-117649C5ADE4}"/>
              </a:ext>
            </a:extLst>
          </p:cNvPr>
          <p:cNvSpPr txBox="1">
            <a:spLocks/>
          </p:cNvSpPr>
          <p:nvPr/>
        </p:nvSpPr>
        <p:spPr>
          <a:xfrm>
            <a:off x="784861" y="738961"/>
            <a:ext cx="10622278" cy="750802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 「柏市立学校」で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を使いましょう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F8C21DE-F55F-4814-8F82-A3473C7E88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808" y="1548000"/>
            <a:ext cx="10450383" cy="52677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42705C29-C9D3-41AC-844B-1ADBEC3D6760}"/>
              </a:ext>
            </a:extLst>
          </p:cNvPr>
          <p:cNvSpPr/>
          <p:nvPr/>
        </p:nvSpPr>
        <p:spPr>
          <a:xfrm>
            <a:off x="2952750" y="2556162"/>
            <a:ext cx="333375" cy="329913"/>
          </a:xfrm>
          <a:prstGeom prst="roundRect">
            <a:avLst>
              <a:gd name="adj" fmla="val 930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01F219E-12FA-4C53-90A1-EBF19E6C5A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808" y="876236"/>
            <a:ext cx="2286000" cy="476251"/>
          </a:xfrm>
          <a:prstGeom prst="round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29" name="角丸四角形吹き出し 19">
            <a:extLst>
              <a:ext uri="{FF2B5EF4-FFF2-40B4-BE49-F238E27FC236}">
                <a16:creationId xmlns:a16="http://schemas.microsoft.com/office/drawing/2014/main" id="{5C15B27E-DAED-4E22-872D-4B8BE36F6ACB}"/>
              </a:ext>
            </a:extLst>
          </p:cNvPr>
          <p:cNvSpPr/>
          <p:nvPr/>
        </p:nvSpPr>
        <p:spPr>
          <a:xfrm>
            <a:off x="3893911" y="2314575"/>
            <a:ext cx="5969756" cy="2400300"/>
          </a:xfrm>
          <a:prstGeom prst="wedgeRoundRectCallout">
            <a:avLst>
              <a:gd name="adj1" fmla="val -59660"/>
              <a:gd name="adj2" fmla="val -3428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2647950" lvl="2">
              <a:lnSpc>
                <a:spcPct val="90000"/>
              </a:lnSpc>
            </a:pPr>
            <a:r>
              <a:rPr lang="ja-JP" altLang="en-US" sz="20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20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別のチーム名が</a:t>
            </a:r>
            <a:endParaRPr lang="en-US" altLang="ja-JP" sz="2000" kern="1200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2647950" lvl="2">
              <a:lnSpc>
                <a:spcPct val="90000"/>
              </a:lnSpc>
            </a:pPr>
            <a:r>
              <a:rPr lang="ja-JP" altLang="en-US" sz="20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20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表示されている場合は</a:t>
            </a:r>
            <a:endParaRPr lang="ja-JP" sz="2000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2647950" lvl="2">
              <a:lnSpc>
                <a:spcPct val="90000"/>
              </a:lnSpc>
            </a:pPr>
            <a:r>
              <a:rPr lang="ja-JP" altLang="en-US" sz="20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20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「∨」のプルダウンを</a:t>
            </a:r>
            <a:r>
              <a:rPr lang="ja-JP" altLang="en-US" sz="20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タップ</a:t>
            </a:r>
            <a:r>
              <a:rPr lang="ja-JP" sz="20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し、</a:t>
            </a:r>
            <a:endParaRPr lang="ja-JP" sz="2000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2647950" lvl="2">
              <a:lnSpc>
                <a:spcPct val="90000"/>
              </a:lnSpc>
            </a:pPr>
            <a:r>
              <a:rPr lang="ja-JP" altLang="en-US" sz="20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20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「柏市立学校」を選択</a:t>
            </a:r>
            <a:r>
              <a:rPr lang="ja-JP" altLang="en-US" sz="20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（タップ）します</a:t>
            </a:r>
            <a:endParaRPr lang="ja-JP" sz="2000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DA6CB1C-2161-49C1-953F-9696A60C30B0}"/>
              </a:ext>
            </a:extLst>
          </p:cNvPr>
          <p:cNvGrpSpPr/>
          <p:nvPr/>
        </p:nvGrpSpPr>
        <p:grpSpPr>
          <a:xfrm>
            <a:off x="4063039" y="2475658"/>
            <a:ext cx="2610055" cy="2078133"/>
            <a:chOff x="4114828" y="2565687"/>
            <a:chExt cx="2610055" cy="2078133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F23003BC-EE5B-4924-B326-916DBDD2821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4828" y="2565687"/>
              <a:ext cx="2610055" cy="207813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31" name="四角形: 角を丸くする 30">
              <a:extLst>
                <a:ext uri="{FF2B5EF4-FFF2-40B4-BE49-F238E27FC236}">
                  <a16:creationId xmlns:a16="http://schemas.microsoft.com/office/drawing/2014/main" id="{FF771FAE-86B4-4051-9527-AFAAA793740F}"/>
                </a:ext>
              </a:extLst>
            </p:cNvPr>
            <p:cNvSpPr/>
            <p:nvPr/>
          </p:nvSpPr>
          <p:spPr>
            <a:xfrm>
              <a:off x="6261604" y="2774935"/>
              <a:ext cx="333375" cy="329913"/>
            </a:xfrm>
            <a:prstGeom prst="roundRect">
              <a:avLst>
                <a:gd name="adj" fmla="val 9302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ja-JP" altLang="en-US"/>
            </a:p>
          </p:txBody>
        </p:sp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93F4D932-4DDC-49F9-BE26-F5C30181EE89}"/>
                </a:ext>
              </a:extLst>
            </p:cNvPr>
            <p:cNvSpPr/>
            <p:nvPr/>
          </p:nvSpPr>
          <p:spPr>
            <a:xfrm>
              <a:off x="4267200" y="3967574"/>
              <a:ext cx="2356354" cy="566326"/>
            </a:xfrm>
            <a:prstGeom prst="roundRect">
              <a:avLst>
                <a:gd name="adj" fmla="val 9302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D0BD101F-9FE2-4A48-AAB2-F2316DD5DF57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 flipH="1">
              <a:off x="6084027" y="3104848"/>
              <a:ext cx="344265" cy="84972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82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ポスターを作ってみよう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F1DF8B5-1E79-4406-8837-9834248897B1}"/>
              </a:ext>
            </a:extLst>
          </p:cNvPr>
          <p:cNvGrpSpPr/>
          <p:nvPr/>
        </p:nvGrpSpPr>
        <p:grpSpPr>
          <a:xfrm>
            <a:off x="239000" y="1972900"/>
            <a:ext cx="8274045" cy="4431171"/>
            <a:chOff x="1467223" y="1548000"/>
            <a:chExt cx="9853966" cy="5277299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FA857F0D-509C-42B2-B425-8E931D883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223" y="1548000"/>
              <a:ext cx="9853966" cy="527729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B8EF560F-CB9E-4791-9645-AFEA235917EB}"/>
                </a:ext>
              </a:extLst>
            </p:cNvPr>
            <p:cNvSpPr/>
            <p:nvPr/>
          </p:nvSpPr>
          <p:spPr>
            <a:xfrm>
              <a:off x="2380341" y="1585554"/>
              <a:ext cx="1961674" cy="573724"/>
            </a:xfrm>
            <a:prstGeom prst="roundRect">
              <a:avLst>
                <a:gd name="adj" fmla="val 9302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ja-JP" altLang="en-US"/>
            </a:p>
          </p:txBody>
        </p:sp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96004DD7-449D-4601-BA37-DCD2CD3BE689}"/>
                </a:ext>
              </a:extLst>
            </p:cNvPr>
            <p:cNvSpPr/>
            <p:nvPr/>
          </p:nvSpPr>
          <p:spPr>
            <a:xfrm>
              <a:off x="8778697" y="2796589"/>
              <a:ext cx="1077661" cy="461779"/>
            </a:xfrm>
            <a:prstGeom prst="roundRect">
              <a:avLst>
                <a:gd name="adj" fmla="val 9302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A21C086D-EAE7-4289-94FA-149A3A3F0AFD}"/>
                </a:ext>
              </a:extLst>
            </p:cNvPr>
            <p:cNvCxnSpPr>
              <a:cxnSpLocks/>
              <a:stCxn id="22" idx="2"/>
              <a:endCxn id="25" idx="1"/>
            </p:cNvCxnSpPr>
            <p:nvPr/>
          </p:nvCxnSpPr>
          <p:spPr>
            <a:xfrm>
              <a:off x="3361179" y="2159278"/>
              <a:ext cx="5417519" cy="86819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タイトル 3">
            <a:extLst>
              <a:ext uri="{FF2B5EF4-FFF2-40B4-BE49-F238E27FC236}">
                <a16:creationId xmlns:a16="http://schemas.microsoft.com/office/drawing/2014/main" id="{58F0550D-60F3-475D-9466-5B66EE12979A}"/>
              </a:ext>
            </a:extLst>
          </p:cNvPr>
          <p:cNvSpPr txBox="1">
            <a:spLocks/>
          </p:cNvSpPr>
          <p:nvPr/>
        </p:nvSpPr>
        <p:spPr>
          <a:xfrm>
            <a:off x="579664" y="701153"/>
            <a:ext cx="11032671" cy="1187081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上部の「注目のデザイン機能」から「ポスター」を選択します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・「ポスターをデザインして印刷する」をタップします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7FDCD28-6D15-4EF2-8929-65EC04CAA3B4}"/>
              </a:ext>
            </a:extLst>
          </p:cNvPr>
          <p:cNvGrpSpPr/>
          <p:nvPr/>
        </p:nvGrpSpPr>
        <p:grpSpPr>
          <a:xfrm>
            <a:off x="7940183" y="2202968"/>
            <a:ext cx="3889975" cy="2614495"/>
            <a:chOff x="4091975" y="3332095"/>
            <a:chExt cx="5090126" cy="3421130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D2BF9737-F821-4933-AA5B-910847A93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91975" y="3332095"/>
              <a:ext cx="5090126" cy="342113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BE1F3075-CE76-4A5A-AFBE-BC561C605A15}"/>
                </a:ext>
              </a:extLst>
            </p:cNvPr>
            <p:cNvSpPr/>
            <p:nvPr/>
          </p:nvSpPr>
          <p:spPr>
            <a:xfrm>
              <a:off x="4395902" y="5979998"/>
              <a:ext cx="2243023" cy="516052"/>
            </a:xfrm>
            <a:prstGeom prst="roundRect">
              <a:avLst>
                <a:gd name="adj" fmla="val 9302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ja-JP" altLang="en-US" dirty="0"/>
            </a:p>
          </p:txBody>
        </p:sp>
      </p:grpSp>
      <p:sp>
        <p:nvSpPr>
          <p:cNvPr id="14" name="矢印: 右 13">
            <a:extLst>
              <a:ext uri="{FF2B5EF4-FFF2-40B4-BE49-F238E27FC236}">
                <a16:creationId xmlns:a16="http://schemas.microsoft.com/office/drawing/2014/main" id="{F28B4132-5D87-4A03-82F2-A06240A75A7B}"/>
              </a:ext>
            </a:extLst>
          </p:cNvPr>
          <p:cNvSpPr/>
          <p:nvPr/>
        </p:nvSpPr>
        <p:spPr>
          <a:xfrm>
            <a:off x="7397467" y="3026736"/>
            <a:ext cx="542716" cy="3877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56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F50CCDD-F08E-45E5-9874-49B30E8FD2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808" y="1548000"/>
            <a:ext cx="10450383" cy="52311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62494" y="237180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ポスターの編集画面について</a:t>
            </a:r>
          </a:p>
        </p:txBody>
      </p:sp>
      <p:sp>
        <p:nvSpPr>
          <p:cNvPr id="16" name="角丸四角形 48">
            <a:extLst>
              <a:ext uri="{FF2B5EF4-FFF2-40B4-BE49-F238E27FC236}">
                <a16:creationId xmlns:a16="http://schemas.microsoft.com/office/drawing/2014/main" id="{181A3ED0-1D5C-43AA-89AF-AF1710D58919}"/>
              </a:ext>
            </a:extLst>
          </p:cNvPr>
          <p:cNvSpPr/>
          <p:nvPr/>
        </p:nvSpPr>
        <p:spPr>
          <a:xfrm>
            <a:off x="5167280" y="2576938"/>
            <a:ext cx="6059832" cy="3766712"/>
          </a:xfrm>
          <a:prstGeom prst="roundRect">
            <a:avLst>
              <a:gd name="adj" fmla="val 814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21" name="角丸四角形 159">
            <a:extLst>
              <a:ext uri="{FF2B5EF4-FFF2-40B4-BE49-F238E27FC236}">
                <a16:creationId xmlns:a16="http://schemas.microsoft.com/office/drawing/2014/main" id="{8C680BC5-8E4D-4287-8F31-293CBF96A9DC}"/>
              </a:ext>
            </a:extLst>
          </p:cNvPr>
          <p:cNvSpPr/>
          <p:nvPr/>
        </p:nvSpPr>
        <p:spPr>
          <a:xfrm>
            <a:off x="964888" y="2118828"/>
            <a:ext cx="529980" cy="4660297"/>
          </a:xfrm>
          <a:prstGeom prst="roundRect">
            <a:avLst>
              <a:gd name="adj" fmla="val 814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9A595106-AC5A-48F8-B50A-9D5BD58DA912}"/>
              </a:ext>
            </a:extLst>
          </p:cNvPr>
          <p:cNvSpPr/>
          <p:nvPr/>
        </p:nvSpPr>
        <p:spPr>
          <a:xfrm>
            <a:off x="8659917" y="4163562"/>
            <a:ext cx="2420470" cy="1223682"/>
          </a:xfrm>
          <a:prstGeom prst="wedgeRectCallout">
            <a:avLst>
              <a:gd name="adj1" fmla="val -61757"/>
              <a:gd name="adj2" fmla="val -39542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編集エリア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文字やイラストなどを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入れられます</a:t>
            </a:r>
          </a:p>
        </p:txBody>
      </p:sp>
      <p:sp>
        <p:nvSpPr>
          <p:cNvPr id="29" name="吹き出し: 四角形 28">
            <a:extLst>
              <a:ext uri="{FF2B5EF4-FFF2-40B4-BE49-F238E27FC236}">
                <a16:creationId xmlns:a16="http://schemas.microsoft.com/office/drawing/2014/main" id="{1D31F42D-1FE2-48D7-B07F-E4FD9DB84034}"/>
              </a:ext>
            </a:extLst>
          </p:cNvPr>
          <p:cNvSpPr/>
          <p:nvPr/>
        </p:nvSpPr>
        <p:spPr>
          <a:xfrm>
            <a:off x="460028" y="1051485"/>
            <a:ext cx="1935477" cy="871484"/>
          </a:xfrm>
          <a:prstGeom prst="wedgeRectCallout">
            <a:avLst>
              <a:gd name="adj1" fmla="val -12026"/>
              <a:gd name="adj2" fmla="val 6986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メニュー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6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555D1633-E6FB-4DE6-8D19-AE25EE163A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808" y="2052000"/>
            <a:ext cx="10450383" cy="4739325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作品に名前をつけよう</a:t>
            </a:r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FA755F97-359D-4852-8D6C-5DE04B8FEE53}"/>
              </a:ext>
            </a:extLst>
          </p:cNvPr>
          <p:cNvSpPr txBox="1">
            <a:spLocks/>
          </p:cNvSpPr>
          <p:nvPr/>
        </p:nvSpPr>
        <p:spPr>
          <a:xfrm>
            <a:off x="905884" y="808337"/>
            <a:ext cx="10622278" cy="1147884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最初に作るときは、ファイルに名前をつけましょう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メニューのファイルから　　　マークをタップし名前を変更しましょう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368E25B-4CB3-4FC6-8786-002EB8C40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688" y="1359402"/>
            <a:ext cx="625876" cy="4917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4402AAB-1C54-41BE-896F-F673BE7DFBC2}"/>
              </a:ext>
            </a:extLst>
          </p:cNvPr>
          <p:cNvSpPr/>
          <p:nvPr/>
        </p:nvSpPr>
        <p:spPr>
          <a:xfrm>
            <a:off x="3687728" y="3012742"/>
            <a:ext cx="494664" cy="28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9B7806FC-4650-4A31-92E2-ED874A1FEA65}"/>
              </a:ext>
            </a:extLst>
          </p:cNvPr>
          <p:cNvSpPr/>
          <p:nvPr/>
        </p:nvSpPr>
        <p:spPr>
          <a:xfrm>
            <a:off x="1414507" y="2018841"/>
            <a:ext cx="992144" cy="573724"/>
          </a:xfrm>
          <a:prstGeom prst="roundRect">
            <a:avLst>
              <a:gd name="adj" fmla="val 930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B7DDE8F3-3DC9-41F1-9F77-2B13EE086969}"/>
              </a:ext>
            </a:extLst>
          </p:cNvPr>
          <p:cNvSpPr/>
          <p:nvPr/>
        </p:nvSpPr>
        <p:spPr>
          <a:xfrm>
            <a:off x="4518098" y="2669016"/>
            <a:ext cx="649539" cy="3092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252FCD02-0EB5-4BB6-9830-D8CA7626E0A3}"/>
              </a:ext>
            </a:extLst>
          </p:cNvPr>
          <p:cNvSpPr/>
          <p:nvPr/>
        </p:nvSpPr>
        <p:spPr>
          <a:xfrm>
            <a:off x="4062035" y="2599640"/>
            <a:ext cx="475335" cy="441278"/>
          </a:xfrm>
          <a:prstGeom prst="roundRect">
            <a:avLst>
              <a:gd name="adj" fmla="val 930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ADF351E-8A74-40EC-A84F-927582600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096" y="2599640"/>
            <a:ext cx="3115110" cy="3439005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D8A5EC08-2771-4833-B6B6-562C31B14FE6}"/>
              </a:ext>
            </a:extLst>
          </p:cNvPr>
          <p:cNvSpPr/>
          <p:nvPr/>
        </p:nvSpPr>
        <p:spPr>
          <a:xfrm>
            <a:off x="5218197" y="2600013"/>
            <a:ext cx="992144" cy="440905"/>
          </a:xfrm>
          <a:prstGeom prst="roundRect">
            <a:avLst>
              <a:gd name="adj" fmla="val 930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12DD1DCF-44C6-4622-AC3B-F9677CCF356A}"/>
              </a:ext>
            </a:extLst>
          </p:cNvPr>
          <p:cNvSpPr/>
          <p:nvPr/>
        </p:nvSpPr>
        <p:spPr>
          <a:xfrm>
            <a:off x="6652260" y="2820279"/>
            <a:ext cx="2600023" cy="1223682"/>
          </a:xfrm>
          <a:prstGeom prst="wedgeRectCallout">
            <a:avLst>
              <a:gd name="adj1" fmla="val -70021"/>
              <a:gd name="adj2" fmla="val -4343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ここにファイル名を入力します</a:t>
            </a:r>
            <a:endParaRPr kumimoji="1" lang="ja-JP" altLang="en-US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07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F04C256C-3284-4870-AA70-FFF03A954B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104" y="1489816"/>
            <a:ext cx="10450383" cy="517252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8B09EFE-56BE-45F2-A51B-E042B65807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130" y="1811342"/>
            <a:ext cx="4852073" cy="43076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849104" y="738961"/>
            <a:ext cx="10968428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自分で撮影した写真をアップロードして、ポスターに入れましょう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18">
            <a:extLst>
              <a:ext uri="{FF2B5EF4-FFF2-40B4-BE49-F238E27FC236}">
                <a16:creationId xmlns:a16="http://schemas.microsoft.com/office/drawing/2014/main" id="{5736D0E0-6B75-494D-AB4D-3412509B2227}"/>
              </a:ext>
            </a:extLst>
          </p:cNvPr>
          <p:cNvSpPr/>
          <p:nvPr/>
        </p:nvSpPr>
        <p:spPr>
          <a:xfrm>
            <a:off x="892513" y="4753048"/>
            <a:ext cx="656204" cy="600320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8">
            <a:extLst>
              <a:ext uri="{FF2B5EF4-FFF2-40B4-BE49-F238E27FC236}">
                <a16:creationId xmlns:a16="http://schemas.microsoft.com/office/drawing/2014/main" id="{2D52AD77-4BA6-4D76-852D-0DC240862BCE}"/>
              </a:ext>
            </a:extLst>
          </p:cNvPr>
          <p:cNvSpPr/>
          <p:nvPr/>
        </p:nvSpPr>
        <p:spPr>
          <a:xfrm>
            <a:off x="1796593" y="2469353"/>
            <a:ext cx="2673808" cy="520582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18">
            <a:extLst>
              <a:ext uri="{FF2B5EF4-FFF2-40B4-BE49-F238E27FC236}">
                <a16:creationId xmlns:a16="http://schemas.microsoft.com/office/drawing/2014/main" id="{AC957182-5D4A-46D5-8300-BD80408BEDDD}"/>
              </a:ext>
            </a:extLst>
          </p:cNvPr>
          <p:cNvSpPr/>
          <p:nvPr/>
        </p:nvSpPr>
        <p:spPr>
          <a:xfrm>
            <a:off x="7928619" y="4260752"/>
            <a:ext cx="1554048" cy="279833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タイトル 3">
            <a:extLst>
              <a:ext uri="{FF2B5EF4-FFF2-40B4-BE49-F238E27FC236}">
                <a16:creationId xmlns:a16="http://schemas.microsoft.com/office/drawing/2014/main" id="{809C4A11-3A80-42B6-8AC0-5AB77A773AB6}"/>
              </a:ext>
            </a:extLst>
          </p:cNvPr>
          <p:cNvSpPr txBox="1">
            <a:spLocks/>
          </p:cNvSpPr>
          <p:nvPr/>
        </p:nvSpPr>
        <p:spPr>
          <a:xfrm>
            <a:off x="158520" y="5680166"/>
            <a:ext cx="2780394" cy="877745"/>
          </a:xfrm>
          <a:prstGeom prst="wedgeRectCallout">
            <a:avLst>
              <a:gd name="adj1" fmla="val -7778"/>
              <a:gd name="adj2" fmla="val -8916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①「アップロード」を</a:t>
            </a:r>
            <a:endParaRPr lang="en-US" altLang="ja-JP" dirty="0"/>
          </a:p>
          <a:p>
            <a:r>
              <a:rPr lang="ja-JP" altLang="en-US" dirty="0"/>
              <a:t>タップします</a:t>
            </a:r>
          </a:p>
        </p:txBody>
      </p:sp>
      <p:sp>
        <p:nvSpPr>
          <p:cNvPr id="27" name="タイトル 3">
            <a:extLst>
              <a:ext uri="{FF2B5EF4-FFF2-40B4-BE49-F238E27FC236}">
                <a16:creationId xmlns:a16="http://schemas.microsoft.com/office/drawing/2014/main" id="{BEEC255C-AF5F-4ACD-A627-DE350FFC0A9B}"/>
              </a:ext>
            </a:extLst>
          </p:cNvPr>
          <p:cNvSpPr txBox="1">
            <a:spLocks/>
          </p:cNvSpPr>
          <p:nvPr/>
        </p:nvSpPr>
        <p:spPr>
          <a:xfrm>
            <a:off x="1288986" y="3434588"/>
            <a:ext cx="3454400" cy="1155061"/>
          </a:xfrm>
          <a:prstGeom prst="wedgeRectCallout">
            <a:avLst>
              <a:gd name="adj1" fmla="val -1320"/>
              <a:gd name="adj2" fmla="val -9043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②「ファイルをアップロード」</a:t>
            </a:r>
            <a:endParaRPr lang="en-US" altLang="ja-JP" dirty="0"/>
          </a:p>
          <a:p>
            <a:r>
              <a:rPr lang="ja-JP" altLang="en-US" dirty="0"/>
              <a:t>をタップします</a:t>
            </a:r>
          </a:p>
        </p:txBody>
      </p:sp>
      <p:sp>
        <p:nvSpPr>
          <p:cNvPr id="28" name="タイトル 3">
            <a:extLst>
              <a:ext uri="{FF2B5EF4-FFF2-40B4-BE49-F238E27FC236}">
                <a16:creationId xmlns:a16="http://schemas.microsoft.com/office/drawing/2014/main" id="{11BA8695-8A6B-4809-9142-3CCE098DACEA}"/>
              </a:ext>
            </a:extLst>
          </p:cNvPr>
          <p:cNvSpPr txBox="1">
            <a:spLocks/>
          </p:cNvSpPr>
          <p:nvPr/>
        </p:nvSpPr>
        <p:spPr>
          <a:xfrm>
            <a:off x="7031152" y="5083887"/>
            <a:ext cx="2780394" cy="877745"/>
          </a:xfrm>
          <a:prstGeom prst="wedgeRectCallout">
            <a:avLst>
              <a:gd name="adj1" fmla="val -7778"/>
              <a:gd name="adj2" fmla="val -8916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③入れたい写真をタップします</a:t>
            </a:r>
          </a:p>
        </p:txBody>
      </p:sp>
    </p:spTree>
    <p:extLst>
      <p:ext uri="{BB962C8B-B14F-4D97-AF65-F5344CB8AC3E}">
        <p14:creationId xmlns:p14="http://schemas.microsoft.com/office/powerpoint/2010/main" val="1683454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21543f-37ba-4abe-9037-20c38cbe8bb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B6D6B954B35BE4185A8406048C19F3E" ma:contentTypeVersion="10" ma:contentTypeDescription="新しいドキュメントを作成します。" ma:contentTypeScope="" ma:versionID="2ecb240c54a60ee1b3db4c29bc81933f">
  <xsd:schema xmlns:xsd="http://www.w3.org/2001/XMLSchema" xmlns:xs="http://www.w3.org/2001/XMLSchema" xmlns:p="http://schemas.microsoft.com/office/2006/metadata/properties" xmlns:ns2="7821543f-37ba-4abe-9037-20c38cbe8bb1" xmlns:ns3="e1630066-3fa0-420f-acaa-b3014ba5f65e" targetNamespace="http://schemas.microsoft.com/office/2006/metadata/properties" ma:root="true" ma:fieldsID="4a019ca43281a6b7c3cfe4ced05f3a66" ns2:_="" ns3:_="">
    <xsd:import namespace="7821543f-37ba-4abe-9037-20c38cbe8bb1"/>
    <xsd:import namespace="e1630066-3fa0-420f-acaa-b3014ba5f6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1543f-37ba-4abe-9037-20c38cbe8b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2c2f1ac2-cbdd-423a-9c11-2b9cfebad2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30066-3fa0-420f-acaa-b3014ba5f6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7AAFDD-AF34-467C-9EA5-3ED47F8C7B56}">
  <ds:schemaRefs>
    <ds:schemaRef ds:uri="http://schemas.openxmlformats.org/package/2006/metadata/core-properties"/>
    <ds:schemaRef ds:uri="e1630066-3fa0-420f-acaa-b3014ba5f65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7821543f-37ba-4abe-9037-20c38cbe8bb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60C439B-5BA1-48FE-AF2D-05A424FE7C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25F297-7864-4EB3-BDBB-4CEBB0DE5C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21543f-37ba-4abe-9037-20c38cbe8bb1"/>
    <ds:schemaRef ds:uri="e1630066-3fa0-420f-acaa-b3014ba5f6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5324</TotalTime>
  <Words>671</Words>
  <Application>Microsoft Office PowerPoint</Application>
  <PresentationFormat>ワイド画面</PresentationFormat>
  <Paragraphs>119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7" baseType="lpstr">
      <vt:lpstr>Meiryo UI</vt:lpstr>
      <vt:lpstr>ＭＳ Ｐゴシック</vt:lpstr>
      <vt:lpstr>メイリオ</vt:lpstr>
      <vt:lpstr>游ゴシック</vt:lpstr>
      <vt:lpstr>游ゴシック Light</vt:lpstr>
      <vt:lpstr>Arial</vt:lpstr>
      <vt:lpstr>Office テーマ</vt:lpstr>
      <vt:lpstr>Canvaを つかってみよう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Classroomを使うために知っておきたいこと</dc:title>
  <dc:creator>柏市立教育研究所</dc:creator>
  <cp:lastModifiedBy>ITアドバイザー01</cp:lastModifiedBy>
  <cp:revision>421</cp:revision>
  <dcterms:created xsi:type="dcterms:W3CDTF">2021-07-12T02:04:37Z</dcterms:created>
  <dcterms:modified xsi:type="dcterms:W3CDTF">2024-06-27T05:15:44Z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0x010100EB6D6B954B35BE4185A8406048C19F3E</vt:lpwstr>
  </property>
  <property fmtid="{D5CDD505-2E9C-101B-9397-08002B2CF9AE}" pid="3" name="MediaServiceImageTags">
    <vt:lpwstr/>
  </property>
</Properties>
</file>