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5" r:id="rId4"/>
    <p:sldId id="287" r:id="rId5"/>
    <p:sldId id="266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84" r:id="rId15"/>
    <p:sldId id="277" r:id="rId16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CC00"/>
    <a:srgbClr val="FFFF00"/>
    <a:srgbClr val="CC3399"/>
    <a:srgbClr val="FFCCFF"/>
    <a:srgbClr val="CC9900"/>
    <a:srgbClr val="FFFF99"/>
    <a:srgbClr val="FFFFCC"/>
    <a:srgbClr val="FF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93705" autoAdjust="0"/>
  </p:normalViewPr>
  <p:slideViewPr>
    <p:cSldViewPr>
      <p:cViewPr varScale="1">
        <p:scale>
          <a:sx n="68" d="100"/>
          <a:sy n="68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093A-50BD-4172-8EDF-E054703D9AC1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3B86-F393-4A2D-A1A4-EB4DB19AF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14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82290-5FE2-4C1D-9CEE-4842B13304DB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0E04-F81B-477B-8864-2BB6D1343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7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3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7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3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7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3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8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1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0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15FAF99-5602-4A6E-9685-127AC90F30E9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kumimoji="1" lang="ja-JP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D1BAFEF-14AD-46AD-A756-02386BC3E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31" name="Picture 7" descr="image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28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63"/>
          <a:stretch>
            <a:fillRect/>
          </a:stretch>
        </p:blipFill>
        <p:spPr bwMode="auto">
          <a:xfrm>
            <a:off x="8128000" y="1"/>
            <a:ext cx="4064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15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7568" y="945416"/>
            <a:ext cx="7632848" cy="1470025"/>
          </a:xfrm>
        </p:spPr>
        <p:txBody>
          <a:bodyPr>
            <a:normAutofit/>
          </a:bodyPr>
          <a:lstStyle/>
          <a:p>
            <a:pPr algn="l"/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はじめてのプログラミング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25356" y="5747146"/>
            <a:ext cx="5464696" cy="648072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柏市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教育支援アドバイザー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642768"/>
            <a:ext cx="2915857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5807968" y="2852936"/>
            <a:ext cx="4320480" cy="2016224"/>
          </a:xfrm>
          <a:prstGeom prst="wedgeRoundRectCallout">
            <a:avLst>
              <a:gd name="adj1" fmla="val -67487"/>
              <a:gd name="adj2" fmla="val -293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ログインして</a:t>
            </a:r>
            <a:endParaRPr lang="en-US" altLang="ja-JP" sz="3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待っててね</a:t>
            </a:r>
          </a:p>
        </p:txBody>
      </p:sp>
    </p:spTree>
    <p:extLst>
      <p:ext uri="{BB962C8B-B14F-4D97-AF65-F5344CB8AC3E}">
        <p14:creationId xmlns:p14="http://schemas.microsoft.com/office/powerpoint/2010/main" val="14101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266243" y="2355481"/>
            <a:ext cx="2503704" cy="1944164"/>
            <a:chOff x="5718290" y="1290170"/>
            <a:chExt cx="2503704" cy="194416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円/楕円 18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4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96554" y="826623"/>
            <a:ext cx="609600" cy="6096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4423212" y="1131424"/>
            <a:ext cx="2363971" cy="972405"/>
            <a:chOff x="4423212" y="1131424"/>
            <a:chExt cx="2363971" cy="97240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4423212" y="1131424"/>
              <a:ext cx="2363971" cy="972405"/>
            </a:xfrm>
            <a:prstGeom prst="wedgeRoundRectCallout">
              <a:avLst>
                <a:gd name="adj1" fmla="val -44373"/>
                <a:gd name="adj2" fmla="val 851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t" anchorCtr="1">
              <a:noAutofit/>
            </a:bodyPr>
            <a:lstStyle/>
            <a:p>
              <a:pPr algn="ctr"/>
              <a:r>
                <a:rPr lang="ja-JP" alt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すすんで</a:t>
              </a:r>
              <a:r>
                <a:rPr lang="ja-JP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！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5087151" y="1637581"/>
              <a:ext cx="1609019" cy="369332"/>
              <a:chOff x="5918651" y="86619"/>
              <a:chExt cx="1609019" cy="369332"/>
            </a:xfrm>
          </p:grpSpPr>
          <p:sp>
            <p:nvSpPr>
              <p:cNvPr id="20" name="楕円 19"/>
              <p:cNvSpPr/>
              <p:nvPr/>
            </p:nvSpPr>
            <p:spPr>
              <a:xfrm>
                <a:off x="5918651" y="127269"/>
                <a:ext cx="288032" cy="28803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n>
                    <a:solidFill>
                      <a:schemeClr val="bg1">
                        <a:lumMod val="50000"/>
                      </a:schemeClr>
                    </a:solidFill>
                  </a:ln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297696" y="86619"/>
                <a:ext cx="1229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動き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0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41823 0.34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6787182" y="4449180"/>
            <a:ext cx="2503704" cy="1944164"/>
            <a:chOff x="5718290" y="1290170"/>
            <a:chExt cx="2503704" cy="194416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円/楕円 15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7484256" y="2975854"/>
            <a:ext cx="2363971" cy="972405"/>
          </a:xfrm>
          <a:prstGeom prst="wedgeRoundRectCallout">
            <a:avLst>
              <a:gd name="adj1" fmla="val -44373"/>
              <a:gd name="adj2" fmla="val 85160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完了！止まって</a:t>
            </a:r>
          </a:p>
        </p:txBody>
      </p:sp>
      <p:pic>
        <p:nvPicPr>
          <p:cNvPr id="17" name="pyo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8400" y="1700808"/>
            <a:ext cx="609600" cy="609600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8251983" y="3437347"/>
            <a:ext cx="1493182" cy="369332"/>
            <a:chOff x="5419501" y="758051"/>
            <a:chExt cx="1493182" cy="369332"/>
          </a:xfrm>
        </p:grpSpPr>
        <p:sp>
          <p:nvSpPr>
            <p:cNvPr id="19" name="楕円 18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制御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5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/>
        </p:nvCxnSpPr>
        <p:spPr>
          <a:xfrm flipV="1">
            <a:off x="5935450" y="3971666"/>
            <a:ext cx="900506" cy="154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1919013" y="370399"/>
            <a:ext cx="2195978" cy="5896694"/>
          </a:xfrm>
          <a:prstGeom prst="roundRect">
            <a:avLst>
              <a:gd name="adj" fmla="val 2942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フローチャート: 判断 15"/>
          <p:cNvSpPr/>
          <p:nvPr/>
        </p:nvSpPr>
        <p:spPr>
          <a:xfrm>
            <a:off x="2231842" y="3254003"/>
            <a:ext cx="3758161" cy="1471141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06685" y="3337915"/>
            <a:ext cx="268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何かにぶつかった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385704" y="3601955"/>
            <a:ext cx="1870536" cy="806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21817" y="2364640"/>
            <a:ext cx="229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向きをかえて</a:t>
            </a:r>
            <a:endParaRPr lang="en-US" altLang="ja-JP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バックして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677449" y="1705907"/>
            <a:ext cx="2856963" cy="9973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6686" y="1924336"/>
            <a:ext cx="242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ず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ーっと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動いて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54584" y="3689693"/>
            <a:ext cx="190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バックして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8" y="5229201"/>
            <a:ext cx="1288013" cy="113671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8498094" y="509089"/>
            <a:ext cx="1875016" cy="1398839"/>
            <a:chOff x="5718290" y="1290170"/>
            <a:chExt cx="2503704" cy="1944164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円/楕円 18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cxnSp>
        <p:nvCxnSpPr>
          <p:cNvPr id="11" name="直線コネクタ 10"/>
          <p:cNvCxnSpPr/>
          <p:nvPr/>
        </p:nvCxnSpPr>
        <p:spPr>
          <a:xfrm>
            <a:off x="7293588" y="4392682"/>
            <a:ext cx="0" cy="90635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4120785" y="5299035"/>
            <a:ext cx="3172803" cy="49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367809" y="168900"/>
            <a:ext cx="3642512" cy="919401"/>
          </a:xfrm>
          <a:prstGeom prst="round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おそうじロボットの動きを</a:t>
            </a:r>
            <a:endParaRPr lang="en-US" altLang="ja-JP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「ことば」で表してみよう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3080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0625 0.4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47754 L -0.0306 0.18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173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370686" y="2547751"/>
            <a:ext cx="3353152" cy="2468240"/>
            <a:chOff x="5517712" y="3063602"/>
            <a:chExt cx="2510672" cy="194957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712" y="3063602"/>
              <a:ext cx="2510672" cy="194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円/楕円 22"/>
            <p:cNvSpPr/>
            <p:nvPr/>
          </p:nvSpPr>
          <p:spPr>
            <a:xfrm rot="878250">
              <a:off x="6608081" y="3660345"/>
              <a:ext cx="329935" cy="263719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056701" y="410135"/>
            <a:ext cx="5981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プログラミング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とは、</a:t>
            </a:r>
            <a:endParaRPr lang="en-US" altLang="ja-JP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コンピュータが分かるように</a:t>
            </a:r>
            <a:endParaRPr lang="en-US" altLang="ja-JP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命令を渡してあげることです。</a:t>
            </a:r>
            <a:endParaRPr lang="en-US" altLang="ja-JP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639616" y="5445224"/>
            <a:ext cx="7128792" cy="967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3116634" y="5757498"/>
            <a:ext cx="1493182" cy="369332"/>
            <a:chOff x="5419501" y="758051"/>
            <a:chExt cx="1493182" cy="369332"/>
          </a:xfrm>
        </p:grpSpPr>
        <p:sp>
          <p:nvSpPr>
            <p:cNvPr id="19" name="楕円 18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308617" y="5774929"/>
            <a:ext cx="1493182" cy="369332"/>
            <a:chOff x="5419501" y="758051"/>
            <a:chExt cx="1493182" cy="369332"/>
          </a:xfrm>
        </p:grpSpPr>
        <p:sp>
          <p:nvSpPr>
            <p:cNvPr id="24" name="楕円 23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見た目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598106" y="5771566"/>
            <a:ext cx="1493182" cy="369332"/>
            <a:chOff x="5419501" y="758051"/>
            <a:chExt cx="1493182" cy="369332"/>
          </a:xfrm>
        </p:grpSpPr>
        <p:sp>
          <p:nvSpPr>
            <p:cNvPr id="27" name="楕円 26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イベント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897824" y="5771566"/>
            <a:ext cx="1493182" cy="369332"/>
            <a:chOff x="5419501" y="758051"/>
            <a:chExt cx="1493182" cy="369332"/>
          </a:xfrm>
        </p:grpSpPr>
        <p:sp>
          <p:nvSpPr>
            <p:cNvPr id="30" name="楕円 29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制御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097437" y="5757498"/>
            <a:ext cx="1493182" cy="369332"/>
            <a:chOff x="5419501" y="758051"/>
            <a:chExt cx="1493182" cy="369332"/>
          </a:xfrm>
        </p:grpSpPr>
        <p:sp>
          <p:nvSpPr>
            <p:cNvPr id="33" name="楕円 32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調べる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4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5520" y="184482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ではスクラッチでプログラムを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作成してみましょう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X:\◆コンピュータ研修\★H28\夏季研修\研修マニュアル-作成中\8-プログラミング\素材関係\ねこ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005064"/>
            <a:ext cx="17716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087888" y="3501009"/>
            <a:ext cx="2952328" cy="1826121"/>
          </a:xfrm>
          <a:prstGeom prst="wedgeEllipseCallout">
            <a:avLst>
              <a:gd name="adj1" fmla="val -61018"/>
              <a:gd name="adj2" fmla="val 4232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Let’s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6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2072" y="509617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身近なプログラム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56" y="4653137"/>
            <a:ext cx="1672632" cy="128958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336" y="3501008"/>
            <a:ext cx="2254268" cy="3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261" y="2055131"/>
            <a:ext cx="2213992" cy="20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310" y="1652617"/>
            <a:ext cx="2036128" cy="46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85" y="1652618"/>
            <a:ext cx="1492107" cy="14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0846" y="1553238"/>
            <a:ext cx="7119531" cy="2235802"/>
          </a:xfrm>
          <a:prstGeom prst="wedgeRoundRectCallout">
            <a:avLst>
              <a:gd name="adj1" fmla="val -2966"/>
              <a:gd name="adj2" fmla="val 74354"/>
              <a:gd name="adj3" fmla="val 16667"/>
            </a:avLst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おそうじロボットの動きを見ながら、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その命令を確認してみよう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4293097"/>
            <a:ext cx="25050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711625" y="823220"/>
            <a:ext cx="638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プログラムとは、命令の集まりです。</a:t>
            </a:r>
            <a:endParaRPr lang="en-US" altLang="ja-JP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yo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8552" y="536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4" y="1724585"/>
            <a:ext cx="490435" cy="46668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6328043" y="285501"/>
            <a:ext cx="2363971" cy="972405"/>
          </a:xfrm>
          <a:prstGeom prst="wedgeRoundRectCallout">
            <a:avLst>
              <a:gd name="adj1" fmla="val 68446"/>
              <a:gd name="adj2" fmla="val -15405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スタートボタンＯＮ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0" y="1290170"/>
            <a:ext cx="2503704" cy="194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603">
            <a:off x="8370519" y="296430"/>
            <a:ext cx="1590332" cy="1434018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6943501" y="758051"/>
            <a:ext cx="1493182" cy="369332"/>
            <a:chOff x="5419501" y="758051"/>
            <a:chExt cx="1493182" cy="369332"/>
          </a:xfrm>
        </p:grpSpPr>
        <p:sp>
          <p:nvSpPr>
            <p:cNvPr id="6" name="楕円 5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イベント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4259 C 0.00781 -0.03287 0.00469 -0.02431 0.0026 -0.01713 C 0.00052 -0.00996 -0.00399 -0.00718 -0.00399 0.00532 L 2.77778E-7 2.22222E-6 " pathEditMode="relative" rAng="0" ptsTypes="ff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4" y="1724585"/>
            <a:ext cx="490435" cy="46668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0" y="1290170"/>
            <a:ext cx="2503704" cy="194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280053" y="312038"/>
            <a:ext cx="2363971" cy="972405"/>
          </a:xfrm>
          <a:prstGeom prst="wedgeRoundRectCallout">
            <a:avLst>
              <a:gd name="adj1" fmla="val 34063"/>
              <a:gd name="adj2" fmla="val 8385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電源ランプをみどり</a:t>
            </a:r>
          </a:p>
        </p:txBody>
      </p:sp>
      <p:sp>
        <p:nvSpPr>
          <p:cNvPr id="23" name="円/楕円 22"/>
          <p:cNvSpPr/>
          <p:nvPr/>
        </p:nvSpPr>
        <p:spPr>
          <a:xfrm rot="1383477">
            <a:off x="8309131" y="1895590"/>
            <a:ext cx="360040" cy="267072"/>
          </a:xfrm>
          <a:prstGeom prst="ellipse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4" name="one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8400" y="188640"/>
            <a:ext cx="609600" cy="6096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603">
            <a:off x="8370519" y="296430"/>
            <a:ext cx="1590332" cy="1434018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6943501" y="758051"/>
            <a:ext cx="1493182" cy="369332"/>
            <a:chOff x="5419501" y="758051"/>
            <a:chExt cx="1493182" cy="369332"/>
          </a:xfrm>
        </p:grpSpPr>
        <p:sp>
          <p:nvSpPr>
            <p:cNvPr id="27" name="楕円 26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CC3399"/>
            </a:solidFill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見た目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3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4" y="1724585"/>
            <a:ext cx="490435" cy="46668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7237299" y="1290170"/>
            <a:ext cx="2503704" cy="1944164"/>
            <a:chOff x="5718290" y="1290170"/>
            <a:chExt cx="2503704" cy="194416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円/楕円 22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280053" y="312038"/>
            <a:ext cx="2363971" cy="972405"/>
          </a:xfrm>
          <a:prstGeom prst="wedgeRoundRectCallout">
            <a:avLst>
              <a:gd name="adj1" fmla="val 34063"/>
              <a:gd name="adj2" fmla="val 8385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すすんで</a:t>
            </a:r>
            <a:r>
              <a:rPr lang="ja-JP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</a:p>
        </p:txBody>
      </p:sp>
      <p:pic>
        <p:nvPicPr>
          <p:cNvPr id="25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12694" y="206098"/>
            <a:ext cx="609600" cy="609600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6943501" y="758051"/>
            <a:ext cx="1493182" cy="369332"/>
            <a:chOff x="5419501" y="758051"/>
            <a:chExt cx="1493182" cy="369332"/>
          </a:xfrm>
        </p:grpSpPr>
        <p:sp>
          <p:nvSpPr>
            <p:cNvPr id="22" name="楕円 21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8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083 L -0.41471 -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4899197" y="329496"/>
            <a:ext cx="2363971" cy="972405"/>
          </a:xfrm>
          <a:prstGeom prst="wedgeRoundRectCallout">
            <a:avLst>
              <a:gd name="adj1" fmla="val -44373"/>
              <a:gd name="adj2" fmla="val 85160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すすんで</a:t>
            </a:r>
            <a:r>
              <a:rPr lang="ja-JP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</a:p>
        </p:txBody>
      </p:sp>
      <p:pic>
        <p:nvPicPr>
          <p:cNvPr id="25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12694" y="206098"/>
            <a:ext cx="609600" cy="609600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2601200" y="1145952"/>
            <a:ext cx="2503704" cy="1944164"/>
            <a:chOff x="5718290" y="1290170"/>
            <a:chExt cx="2503704" cy="19441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円/楕円 25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733076" y="815697"/>
            <a:ext cx="1493182" cy="369332"/>
            <a:chOff x="5419501" y="758051"/>
            <a:chExt cx="1493182" cy="369332"/>
          </a:xfrm>
        </p:grpSpPr>
        <p:sp>
          <p:nvSpPr>
            <p:cNvPr id="20" name="楕円 19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0.00232 L -0.0526 0.2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457162" y="3712124"/>
            <a:ext cx="589117" cy="436956"/>
            <a:chOff x="1144809" y="3889364"/>
            <a:chExt cx="589117" cy="4369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809" y="3977984"/>
              <a:ext cx="346419" cy="32964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366" y="3889364"/>
              <a:ext cx="186262" cy="17724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49080"/>
              <a:ext cx="186262" cy="177240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2159486" y="2917282"/>
            <a:ext cx="2503704" cy="1944164"/>
            <a:chOff x="5718290" y="1290170"/>
            <a:chExt cx="2503704" cy="194416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円/楕円 26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079777" y="980728"/>
            <a:ext cx="3603031" cy="1638788"/>
            <a:chOff x="3144181" y="741335"/>
            <a:chExt cx="3603031" cy="1638788"/>
          </a:xfrm>
          <a:solidFill>
            <a:schemeClr val="bg1"/>
          </a:solidFill>
        </p:grpSpPr>
        <p:sp>
          <p:nvSpPr>
            <p:cNvPr id="21" name="テキスト ボックス 20"/>
            <p:cNvSpPr txBox="1"/>
            <p:nvPr/>
          </p:nvSpPr>
          <p:spPr>
            <a:xfrm>
              <a:off x="3144181" y="741335"/>
              <a:ext cx="3603031" cy="1638788"/>
            </a:xfrm>
            <a:prstGeom prst="wedgeRoundRectCallout">
              <a:avLst>
                <a:gd name="adj1" fmla="val -36317"/>
                <a:gd name="adj2" fmla="val 69505"/>
                <a:gd name="adj3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t" anchorCtr="1">
              <a:noAutofit/>
            </a:bodyPr>
            <a:lstStyle/>
            <a:p>
              <a:endParaRPr lang="ja-JP" altLang="en-US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758078" y="901696"/>
              <a:ext cx="1989134" cy="145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ja-JP" altLang="en-US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もし</a:t>
              </a:r>
              <a:endParaRPr lang="en-US" altLang="ja-JP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endParaRPr lang="en-US" altLang="ja-JP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en-US" altLang="ja-JP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本に</a:t>
              </a:r>
              <a:r>
                <a:rPr lang="en-US" altLang="ja-JP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ぶつかったら</a:t>
              </a:r>
            </a:p>
            <a:p>
              <a:pPr>
                <a:lnSpc>
                  <a:spcPts val="1700"/>
                </a:lnSpc>
              </a:pPr>
              <a:endParaRPr lang="en-US" altLang="ja-JP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バックして</a:t>
              </a:r>
            </a:p>
            <a:p>
              <a:endParaRPr lang="ja-JP" altLang="en-US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602818" y="1110799"/>
            <a:ext cx="1493182" cy="369332"/>
            <a:chOff x="5419501" y="758051"/>
            <a:chExt cx="1493182" cy="369332"/>
          </a:xfrm>
        </p:grpSpPr>
        <p:sp>
          <p:nvSpPr>
            <p:cNvPr id="25" name="楕円 24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制御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602818" y="1529777"/>
            <a:ext cx="1493182" cy="369332"/>
            <a:chOff x="5419501" y="758051"/>
            <a:chExt cx="1493182" cy="369332"/>
          </a:xfrm>
        </p:grpSpPr>
        <p:sp>
          <p:nvSpPr>
            <p:cNvPr id="31" name="楕円 30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調べる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602818" y="2001403"/>
            <a:ext cx="1493182" cy="369332"/>
            <a:chOff x="5419501" y="758051"/>
            <a:chExt cx="1493182" cy="369332"/>
          </a:xfrm>
        </p:grpSpPr>
        <p:sp>
          <p:nvSpPr>
            <p:cNvPr id="34" name="楕円 33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0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台形 4"/>
          <p:cNvSpPr/>
          <p:nvPr/>
        </p:nvSpPr>
        <p:spPr>
          <a:xfrm>
            <a:off x="1652690" y="188640"/>
            <a:ext cx="8856984" cy="6480720"/>
          </a:xfrm>
          <a:prstGeom prst="trapezoid">
            <a:avLst>
              <a:gd name="adj" fmla="val 9056"/>
            </a:avLst>
          </a:prstGeom>
          <a:solidFill>
            <a:srgbClr val="D5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6" y="4797152"/>
            <a:ext cx="1726852" cy="1524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8271212" y="5305712"/>
            <a:ext cx="488160" cy="506880"/>
            <a:chOff x="7092280" y="2922120"/>
            <a:chExt cx="488160" cy="5068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099360"/>
              <a:ext cx="346419" cy="3296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178" y="2922120"/>
              <a:ext cx="186262" cy="177240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2164477" y="2924996"/>
            <a:ext cx="2503704" cy="1944164"/>
            <a:chOff x="5718290" y="1290170"/>
            <a:chExt cx="2503704" cy="1944164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7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90" y="1290170"/>
              <a:ext cx="2503704" cy="194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円/楕円 26"/>
            <p:cNvSpPr/>
            <p:nvPr/>
          </p:nvSpPr>
          <p:spPr>
            <a:xfrm rot="1383477">
              <a:off x="6785131" y="1895590"/>
              <a:ext cx="360040" cy="26707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7" name="spr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2694" y="723263"/>
            <a:ext cx="609600" cy="609600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055510" y="908720"/>
            <a:ext cx="3603031" cy="1720076"/>
            <a:chOff x="3144181" y="741335"/>
            <a:chExt cx="3603031" cy="1720076"/>
          </a:xfrm>
          <a:solidFill>
            <a:schemeClr val="bg1"/>
          </a:solidFill>
        </p:grpSpPr>
        <p:sp>
          <p:nvSpPr>
            <p:cNvPr id="19" name="テキスト ボックス 18"/>
            <p:cNvSpPr txBox="1"/>
            <p:nvPr/>
          </p:nvSpPr>
          <p:spPr>
            <a:xfrm>
              <a:off x="3144181" y="741335"/>
              <a:ext cx="3603031" cy="1638788"/>
            </a:xfrm>
            <a:prstGeom prst="wedgeRoundRectCallout">
              <a:avLst>
                <a:gd name="adj1" fmla="val -36317"/>
                <a:gd name="adj2" fmla="val 69505"/>
                <a:gd name="adj3" fmla="val 16667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t" anchorCtr="1">
              <a:noAutofit/>
            </a:bodyPr>
            <a:lstStyle/>
            <a:p>
              <a:endParaRPr lang="ja-JP" altLang="en-US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640023" y="1002037"/>
              <a:ext cx="1989134" cy="145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ja-JP" altLang="en-US" b="1" dirty="0">
                  <a:solidFill>
                    <a:srgbClr val="CC99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もし</a:t>
              </a:r>
              <a:endParaRPr lang="en-US" altLang="ja-JP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endParaRPr lang="en-US" altLang="ja-JP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en-US" altLang="ja-JP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本に</a:t>
              </a:r>
              <a:r>
                <a:rPr lang="en-US" altLang="ja-JP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b="1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ぶつかったら</a:t>
              </a:r>
            </a:p>
            <a:p>
              <a:pPr>
                <a:lnSpc>
                  <a:spcPts val="1700"/>
                </a:lnSpc>
              </a:pPr>
              <a:endParaRPr lang="en-US" altLang="ja-JP" b="1" dirty="0">
                <a:solidFill>
                  <a:srgbClr val="CC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700"/>
                </a:lnSpc>
              </a:pPr>
              <a:r>
                <a:rPr lang="ja-JP" altLang="en-US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バックして動いて</a:t>
              </a:r>
            </a:p>
            <a:p>
              <a:endParaRPr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602818" y="1110799"/>
            <a:ext cx="1493182" cy="369332"/>
            <a:chOff x="5419501" y="758051"/>
            <a:chExt cx="1493182" cy="369332"/>
          </a:xfrm>
        </p:grpSpPr>
        <p:sp>
          <p:nvSpPr>
            <p:cNvPr id="25" name="楕円 24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制御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602818" y="1529777"/>
            <a:ext cx="1493182" cy="369332"/>
            <a:chOff x="5419501" y="758051"/>
            <a:chExt cx="1493182" cy="369332"/>
          </a:xfrm>
        </p:grpSpPr>
        <p:sp>
          <p:nvSpPr>
            <p:cNvPr id="34" name="楕円 33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調べる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602818" y="2001403"/>
            <a:ext cx="1493182" cy="369332"/>
            <a:chOff x="5419501" y="758051"/>
            <a:chExt cx="1493182" cy="369332"/>
          </a:xfrm>
        </p:grpSpPr>
        <p:sp>
          <p:nvSpPr>
            <p:cNvPr id="37" name="楕円 36"/>
            <p:cNvSpPr/>
            <p:nvPr/>
          </p:nvSpPr>
          <p:spPr>
            <a:xfrm>
              <a:off x="5419501" y="798701"/>
              <a:ext cx="288032" cy="288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82709" y="758051"/>
              <a:ext cx="122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9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0781 -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ーマ1">
  <a:themeElements>
    <a:clrScheme name="ぴん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ぴんく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ぴん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ぴん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ぴん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1475</TotalTime>
  <Words>144</Words>
  <Application>Microsoft Office PowerPoint</Application>
  <PresentationFormat>ワイド画面</PresentationFormat>
  <Paragraphs>54</Paragraphs>
  <Slides>14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Meiryo UI</vt:lpstr>
      <vt:lpstr>ＭＳ Ｐゴシック</vt:lpstr>
      <vt:lpstr>Arial</vt:lpstr>
      <vt:lpstr>Calibri</vt:lpstr>
      <vt:lpstr>Office ​​テーマ</vt:lpstr>
      <vt:lpstr>テーマ1</vt:lpstr>
      <vt:lpstr>はじめてのプログラミング</vt:lpstr>
      <vt:lpstr>身近なプログラム</vt:lpstr>
      <vt:lpstr>おそうじロボットの動きを見ながら、 その命令を確認してみよう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ではスクラッチでプログラムを 作成してみましょう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小学生のプログラミング教育</dc:title>
  <dc:creator>it01</dc:creator>
  <cp:lastModifiedBy>髙橋　朋子</cp:lastModifiedBy>
  <cp:revision>138</cp:revision>
  <cp:lastPrinted>2016-10-03T05:04:09Z</cp:lastPrinted>
  <dcterms:created xsi:type="dcterms:W3CDTF">2016-07-28T02:29:01Z</dcterms:created>
  <dcterms:modified xsi:type="dcterms:W3CDTF">2023-01-17T04:31:11Z</dcterms:modified>
</cp:coreProperties>
</file>