
<file path=[Content_Types].xml><?xml version="1.0" encoding="utf-8"?>
<Types xmlns="http://schemas.openxmlformats.org/package/2006/content-types">
  <Default Extension="png" ContentType="image/png"/>
  <Default Extension="mp3" ContentType="audio/mpeg"/>
  <Default Extension="jpeg" ContentType="image/jpeg"/>
  <Default Extension="m4a" ContentType="audio/mp4"/>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theme/themeOverride1.xml" ContentType="application/vnd.openxmlformats-officedocument.themeOverr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292" r:id="rId2"/>
    <p:sldId id="324" r:id="rId3"/>
    <p:sldId id="272" r:id="rId4"/>
    <p:sldId id="309" r:id="rId5"/>
    <p:sldId id="303" r:id="rId6"/>
    <p:sldId id="277" r:id="rId7"/>
    <p:sldId id="335" r:id="rId8"/>
    <p:sldId id="334" r:id="rId9"/>
    <p:sldId id="327" r:id="rId10"/>
    <p:sldId id="331" r:id="rId11"/>
    <p:sldId id="332" r:id="rId12"/>
    <p:sldId id="278" r:id="rId13"/>
    <p:sldId id="305" r:id="rId14"/>
    <p:sldId id="257" r:id="rId15"/>
    <p:sldId id="312" r:id="rId16"/>
    <p:sldId id="262" r:id="rId17"/>
    <p:sldId id="314" r:id="rId18"/>
    <p:sldId id="340" r:id="rId19"/>
    <p:sldId id="345" r:id="rId20"/>
    <p:sldId id="317" r:id="rId21"/>
    <p:sldId id="319" r:id="rId22"/>
    <p:sldId id="318" r:id="rId23"/>
    <p:sldId id="321" r:id="rId24"/>
    <p:sldId id="338" r:id="rId25"/>
    <p:sldId id="322" r:id="rId26"/>
    <p:sldId id="326" r:id="rId27"/>
    <p:sldId id="285" r:id="rId28"/>
    <p:sldId id="286" r:id="rId29"/>
    <p:sldId id="289" r:id="rId30"/>
    <p:sldId id="342" r:id="rId31"/>
    <p:sldId id="290" r:id="rId32"/>
    <p:sldId id="268" r:id="rId33"/>
    <p:sldId id="301" r:id="rId34"/>
    <p:sldId id="339" r:id="rId35"/>
    <p:sldId id="291" r:id="rId36"/>
    <p:sldId id="343" r:id="rId37"/>
    <p:sldId id="344" r:id="rId38"/>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柏市立教育研究所" initials="k" lastIdx="1" clrIdx="0">
    <p:extLst>
      <p:ext uri="{19B8F6BF-5375-455C-9EA6-DF929625EA0E}">
        <p15:presenceInfo xmlns:p15="http://schemas.microsoft.com/office/powerpoint/2012/main" userId="柏市立教育研究所"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99"/>
    <a:srgbClr val="FFFFCC"/>
    <a:srgbClr val="3399FF"/>
    <a:srgbClr val="66FF33"/>
    <a:srgbClr val="FFCCFF"/>
    <a:srgbClr val="F7F7F7"/>
    <a:srgbClr val="FFFFFF"/>
    <a:srgbClr val="0066FF"/>
    <a:srgbClr val="CCCCFF"/>
    <a:srgbClr val="D1B2E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193" autoAdjust="0"/>
    <p:restoredTop sz="60146" autoAdjust="0"/>
  </p:normalViewPr>
  <p:slideViewPr>
    <p:cSldViewPr snapToGrid="0">
      <p:cViewPr varScale="1">
        <p:scale>
          <a:sx n="43" d="100"/>
          <a:sy n="43" d="100"/>
        </p:scale>
        <p:origin x="60" y="72"/>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1238C5A-B02C-454D-A6CD-80209BBA1B26}" type="datetimeFigureOut">
              <a:rPr kumimoji="1" lang="ja-JP" altLang="en-US" smtClean="0"/>
              <a:t>2021/2/5</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0D93F54-E122-4B9B-80A2-B654807F2DF0}" type="slidenum">
              <a:rPr kumimoji="1" lang="ja-JP" altLang="en-US" smtClean="0"/>
              <a:t>‹#›</a:t>
            </a:fld>
            <a:endParaRPr kumimoji="1" lang="ja-JP" altLang="en-US"/>
          </a:p>
        </p:txBody>
      </p:sp>
    </p:spTree>
    <p:extLst>
      <p:ext uri="{BB962C8B-B14F-4D97-AF65-F5344CB8AC3E}">
        <p14:creationId xmlns:p14="http://schemas.microsoft.com/office/powerpoint/2010/main" val="355955211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ja-JP" sz="1200" b="1" kern="1200" dirty="0" smtClean="0">
                <a:solidFill>
                  <a:schemeClr val="tx1"/>
                </a:solidFill>
                <a:effectLst/>
                <a:latin typeface="+mn-lt"/>
                <a:ea typeface="+mn-ea"/>
                <a:cs typeface="+mn-cs"/>
              </a:rPr>
              <a:t>●前時までに，つくりだしたり，蓄えたりした電気は，どのようなものに変わる性質があることを学習しましたか？</a:t>
            </a:r>
          </a:p>
          <a:p>
            <a:endParaRPr kumimoji="1" lang="ja-JP" altLang="en-US" dirty="0"/>
          </a:p>
        </p:txBody>
      </p:sp>
      <p:sp>
        <p:nvSpPr>
          <p:cNvPr id="4" name="スライド番号プレースホルダー 3"/>
          <p:cNvSpPr>
            <a:spLocks noGrp="1"/>
          </p:cNvSpPr>
          <p:nvPr>
            <p:ph type="sldNum" sz="quarter" idx="10"/>
          </p:nvPr>
        </p:nvSpPr>
        <p:spPr/>
        <p:txBody>
          <a:bodyPr/>
          <a:lstStyle/>
          <a:p>
            <a:fld id="{00D93F54-E122-4B9B-80A2-B654807F2DF0}" type="slidenum">
              <a:rPr kumimoji="1" lang="ja-JP" altLang="en-US" smtClean="0"/>
              <a:t>1</a:t>
            </a:fld>
            <a:endParaRPr kumimoji="1" lang="ja-JP" altLang="en-US"/>
          </a:p>
        </p:txBody>
      </p:sp>
    </p:spTree>
    <p:extLst>
      <p:ext uri="{BB962C8B-B14F-4D97-AF65-F5344CB8AC3E}">
        <p14:creationId xmlns:p14="http://schemas.microsoft.com/office/powerpoint/2010/main" val="36447456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smtClean="0"/>
              <a:t>-</a:t>
            </a:r>
            <a:r>
              <a:rPr kumimoji="1" lang="ja-JP" altLang="en-US" dirty="0" smtClean="0"/>
              <a:t>ナレーションにて説明あり</a:t>
            </a:r>
            <a:r>
              <a:rPr kumimoji="1" lang="en-US" altLang="ja-JP" dirty="0" smtClean="0"/>
              <a:t>-</a:t>
            </a:r>
          </a:p>
          <a:p>
            <a:endParaRPr kumimoji="1" lang="en-US" altLang="ja-JP" dirty="0" smtClean="0"/>
          </a:p>
          <a:p>
            <a:r>
              <a:rPr kumimoji="1" lang="ja-JP" altLang="en-US" dirty="0" smtClean="0"/>
              <a:t>いらない</a:t>
            </a:r>
            <a:r>
              <a:rPr kumimoji="1" lang="ja-JP" altLang="en-US" dirty="0" smtClean="0"/>
              <a:t>命令は、タグをド右側のキャンパスの外側までドラッ</a:t>
            </a:r>
            <a:r>
              <a:rPr kumimoji="1" lang="ja-JP" altLang="en-US" dirty="0" err="1" smtClean="0"/>
              <a:t>ぐ</a:t>
            </a:r>
            <a:r>
              <a:rPr kumimoji="1" lang="ja-JP" altLang="en-US" dirty="0" smtClean="0"/>
              <a:t>してけしましょう</a:t>
            </a:r>
            <a:endParaRPr kumimoji="1" lang="ja-JP" altLang="en-US" dirty="0"/>
          </a:p>
        </p:txBody>
      </p:sp>
      <p:sp>
        <p:nvSpPr>
          <p:cNvPr id="4" name="スライド番号プレースホルダー 3"/>
          <p:cNvSpPr>
            <a:spLocks noGrp="1"/>
          </p:cNvSpPr>
          <p:nvPr>
            <p:ph type="sldNum" sz="quarter" idx="10"/>
          </p:nvPr>
        </p:nvSpPr>
        <p:spPr/>
        <p:txBody>
          <a:bodyPr/>
          <a:lstStyle/>
          <a:p>
            <a:fld id="{00D93F54-E122-4B9B-80A2-B654807F2DF0}" type="slidenum">
              <a:rPr kumimoji="1" lang="ja-JP" altLang="en-US" smtClean="0"/>
              <a:t>11</a:t>
            </a:fld>
            <a:endParaRPr kumimoji="1" lang="ja-JP" altLang="en-US"/>
          </a:p>
        </p:txBody>
      </p:sp>
    </p:spTree>
    <p:extLst>
      <p:ext uri="{BB962C8B-B14F-4D97-AF65-F5344CB8AC3E}">
        <p14:creationId xmlns:p14="http://schemas.microsoft.com/office/powerpoint/2010/main" val="41513174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dirty="0" smtClean="0">
                <a:solidFill>
                  <a:schemeClr val="tx1"/>
                </a:solidFill>
                <a:latin typeface="Meiryo UI" panose="020B0604030504040204" pitchFamily="50" charset="-128"/>
                <a:ea typeface="Meiryo UI" panose="020B0604030504040204" pitchFamily="50" charset="-128"/>
              </a:rPr>
              <a:t>iPad</a:t>
            </a:r>
            <a:r>
              <a:rPr kumimoji="1" lang="ja-JP" altLang="en-US" sz="1200" dirty="0" smtClean="0">
                <a:solidFill>
                  <a:schemeClr val="tx1"/>
                </a:solidFill>
                <a:latin typeface="Meiryo UI" panose="020B0604030504040204" pitchFamily="50" charset="-128"/>
                <a:ea typeface="Meiryo UI" panose="020B0604030504040204" pitchFamily="50" charset="-128"/>
              </a:rPr>
              <a:t>でメッシュのアプリを起動 → 「新しいレシピ」を開きます</a:t>
            </a:r>
            <a:endParaRPr kumimoji="1" lang="en-US" altLang="ja-JP" sz="1200" dirty="0" smtClean="0">
              <a:solidFill>
                <a:schemeClr val="tx1"/>
              </a:solidFill>
              <a:latin typeface="Meiryo UI" panose="020B0604030504040204" pitchFamily="50" charset="-128"/>
              <a:ea typeface="Meiryo UI" panose="020B0604030504040204" pitchFamily="50" charset="-128"/>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00D93F54-E122-4B9B-80A2-B654807F2DF0}" type="slidenum">
              <a:rPr kumimoji="1" lang="ja-JP" altLang="en-US" smtClean="0"/>
              <a:t>12</a:t>
            </a:fld>
            <a:endParaRPr kumimoji="1" lang="ja-JP" altLang="en-US"/>
          </a:p>
        </p:txBody>
      </p:sp>
    </p:spTree>
    <p:extLst>
      <p:ext uri="{BB962C8B-B14F-4D97-AF65-F5344CB8AC3E}">
        <p14:creationId xmlns:p14="http://schemas.microsoft.com/office/powerpoint/2010/main" val="40820179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MESH</a:t>
            </a:r>
            <a:r>
              <a:rPr kumimoji="1" lang="ja-JP" altLang="ja-JP" sz="1200" kern="1200" dirty="0" smtClean="0">
                <a:solidFill>
                  <a:schemeClr val="tx1"/>
                </a:solidFill>
                <a:effectLst/>
                <a:latin typeface="+mn-lt"/>
                <a:ea typeface="+mn-ea"/>
                <a:cs typeface="+mn-cs"/>
              </a:rPr>
              <a:t>タグの電源を入れ，ペアリングを確認する。　</a:t>
            </a:r>
            <a:endParaRPr kumimoji="1" lang="en-US" altLang="ja-JP" sz="1200" kern="1200" dirty="0" smtClean="0">
              <a:solidFill>
                <a:schemeClr val="tx1"/>
              </a:solidFill>
              <a:effectLst/>
              <a:latin typeface="+mn-lt"/>
              <a:ea typeface="+mn-ea"/>
              <a:cs typeface="+mn-cs"/>
            </a:endParaRPr>
          </a:p>
          <a:p>
            <a:endParaRPr kumimoji="1" lang="ja-JP" altLang="ja-JP" sz="1200" kern="1200" dirty="0" smtClean="0">
              <a:solidFill>
                <a:schemeClr val="tx1"/>
              </a:solidFill>
              <a:effectLst/>
              <a:latin typeface="+mn-lt"/>
              <a:ea typeface="+mn-ea"/>
              <a:cs typeface="+mn-cs"/>
            </a:endParaRPr>
          </a:p>
          <a:p>
            <a:r>
              <a:rPr kumimoji="1" lang="ja-JP" altLang="ja-JP" sz="1200" b="1" kern="1200" dirty="0" smtClean="0">
                <a:solidFill>
                  <a:schemeClr val="tx1"/>
                </a:solidFill>
                <a:effectLst/>
                <a:latin typeface="+mn-lt"/>
                <a:ea typeface="+mn-ea"/>
                <a:cs typeface="+mn-cs"/>
              </a:rPr>
              <a:t>　●</a:t>
            </a:r>
            <a:r>
              <a:rPr kumimoji="1" lang="en-US" altLang="ja-JP" sz="1200" b="1" kern="1200" dirty="0" smtClean="0">
                <a:solidFill>
                  <a:schemeClr val="tx1"/>
                </a:solidFill>
                <a:effectLst/>
                <a:latin typeface="+mn-lt"/>
                <a:ea typeface="+mn-ea"/>
                <a:cs typeface="+mn-cs"/>
              </a:rPr>
              <a:t>iPad</a:t>
            </a:r>
            <a:r>
              <a:rPr kumimoji="1" lang="ja-JP" altLang="ja-JP" sz="1200" b="1" kern="1200" dirty="0" smtClean="0">
                <a:solidFill>
                  <a:schemeClr val="tx1"/>
                </a:solidFill>
                <a:effectLst/>
                <a:latin typeface="+mn-lt"/>
                <a:ea typeface="+mn-ea"/>
                <a:cs typeface="+mn-cs"/>
              </a:rPr>
              <a:t>を起動して</a:t>
            </a:r>
            <a:r>
              <a:rPr kumimoji="1" lang="en-US" altLang="ja-JP" sz="1200" b="1" kern="1200" dirty="0" smtClean="0">
                <a:solidFill>
                  <a:schemeClr val="tx1"/>
                </a:solidFill>
                <a:effectLst/>
                <a:latin typeface="+mn-lt"/>
                <a:ea typeface="+mn-ea"/>
                <a:cs typeface="+mn-cs"/>
              </a:rPr>
              <a:t>MESH</a:t>
            </a:r>
            <a:r>
              <a:rPr kumimoji="1" lang="ja-JP" altLang="ja-JP" sz="1200" b="1" kern="1200" dirty="0" smtClean="0">
                <a:solidFill>
                  <a:schemeClr val="tx1"/>
                </a:solidFill>
                <a:effectLst/>
                <a:latin typeface="+mn-lt"/>
                <a:ea typeface="+mn-ea"/>
                <a:cs typeface="+mn-cs"/>
              </a:rPr>
              <a:t>アプリを開きましょう。「新しいレシピ」を開きましょう。</a:t>
            </a:r>
            <a:endParaRPr kumimoji="1" lang="en-US" altLang="ja-JP" sz="1200" b="1" kern="1200" dirty="0" smtClean="0">
              <a:solidFill>
                <a:schemeClr val="tx1"/>
              </a:solidFill>
              <a:effectLst/>
              <a:latin typeface="+mn-lt"/>
              <a:ea typeface="+mn-ea"/>
              <a:cs typeface="+mn-cs"/>
            </a:endParaRPr>
          </a:p>
          <a:p>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GPIO</a:t>
            </a:r>
            <a:r>
              <a:rPr kumimoji="1" lang="ja-JP" altLang="ja-JP" sz="1200" kern="1200" dirty="0" smtClean="0">
                <a:solidFill>
                  <a:schemeClr val="tx1"/>
                </a:solidFill>
                <a:effectLst/>
                <a:latin typeface="+mn-lt"/>
                <a:ea typeface="+mn-ea"/>
                <a:cs typeface="+mn-cs"/>
              </a:rPr>
              <a:t>タグのボタンを長押しして電源を入れると，画面右側の黄色い「</a:t>
            </a:r>
            <a:r>
              <a:rPr kumimoji="1" lang="en-US" altLang="ja-JP" sz="1200" kern="1200" dirty="0" smtClean="0">
                <a:solidFill>
                  <a:schemeClr val="tx1"/>
                </a:solidFill>
                <a:effectLst/>
                <a:latin typeface="+mn-lt"/>
                <a:ea typeface="+mn-ea"/>
                <a:cs typeface="+mn-cs"/>
              </a:rPr>
              <a:t>！</a:t>
            </a:r>
            <a:r>
              <a:rPr kumimoji="1" lang="ja-JP" altLang="ja-JP" sz="1200" kern="1200" dirty="0" smtClean="0">
                <a:solidFill>
                  <a:schemeClr val="tx1"/>
                </a:solidFill>
                <a:effectLst/>
                <a:latin typeface="+mn-lt"/>
                <a:ea typeface="+mn-ea"/>
                <a:cs typeface="+mn-cs"/>
              </a:rPr>
              <a:t>」マークが消えてペアリングできます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00D93F54-E122-4B9B-80A2-B654807F2DF0}" type="slidenum">
              <a:rPr kumimoji="1" lang="ja-JP" altLang="en-US" smtClean="0"/>
              <a:t>13</a:t>
            </a:fld>
            <a:endParaRPr kumimoji="1" lang="ja-JP" altLang="en-US"/>
          </a:p>
        </p:txBody>
      </p:sp>
    </p:spTree>
    <p:extLst>
      <p:ext uri="{BB962C8B-B14F-4D97-AF65-F5344CB8AC3E}">
        <p14:creationId xmlns:p14="http://schemas.microsoft.com/office/powerpoint/2010/main" val="23109546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◎スイッチをプログラミングスイッチに変更する。</a:t>
            </a:r>
            <a:endParaRPr kumimoji="1" lang="en-US" altLang="ja-JP" dirty="0" smtClean="0"/>
          </a:p>
          <a:p>
            <a:endParaRPr kumimoji="1" lang="ja-JP" altLang="en-US" dirty="0" smtClean="0"/>
          </a:p>
          <a:p>
            <a:r>
              <a:rPr kumimoji="1" lang="ja-JP" altLang="en-US" dirty="0" smtClean="0"/>
              <a:t>★プログラミングスイッチに</a:t>
            </a:r>
            <a:r>
              <a:rPr kumimoji="1" lang="en-US" altLang="ja-JP" dirty="0" smtClean="0"/>
              <a:t>GPIO</a:t>
            </a:r>
            <a:r>
              <a:rPr kumimoji="1" lang="ja-JP" altLang="en-US" dirty="0" smtClean="0"/>
              <a:t>タグをセットしましょう。</a:t>
            </a:r>
          </a:p>
          <a:p>
            <a:endParaRPr kumimoji="1" lang="ja-JP" altLang="en-US" dirty="0"/>
          </a:p>
        </p:txBody>
      </p:sp>
      <p:sp>
        <p:nvSpPr>
          <p:cNvPr id="4" name="スライド番号プレースホルダー 3"/>
          <p:cNvSpPr>
            <a:spLocks noGrp="1"/>
          </p:cNvSpPr>
          <p:nvPr>
            <p:ph type="sldNum" sz="quarter" idx="10"/>
          </p:nvPr>
        </p:nvSpPr>
        <p:spPr/>
        <p:txBody>
          <a:bodyPr/>
          <a:lstStyle/>
          <a:p>
            <a:fld id="{00D93F54-E122-4B9B-80A2-B654807F2DF0}" type="slidenum">
              <a:rPr kumimoji="1" lang="ja-JP" altLang="en-US" smtClean="0"/>
              <a:t>14</a:t>
            </a:fld>
            <a:endParaRPr kumimoji="1" lang="ja-JP" altLang="en-US"/>
          </a:p>
        </p:txBody>
      </p:sp>
    </p:spTree>
    <p:extLst>
      <p:ext uri="{BB962C8B-B14F-4D97-AF65-F5344CB8AC3E}">
        <p14:creationId xmlns:p14="http://schemas.microsoft.com/office/powerpoint/2010/main" val="1044980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★回路のスイッチをプログラミングスイッチに交換しましょう。</a:t>
            </a:r>
            <a:endParaRPr kumimoji="1" lang="en-US" altLang="ja-JP" sz="1200" kern="1200" dirty="0" smtClean="0">
              <a:solidFill>
                <a:schemeClr val="tx1"/>
              </a:solidFill>
              <a:effectLst/>
              <a:latin typeface="+mn-lt"/>
              <a:ea typeface="+mn-ea"/>
              <a:cs typeface="+mn-cs"/>
            </a:endParaRPr>
          </a:p>
          <a:p>
            <a:endParaRPr kumimoji="1" lang="en-US" altLang="ja-JP"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ja-JP" sz="1200" kern="1200" dirty="0" smtClean="0">
                <a:solidFill>
                  <a:schemeClr val="tx1"/>
                </a:solidFill>
                <a:effectLst/>
                <a:latin typeface="+mn-lt"/>
                <a:ea typeface="+mn-ea"/>
                <a:cs typeface="+mn-cs"/>
              </a:rPr>
              <a:t>・あれ，光らないよ。プログラミングスイッチは，つないだだけでは作動しないんだね。</a:t>
            </a:r>
          </a:p>
          <a:p>
            <a:endParaRPr kumimoji="1" lang="ja-JP" altLang="en-US" dirty="0"/>
          </a:p>
        </p:txBody>
      </p:sp>
      <p:sp>
        <p:nvSpPr>
          <p:cNvPr id="4" name="スライド番号プレースホルダー 3"/>
          <p:cNvSpPr>
            <a:spLocks noGrp="1"/>
          </p:cNvSpPr>
          <p:nvPr>
            <p:ph type="sldNum" sz="quarter" idx="10"/>
          </p:nvPr>
        </p:nvSpPr>
        <p:spPr/>
        <p:txBody>
          <a:bodyPr/>
          <a:lstStyle/>
          <a:p>
            <a:fld id="{00D93F54-E122-4B9B-80A2-B654807F2DF0}" type="slidenum">
              <a:rPr kumimoji="1" lang="ja-JP" altLang="en-US" smtClean="0"/>
              <a:t>15</a:t>
            </a:fld>
            <a:endParaRPr kumimoji="1" lang="ja-JP" altLang="en-US"/>
          </a:p>
        </p:txBody>
      </p:sp>
    </p:spTree>
    <p:extLst>
      <p:ext uri="{BB962C8B-B14F-4D97-AF65-F5344CB8AC3E}">
        <p14:creationId xmlns:p14="http://schemas.microsoft.com/office/powerpoint/2010/main" val="34979580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◎暗い時だけ明かりがつくプログラムをつくる。</a:t>
            </a:r>
            <a:endParaRPr kumimoji="1" lang="en-US" altLang="ja-JP" dirty="0" smtClean="0"/>
          </a:p>
          <a:p>
            <a:endParaRPr kumimoji="1" lang="ja-JP" altLang="en-US" dirty="0" smtClean="0"/>
          </a:p>
          <a:p>
            <a:r>
              <a:rPr kumimoji="1" lang="ja-JP" altLang="en-US" b="1" dirty="0" smtClean="0"/>
              <a:t>●暗いときだけつくプログラムをつくります。</a:t>
            </a:r>
            <a:endParaRPr kumimoji="1" lang="ja-JP" altLang="en-US" b="1" dirty="0"/>
          </a:p>
        </p:txBody>
      </p:sp>
      <p:sp>
        <p:nvSpPr>
          <p:cNvPr id="4" name="スライド番号プレースホルダー 3"/>
          <p:cNvSpPr>
            <a:spLocks noGrp="1"/>
          </p:cNvSpPr>
          <p:nvPr>
            <p:ph type="sldNum" sz="quarter" idx="10"/>
          </p:nvPr>
        </p:nvSpPr>
        <p:spPr/>
        <p:txBody>
          <a:bodyPr/>
          <a:lstStyle/>
          <a:p>
            <a:fld id="{00D93F54-E122-4B9B-80A2-B654807F2DF0}" type="slidenum">
              <a:rPr kumimoji="1" lang="ja-JP" altLang="en-US" smtClean="0"/>
              <a:t>16</a:t>
            </a:fld>
            <a:endParaRPr kumimoji="1" lang="ja-JP" altLang="en-US"/>
          </a:p>
        </p:txBody>
      </p:sp>
    </p:spTree>
    <p:extLst>
      <p:ext uri="{BB962C8B-B14F-4D97-AF65-F5344CB8AC3E}">
        <p14:creationId xmlns:p14="http://schemas.microsoft.com/office/powerpoint/2010/main" val="31459672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★右側にある明るさタグをドラッグしてもってきます。</a:t>
            </a:r>
            <a:endParaRPr kumimoji="1" lang="en-US" altLang="ja-JP" dirty="0" smtClean="0"/>
          </a:p>
          <a:p>
            <a:r>
              <a:rPr kumimoji="1" lang="ja-JP" altLang="en-US" dirty="0" smtClean="0"/>
              <a:t>そして，「＜」や「＞」をタップして，「明るさが変わったら」の命令を選びます。　</a:t>
            </a:r>
            <a:endParaRPr kumimoji="1" lang="ja-JP" altLang="en-US" dirty="0"/>
          </a:p>
        </p:txBody>
      </p:sp>
      <p:sp>
        <p:nvSpPr>
          <p:cNvPr id="4" name="スライド番号プレースホルダー 3"/>
          <p:cNvSpPr>
            <a:spLocks noGrp="1"/>
          </p:cNvSpPr>
          <p:nvPr>
            <p:ph type="sldNum" sz="quarter" idx="10"/>
          </p:nvPr>
        </p:nvSpPr>
        <p:spPr/>
        <p:txBody>
          <a:bodyPr/>
          <a:lstStyle/>
          <a:p>
            <a:fld id="{00D93F54-E122-4B9B-80A2-B654807F2DF0}" type="slidenum">
              <a:rPr kumimoji="1" lang="ja-JP" altLang="en-US" smtClean="0"/>
              <a:t>17</a:t>
            </a:fld>
            <a:endParaRPr kumimoji="1" lang="ja-JP" altLang="en-US"/>
          </a:p>
        </p:txBody>
      </p:sp>
    </p:spTree>
    <p:extLst>
      <p:ext uri="{BB962C8B-B14F-4D97-AF65-F5344CB8AC3E}">
        <p14:creationId xmlns:p14="http://schemas.microsoft.com/office/powerpoint/2010/main" val="33791007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b="1" dirty="0" smtClean="0"/>
              <a:t>●今の明るさはいくつになっていますか。</a:t>
            </a:r>
            <a:endParaRPr kumimoji="1" lang="en-US" altLang="ja-JP" b="1" dirty="0" smtClean="0"/>
          </a:p>
          <a:p>
            <a:endParaRPr kumimoji="1" lang="ja-JP" altLang="en-US" dirty="0" smtClean="0"/>
          </a:p>
          <a:p>
            <a:r>
              <a:rPr kumimoji="1" lang="ja-JP" altLang="en-US" dirty="0" smtClean="0"/>
              <a:t>・今の明るさは「５」です。</a:t>
            </a:r>
            <a:endParaRPr kumimoji="1" lang="en-US" altLang="ja-JP" dirty="0" smtClean="0"/>
          </a:p>
          <a:p>
            <a:endParaRPr kumimoji="1" lang="ja-JP" altLang="en-US" dirty="0" smtClean="0"/>
          </a:p>
          <a:p>
            <a:r>
              <a:rPr kumimoji="1" lang="ja-JP" altLang="en-US" dirty="0" smtClean="0"/>
              <a:t>＊窓際と部屋の奥では数値が異なることもあるが，それぞれの数値を基準にさせる。</a:t>
            </a:r>
            <a:endParaRPr kumimoji="1" lang="en-US" altLang="ja-JP" dirty="0" smtClean="0"/>
          </a:p>
          <a:p>
            <a:endParaRPr kumimoji="1" lang="ja-JP" altLang="en-US" dirty="0" smtClean="0"/>
          </a:p>
          <a:p>
            <a:r>
              <a:rPr kumimoji="1" lang="ja-JP" altLang="en-US" dirty="0" smtClean="0"/>
              <a:t>★センサーの部分を手でふさいでみましょう。</a:t>
            </a:r>
            <a:endParaRPr kumimoji="1" lang="en-US" altLang="ja-JP" dirty="0" smtClean="0"/>
          </a:p>
          <a:p>
            <a:endParaRPr kumimoji="1" lang="en-US" altLang="ja-JP" dirty="0" smtClean="0"/>
          </a:p>
          <a:p>
            <a:endParaRPr kumimoji="1" lang="ja-JP" altLang="en-US"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00D93F54-E122-4B9B-80A2-B654807F2DF0}" type="slidenum">
              <a:rPr kumimoji="1" lang="ja-JP" altLang="en-US" smtClean="0"/>
              <a:t>18</a:t>
            </a:fld>
            <a:endParaRPr kumimoji="1" lang="ja-JP" altLang="en-US"/>
          </a:p>
        </p:txBody>
      </p:sp>
    </p:spTree>
    <p:extLst>
      <p:ext uri="{BB962C8B-B14F-4D97-AF65-F5344CB8AC3E}">
        <p14:creationId xmlns:p14="http://schemas.microsoft.com/office/powerpoint/2010/main" val="29941552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・数字が小さくなっていき，最小の「１」になりました。</a:t>
            </a:r>
            <a:endParaRPr kumimoji="1" lang="en-US" altLang="ja-JP" dirty="0" smtClean="0"/>
          </a:p>
          <a:p>
            <a:endParaRPr kumimoji="1" lang="ja-JP" altLang="en-US" dirty="0" smtClean="0"/>
          </a:p>
          <a:p>
            <a:r>
              <a:rPr kumimoji="1" lang="ja-JP" altLang="en-US" b="1" dirty="0" smtClean="0"/>
              <a:t>●暗くなった時につけるためには，設定範囲をどのようにすれば良いでしょうか？</a:t>
            </a:r>
            <a:endParaRPr kumimoji="1" lang="en-US" altLang="ja-JP" b="1" dirty="0" smtClean="0"/>
          </a:p>
          <a:p>
            <a:endParaRPr kumimoji="1" lang="ja-JP" altLang="en-US" dirty="0" smtClean="0"/>
          </a:p>
          <a:p>
            <a:r>
              <a:rPr kumimoji="1" lang="ja-JP" altLang="en-US" dirty="0" smtClean="0"/>
              <a:t>・試しに「１～３」にしてみよう。</a:t>
            </a:r>
            <a:endParaRPr kumimoji="1" lang="en-US" altLang="ja-JP" dirty="0" smtClean="0"/>
          </a:p>
          <a:p>
            <a:endParaRPr kumimoji="1" lang="en-US" altLang="ja-JP" dirty="0" smtClean="0"/>
          </a:p>
          <a:p>
            <a:r>
              <a:rPr kumimoji="1" lang="ja-JP" altLang="ja-JP" sz="1200" kern="1200" dirty="0" smtClean="0">
                <a:solidFill>
                  <a:schemeClr val="tx1"/>
                </a:solidFill>
                <a:effectLst/>
                <a:latin typeface="+mn-lt"/>
                <a:ea typeface="+mn-ea"/>
                <a:cs typeface="+mn-cs"/>
              </a:rPr>
              <a:t>＊「今の明るさ」より小さい数値にさせる。うまくいかない場合は，後で数値を変更すればよいことを伝える</a:t>
            </a:r>
            <a:endParaRPr kumimoji="1" lang="en-US" altLang="ja-JP" dirty="0" smtClean="0"/>
          </a:p>
          <a:p>
            <a:endParaRPr kumimoji="1" lang="ja-JP" altLang="en-US"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00D93F54-E122-4B9B-80A2-B654807F2DF0}" type="slidenum">
              <a:rPr kumimoji="1" lang="ja-JP" altLang="en-US" smtClean="0"/>
              <a:t>19</a:t>
            </a:fld>
            <a:endParaRPr kumimoji="1" lang="ja-JP" altLang="en-US"/>
          </a:p>
        </p:txBody>
      </p:sp>
    </p:spTree>
    <p:extLst>
      <p:ext uri="{BB962C8B-B14F-4D97-AF65-F5344CB8AC3E}">
        <p14:creationId xmlns:p14="http://schemas.microsoft.com/office/powerpoint/2010/main" val="42457477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★次は，</a:t>
            </a:r>
            <a:r>
              <a:rPr kumimoji="1" lang="en-US" altLang="ja-JP" sz="1200" kern="1200" dirty="0" smtClean="0">
                <a:solidFill>
                  <a:schemeClr val="tx1"/>
                </a:solidFill>
                <a:effectLst/>
                <a:latin typeface="+mn-lt"/>
                <a:ea typeface="+mn-ea"/>
                <a:cs typeface="+mn-cs"/>
              </a:rPr>
              <a:t>GPIO</a:t>
            </a:r>
            <a:r>
              <a:rPr kumimoji="1" lang="ja-JP" altLang="ja-JP" sz="1200" kern="1200" dirty="0" smtClean="0">
                <a:solidFill>
                  <a:schemeClr val="tx1"/>
                </a:solidFill>
                <a:effectLst/>
                <a:latin typeface="+mn-lt"/>
                <a:ea typeface="+mn-ea"/>
                <a:cs typeface="+mn-cs"/>
              </a:rPr>
              <a:t>タグの命令をつくりましょう。右側から</a:t>
            </a:r>
            <a:r>
              <a:rPr kumimoji="1" lang="en-US" altLang="ja-JP" sz="1200" kern="1200" dirty="0" smtClean="0">
                <a:solidFill>
                  <a:schemeClr val="tx1"/>
                </a:solidFill>
                <a:effectLst/>
                <a:latin typeface="+mn-lt"/>
                <a:ea typeface="+mn-ea"/>
                <a:cs typeface="+mn-cs"/>
              </a:rPr>
              <a:t>GPIO</a:t>
            </a:r>
            <a:r>
              <a:rPr kumimoji="1" lang="ja-JP" altLang="ja-JP" sz="1200" kern="1200" dirty="0" smtClean="0">
                <a:solidFill>
                  <a:schemeClr val="tx1"/>
                </a:solidFill>
                <a:effectLst/>
                <a:latin typeface="+mn-lt"/>
                <a:ea typeface="+mn-ea"/>
                <a:cs typeface="+mn-cs"/>
              </a:rPr>
              <a:t>タグをドラッグしてもってきます。</a:t>
            </a:r>
            <a:endParaRPr kumimoji="1" lang="en-US" altLang="ja-JP" sz="1200" kern="1200" dirty="0" smtClean="0">
              <a:solidFill>
                <a:schemeClr val="tx1"/>
              </a:solidFill>
              <a:effectLst/>
              <a:latin typeface="+mn-lt"/>
              <a:ea typeface="+mn-ea"/>
              <a:cs typeface="+mn-cs"/>
            </a:endParaRPr>
          </a:p>
          <a:p>
            <a:endParaRPr kumimoji="1" lang="en-US" altLang="ja-JP" sz="1200" kern="1200" dirty="0" smtClean="0">
              <a:solidFill>
                <a:schemeClr val="tx1"/>
              </a:solidFill>
              <a:effectLst/>
              <a:latin typeface="+mn-lt"/>
              <a:ea typeface="+mn-ea"/>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00D93F54-E122-4B9B-80A2-B654807F2DF0}" type="slidenum">
              <a:rPr kumimoji="1" lang="ja-JP" altLang="en-US" smtClean="0"/>
              <a:t>20</a:t>
            </a:fld>
            <a:endParaRPr kumimoji="1" lang="ja-JP" altLang="en-US"/>
          </a:p>
        </p:txBody>
      </p:sp>
    </p:spTree>
    <p:extLst>
      <p:ext uri="{BB962C8B-B14F-4D97-AF65-F5344CB8AC3E}">
        <p14:creationId xmlns:p14="http://schemas.microsoft.com/office/powerpoint/2010/main" val="19256365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◎課題を見いだす。</a:t>
            </a:r>
          </a:p>
          <a:p>
            <a:r>
              <a:rPr kumimoji="1" lang="ja-JP" altLang="ja-JP" sz="1200" b="1" kern="1200" dirty="0" smtClean="0">
                <a:solidFill>
                  <a:schemeClr val="tx1"/>
                </a:solidFill>
                <a:effectLst/>
                <a:latin typeface="+mn-lt"/>
                <a:ea typeface="+mn-ea"/>
                <a:cs typeface="+mn-cs"/>
              </a:rPr>
              <a:t>●２枚の写真（街灯）を見比べてください。</a:t>
            </a:r>
          </a:p>
          <a:p>
            <a:r>
              <a:rPr kumimoji="1" lang="ja-JP" altLang="ja-JP" sz="1200" b="1" kern="1200" dirty="0" smtClean="0">
                <a:solidFill>
                  <a:schemeClr val="tx1"/>
                </a:solidFill>
                <a:effectLst/>
                <a:latin typeface="+mn-lt"/>
                <a:ea typeface="+mn-ea"/>
                <a:cs typeface="+mn-cs"/>
              </a:rPr>
              <a:t>　この街灯にされている工夫はなんでしょう。</a:t>
            </a:r>
            <a:endParaRPr kumimoji="1" lang="en-US" altLang="ja-JP" sz="1200" b="1" kern="1200" dirty="0" smtClean="0">
              <a:solidFill>
                <a:schemeClr val="tx1"/>
              </a:solidFill>
              <a:effectLst/>
              <a:latin typeface="+mn-lt"/>
              <a:ea typeface="+mn-ea"/>
              <a:cs typeface="+mn-cs"/>
            </a:endParaRPr>
          </a:p>
          <a:p>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・周りが暗くなると街灯がついて，明るくなると消える。</a:t>
            </a:r>
            <a:endParaRPr kumimoji="1" lang="en-US" altLang="ja-JP" sz="1200" kern="1200" dirty="0" smtClean="0">
              <a:solidFill>
                <a:schemeClr val="tx1"/>
              </a:solidFill>
              <a:effectLst/>
              <a:latin typeface="+mn-lt"/>
              <a:ea typeface="+mn-ea"/>
              <a:cs typeface="+mn-cs"/>
            </a:endParaRPr>
          </a:p>
          <a:p>
            <a:endParaRPr kumimoji="1" lang="ja-JP" altLang="ja-JP" sz="1200" kern="1200" dirty="0" smtClean="0">
              <a:solidFill>
                <a:schemeClr val="tx1"/>
              </a:solidFill>
              <a:effectLst/>
              <a:latin typeface="+mn-lt"/>
              <a:ea typeface="+mn-ea"/>
              <a:cs typeface="+mn-cs"/>
            </a:endParaRPr>
          </a:p>
          <a:p>
            <a:r>
              <a:rPr kumimoji="1" lang="ja-JP" altLang="ja-JP" sz="1200" b="1" kern="1200" dirty="0" smtClean="0">
                <a:solidFill>
                  <a:schemeClr val="tx1"/>
                </a:solidFill>
                <a:effectLst/>
                <a:latin typeface="+mn-lt"/>
                <a:ea typeface="+mn-ea"/>
                <a:cs typeface="+mn-cs"/>
              </a:rPr>
              <a:t>●この外灯は誰がつけたり消したりしているのでしょう？</a:t>
            </a:r>
            <a:endParaRPr kumimoji="1" lang="en-US" altLang="ja-JP" sz="1200" b="1" kern="1200" dirty="0" smtClean="0">
              <a:solidFill>
                <a:schemeClr val="tx1"/>
              </a:solidFill>
              <a:effectLst/>
              <a:latin typeface="+mn-lt"/>
              <a:ea typeface="+mn-ea"/>
              <a:cs typeface="+mn-cs"/>
            </a:endParaRPr>
          </a:p>
          <a:p>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・コンピュータで自動でつくんじゃないかな。</a:t>
            </a:r>
          </a:p>
          <a:p>
            <a:r>
              <a:rPr kumimoji="1" lang="ja-JP" altLang="ja-JP" sz="1200" kern="1200" dirty="0" smtClean="0">
                <a:solidFill>
                  <a:schemeClr val="tx1"/>
                </a:solidFill>
                <a:effectLst/>
                <a:latin typeface="+mn-lt"/>
                <a:ea typeface="+mn-ea"/>
                <a:cs typeface="+mn-cs"/>
              </a:rPr>
              <a:t>・センサーがついていて，周りの明るさに反応している？</a:t>
            </a:r>
            <a:endParaRPr kumimoji="1" lang="en-US" altLang="ja-JP" sz="1200" kern="1200" dirty="0" smtClean="0">
              <a:solidFill>
                <a:schemeClr val="tx1"/>
              </a:solidFill>
              <a:effectLst/>
              <a:latin typeface="+mn-lt"/>
              <a:ea typeface="+mn-ea"/>
              <a:cs typeface="+mn-cs"/>
            </a:endParaRPr>
          </a:p>
          <a:p>
            <a:endParaRPr kumimoji="1" lang="ja-JP" altLang="ja-JP" sz="1200" kern="1200" dirty="0" smtClean="0">
              <a:solidFill>
                <a:schemeClr val="tx1"/>
              </a:solidFill>
              <a:effectLst/>
              <a:latin typeface="+mn-lt"/>
              <a:ea typeface="+mn-ea"/>
              <a:cs typeface="+mn-cs"/>
            </a:endParaRPr>
          </a:p>
          <a:p>
            <a:r>
              <a:rPr kumimoji="1" lang="ja-JP" altLang="ja-JP" sz="1200" b="1" kern="1200" dirty="0" smtClean="0">
                <a:solidFill>
                  <a:schemeClr val="tx1"/>
                </a:solidFill>
                <a:effectLst/>
                <a:latin typeface="+mn-lt"/>
                <a:ea typeface="+mn-ea"/>
                <a:cs typeface="+mn-cs"/>
              </a:rPr>
              <a:t>●コンピュータやセンサーを使って「プログラミング」を行うことで，電気をコントロールすることができます。</a:t>
            </a:r>
          </a:p>
          <a:p>
            <a:r>
              <a:rPr kumimoji="1" lang="en-US" altLang="ja-JP" sz="1200" b="1" kern="1200" dirty="0" smtClean="0">
                <a:solidFill>
                  <a:schemeClr val="tx1"/>
                </a:solidFill>
                <a:effectLst/>
                <a:latin typeface="+mn-lt"/>
                <a:ea typeface="+mn-ea"/>
                <a:cs typeface="+mn-cs"/>
              </a:rPr>
              <a:t> </a:t>
            </a:r>
            <a:endParaRPr kumimoji="1" lang="ja-JP" altLang="ja-JP" sz="1200" b="1" kern="1200" dirty="0" smtClean="0">
              <a:solidFill>
                <a:schemeClr val="tx1"/>
              </a:solidFill>
              <a:effectLst/>
              <a:latin typeface="+mn-lt"/>
              <a:ea typeface="+mn-ea"/>
              <a:cs typeface="+mn-cs"/>
            </a:endParaRPr>
          </a:p>
          <a:p>
            <a:r>
              <a:rPr kumimoji="1" lang="ja-JP" altLang="ja-JP" sz="1200" b="1" kern="1200" dirty="0" smtClean="0">
                <a:solidFill>
                  <a:schemeClr val="tx1"/>
                </a:solidFill>
                <a:effectLst/>
                <a:latin typeface="+mn-lt"/>
                <a:ea typeface="+mn-ea"/>
                <a:cs typeface="+mn-cs"/>
              </a:rPr>
              <a:t>●プログラムで，自動で電気がついたり消えたりする工夫をするのは何のためでしょうか。</a:t>
            </a:r>
            <a:endParaRPr kumimoji="1" lang="en-US" altLang="ja-JP" sz="1200" b="1" kern="1200" dirty="0" smtClean="0">
              <a:solidFill>
                <a:schemeClr val="tx1"/>
              </a:solidFill>
              <a:effectLst/>
              <a:latin typeface="+mn-lt"/>
              <a:ea typeface="+mn-ea"/>
              <a:cs typeface="+mn-cs"/>
            </a:endParaRPr>
          </a:p>
          <a:p>
            <a:endParaRPr kumimoji="1" lang="ja-JP" altLang="en-US" sz="1200" kern="1200" dirty="0" smtClean="0">
              <a:solidFill>
                <a:schemeClr val="tx1"/>
              </a:solidFill>
              <a:effectLst/>
              <a:latin typeface="+mn-lt"/>
              <a:ea typeface="+mn-ea"/>
              <a:cs typeface="+mn-cs"/>
            </a:endParaRPr>
          </a:p>
          <a:p>
            <a:r>
              <a:rPr kumimoji="1" lang="ja-JP" altLang="en-US" sz="1200" kern="1200" dirty="0" smtClean="0">
                <a:solidFill>
                  <a:schemeClr val="tx1"/>
                </a:solidFill>
                <a:effectLst/>
                <a:latin typeface="+mn-lt"/>
                <a:ea typeface="+mn-ea"/>
                <a:cs typeface="+mn-cs"/>
              </a:rPr>
              <a:t>・電気の無駄遣いがなくなり，節電になるね。</a:t>
            </a:r>
          </a:p>
          <a:p>
            <a:r>
              <a:rPr kumimoji="1" lang="ja-JP" altLang="en-US" sz="1200" kern="1200" dirty="0" smtClean="0">
                <a:solidFill>
                  <a:schemeClr val="tx1"/>
                </a:solidFill>
                <a:effectLst/>
                <a:latin typeface="+mn-lt"/>
                <a:ea typeface="+mn-ea"/>
                <a:cs typeface="+mn-cs"/>
              </a:rPr>
              <a:t>・電気代も減るし，環境にも優しくてエコだね。</a:t>
            </a:r>
            <a:endParaRPr kumimoji="1" lang="en-US" altLang="ja-JP" sz="1200" kern="1200" dirty="0" smtClean="0">
              <a:solidFill>
                <a:schemeClr val="tx1"/>
              </a:solidFill>
              <a:effectLst/>
              <a:latin typeface="+mn-lt"/>
              <a:ea typeface="+mn-ea"/>
              <a:cs typeface="+mn-cs"/>
            </a:endParaRPr>
          </a:p>
          <a:p>
            <a:endParaRPr kumimoji="1" lang="ja-JP" altLang="en-US" sz="1200" kern="1200" dirty="0" smtClean="0">
              <a:solidFill>
                <a:schemeClr val="tx1"/>
              </a:solidFill>
              <a:effectLst/>
              <a:latin typeface="+mn-lt"/>
              <a:ea typeface="+mn-ea"/>
              <a:cs typeface="+mn-cs"/>
            </a:endParaRPr>
          </a:p>
          <a:p>
            <a:r>
              <a:rPr kumimoji="1" lang="ja-JP" altLang="en-US" sz="1200" kern="1200" dirty="0" smtClean="0">
                <a:solidFill>
                  <a:schemeClr val="tx1"/>
                </a:solidFill>
                <a:effectLst/>
                <a:latin typeface="+mn-lt"/>
                <a:ea typeface="+mn-ea"/>
                <a:cs typeface="+mn-cs"/>
              </a:rPr>
              <a:t>＊「便利」「楽」などもよさのひとつだが，前時までの学習を踏まえ，電気の効率的な利用に目を向けさせたい。</a:t>
            </a:r>
          </a:p>
          <a:p>
            <a:r>
              <a:rPr kumimoji="1" lang="ja-JP" altLang="en-US" sz="1200" kern="1200" dirty="0" smtClean="0">
                <a:solidFill>
                  <a:schemeClr val="tx1"/>
                </a:solidFill>
                <a:effectLst/>
                <a:latin typeface="+mn-lt"/>
                <a:ea typeface="+mn-ea"/>
                <a:cs typeface="+mn-cs"/>
              </a:rPr>
              <a:t>＊関連する内容が出てきたら，キーワードを出してしまう。</a:t>
            </a:r>
            <a:endParaRPr kumimoji="1" lang="en-US" altLang="ja-JP" sz="1200" kern="1200" dirty="0" smtClean="0">
              <a:solidFill>
                <a:schemeClr val="tx1"/>
              </a:solidFill>
              <a:effectLst/>
              <a:latin typeface="+mn-lt"/>
              <a:ea typeface="+mn-ea"/>
              <a:cs typeface="+mn-cs"/>
            </a:endParaRPr>
          </a:p>
          <a:p>
            <a:endParaRPr kumimoji="1" lang="ja-JP" altLang="en-US" sz="1200" kern="1200" dirty="0" smtClean="0">
              <a:solidFill>
                <a:schemeClr val="tx1"/>
              </a:solidFill>
              <a:effectLst/>
              <a:latin typeface="+mn-lt"/>
              <a:ea typeface="+mn-ea"/>
              <a:cs typeface="+mn-cs"/>
            </a:endParaRPr>
          </a:p>
          <a:p>
            <a:r>
              <a:rPr kumimoji="1" lang="ja-JP" altLang="en-US" sz="1200" b="1" kern="1200" dirty="0" smtClean="0">
                <a:solidFill>
                  <a:schemeClr val="tx1"/>
                </a:solidFill>
                <a:effectLst/>
                <a:latin typeface="+mn-lt"/>
                <a:ea typeface="+mn-ea"/>
                <a:cs typeface="+mn-cs"/>
              </a:rPr>
              <a:t>●つくりだしたり蓄えたりした電気には限りがあるから，無駄なく大切に使うことが大切ですね。今日は効率的に電気を使う照明について考えていきましょう。</a:t>
            </a:r>
          </a:p>
          <a:p>
            <a:endParaRPr kumimoji="1" lang="en-US" altLang="ja-JP" sz="1200" kern="1200" dirty="0" smtClean="0">
              <a:solidFill>
                <a:schemeClr val="tx1"/>
              </a:solidFill>
              <a:effectLst/>
              <a:latin typeface="+mn-lt"/>
              <a:ea typeface="+mn-ea"/>
              <a:cs typeface="+mn-cs"/>
            </a:endParaRPr>
          </a:p>
          <a:p>
            <a:r>
              <a:rPr kumimoji="1" lang="ja-JP" altLang="en-US" sz="1200" kern="1200" dirty="0" smtClean="0">
                <a:solidFill>
                  <a:schemeClr val="tx1"/>
                </a:solidFill>
                <a:effectLst/>
                <a:latin typeface="+mn-lt"/>
                <a:ea typeface="+mn-ea"/>
                <a:cs typeface="+mn-cs"/>
              </a:rPr>
              <a:t>◎本時の課題を確認する。</a:t>
            </a:r>
          </a:p>
          <a:p>
            <a:r>
              <a:rPr kumimoji="1" lang="ja-JP" altLang="en-US" sz="1200" b="1" kern="1200" dirty="0" smtClean="0">
                <a:solidFill>
                  <a:schemeClr val="tx1"/>
                </a:solidFill>
                <a:effectLst/>
                <a:latin typeface="+mn-lt"/>
                <a:ea typeface="+mn-ea"/>
                <a:cs typeface="+mn-cs"/>
              </a:rPr>
              <a:t>●これから，みなさんも発光ダイオードが暗いときだけついて，明るいときは消えるプログラムを組んでみましょう。</a:t>
            </a:r>
          </a:p>
          <a:p>
            <a:endParaRPr kumimoji="1" lang="ja-JP" altLang="ja-JP" sz="1200" kern="1200" dirty="0" smtClean="0">
              <a:solidFill>
                <a:schemeClr val="tx1"/>
              </a:solidFill>
              <a:effectLst/>
              <a:latin typeface="+mn-lt"/>
              <a:ea typeface="+mn-ea"/>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00D93F54-E122-4B9B-80A2-B654807F2DF0}" type="slidenum">
              <a:rPr kumimoji="1" lang="ja-JP" altLang="en-US" smtClean="0"/>
              <a:t>2</a:t>
            </a:fld>
            <a:endParaRPr kumimoji="1" lang="ja-JP" altLang="en-US"/>
          </a:p>
        </p:txBody>
      </p:sp>
    </p:spTree>
    <p:extLst>
      <p:ext uri="{BB962C8B-B14F-4D97-AF65-F5344CB8AC3E}">
        <p14:creationId xmlns:p14="http://schemas.microsoft.com/office/powerpoint/2010/main" val="37293010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★次に，</a:t>
            </a:r>
            <a:r>
              <a:rPr kumimoji="1" lang="en-US" altLang="ja-JP" sz="1200" kern="1200" dirty="0" smtClean="0">
                <a:solidFill>
                  <a:schemeClr val="tx1"/>
                </a:solidFill>
                <a:effectLst/>
                <a:latin typeface="+mn-lt"/>
                <a:ea typeface="+mn-ea"/>
                <a:cs typeface="+mn-cs"/>
              </a:rPr>
              <a:t>GPIO</a:t>
            </a:r>
            <a:r>
              <a:rPr kumimoji="1" lang="ja-JP" altLang="ja-JP" sz="1200" kern="1200" dirty="0" smtClean="0">
                <a:solidFill>
                  <a:schemeClr val="tx1"/>
                </a:solidFill>
                <a:effectLst/>
                <a:latin typeface="+mn-lt"/>
                <a:ea typeface="+mn-ea"/>
                <a:cs typeface="+mn-cs"/>
              </a:rPr>
              <a:t>タグは「電源出力」の中にある，「オン」を選択します。</a:t>
            </a:r>
            <a:endParaRPr kumimoji="1" lang="ja-JP" altLang="en-US" dirty="0"/>
          </a:p>
        </p:txBody>
      </p:sp>
      <p:sp>
        <p:nvSpPr>
          <p:cNvPr id="4" name="スライド番号プレースホルダー 3"/>
          <p:cNvSpPr>
            <a:spLocks noGrp="1"/>
          </p:cNvSpPr>
          <p:nvPr>
            <p:ph type="sldNum" sz="quarter" idx="10"/>
          </p:nvPr>
        </p:nvSpPr>
        <p:spPr/>
        <p:txBody>
          <a:bodyPr/>
          <a:lstStyle/>
          <a:p>
            <a:fld id="{00D93F54-E122-4B9B-80A2-B654807F2DF0}" type="slidenum">
              <a:rPr kumimoji="1" lang="ja-JP" altLang="en-US" smtClean="0"/>
              <a:t>21</a:t>
            </a:fld>
            <a:endParaRPr kumimoji="1" lang="ja-JP" altLang="en-US"/>
          </a:p>
        </p:txBody>
      </p:sp>
    </p:spTree>
    <p:extLst>
      <p:ext uri="{BB962C8B-B14F-4D97-AF65-F5344CB8AC3E}">
        <p14:creationId xmlns:p14="http://schemas.microsoft.com/office/powerpoint/2010/main" val="20011403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★２つの命令をつなぎます。</a:t>
            </a:r>
            <a:endParaRPr kumimoji="1" lang="ja-JP" altLang="en-US" dirty="0"/>
          </a:p>
        </p:txBody>
      </p:sp>
      <p:sp>
        <p:nvSpPr>
          <p:cNvPr id="4" name="スライド番号プレースホルダー 3"/>
          <p:cNvSpPr>
            <a:spLocks noGrp="1"/>
          </p:cNvSpPr>
          <p:nvPr>
            <p:ph type="sldNum" sz="quarter" idx="10"/>
          </p:nvPr>
        </p:nvSpPr>
        <p:spPr/>
        <p:txBody>
          <a:bodyPr/>
          <a:lstStyle/>
          <a:p>
            <a:fld id="{00D93F54-E122-4B9B-80A2-B654807F2DF0}" type="slidenum">
              <a:rPr kumimoji="1" lang="ja-JP" altLang="en-US" smtClean="0"/>
              <a:t>22</a:t>
            </a:fld>
            <a:endParaRPr kumimoji="1" lang="ja-JP" altLang="en-US"/>
          </a:p>
        </p:txBody>
      </p:sp>
    </p:spTree>
    <p:extLst>
      <p:ext uri="{BB962C8B-B14F-4D97-AF65-F5344CB8AC3E}">
        <p14:creationId xmlns:p14="http://schemas.microsoft.com/office/powerpoint/2010/main" val="8619240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★明るさタグのセンサーを手で覆って，発光ダイオードが光るか確認しましょう。</a:t>
            </a:r>
            <a:endParaRPr kumimoji="1" lang="en-US" altLang="ja-JP" sz="1200" kern="1200" dirty="0" smtClean="0">
              <a:solidFill>
                <a:schemeClr val="tx1"/>
              </a:solidFill>
              <a:effectLst/>
              <a:latin typeface="+mn-lt"/>
              <a:ea typeface="+mn-ea"/>
              <a:cs typeface="+mn-cs"/>
            </a:endParaRPr>
          </a:p>
          <a:p>
            <a:endParaRPr kumimoji="1" lang="en-US"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・やった！明るさセンサーを手で覆ったら，発光ダイオードがついたよ！</a:t>
            </a:r>
          </a:p>
          <a:p>
            <a:r>
              <a:rPr kumimoji="1" lang="ja-JP" altLang="ja-JP" sz="1200" kern="1200" dirty="0" smtClean="0">
                <a:solidFill>
                  <a:schemeClr val="tx1"/>
                </a:solidFill>
                <a:effectLst/>
                <a:latin typeface="+mn-lt"/>
                <a:ea typeface="+mn-ea"/>
                <a:cs typeface="+mn-cs"/>
              </a:rPr>
              <a:t>・あれ，手を放しても消えないな。</a:t>
            </a:r>
            <a:endParaRPr kumimoji="1" lang="en-US" altLang="ja-JP" sz="1200" kern="1200" dirty="0" smtClean="0">
              <a:solidFill>
                <a:schemeClr val="tx1"/>
              </a:solidFill>
              <a:effectLst/>
              <a:latin typeface="+mn-lt"/>
              <a:ea typeface="+mn-ea"/>
              <a:cs typeface="+mn-cs"/>
            </a:endParaRPr>
          </a:p>
          <a:p>
            <a:endParaRPr kumimoji="1" lang="ja-JP" altLang="ja-JP" sz="1200" kern="1200" dirty="0" smtClean="0">
              <a:solidFill>
                <a:schemeClr val="tx1"/>
              </a:solidFill>
              <a:effectLst/>
              <a:latin typeface="+mn-lt"/>
              <a:ea typeface="+mn-ea"/>
              <a:cs typeface="+mn-cs"/>
            </a:endParaRPr>
          </a:p>
          <a:p>
            <a:r>
              <a:rPr kumimoji="1" lang="ja-JP" altLang="ja-JP" sz="1200" b="1" kern="1200" dirty="0" smtClean="0">
                <a:solidFill>
                  <a:schemeClr val="tx1"/>
                </a:solidFill>
                <a:effectLst/>
                <a:latin typeface="+mn-lt"/>
                <a:ea typeface="+mn-ea"/>
                <a:cs typeface="+mn-cs"/>
              </a:rPr>
              <a:t>●明るくなったら消えるようにするためには，どうすれば良いでしょうか？ </a:t>
            </a:r>
            <a:endParaRPr kumimoji="1" lang="en-US" altLang="ja-JP" sz="1200" b="1" kern="1200" dirty="0" smtClean="0">
              <a:solidFill>
                <a:schemeClr val="tx1"/>
              </a:solidFill>
              <a:effectLst/>
              <a:latin typeface="+mn-lt"/>
              <a:ea typeface="+mn-ea"/>
              <a:cs typeface="+mn-cs"/>
            </a:endParaRPr>
          </a:p>
          <a:p>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・明るい時に消えるプログラムを組まないとダメだね。</a:t>
            </a:r>
            <a:endParaRPr kumimoji="1" lang="en-US" altLang="ja-JP" sz="1200" kern="1200" dirty="0" smtClean="0">
              <a:solidFill>
                <a:schemeClr val="tx1"/>
              </a:solidFill>
              <a:effectLst/>
              <a:latin typeface="+mn-lt"/>
              <a:ea typeface="+mn-ea"/>
              <a:cs typeface="+mn-cs"/>
            </a:endParaRPr>
          </a:p>
          <a:p>
            <a:endParaRPr kumimoji="1" lang="ja-JP" altLang="ja-JP" sz="1200" kern="1200" dirty="0" smtClean="0">
              <a:solidFill>
                <a:schemeClr val="tx1"/>
              </a:solidFill>
              <a:effectLst/>
              <a:latin typeface="+mn-lt"/>
              <a:ea typeface="+mn-ea"/>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00D93F54-E122-4B9B-80A2-B654807F2DF0}" type="slidenum">
              <a:rPr kumimoji="1" lang="ja-JP" altLang="en-US" smtClean="0"/>
              <a:t>23</a:t>
            </a:fld>
            <a:endParaRPr kumimoji="1" lang="ja-JP" altLang="en-US"/>
          </a:p>
        </p:txBody>
      </p:sp>
    </p:spTree>
    <p:extLst>
      <p:ext uri="{BB962C8B-B14F-4D97-AF65-F5344CB8AC3E}">
        <p14:creationId xmlns:p14="http://schemas.microsoft.com/office/powerpoint/2010/main" val="356248115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b="1" kern="1200" dirty="0" smtClean="0">
                <a:solidFill>
                  <a:schemeClr val="tx1"/>
                </a:solidFill>
                <a:effectLst/>
                <a:latin typeface="+mn-lt"/>
                <a:ea typeface="+mn-ea"/>
                <a:cs typeface="+mn-cs"/>
              </a:rPr>
              <a:t>●では，先ほどつくったプログラムの下に，今度は明るい時は消えるプログラムをつくります。</a:t>
            </a:r>
            <a:endParaRPr kumimoji="1" lang="ja-JP" altLang="en-US" b="1" dirty="0"/>
          </a:p>
        </p:txBody>
      </p:sp>
      <p:sp>
        <p:nvSpPr>
          <p:cNvPr id="4" name="スライド番号プレースホルダー 3"/>
          <p:cNvSpPr>
            <a:spLocks noGrp="1"/>
          </p:cNvSpPr>
          <p:nvPr>
            <p:ph type="sldNum" sz="quarter" idx="10"/>
          </p:nvPr>
        </p:nvSpPr>
        <p:spPr/>
        <p:txBody>
          <a:bodyPr/>
          <a:lstStyle/>
          <a:p>
            <a:fld id="{00D93F54-E122-4B9B-80A2-B654807F2DF0}" type="slidenum">
              <a:rPr kumimoji="1" lang="ja-JP" altLang="en-US" smtClean="0"/>
              <a:t>24</a:t>
            </a:fld>
            <a:endParaRPr kumimoji="1" lang="ja-JP" altLang="en-US"/>
          </a:p>
        </p:txBody>
      </p:sp>
    </p:spTree>
    <p:extLst>
      <p:ext uri="{BB962C8B-B14F-4D97-AF65-F5344CB8AC3E}">
        <p14:creationId xmlns:p14="http://schemas.microsoft.com/office/powerpoint/2010/main" val="7329974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b="1" dirty="0" smtClean="0"/>
              <a:t>●今度はどんなプログラムを組めば良いでしょうか。班ごとにやってみましょう。</a:t>
            </a:r>
            <a:endParaRPr kumimoji="1" lang="en-US" altLang="ja-JP" b="1" dirty="0" smtClean="0"/>
          </a:p>
          <a:p>
            <a:endParaRPr kumimoji="1" lang="en-US" altLang="ja-JP" dirty="0" smtClean="0"/>
          </a:p>
          <a:p>
            <a:r>
              <a:rPr kumimoji="1" lang="ja-JP" altLang="en-US" dirty="0" smtClean="0"/>
              <a:t>・今の明るさが「５」だから，「４～８」にしてみよう。</a:t>
            </a:r>
          </a:p>
          <a:p>
            <a:r>
              <a:rPr kumimoji="1" lang="ja-JP" altLang="en-US" dirty="0" smtClean="0"/>
              <a:t>＊「今の明るさ」を基準に設定を考えさせる。</a:t>
            </a:r>
            <a:endParaRPr kumimoji="1" lang="en-US" altLang="ja-JP" dirty="0" smtClean="0"/>
          </a:p>
          <a:p>
            <a:endParaRPr kumimoji="1" lang="en-US" altLang="ja-JP" dirty="0" smtClean="0"/>
          </a:p>
          <a:p>
            <a:r>
              <a:rPr kumimoji="1" lang="ja-JP" altLang="en-US" b="1" dirty="0" smtClean="0"/>
              <a:t>●街灯のように，自動で光るプログラムができましたね。ですが学校のトイレや家の中だと，</a:t>
            </a:r>
            <a:endParaRPr kumimoji="1" lang="en-US" altLang="ja-JP" b="1" dirty="0" smtClean="0"/>
          </a:p>
          <a:p>
            <a:r>
              <a:rPr kumimoji="1" lang="ja-JP" altLang="en-US" b="1" dirty="0" smtClean="0"/>
              <a:t>暗いときに明かりがついても，そこに誰もいなかったらエコにつながりませんね。</a:t>
            </a:r>
          </a:p>
          <a:p>
            <a:endParaRPr kumimoji="1" lang="ja-JP" altLang="en-US" b="1" dirty="0" smtClean="0"/>
          </a:p>
          <a:p>
            <a:r>
              <a:rPr kumimoji="1" lang="ja-JP" altLang="en-US" b="1" dirty="0" smtClean="0"/>
              <a:t>●さらに「省エネな照明」にするためには，どんな工夫をしたり，どんなセンサーを使えばいいでしょうか？</a:t>
            </a:r>
          </a:p>
          <a:p>
            <a:r>
              <a:rPr kumimoji="1" lang="ja-JP" altLang="en-US" dirty="0" smtClean="0"/>
              <a:t>・人が通った時だけつく照明をつくればいい。</a:t>
            </a:r>
          </a:p>
          <a:p>
            <a:r>
              <a:rPr kumimoji="1" lang="ja-JP" altLang="en-US" dirty="0" smtClean="0"/>
              <a:t>・人感センサーを使えばいい。</a:t>
            </a:r>
          </a:p>
          <a:p>
            <a:r>
              <a:rPr kumimoji="1" lang="ja-JP" altLang="en-US" dirty="0" smtClean="0"/>
              <a:t>＊意見が出なければ，人感センサーを見せてもよい。</a:t>
            </a:r>
          </a:p>
          <a:p>
            <a:endParaRPr kumimoji="1" lang="ja-JP" altLang="en-US"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00D93F54-E122-4B9B-80A2-B654807F2DF0}" type="slidenum">
              <a:rPr kumimoji="1" lang="ja-JP" altLang="en-US" smtClean="0"/>
              <a:t>25</a:t>
            </a:fld>
            <a:endParaRPr kumimoji="1" lang="ja-JP" altLang="en-US"/>
          </a:p>
        </p:txBody>
      </p:sp>
    </p:spTree>
    <p:extLst>
      <p:ext uri="{BB962C8B-B14F-4D97-AF65-F5344CB8AC3E}">
        <p14:creationId xmlns:p14="http://schemas.microsoft.com/office/powerpoint/2010/main" val="307269044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b="1" kern="1200" dirty="0" smtClean="0">
                <a:solidFill>
                  <a:schemeClr val="tx1"/>
                </a:solidFill>
                <a:effectLst/>
                <a:latin typeface="+mn-lt"/>
                <a:ea typeface="+mn-ea"/>
                <a:cs typeface="+mn-cs"/>
              </a:rPr>
              <a:t>●人感センサーを使って，人が通った時だけ光るプログラムを考えましょう。</a:t>
            </a:r>
            <a:endParaRPr kumimoji="1" lang="ja-JP" altLang="en-US" b="1" dirty="0"/>
          </a:p>
        </p:txBody>
      </p:sp>
      <p:sp>
        <p:nvSpPr>
          <p:cNvPr id="4" name="スライド番号プレースホルダー 3"/>
          <p:cNvSpPr>
            <a:spLocks noGrp="1"/>
          </p:cNvSpPr>
          <p:nvPr>
            <p:ph type="sldNum" sz="quarter" idx="10"/>
          </p:nvPr>
        </p:nvSpPr>
        <p:spPr/>
        <p:txBody>
          <a:bodyPr/>
          <a:lstStyle/>
          <a:p>
            <a:fld id="{00D93F54-E122-4B9B-80A2-B654807F2DF0}" type="slidenum">
              <a:rPr kumimoji="1" lang="ja-JP" altLang="en-US" smtClean="0"/>
              <a:t>27</a:t>
            </a:fld>
            <a:endParaRPr kumimoji="1" lang="ja-JP" altLang="en-US"/>
          </a:p>
        </p:txBody>
      </p:sp>
    </p:spTree>
    <p:extLst>
      <p:ext uri="{BB962C8B-B14F-4D97-AF65-F5344CB8AC3E}">
        <p14:creationId xmlns:p14="http://schemas.microsoft.com/office/powerpoint/2010/main" val="421939861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◎人感タグの使い方を確認しながら，プログラムを組む。</a:t>
            </a:r>
            <a:endParaRPr kumimoji="1" lang="en-US" altLang="ja-JP" dirty="0" smtClean="0"/>
          </a:p>
          <a:p>
            <a:endParaRPr kumimoji="1" lang="ja-JP" altLang="en-US" dirty="0" smtClean="0"/>
          </a:p>
          <a:p>
            <a:r>
              <a:rPr kumimoji="1" lang="ja-JP" altLang="en-US" dirty="0" smtClean="0"/>
              <a:t>★人感タグの使い方を確認しましょう。まずは，プログラムを組むための準備です。</a:t>
            </a:r>
            <a:endParaRPr kumimoji="1" lang="en-US" altLang="ja-JP" dirty="0" smtClean="0"/>
          </a:p>
          <a:p>
            <a:r>
              <a:rPr kumimoji="1" lang="ja-JP" altLang="en-US" dirty="0" smtClean="0"/>
              <a:t>今画面に表示されているプログラムは消さず，左上にある「＜」をタップして前の画面にもどり，新しいレシピをひらきます。 </a:t>
            </a:r>
          </a:p>
          <a:p>
            <a:endParaRPr kumimoji="1" lang="ja-JP" altLang="en-US" dirty="0"/>
          </a:p>
        </p:txBody>
      </p:sp>
      <p:sp>
        <p:nvSpPr>
          <p:cNvPr id="4" name="スライド番号プレースホルダー 3"/>
          <p:cNvSpPr>
            <a:spLocks noGrp="1"/>
          </p:cNvSpPr>
          <p:nvPr>
            <p:ph type="sldNum" sz="quarter" idx="10"/>
          </p:nvPr>
        </p:nvSpPr>
        <p:spPr/>
        <p:txBody>
          <a:bodyPr/>
          <a:lstStyle/>
          <a:p>
            <a:fld id="{00D93F54-E122-4B9B-80A2-B654807F2DF0}" type="slidenum">
              <a:rPr kumimoji="1" lang="ja-JP" altLang="en-US" smtClean="0"/>
              <a:t>28</a:t>
            </a:fld>
            <a:endParaRPr kumimoji="1" lang="ja-JP" altLang="en-US"/>
          </a:p>
        </p:txBody>
      </p:sp>
    </p:spTree>
    <p:extLst>
      <p:ext uri="{BB962C8B-B14F-4D97-AF65-F5344CB8AC3E}">
        <p14:creationId xmlns:p14="http://schemas.microsoft.com/office/powerpoint/2010/main" val="424011113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★配った人感タグをアプリと接続します。電源を入れて，「</a:t>
            </a:r>
            <a:r>
              <a:rPr kumimoji="1" lang="en-US" altLang="ja-JP" sz="1200" kern="1200" dirty="0" smtClean="0">
                <a:solidFill>
                  <a:schemeClr val="tx1"/>
                </a:solidFill>
                <a:effectLst/>
                <a:latin typeface="+mn-lt"/>
                <a:ea typeface="+mn-ea"/>
                <a:cs typeface="+mn-cs"/>
              </a:rPr>
              <a:t>！</a:t>
            </a:r>
            <a:r>
              <a:rPr kumimoji="1" lang="ja-JP" altLang="ja-JP" sz="1200" kern="1200" dirty="0" smtClean="0">
                <a:solidFill>
                  <a:schemeClr val="tx1"/>
                </a:solidFill>
                <a:effectLst/>
                <a:latin typeface="+mn-lt"/>
                <a:ea typeface="+mn-ea"/>
                <a:cs typeface="+mn-cs"/>
              </a:rPr>
              <a:t>」マークが消えたら，接続成功です</a:t>
            </a:r>
            <a:endParaRPr kumimoji="1" lang="ja-JP" altLang="en-US" dirty="0"/>
          </a:p>
        </p:txBody>
      </p:sp>
      <p:sp>
        <p:nvSpPr>
          <p:cNvPr id="4" name="スライド番号プレースホルダー 3"/>
          <p:cNvSpPr>
            <a:spLocks noGrp="1"/>
          </p:cNvSpPr>
          <p:nvPr>
            <p:ph type="sldNum" sz="quarter" idx="10"/>
          </p:nvPr>
        </p:nvSpPr>
        <p:spPr/>
        <p:txBody>
          <a:bodyPr/>
          <a:lstStyle/>
          <a:p>
            <a:fld id="{00D93F54-E122-4B9B-80A2-B654807F2DF0}" type="slidenum">
              <a:rPr kumimoji="1" lang="ja-JP" altLang="en-US" smtClean="0"/>
              <a:t>29</a:t>
            </a:fld>
            <a:endParaRPr kumimoji="1" lang="ja-JP" altLang="en-US"/>
          </a:p>
        </p:txBody>
      </p:sp>
    </p:spTree>
    <p:extLst>
      <p:ext uri="{BB962C8B-B14F-4D97-AF65-F5344CB8AC3E}">
        <p14:creationId xmlns:p14="http://schemas.microsoft.com/office/powerpoint/2010/main" val="305494973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★人感タグに手をかざすとセンサーが反応します。反応する範囲が広いので，筒をかぶせてください。</a:t>
            </a:r>
            <a:endParaRPr kumimoji="1" lang="ja-JP" altLang="en-US" dirty="0"/>
          </a:p>
        </p:txBody>
      </p:sp>
      <p:sp>
        <p:nvSpPr>
          <p:cNvPr id="4" name="スライド番号プレースホルダー 3"/>
          <p:cNvSpPr>
            <a:spLocks noGrp="1"/>
          </p:cNvSpPr>
          <p:nvPr>
            <p:ph type="sldNum" sz="quarter" idx="10"/>
          </p:nvPr>
        </p:nvSpPr>
        <p:spPr/>
        <p:txBody>
          <a:bodyPr/>
          <a:lstStyle/>
          <a:p>
            <a:fld id="{00D93F54-E122-4B9B-80A2-B654807F2DF0}" type="slidenum">
              <a:rPr kumimoji="1" lang="ja-JP" altLang="en-US" smtClean="0"/>
              <a:t>30</a:t>
            </a:fld>
            <a:endParaRPr kumimoji="1" lang="ja-JP" altLang="en-US"/>
          </a:p>
        </p:txBody>
      </p:sp>
    </p:spTree>
    <p:extLst>
      <p:ext uri="{BB962C8B-B14F-4D97-AF65-F5344CB8AC3E}">
        <p14:creationId xmlns:p14="http://schemas.microsoft.com/office/powerpoint/2010/main" val="294539787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ja-JP" sz="1200" kern="1200" dirty="0" smtClean="0">
                <a:solidFill>
                  <a:schemeClr val="tx1"/>
                </a:solidFill>
                <a:effectLst/>
                <a:latin typeface="+mn-lt"/>
                <a:ea typeface="+mn-ea"/>
                <a:cs typeface="+mn-cs"/>
              </a:rPr>
              <a:t>★人感タグの命令を確認しましょう。「＜」や「＞」をタップして，「感知したら」「感知しなかったら」を使います。</a:t>
            </a:r>
            <a:endParaRPr kumimoji="1" lang="en-US" altLang="ja-JP"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smtClean="0">
                <a:solidFill>
                  <a:schemeClr val="tx1"/>
                </a:solidFill>
                <a:effectLst/>
                <a:latin typeface="+mn-lt"/>
                <a:ea typeface="+mn-ea"/>
                <a:cs typeface="+mn-cs"/>
              </a:rPr>
              <a:t>★秒数は１秒にセットしてください。</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smtClean="0">
                <a:solidFill>
                  <a:schemeClr val="tx1"/>
                </a:solidFill>
                <a:effectLst/>
                <a:latin typeface="+mn-lt"/>
                <a:ea typeface="+mn-ea"/>
                <a:cs typeface="+mn-cs"/>
              </a:rPr>
              <a:t>＊「感知したら」及び「感知しなくなったら」の中にある「間隔（分：秒）」は，センサーが働く間隔である。秒数を少なくした方が感知しやすいことを伝える。</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ja-JP" sz="1200" kern="1200" dirty="0" smtClean="0">
              <a:solidFill>
                <a:schemeClr val="tx1"/>
              </a:solidFill>
              <a:effectLst/>
              <a:latin typeface="+mn-lt"/>
              <a:ea typeface="+mn-ea"/>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00D93F54-E122-4B9B-80A2-B654807F2DF0}" type="slidenum">
              <a:rPr kumimoji="1" lang="ja-JP" altLang="en-US" smtClean="0"/>
              <a:t>31</a:t>
            </a:fld>
            <a:endParaRPr kumimoji="1" lang="ja-JP" altLang="en-US"/>
          </a:p>
        </p:txBody>
      </p:sp>
    </p:spTree>
    <p:extLst>
      <p:ext uri="{BB962C8B-B14F-4D97-AF65-F5344CB8AC3E}">
        <p14:creationId xmlns:p14="http://schemas.microsoft.com/office/powerpoint/2010/main" val="5641948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◎回路を作り，発光ダイオードを点灯させる。</a:t>
            </a:r>
            <a:endParaRPr kumimoji="1" lang="en-US" altLang="ja-JP" dirty="0" smtClean="0"/>
          </a:p>
          <a:p>
            <a:endParaRPr kumimoji="1" lang="ja-JP" altLang="en-US" dirty="0" smtClean="0"/>
          </a:p>
          <a:p>
            <a:r>
              <a:rPr kumimoji="1" lang="ja-JP" altLang="en-US" b="1" dirty="0" smtClean="0"/>
              <a:t>●まずは復習です。トレーの上にあるものを全て使って回路を作り，発光ダイオードを光らせましょう。</a:t>
            </a:r>
          </a:p>
          <a:p>
            <a:endParaRPr kumimoji="1" lang="ja-JP" altLang="en-US" dirty="0"/>
          </a:p>
        </p:txBody>
      </p:sp>
      <p:sp>
        <p:nvSpPr>
          <p:cNvPr id="4" name="スライド番号プレースホルダー 3"/>
          <p:cNvSpPr>
            <a:spLocks noGrp="1"/>
          </p:cNvSpPr>
          <p:nvPr>
            <p:ph type="sldNum" sz="quarter" idx="10"/>
          </p:nvPr>
        </p:nvSpPr>
        <p:spPr/>
        <p:txBody>
          <a:bodyPr/>
          <a:lstStyle/>
          <a:p>
            <a:fld id="{00D93F54-E122-4B9B-80A2-B654807F2DF0}" type="slidenum">
              <a:rPr kumimoji="1" lang="ja-JP" altLang="en-US" smtClean="0"/>
              <a:t>4</a:t>
            </a:fld>
            <a:endParaRPr kumimoji="1" lang="ja-JP" altLang="en-US"/>
          </a:p>
        </p:txBody>
      </p:sp>
    </p:spTree>
    <p:extLst>
      <p:ext uri="{BB962C8B-B14F-4D97-AF65-F5344CB8AC3E}">
        <p14:creationId xmlns:p14="http://schemas.microsoft.com/office/powerpoint/2010/main" val="184940989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b="1" dirty="0" smtClean="0"/>
              <a:t>●では，人感センサーを使って，人が通った時だけ，明かりがつくプログラムをつくりましょう。</a:t>
            </a:r>
            <a:endParaRPr kumimoji="1" lang="ja-JP" altLang="en-US" b="1" dirty="0"/>
          </a:p>
        </p:txBody>
      </p:sp>
      <p:sp>
        <p:nvSpPr>
          <p:cNvPr id="4" name="スライド番号プレースホルダー 3"/>
          <p:cNvSpPr>
            <a:spLocks noGrp="1"/>
          </p:cNvSpPr>
          <p:nvPr>
            <p:ph type="sldNum" sz="quarter" idx="10"/>
          </p:nvPr>
        </p:nvSpPr>
        <p:spPr/>
        <p:txBody>
          <a:bodyPr/>
          <a:lstStyle/>
          <a:p>
            <a:fld id="{00D93F54-E122-4B9B-80A2-B654807F2DF0}" type="slidenum">
              <a:rPr kumimoji="1" lang="ja-JP" altLang="en-US" smtClean="0"/>
              <a:t>32</a:t>
            </a:fld>
            <a:endParaRPr kumimoji="1" lang="ja-JP" altLang="en-US"/>
          </a:p>
        </p:txBody>
      </p:sp>
    </p:spTree>
    <p:extLst>
      <p:ext uri="{BB962C8B-B14F-4D97-AF65-F5344CB8AC3E}">
        <p14:creationId xmlns:p14="http://schemas.microsoft.com/office/powerpoint/2010/main" val="122556001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b="1" kern="1200" dirty="0" smtClean="0">
                <a:solidFill>
                  <a:schemeClr val="tx1"/>
                </a:solidFill>
                <a:effectLst/>
                <a:latin typeface="+mn-lt"/>
                <a:ea typeface="+mn-ea"/>
                <a:cs typeface="+mn-cs"/>
              </a:rPr>
              <a:t>●つくったら，センサーの上で手を動かして，うまくつくれたか確認しましょう。</a:t>
            </a:r>
            <a:endParaRPr kumimoji="1" lang="en-US" altLang="ja-JP" b="1" dirty="0" smtClean="0"/>
          </a:p>
        </p:txBody>
      </p:sp>
      <p:sp>
        <p:nvSpPr>
          <p:cNvPr id="4" name="スライド番号プレースホルダー 3"/>
          <p:cNvSpPr>
            <a:spLocks noGrp="1"/>
          </p:cNvSpPr>
          <p:nvPr>
            <p:ph type="sldNum" sz="quarter" idx="10"/>
          </p:nvPr>
        </p:nvSpPr>
        <p:spPr/>
        <p:txBody>
          <a:bodyPr/>
          <a:lstStyle/>
          <a:p>
            <a:fld id="{00D93F54-E122-4B9B-80A2-B654807F2DF0}" type="slidenum">
              <a:rPr kumimoji="1" lang="ja-JP" altLang="en-US" smtClean="0"/>
              <a:t>33</a:t>
            </a:fld>
            <a:endParaRPr kumimoji="1" lang="ja-JP" altLang="en-US"/>
          </a:p>
        </p:txBody>
      </p:sp>
    </p:spTree>
    <p:extLst>
      <p:ext uri="{BB962C8B-B14F-4D97-AF65-F5344CB8AC3E}">
        <p14:creationId xmlns:p14="http://schemas.microsoft.com/office/powerpoint/2010/main" val="300329468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◎学習をふりかえる。</a:t>
            </a:r>
          </a:p>
          <a:p>
            <a:r>
              <a:rPr kumimoji="1" lang="ja-JP" altLang="en-US" b="1" dirty="0" smtClean="0"/>
              <a:t>●今日は２種類のプログラムを組みながら，「電気をコントロールして省エネを実現する」（板書を示しながら）ことをしました。</a:t>
            </a:r>
            <a:endParaRPr kumimoji="1" lang="en-US" altLang="ja-JP" b="1" dirty="0" smtClean="0"/>
          </a:p>
          <a:p>
            <a:endParaRPr kumimoji="1" lang="ja-JP" altLang="en-US" b="1" dirty="0" smtClean="0"/>
          </a:p>
          <a:p>
            <a:r>
              <a:rPr kumimoji="1" lang="ja-JP" altLang="en-US" b="1" dirty="0" smtClean="0"/>
              <a:t>●考えたプログラムをワークシートの「活動１」の欄に記録しましょう。</a:t>
            </a:r>
            <a:endParaRPr kumimoji="1" lang="en-US" altLang="ja-JP" b="1" dirty="0" smtClean="0"/>
          </a:p>
          <a:p>
            <a:endParaRPr kumimoji="1" lang="ja-JP" altLang="en-US" b="1" dirty="0" smtClean="0"/>
          </a:p>
          <a:p>
            <a:r>
              <a:rPr kumimoji="1" lang="ja-JP" altLang="en-US" b="1" dirty="0" smtClean="0"/>
              <a:t>●身の回りに隠れていたプログラミングを体験する中で気づいたことや，さらに省エネにつながるアイディアなど考えたことがあれば，「ふりかえり」の欄に書きましょう。</a:t>
            </a:r>
            <a:endParaRPr kumimoji="1" lang="en-US" altLang="ja-JP" b="1" dirty="0" smtClean="0"/>
          </a:p>
          <a:p>
            <a:endParaRPr kumimoji="1" lang="ja-JP" altLang="en-US" b="1" dirty="0" smtClean="0"/>
          </a:p>
          <a:p>
            <a:r>
              <a:rPr kumimoji="1" lang="ja-JP" altLang="en-US" dirty="0" smtClean="0"/>
              <a:t>＊「暗い→つける」「感知しない→けす」などシンプルな記述のみ書かせる。</a:t>
            </a:r>
          </a:p>
          <a:p>
            <a:endParaRPr kumimoji="1" lang="ja-JP" altLang="en-US" dirty="0"/>
          </a:p>
        </p:txBody>
      </p:sp>
      <p:sp>
        <p:nvSpPr>
          <p:cNvPr id="4" name="スライド番号プレースホルダー 3"/>
          <p:cNvSpPr>
            <a:spLocks noGrp="1"/>
          </p:cNvSpPr>
          <p:nvPr>
            <p:ph type="sldNum" sz="quarter" idx="10"/>
          </p:nvPr>
        </p:nvSpPr>
        <p:spPr/>
        <p:txBody>
          <a:bodyPr/>
          <a:lstStyle/>
          <a:p>
            <a:fld id="{00D93F54-E122-4B9B-80A2-B654807F2DF0}" type="slidenum">
              <a:rPr kumimoji="1" lang="ja-JP" altLang="en-US" smtClean="0"/>
              <a:t>34</a:t>
            </a:fld>
            <a:endParaRPr kumimoji="1" lang="ja-JP" altLang="en-US"/>
          </a:p>
        </p:txBody>
      </p:sp>
    </p:spTree>
    <p:extLst>
      <p:ext uri="{BB962C8B-B14F-4D97-AF65-F5344CB8AC3E}">
        <p14:creationId xmlns:p14="http://schemas.microsoft.com/office/powerpoint/2010/main" val="352250935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◎個人でプログラムの構成を考える。</a:t>
            </a:r>
          </a:p>
          <a:p>
            <a:r>
              <a:rPr kumimoji="1" lang="ja-JP" altLang="ja-JP" sz="1200" b="1" kern="1200" dirty="0" smtClean="0">
                <a:solidFill>
                  <a:schemeClr val="tx1"/>
                </a:solidFill>
                <a:effectLst/>
                <a:latin typeface="+mn-lt"/>
                <a:ea typeface="+mn-ea"/>
                <a:cs typeface="+mn-cs"/>
              </a:rPr>
              <a:t>●人が通った時に暗かったら点灯する照明をつくるには，どんなプログラムが考えられるでしょうか。</a:t>
            </a:r>
            <a:endParaRPr kumimoji="1" lang="en-US" altLang="ja-JP" sz="1200" b="1" kern="1200" dirty="0" smtClean="0">
              <a:solidFill>
                <a:schemeClr val="tx1"/>
              </a:solidFill>
              <a:effectLst/>
              <a:latin typeface="+mn-lt"/>
              <a:ea typeface="+mn-ea"/>
              <a:cs typeface="+mn-cs"/>
            </a:endParaRPr>
          </a:p>
          <a:p>
            <a:r>
              <a:rPr kumimoji="1" lang="ja-JP" altLang="en-US" sz="1200" b="1" kern="1200" dirty="0" smtClean="0">
                <a:solidFill>
                  <a:schemeClr val="tx1"/>
                </a:solidFill>
                <a:effectLst/>
                <a:latin typeface="+mn-lt"/>
                <a:ea typeface="+mn-ea"/>
                <a:cs typeface="+mn-cs"/>
              </a:rPr>
              <a:t>　</a:t>
            </a:r>
            <a:r>
              <a:rPr kumimoji="1" lang="ja-JP" altLang="ja-JP" sz="1200" b="1" kern="1200" dirty="0" smtClean="0">
                <a:solidFill>
                  <a:schemeClr val="tx1"/>
                </a:solidFill>
                <a:effectLst/>
                <a:latin typeface="+mn-lt"/>
                <a:ea typeface="+mn-ea"/>
                <a:cs typeface="+mn-cs"/>
              </a:rPr>
              <a:t>課題を書き写したら，ワークシートに，言葉や図で考えを書きましょう。</a:t>
            </a:r>
            <a:endParaRPr kumimoji="1" lang="en-US" altLang="ja-JP" sz="1200" b="1" kern="1200" dirty="0" smtClean="0">
              <a:solidFill>
                <a:schemeClr val="tx1"/>
              </a:solidFill>
              <a:effectLst/>
              <a:latin typeface="+mn-lt"/>
              <a:ea typeface="+mn-ea"/>
              <a:cs typeface="+mn-cs"/>
            </a:endParaRPr>
          </a:p>
          <a:p>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★机間巡視を行い，児童に考えを説明させる。簡単な質問をしたり，言葉を補ったりして考えの整理を促す。</a:t>
            </a:r>
          </a:p>
          <a:p>
            <a:r>
              <a:rPr kumimoji="1" lang="ja-JP" altLang="ja-JP" sz="1200" kern="1200" dirty="0" smtClean="0">
                <a:solidFill>
                  <a:schemeClr val="tx1"/>
                </a:solidFill>
                <a:effectLst/>
                <a:latin typeface="+mn-lt"/>
                <a:ea typeface="+mn-ea"/>
                <a:cs typeface="+mn-cs"/>
              </a:rPr>
              <a:t>＊児童が表現しやすい方法で記述させる。</a:t>
            </a:r>
            <a:endParaRPr kumimoji="1" lang="en-US" altLang="ja-JP" sz="1200" kern="1200" dirty="0" smtClean="0">
              <a:solidFill>
                <a:schemeClr val="tx1"/>
              </a:solidFill>
              <a:effectLst/>
              <a:latin typeface="+mn-lt"/>
              <a:ea typeface="+mn-ea"/>
              <a:cs typeface="+mn-cs"/>
            </a:endParaRPr>
          </a:p>
          <a:p>
            <a:endParaRPr kumimoji="1" lang="en-US" altLang="ja-JP" sz="1200" kern="1200" dirty="0" smtClean="0">
              <a:solidFill>
                <a:schemeClr val="tx1"/>
              </a:solidFill>
              <a:effectLst/>
              <a:latin typeface="+mn-lt"/>
              <a:ea typeface="+mn-ea"/>
              <a:cs typeface="+mn-cs"/>
            </a:endParaRPr>
          </a:p>
          <a:p>
            <a:r>
              <a:rPr kumimoji="1" lang="ja-JP" altLang="en-US" sz="1200" kern="1200" dirty="0" smtClean="0">
                <a:solidFill>
                  <a:schemeClr val="tx1"/>
                </a:solidFill>
                <a:effectLst/>
                <a:latin typeface="+mn-lt"/>
                <a:ea typeface="+mn-ea"/>
                <a:cs typeface="+mn-cs"/>
              </a:rPr>
              <a:t>◇使える条件をどう組み合わせれば自分の意図する動きを実現できるかを考える。</a:t>
            </a:r>
            <a:endParaRPr kumimoji="1" lang="en-US" altLang="ja-JP" sz="1200" kern="1200" dirty="0" smtClean="0">
              <a:solidFill>
                <a:schemeClr val="tx1"/>
              </a:solidFill>
              <a:effectLst/>
              <a:latin typeface="+mn-lt"/>
              <a:ea typeface="+mn-ea"/>
              <a:cs typeface="+mn-cs"/>
            </a:endParaRPr>
          </a:p>
          <a:p>
            <a:endParaRPr kumimoji="1" lang="en-US"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◎グループで作るプログラムを共有する。</a:t>
            </a:r>
          </a:p>
          <a:p>
            <a:r>
              <a:rPr kumimoji="1" lang="ja-JP" altLang="ja-JP" sz="1200" b="1" kern="1200" dirty="0" smtClean="0">
                <a:solidFill>
                  <a:schemeClr val="tx1"/>
                </a:solidFill>
                <a:effectLst/>
                <a:latin typeface="+mn-lt"/>
                <a:ea typeface="+mn-ea"/>
                <a:cs typeface="+mn-cs"/>
              </a:rPr>
              <a:t>●考えたプログラムを班で聞き合ってください。</a:t>
            </a:r>
            <a:endParaRPr kumimoji="1" lang="en-US" altLang="ja-JP" sz="1200" b="1" kern="1200" dirty="0" smtClean="0">
              <a:solidFill>
                <a:schemeClr val="tx1"/>
              </a:solidFill>
              <a:effectLst/>
              <a:latin typeface="+mn-lt"/>
              <a:ea typeface="+mn-ea"/>
              <a:cs typeface="+mn-cs"/>
            </a:endParaRPr>
          </a:p>
          <a:p>
            <a:r>
              <a:rPr kumimoji="1" lang="ja-JP" altLang="en-US" sz="1200" b="1" kern="1200" dirty="0" smtClean="0">
                <a:solidFill>
                  <a:schemeClr val="tx1"/>
                </a:solidFill>
                <a:effectLst/>
                <a:latin typeface="+mn-lt"/>
                <a:ea typeface="+mn-ea"/>
                <a:cs typeface="+mn-cs"/>
              </a:rPr>
              <a:t>　</a:t>
            </a:r>
            <a:r>
              <a:rPr kumimoji="1" lang="ja-JP" altLang="ja-JP" sz="1200" b="1" kern="1200" dirty="0" smtClean="0">
                <a:solidFill>
                  <a:schemeClr val="tx1"/>
                </a:solidFill>
                <a:effectLst/>
                <a:latin typeface="+mn-lt"/>
                <a:ea typeface="+mn-ea"/>
                <a:cs typeface="+mn-cs"/>
              </a:rPr>
              <a:t>共通する部分をホワイトボードにまとめて，違う部分があれば，なんでそう考えたのかを友達に質問してみましょう。</a:t>
            </a:r>
            <a:endParaRPr kumimoji="1" lang="en-US" altLang="ja-JP" sz="1200" b="1" kern="1200" dirty="0" smtClean="0">
              <a:solidFill>
                <a:schemeClr val="tx1"/>
              </a:solidFill>
              <a:effectLst/>
              <a:latin typeface="+mn-lt"/>
              <a:ea typeface="+mn-ea"/>
              <a:cs typeface="+mn-cs"/>
            </a:endParaRPr>
          </a:p>
          <a:p>
            <a:r>
              <a:rPr kumimoji="1" lang="ja-JP" altLang="en-US" sz="1200" b="1" kern="1200" dirty="0" smtClean="0">
                <a:solidFill>
                  <a:schemeClr val="tx1"/>
                </a:solidFill>
                <a:effectLst/>
                <a:latin typeface="+mn-lt"/>
                <a:ea typeface="+mn-ea"/>
                <a:cs typeface="+mn-cs"/>
              </a:rPr>
              <a:t>　</a:t>
            </a:r>
            <a:r>
              <a:rPr kumimoji="1" lang="ja-JP" altLang="ja-JP" sz="1200" b="1" kern="1200" dirty="0" smtClean="0">
                <a:solidFill>
                  <a:schemeClr val="tx1"/>
                </a:solidFill>
                <a:effectLst/>
                <a:latin typeface="+mn-lt"/>
                <a:ea typeface="+mn-ea"/>
                <a:cs typeface="+mn-cs"/>
              </a:rPr>
              <a:t>そして，目的を達成するにどうするかを話し合いましょう。</a:t>
            </a:r>
          </a:p>
          <a:p>
            <a:r>
              <a:rPr kumimoji="1" lang="ja-JP" altLang="ja-JP" sz="1200" kern="1200" dirty="0" smtClean="0">
                <a:solidFill>
                  <a:schemeClr val="tx1"/>
                </a:solidFill>
                <a:effectLst/>
                <a:latin typeface="+mn-lt"/>
                <a:ea typeface="+mn-ea"/>
                <a:cs typeface="+mn-cs"/>
              </a:rPr>
              <a:t>＊ホワイトボードを配付し，話し合った考えを書かせる。</a:t>
            </a:r>
          </a:p>
          <a:p>
            <a:r>
              <a:rPr kumimoji="1" lang="ja-JP" altLang="ja-JP" sz="1200" kern="1200" dirty="0" smtClean="0">
                <a:solidFill>
                  <a:schemeClr val="tx1"/>
                </a:solidFill>
                <a:effectLst/>
                <a:latin typeface="+mn-lt"/>
                <a:ea typeface="+mn-ea"/>
                <a:cs typeface="+mn-cs"/>
              </a:rPr>
              <a:t>＊全体共有の際にも使用するので，大きく，シンプルに書くようにさせる。</a:t>
            </a:r>
          </a:p>
          <a:p>
            <a:r>
              <a:rPr kumimoji="1" lang="ja-JP" altLang="ja-JP" sz="1200" kern="1200" dirty="0" smtClean="0">
                <a:solidFill>
                  <a:schemeClr val="tx1"/>
                </a:solidFill>
                <a:effectLst/>
                <a:latin typeface="+mn-lt"/>
                <a:ea typeface="+mn-ea"/>
                <a:cs typeface="+mn-cs"/>
              </a:rPr>
              <a:t>＊なるべく全員が発言するよう促す。また，ホワイトボードに整理された考えを理解しているか確認する。</a:t>
            </a:r>
          </a:p>
          <a:p>
            <a:endParaRPr kumimoji="1" lang="en-US" altLang="ja-JP" sz="1200" kern="1200" dirty="0" smtClean="0">
              <a:solidFill>
                <a:schemeClr val="tx1"/>
              </a:solidFill>
              <a:effectLst/>
              <a:latin typeface="+mn-lt"/>
              <a:ea typeface="+mn-ea"/>
              <a:cs typeface="+mn-cs"/>
            </a:endParaRPr>
          </a:p>
          <a:p>
            <a:endParaRPr kumimoji="1" lang="en-US" altLang="ja-JP" sz="1200" kern="1200" dirty="0" smtClean="0">
              <a:solidFill>
                <a:schemeClr val="tx1"/>
              </a:solidFill>
              <a:effectLst/>
              <a:latin typeface="+mn-lt"/>
              <a:ea typeface="+mn-ea"/>
              <a:cs typeface="+mn-cs"/>
            </a:endParaRPr>
          </a:p>
          <a:p>
            <a:endParaRPr kumimoji="1" lang="ja-JP" altLang="ja-JP" sz="1200" kern="1200" dirty="0">
              <a:solidFill>
                <a:schemeClr val="tx1"/>
              </a:solidFill>
              <a:effectLst/>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00D93F54-E122-4B9B-80A2-B654807F2DF0}" type="slidenum">
              <a:rPr kumimoji="1" lang="ja-JP" altLang="en-US" smtClean="0"/>
              <a:t>35</a:t>
            </a:fld>
            <a:endParaRPr kumimoji="1" lang="ja-JP" altLang="en-US"/>
          </a:p>
        </p:txBody>
      </p:sp>
    </p:spTree>
    <p:extLst>
      <p:ext uri="{BB962C8B-B14F-4D97-AF65-F5344CB8AC3E}">
        <p14:creationId xmlns:p14="http://schemas.microsoft.com/office/powerpoint/2010/main" val="22442360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◎話し合ったものを実際にプログラミングして，検証する。</a:t>
            </a:r>
          </a:p>
          <a:p>
            <a:r>
              <a:rPr kumimoji="1" lang="ja-JP" altLang="ja-JP" sz="1200" kern="1200" dirty="0" smtClean="0">
                <a:solidFill>
                  <a:schemeClr val="tx1"/>
                </a:solidFill>
                <a:effectLst/>
                <a:latin typeface="+mn-lt"/>
                <a:ea typeface="+mn-ea"/>
                <a:cs typeface="+mn-cs"/>
              </a:rPr>
              <a:t>　</a:t>
            </a:r>
            <a:r>
              <a:rPr kumimoji="1" lang="ja-JP" altLang="ja-JP" sz="1200" b="1" kern="1200" dirty="0" smtClean="0">
                <a:solidFill>
                  <a:schemeClr val="tx1"/>
                </a:solidFill>
                <a:effectLst/>
                <a:latin typeface="+mn-lt"/>
                <a:ea typeface="+mn-ea"/>
                <a:cs typeface="+mn-cs"/>
              </a:rPr>
              <a:t>●ホワイトボードに書いたものを，実際にプログラミングしてみましょう。ずっと同じ人が作業しないように，交代で進められると良いですね。</a:t>
            </a:r>
          </a:p>
          <a:p>
            <a:endParaRPr kumimoji="1" lang="en-US"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＊作業時，使用できる命令タグの一覧を表示しておく。</a:t>
            </a:r>
          </a:p>
          <a:p>
            <a:endParaRPr kumimoji="1" lang="ja-JP" altLang="en-US" dirty="0"/>
          </a:p>
        </p:txBody>
      </p:sp>
      <p:sp>
        <p:nvSpPr>
          <p:cNvPr id="4" name="スライド番号プレースホルダー 3"/>
          <p:cNvSpPr>
            <a:spLocks noGrp="1"/>
          </p:cNvSpPr>
          <p:nvPr>
            <p:ph type="sldNum" sz="quarter" idx="10"/>
          </p:nvPr>
        </p:nvSpPr>
        <p:spPr/>
        <p:txBody>
          <a:bodyPr/>
          <a:lstStyle/>
          <a:p>
            <a:fld id="{00D93F54-E122-4B9B-80A2-B654807F2DF0}" type="slidenum">
              <a:rPr kumimoji="1" lang="ja-JP" altLang="en-US" smtClean="0"/>
              <a:t>36</a:t>
            </a:fld>
            <a:endParaRPr kumimoji="1" lang="ja-JP" altLang="en-US"/>
          </a:p>
        </p:txBody>
      </p:sp>
    </p:spTree>
    <p:extLst>
      <p:ext uri="{BB962C8B-B14F-4D97-AF65-F5344CB8AC3E}">
        <p14:creationId xmlns:p14="http://schemas.microsoft.com/office/powerpoint/2010/main" val="263850218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kern="1200" dirty="0" smtClean="0">
                <a:solidFill>
                  <a:schemeClr val="tx1"/>
                </a:solidFill>
                <a:effectLst/>
                <a:latin typeface="+mn-lt"/>
                <a:ea typeface="+mn-ea"/>
                <a:cs typeface="+mn-cs"/>
              </a:rPr>
              <a:t>後片付け</a:t>
            </a:r>
            <a:endParaRPr kumimoji="1" lang="en-US" altLang="ja-JP" sz="1200" kern="1200" dirty="0" smtClean="0">
              <a:solidFill>
                <a:schemeClr val="tx1"/>
              </a:solidFill>
              <a:effectLst/>
              <a:latin typeface="+mn-lt"/>
              <a:ea typeface="+mn-ea"/>
              <a:cs typeface="+mn-cs"/>
            </a:endParaRPr>
          </a:p>
          <a:p>
            <a:endParaRPr kumimoji="1" lang="en-US"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a:t>
            </a:r>
            <a:r>
              <a:rPr kumimoji="1" lang="en-US" altLang="ja-JP" dirty="0" smtClean="0"/>
              <a:t>MESH</a:t>
            </a:r>
            <a:r>
              <a:rPr kumimoji="1" lang="ja-JP" altLang="en-US" dirty="0" smtClean="0"/>
              <a:t>の電源が切れているか確かめさせる。</a:t>
            </a:r>
            <a:endParaRPr kumimoji="1" lang="en-US" altLang="ja-JP" dirty="0" smtClean="0"/>
          </a:p>
          <a:p>
            <a:endParaRPr kumimoji="1" lang="en-US" altLang="ja-JP" dirty="0" smtClean="0"/>
          </a:p>
          <a:p>
            <a:endParaRPr kumimoji="1" lang="en-US" altLang="ja-JP" dirty="0" smtClean="0"/>
          </a:p>
          <a:p>
            <a:r>
              <a:rPr kumimoji="1" lang="ja-JP" altLang="en-US" sz="1200" kern="1200" dirty="0" smtClean="0">
                <a:solidFill>
                  <a:schemeClr val="tx1"/>
                </a:solidFill>
                <a:effectLst/>
                <a:latin typeface="+mn-lt"/>
                <a:ea typeface="+mn-ea"/>
                <a:cs typeface="+mn-cs"/>
              </a:rPr>
              <a:t>（</a:t>
            </a:r>
            <a:r>
              <a:rPr kumimoji="1" lang="ja-JP" altLang="ja-JP" sz="1200" kern="1200" dirty="0" smtClean="0">
                <a:solidFill>
                  <a:schemeClr val="tx1"/>
                </a:solidFill>
                <a:effectLst/>
                <a:latin typeface="+mn-lt"/>
                <a:ea typeface="+mn-ea"/>
                <a:cs typeface="+mn-cs"/>
              </a:rPr>
              <a:t>スライドショー</a:t>
            </a:r>
            <a:r>
              <a:rPr kumimoji="1" lang="ja-JP" altLang="en-US" sz="1200" kern="1200" dirty="0" smtClean="0">
                <a:solidFill>
                  <a:schemeClr val="tx1"/>
                </a:solidFill>
                <a:effectLst/>
                <a:latin typeface="+mn-lt"/>
                <a:ea typeface="+mn-ea"/>
                <a:cs typeface="+mn-cs"/>
              </a:rPr>
              <a:t>をここで終了する場合</a:t>
            </a:r>
            <a:r>
              <a:rPr kumimoji="1" lang="ja-JP" altLang="ja-JP" sz="1200" kern="1200" dirty="0" smtClean="0">
                <a:solidFill>
                  <a:schemeClr val="tx1"/>
                </a:solidFill>
                <a:effectLst/>
                <a:latin typeface="+mn-lt"/>
                <a:ea typeface="+mn-ea"/>
                <a:cs typeface="+mn-cs"/>
              </a:rPr>
              <a:t>は</a:t>
            </a:r>
            <a:r>
              <a:rPr kumimoji="1" lang="en-US" altLang="ja-JP" sz="1200" kern="1200" dirty="0" smtClean="0">
                <a:solidFill>
                  <a:schemeClr val="tx1"/>
                </a:solidFill>
                <a:effectLst/>
                <a:latin typeface="+mn-lt"/>
                <a:ea typeface="+mn-ea"/>
                <a:cs typeface="+mn-cs"/>
              </a:rPr>
              <a:t> ESC</a:t>
            </a:r>
            <a:r>
              <a:rPr kumimoji="1" lang="ja-JP" altLang="ja-JP" sz="1200" kern="1200" dirty="0" smtClean="0">
                <a:solidFill>
                  <a:schemeClr val="tx1"/>
                </a:solidFill>
                <a:effectLst/>
                <a:latin typeface="+mn-lt"/>
                <a:ea typeface="+mn-ea"/>
                <a:cs typeface="+mn-cs"/>
              </a:rPr>
              <a:t>キーを押して終了する</a:t>
            </a:r>
            <a:r>
              <a:rPr kumimoji="1" lang="ja-JP" altLang="en-US" sz="1200" kern="1200" dirty="0" smtClean="0">
                <a:solidFill>
                  <a:schemeClr val="tx1"/>
                </a:solidFill>
                <a:effectLst/>
                <a:latin typeface="+mn-lt"/>
                <a:ea typeface="+mn-ea"/>
                <a:cs typeface="+mn-cs"/>
              </a:rPr>
              <a:t>）</a:t>
            </a:r>
            <a:endParaRPr kumimoji="1" lang="ja-JP" altLang="en-US"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00D93F54-E122-4B9B-80A2-B654807F2DF0}" type="slidenum">
              <a:rPr kumimoji="1" lang="ja-JP" altLang="en-US" smtClean="0"/>
              <a:t>37</a:t>
            </a:fld>
            <a:endParaRPr kumimoji="1" lang="ja-JP" altLang="en-US"/>
          </a:p>
        </p:txBody>
      </p:sp>
    </p:spTree>
    <p:extLst>
      <p:ext uri="{BB962C8B-B14F-4D97-AF65-F5344CB8AC3E}">
        <p14:creationId xmlns:p14="http://schemas.microsoft.com/office/powerpoint/2010/main" val="21710508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★理科支援員とグループを回り，正しく回路が作れているか確認する。</a:t>
            </a:r>
            <a:endParaRPr kumimoji="1" lang="en-US" altLang="ja-JP" dirty="0" smtClean="0"/>
          </a:p>
          <a:p>
            <a:endParaRPr kumimoji="1" lang="ja-JP" altLang="en-US" dirty="0" smtClean="0"/>
          </a:p>
          <a:p>
            <a:r>
              <a:rPr kumimoji="1" lang="ja-JP" altLang="en-US" dirty="0" smtClean="0"/>
              <a:t>＊回路とは，１つの輪になっている電気の通り道であることを，想起させる。（３年生で学習済み）</a:t>
            </a:r>
          </a:p>
          <a:p>
            <a:r>
              <a:rPr kumimoji="1" lang="ja-JP" altLang="en-US" dirty="0" smtClean="0"/>
              <a:t>＊直列つなぎであることに触れる。（４年生で学習済み）</a:t>
            </a:r>
          </a:p>
          <a:p>
            <a:r>
              <a:rPr kumimoji="1" lang="ja-JP" altLang="en-US" dirty="0" smtClean="0"/>
              <a:t>＊必要に応じて，つなぎ方を確認する。</a:t>
            </a:r>
          </a:p>
          <a:p>
            <a:endParaRPr kumimoji="1" lang="ja-JP" altLang="en-US" dirty="0"/>
          </a:p>
        </p:txBody>
      </p:sp>
      <p:sp>
        <p:nvSpPr>
          <p:cNvPr id="4" name="スライド番号プレースホルダー 3"/>
          <p:cNvSpPr>
            <a:spLocks noGrp="1"/>
          </p:cNvSpPr>
          <p:nvPr>
            <p:ph type="sldNum" sz="quarter" idx="10"/>
          </p:nvPr>
        </p:nvSpPr>
        <p:spPr/>
        <p:txBody>
          <a:bodyPr/>
          <a:lstStyle/>
          <a:p>
            <a:fld id="{00D93F54-E122-4B9B-80A2-B654807F2DF0}" type="slidenum">
              <a:rPr kumimoji="1" lang="ja-JP" altLang="en-US" smtClean="0"/>
              <a:t>5</a:t>
            </a:fld>
            <a:endParaRPr kumimoji="1" lang="ja-JP" altLang="en-US"/>
          </a:p>
        </p:txBody>
      </p:sp>
    </p:spTree>
    <p:extLst>
      <p:ext uri="{BB962C8B-B14F-4D97-AF65-F5344CB8AC3E}">
        <p14:creationId xmlns:p14="http://schemas.microsoft.com/office/powerpoint/2010/main" val="29568985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a:t>
            </a:r>
            <a:r>
              <a:rPr kumimoji="1" lang="en-US" altLang="ja-JP" dirty="0" smtClean="0"/>
              <a:t>MESH</a:t>
            </a:r>
            <a:r>
              <a:rPr kumimoji="1" lang="ja-JP" altLang="en-US" dirty="0" smtClean="0"/>
              <a:t>とは何かについて知る。</a:t>
            </a:r>
          </a:p>
          <a:p>
            <a:endParaRPr kumimoji="1" lang="en-US" altLang="ja-JP" dirty="0" smtClean="0"/>
          </a:p>
          <a:p>
            <a:endParaRPr kumimoji="1" lang="ja-JP" altLang="en-US" b="1"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00D93F54-E122-4B9B-80A2-B654807F2DF0}" type="slidenum">
              <a:rPr kumimoji="1" lang="ja-JP" altLang="en-US" smtClean="0"/>
              <a:t>6</a:t>
            </a:fld>
            <a:endParaRPr kumimoji="1" lang="ja-JP" altLang="en-US"/>
          </a:p>
        </p:txBody>
      </p:sp>
    </p:spTree>
    <p:extLst>
      <p:ext uri="{BB962C8B-B14F-4D97-AF65-F5344CB8AC3E}">
        <p14:creationId xmlns:p14="http://schemas.microsoft.com/office/powerpoint/2010/main" val="23196457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a:t>
            </a:r>
            <a:r>
              <a:rPr kumimoji="1" lang="ja-JP" altLang="en-US" dirty="0" smtClean="0"/>
              <a:t>ナレーションにて説明あり</a:t>
            </a:r>
            <a:r>
              <a:rPr kumimoji="1" lang="en-US" altLang="ja-JP" dirty="0" smtClean="0"/>
              <a:t>-</a:t>
            </a:r>
          </a:p>
          <a:p>
            <a:endParaRPr kumimoji="1" lang="en-US" altLang="ja-JP" dirty="0" smtClean="0"/>
          </a:p>
          <a:p>
            <a:r>
              <a:rPr kumimoji="1" lang="ja-JP" altLang="en-US" b="1" dirty="0" smtClean="0"/>
              <a:t>●</a:t>
            </a:r>
            <a:r>
              <a:rPr kumimoji="1" lang="en-US" altLang="ja-JP" b="1" dirty="0" smtClean="0"/>
              <a:t>MESH</a:t>
            </a:r>
            <a:r>
              <a:rPr kumimoji="1" lang="ja-JP" altLang="en-US" b="1" dirty="0" smtClean="0"/>
              <a:t>とは色々なセンサーがついているブロックと</a:t>
            </a:r>
            <a:r>
              <a:rPr kumimoji="1" lang="en-US" altLang="ja-JP" b="1" dirty="0" smtClean="0"/>
              <a:t>MESH</a:t>
            </a:r>
            <a:r>
              <a:rPr kumimoji="1" lang="ja-JP" altLang="en-US" b="1" dirty="0" smtClean="0"/>
              <a:t>アプリを無線でつないで使用します</a:t>
            </a:r>
            <a:endParaRPr kumimoji="1" lang="en-US" altLang="ja-JP" b="1" dirty="0" smtClean="0"/>
          </a:p>
          <a:p>
            <a:r>
              <a:rPr kumimoji="1" lang="ja-JP" altLang="en-US" b="1" dirty="0" smtClean="0"/>
              <a:t>　</a:t>
            </a:r>
            <a:r>
              <a:rPr kumimoji="1" lang="en-US" altLang="ja-JP" b="1" dirty="0" smtClean="0"/>
              <a:t>MESH</a:t>
            </a:r>
            <a:r>
              <a:rPr kumimoji="1" lang="ja-JP" altLang="en-US" b="1" dirty="0" smtClean="0"/>
              <a:t>アプリで作ったプログラムは、</a:t>
            </a:r>
            <a:r>
              <a:rPr kumimoji="1" lang="en-US" altLang="ja-JP" b="1" dirty="0" smtClean="0"/>
              <a:t>MESH</a:t>
            </a:r>
            <a:r>
              <a:rPr kumimoji="1" lang="ja-JP" altLang="en-US" b="1" dirty="0" smtClean="0"/>
              <a:t>ブロックのセンサーが反応する事で実行されます</a:t>
            </a:r>
            <a:endParaRPr kumimoji="1" lang="ja-JP" altLang="en-US" dirty="0"/>
          </a:p>
        </p:txBody>
      </p:sp>
      <p:sp>
        <p:nvSpPr>
          <p:cNvPr id="4" name="スライド番号プレースホルダー 3"/>
          <p:cNvSpPr>
            <a:spLocks noGrp="1"/>
          </p:cNvSpPr>
          <p:nvPr>
            <p:ph type="sldNum" sz="quarter" idx="10"/>
          </p:nvPr>
        </p:nvSpPr>
        <p:spPr/>
        <p:txBody>
          <a:bodyPr/>
          <a:lstStyle/>
          <a:p>
            <a:fld id="{00D93F54-E122-4B9B-80A2-B654807F2DF0}" type="slidenum">
              <a:rPr kumimoji="1" lang="ja-JP" altLang="en-US" smtClean="0"/>
              <a:t>7</a:t>
            </a:fld>
            <a:endParaRPr kumimoji="1" lang="ja-JP" altLang="en-US"/>
          </a:p>
        </p:txBody>
      </p:sp>
    </p:spTree>
    <p:extLst>
      <p:ext uri="{BB962C8B-B14F-4D97-AF65-F5344CB8AC3E}">
        <p14:creationId xmlns:p14="http://schemas.microsoft.com/office/powerpoint/2010/main" val="24507196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smtClean="0"/>
              <a:t>-</a:t>
            </a:r>
            <a:r>
              <a:rPr kumimoji="1" lang="ja-JP" altLang="en-US" dirty="0" smtClean="0"/>
              <a:t>ナレーションにて説明あり</a:t>
            </a:r>
            <a:r>
              <a:rPr kumimoji="1" lang="en-US" altLang="ja-JP" dirty="0" smtClean="0"/>
              <a:t>-</a:t>
            </a:r>
          </a:p>
          <a:p>
            <a:endParaRPr kumimoji="1" lang="en-US" altLang="ja-JP" dirty="0" smtClean="0"/>
          </a:p>
          <a:p>
            <a:r>
              <a:rPr kumimoji="1" lang="ja-JP" altLang="en-US" dirty="0" smtClean="0"/>
              <a:t>ブロックとアプリを無線で接続する必要があります</a:t>
            </a:r>
            <a:endParaRPr kumimoji="1" lang="en-US" altLang="ja-JP" dirty="0" smtClean="0"/>
          </a:p>
          <a:p>
            <a:r>
              <a:rPr kumimoji="1" lang="ja-JP" altLang="en-US" dirty="0" smtClean="0"/>
              <a:t>ブロックのアイコン部分を長押しするとぴかっと光り、電源</a:t>
            </a:r>
            <a:r>
              <a:rPr kumimoji="1" lang="en-US" altLang="ja-JP" dirty="0" smtClean="0"/>
              <a:t>ON</a:t>
            </a:r>
            <a:r>
              <a:rPr kumimoji="1" lang="ja-JP" altLang="en-US" dirty="0" smtClean="0"/>
              <a:t>になります。ちなみに電源が入ったかの確認はアイコンを一度押して緑色に光れば</a:t>
            </a:r>
            <a:r>
              <a:rPr kumimoji="1" lang="en-US" altLang="ja-JP" dirty="0" smtClean="0"/>
              <a:t>OK</a:t>
            </a:r>
            <a:r>
              <a:rPr kumimoji="1" lang="ja-JP" altLang="en-US" dirty="0" err="1" smtClean="0"/>
              <a:t>です</a:t>
            </a:r>
            <a:endParaRPr kumimoji="1" lang="en-US" altLang="ja-JP" dirty="0" smtClean="0"/>
          </a:p>
          <a:p>
            <a:endParaRPr kumimoji="1" lang="en-US" altLang="ja-JP" dirty="0" smtClean="0"/>
          </a:p>
          <a:p>
            <a:r>
              <a:rPr kumimoji="1" lang="ja-JP" altLang="en-US" dirty="0" smtClean="0"/>
              <a:t>ブロックの電源が入ると、アプリ上の該当のブロックと対応するタグのびっくりマークが消えて、接続完了になります。</a:t>
            </a:r>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00D93F54-E122-4B9B-80A2-B654807F2DF0}" type="slidenum">
              <a:rPr kumimoji="1" lang="ja-JP" altLang="en-US" smtClean="0"/>
              <a:t>8</a:t>
            </a:fld>
            <a:endParaRPr kumimoji="1" lang="ja-JP" altLang="en-US"/>
          </a:p>
        </p:txBody>
      </p:sp>
    </p:spTree>
    <p:extLst>
      <p:ext uri="{BB962C8B-B14F-4D97-AF65-F5344CB8AC3E}">
        <p14:creationId xmlns:p14="http://schemas.microsoft.com/office/powerpoint/2010/main" val="20703795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smtClean="0"/>
              <a:t>-</a:t>
            </a:r>
            <a:r>
              <a:rPr kumimoji="1" lang="ja-JP" altLang="en-US" dirty="0" smtClean="0"/>
              <a:t>ナレーションにて説明あり</a:t>
            </a:r>
            <a:r>
              <a:rPr kumimoji="1" lang="en-US" altLang="ja-JP" dirty="0" smtClean="0"/>
              <a:t>-</a:t>
            </a:r>
          </a:p>
          <a:p>
            <a:endParaRPr kumimoji="1" lang="en-US" altLang="ja-JP" dirty="0" smtClean="0"/>
          </a:p>
          <a:p>
            <a:r>
              <a:rPr kumimoji="1" lang="ja-JP" altLang="en-US" dirty="0" smtClean="0"/>
              <a:t>次にアプリの使い方です</a:t>
            </a:r>
            <a:endParaRPr kumimoji="1" lang="en-US" altLang="ja-JP" dirty="0" smtClean="0"/>
          </a:p>
          <a:p>
            <a:r>
              <a:rPr kumimoji="1" lang="ja-JP" altLang="en-US" dirty="0" smtClean="0"/>
              <a:t>右側のタグ一覧から使いたい命令のタグをキャンパス上にドラッグして命令を配置します</a:t>
            </a:r>
            <a:endParaRPr kumimoji="1" lang="en-US" altLang="ja-JP" dirty="0" smtClean="0"/>
          </a:p>
          <a:p>
            <a:endParaRPr kumimoji="1" lang="en-US" altLang="ja-JP" dirty="0" smtClean="0"/>
          </a:p>
          <a:p>
            <a:r>
              <a:rPr kumimoji="1" lang="ja-JP" altLang="en-US" dirty="0" smtClean="0"/>
              <a:t>配置したタグとタグをドラッグして線でつなげる事で命令を順番に組み立てる事ができます</a:t>
            </a:r>
            <a:endParaRPr kumimoji="1" lang="en-US" altLang="ja-JP" dirty="0" smtClean="0"/>
          </a:p>
          <a:p>
            <a:endParaRPr kumimoji="1" lang="en-US" altLang="ja-JP" dirty="0" smtClean="0"/>
          </a:p>
          <a:p>
            <a:endParaRPr kumimoji="1" lang="en-US" altLang="ja-JP" dirty="0" smtClean="0"/>
          </a:p>
          <a:p>
            <a:endParaRPr kumimoji="1" lang="en-US" altLang="ja-JP" dirty="0" smtClean="0"/>
          </a:p>
          <a:p>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00D93F54-E122-4B9B-80A2-B654807F2DF0}" type="slidenum">
              <a:rPr kumimoji="1" lang="ja-JP" altLang="en-US" smtClean="0"/>
              <a:t>9</a:t>
            </a:fld>
            <a:endParaRPr kumimoji="1" lang="ja-JP" altLang="en-US"/>
          </a:p>
        </p:txBody>
      </p:sp>
    </p:spTree>
    <p:extLst>
      <p:ext uri="{BB962C8B-B14F-4D97-AF65-F5344CB8AC3E}">
        <p14:creationId xmlns:p14="http://schemas.microsoft.com/office/powerpoint/2010/main" val="28824504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smtClean="0"/>
              <a:t>-</a:t>
            </a:r>
            <a:r>
              <a:rPr kumimoji="1" lang="ja-JP" altLang="en-US" dirty="0" smtClean="0"/>
              <a:t>ナレーションにて説明あり</a:t>
            </a:r>
            <a:r>
              <a:rPr kumimoji="1" lang="en-US" altLang="ja-JP" dirty="0" smtClean="0"/>
              <a:t>-</a:t>
            </a:r>
          </a:p>
          <a:p>
            <a:r>
              <a:rPr kumimoji="1" lang="en-US" altLang="ja-JP" dirty="0" smtClean="0"/>
              <a:t>MESH</a:t>
            </a:r>
            <a:r>
              <a:rPr kumimoji="1" lang="ja-JP" altLang="en-US" dirty="0" smtClean="0"/>
              <a:t>はブロックのセンサーになにか変化があった時に動くプログラムです。</a:t>
            </a:r>
            <a:endParaRPr kumimoji="1" lang="en-US" altLang="ja-JP" dirty="0" smtClean="0"/>
          </a:p>
          <a:p>
            <a:r>
              <a:rPr kumimoji="1" lang="ja-JP" altLang="en-US" dirty="0" smtClean="0"/>
              <a:t>そのため、先頭における命令は、○○になったら、など変化を調べる命令のみなります。</a:t>
            </a:r>
            <a:endParaRPr kumimoji="1" lang="en-US" altLang="ja-JP" dirty="0" smtClean="0"/>
          </a:p>
          <a:p>
            <a:r>
              <a:rPr kumimoji="1" lang="ja-JP" altLang="en-US" dirty="0" smtClean="0"/>
              <a:t>そのような命令はタグの先頭の部分がまっすぐな形になっています。</a:t>
            </a:r>
            <a:endParaRPr kumimoji="1" lang="en-US" altLang="ja-JP" dirty="0" smtClean="0"/>
          </a:p>
          <a:p>
            <a:endParaRPr kumimoji="1" lang="en-US" altLang="ja-JP" dirty="0" smtClean="0"/>
          </a:p>
          <a:p>
            <a:r>
              <a:rPr kumimoji="1" lang="ja-JP" altLang="en-US" dirty="0" smtClean="0"/>
              <a:t>逆に、〇〇を確認するや〇〇を</a:t>
            </a:r>
            <a:r>
              <a:rPr kumimoji="1" lang="en-US" altLang="ja-JP" dirty="0" smtClean="0"/>
              <a:t>ON</a:t>
            </a:r>
            <a:r>
              <a:rPr kumimoji="1" lang="ja-JP" altLang="en-US" dirty="0" smtClean="0"/>
              <a:t>にするなどの命令もあります。</a:t>
            </a:r>
            <a:endParaRPr kumimoji="1" lang="en-US" altLang="ja-JP" dirty="0" smtClean="0"/>
          </a:p>
          <a:p>
            <a:r>
              <a:rPr kumimoji="1" lang="ja-JP" altLang="en-US" dirty="0" smtClean="0"/>
              <a:t>これらの命令は、変化をしらべる命令ではないので、先頭ではなく、他</a:t>
            </a:r>
            <a:r>
              <a:rPr kumimoji="1" lang="ja-JP" altLang="en-US" dirty="0" smtClean="0"/>
              <a:t>の命令から</a:t>
            </a:r>
            <a:r>
              <a:rPr kumimoji="1" lang="ja-JP" altLang="en-US" dirty="0" smtClean="0"/>
              <a:t>つないで使います。</a:t>
            </a:r>
            <a:endParaRPr kumimoji="1" lang="en-US" altLang="ja-JP" dirty="0" smtClean="0"/>
          </a:p>
          <a:p>
            <a:r>
              <a:rPr kumimoji="1" lang="ja-JP" altLang="en-US" dirty="0" smtClean="0"/>
              <a:t>タグの先頭の部分がつなげられるようにへこんでいる形になっています</a:t>
            </a:r>
            <a:endParaRPr kumimoji="1" lang="en-US" altLang="ja-JP" dirty="0" smtClean="0"/>
          </a:p>
          <a:p>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00D93F54-E122-4B9B-80A2-B654807F2DF0}" type="slidenum">
              <a:rPr kumimoji="1" lang="ja-JP" altLang="en-US" smtClean="0"/>
              <a:t>10</a:t>
            </a:fld>
            <a:endParaRPr kumimoji="1" lang="ja-JP" altLang="en-US"/>
          </a:p>
        </p:txBody>
      </p:sp>
    </p:spTree>
    <p:extLst>
      <p:ext uri="{BB962C8B-B14F-4D97-AF65-F5344CB8AC3E}">
        <p14:creationId xmlns:p14="http://schemas.microsoft.com/office/powerpoint/2010/main" val="28748038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AE5E6CE6-C006-4F31-AB8E-D2478BEA467E}" type="datetimeFigureOut">
              <a:rPr kumimoji="1" lang="ja-JP" altLang="en-US" smtClean="0"/>
              <a:t>2021/2/5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83E7C91-77E5-408F-88DD-A85E80D61D58}" type="slidenum">
              <a:rPr kumimoji="1" lang="ja-JP" altLang="en-US" smtClean="0"/>
              <a:t>‹#›</a:t>
            </a:fld>
            <a:endParaRPr kumimoji="1" lang="ja-JP" altLang="en-US"/>
          </a:p>
        </p:txBody>
      </p:sp>
    </p:spTree>
    <p:extLst>
      <p:ext uri="{BB962C8B-B14F-4D97-AF65-F5344CB8AC3E}">
        <p14:creationId xmlns:p14="http://schemas.microsoft.com/office/powerpoint/2010/main" val="402941019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AE5E6CE6-C006-4F31-AB8E-D2478BEA467E}" type="datetimeFigureOut">
              <a:rPr kumimoji="1" lang="ja-JP" altLang="en-US" smtClean="0"/>
              <a:t>2021/2/5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83E7C91-77E5-408F-88DD-A85E80D61D58}" type="slidenum">
              <a:rPr kumimoji="1" lang="ja-JP" altLang="en-US" smtClean="0"/>
              <a:t>‹#›</a:t>
            </a:fld>
            <a:endParaRPr kumimoji="1" lang="ja-JP" altLang="en-US"/>
          </a:p>
        </p:txBody>
      </p:sp>
    </p:spTree>
    <p:extLst>
      <p:ext uri="{BB962C8B-B14F-4D97-AF65-F5344CB8AC3E}">
        <p14:creationId xmlns:p14="http://schemas.microsoft.com/office/powerpoint/2010/main" val="64411492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AE5E6CE6-C006-4F31-AB8E-D2478BEA467E}" type="datetimeFigureOut">
              <a:rPr kumimoji="1" lang="ja-JP" altLang="en-US" smtClean="0"/>
              <a:t>2021/2/5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83E7C91-77E5-408F-88DD-A85E80D61D58}" type="slidenum">
              <a:rPr kumimoji="1" lang="ja-JP" altLang="en-US" smtClean="0"/>
              <a:t>‹#›</a:t>
            </a:fld>
            <a:endParaRPr kumimoji="1" lang="ja-JP" altLang="en-US"/>
          </a:p>
        </p:txBody>
      </p:sp>
    </p:spTree>
    <p:extLst>
      <p:ext uri="{BB962C8B-B14F-4D97-AF65-F5344CB8AC3E}">
        <p14:creationId xmlns:p14="http://schemas.microsoft.com/office/powerpoint/2010/main" val="352484667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AE5E6CE6-C006-4F31-AB8E-D2478BEA467E}" type="datetimeFigureOut">
              <a:rPr kumimoji="1" lang="ja-JP" altLang="en-US" smtClean="0"/>
              <a:t>2021/2/5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83E7C91-77E5-408F-88DD-A85E80D61D58}" type="slidenum">
              <a:rPr kumimoji="1" lang="ja-JP" altLang="en-US" smtClean="0"/>
              <a:t>‹#›</a:t>
            </a:fld>
            <a:endParaRPr kumimoji="1" lang="ja-JP" altLang="en-US"/>
          </a:p>
        </p:txBody>
      </p:sp>
    </p:spTree>
    <p:extLst>
      <p:ext uri="{BB962C8B-B14F-4D97-AF65-F5344CB8AC3E}">
        <p14:creationId xmlns:p14="http://schemas.microsoft.com/office/powerpoint/2010/main" val="35626269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AE5E6CE6-C006-4F31-AB8E-D2478BEA467E}" type="datetimeFigureOut">
              <a:rPr kumimoji="1" lang="ja-JP" altLang="en-US" smtClean="0"/>
              <a:t>2021/2/5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83E7C91-77E5-408F-88DD-A85E80D61D58}" type="slidenum">
              <a:rPr kumimoji="1" lang="ja-JP" altLang="en-US" smtClean="0"/>
              <a:t>‹#›</a:t>
            </a:fld>
            <a:endParaRPr kumimoji="1" lang="ja-JP" altLang="en-US"/>
          </a:p>
        </p:txBody>
      </p:sp>
    </p:spTree>
    <p:extLst>
      <p:ext uri="{BB962C8B-B14F-4D97-AF65-F5344CB8AC3E}">
        <p14:creationId xmlns:p14="http://schemas.microsoft.com/office/powerpoint/2010/main" val="315438398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AE5E6CE6-C006-4F31-AB8E-D2478BEA467E}" type="datetimeFigureOut">
              <a:rPr kumimoji="1" lang="ja-JP" altLang="en-US" smtClean="0"/>
              <a:t>2021/2/5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083E7C91-77E5-408F-88DD-A85E80D61D58}" type="slidenum">
              <a:rPr kumimoji="1" lang="ja-JP" altLang="en-US" smtClean="0"/>
              <a:t>‹#›</a:t>
            </a:fld>
            <a:endParaRPr kumimoji="1" lang="ja-JP" altLang="en-US"/>
          </a:p>
        </p:txBody>
      </p:sp>
    </p:spTree>
    <p:extLst>
      <p:ext uri="{BB962C8B-B14F-4D97-AF65-F5344CB8AC3E}">
        <p14:creationId xmlns:p14="http://schemas.microsoft.com/office/powerpoint/2010/main" val="174373188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AE5E6CE6-C006-4F31-AB8E-D2478BEA467E}" type="datetimeFigureOut">
              <a:rPr kumimoji="1" lang="ja-JP" altLang="en-US" smtClean="0"/>
              <a:t>2021/2/5</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083E7C91-77E5-408F-88DD-A85E80D61D58}" type="slidenum">
              <a:rPr kumimoji="1" lang="ja-JP" altLang="en-US" smtClean="0"/>
              <a:t>‹#›</a:t>
            </a:fld>
            <a:endParaRPr kumimoji="1" lang="ja-JP" altLang="en-US"/>
          </a:p>
        </p:txBody>
      </p:sp>
    </p:spTree>
    <p:extLst>
      <p:ext uri="{BB962C8B-B14F-4D97-AF65-F5344CB8AC3E}">
        <p14:creationId xmlns:p14="http://schemas.microsoft.com/office/powerpoint/2010/main" val="8771054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AE5E6CE6-C006-4F31-AB8E-D2478BEA467E}" type="datetimeFigureOut">
              <a:rPr kumimoji="1" lang="ja-JP" altLang="en-US" smtClean="0"/>
              <a:t>2021/2/5</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083E7C91-77E5-408F-88DD-A85E80D61D58}" type="slidenum">
              <a:rPr kumimoji="1" lang="ja-JP" altLang="en-US" smtClean="0"/>
              <a:t>‹#›</a:t>
            </a:fld>
            <a:endParaRPr kumimoji="1" lang="ja-JP" altLang="en-US"/>
          </a:p>
        </p:txBody>
      </p:sp>
    </p:spTree>
    <p:extLst>
      <p:ext uri="{BB962C8B-B14F-4D97-AF65-F5344CB8AC3E}">
        <p14:creationId xmlns:p14="http://schemas.microsoft.com/office/powerpoint/2010/main" val="138909188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AE5E6CE6-C006-4F31-AB8E-D2478BEA467E}" type="datetimeFigureOut">
              <a:rPr kumimoji="1" lang="ja-JP" altLang="en-US" smtClean="0"/>
              <a:t>2021/2/5</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083E7C91-77E5-408F-88DD-A85E80D61D58}" type="slidenum">
              <a:rPr kumimoji="1" lang="ja-JP" altLang="en-US" smtClean="0"/>
              <a:t>‹#›</a:t>
            </a:fld>
            <a:endParaRPr kumimoji="1" lang="ja-JP" altLang="en-US"/>
          </a:p>
        </p:txBody>
      </p:sp>
    </p:spTree>
    <p:extLst>
      <p:ext uri="{BB962C8B-B14F-4D97-AF65-F5344CB8AC3E}">
        <p14:creationId xmlns:p14="http://schemas.microsoft.com/office/powerpoint/2010/main" val="99081578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AE5E6CE6-C006-4F31-AB8E-D2478BEA467E}" type="datetimeFigureOut">
              <a:rPr kumimoji="1" lang="ja-JP" altLang="en-US" smtClean="0"/>
              <a:t>2021/2/5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083E7C91-77E5-408F-88DD-A85E80D61D58}" type="slidenum">
              <a:rPr kumimoji="1" lang="ja-JP" altLang="en-US" smtClean="0"/>
              <a:t>‹#›</a:t>
            </a:fld>
            <a:endParaRPr kumimoji="1" lang="ja-JP" altLang="en-US"/>
          </a:p>
        </p:txBody>
      </p:sp>
    </p:spTree>
    <p:extLst>
      <p:ext uri="{BB962C8B-B14F-4D97-AF65-F5344CB8AC3E}">
        <p14:creationId xmlns:p14="http://schemas.microsoft.com/office/powerpoint/2010/main" val="339715573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AE5E6CE6-C006-4F31-AB8E-D2478BEA467E}" type="datetimeFigureOut">
              <a:rPr kumimoji="1" lang="ja-JP" altLang="en-US" smtClean="0"/>
              <a:t>2021/2/5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083E7C91-77E5-408F-88DD-A85E80D61D58}" type="slidenum">
              <a:rPr kumimoji="1" lang="ja-JP" altLang="en-US" smtClean="0"/>
              <a:t>‹#›</a:t>
            </a:fld>
            <a:endParaRPr kumimoji="1" lang="ja-JP" altLang="en-US"/>
          </a:p>
        </p:txBody>
      </p:sp>
    </p:spTree>
    <p:extLst>
      <p:ext uri="{BB962C8B-B14F-4D97-AF65-F5344CB8AC3E}">
        <p14:creationId xmlns:p14="http://schemas.microsoft.com/office/powerpoint/2010/main" val="297523095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5E6CE6-C006-4F31-AB8E-D2478BEA467E}" type="datetimeFigureOut">
              <a:rPr kumimoji="1" lang="ja-JP" altLang="en-US" smtClean="0"/>
              <a:t>2021/2/5</a:t>
            </a:fld>
            <a:endParaRPr kumimoji="1" lang="ja-JP" altLang="en-US"/>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3E7C91-77E5-408F-88DD-A85E80D61D58}" type="slidenum">
              <a:rPr kumimoji="1" lang="ja-JP" altLang="en-US" smtClean="0"/>
              <a:t>‹#›</a:t>
            </a:fld>
            <a:endParaRPr kumimoji="1" lang="ja-JP" altLang="en-US"/>
          </a:p>
        </p:txBody>
      </p:sp>
    </p:spTree>
    <p:extLst>
      <p:ext uri="{BB962C8B-B14F-4D97-AF65-F5344CB8AC3E}">
        <p14:creationId xmlns:p14="http://schemas.microsoft.com/office/powerpoint/2010/main" val="11426585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8" Type="http://schemas.openxmlformats.org/officeDocument/2006/relationships/notesSlide" Target="../notesSlides/notesSlide9.xml"/><Relationship Id="rId13" Type="http://schemas.openxmlformats.org/officeDocument/2006/relationships/image" Target="../media/image23.png"/><Relationship Id="rId3" Type="http://schemas.microsoft.com/office/2007/relationships/media" Target="../media/media8.m4a"/><Relationship Id="rId7" Type="http://schemas.openxmlformats.org/officeDocument/2006/relationships/slideLayout" Target="../slideLayouts/slideLayout3.xml"/><Relationship Id="rId12" Type="http://schemas.openxmlformats.org/officeDocument/2006/relationships/image" Target="../media/image22.png"/><Relationship Id="rId2" Type="http://schemas.openxmlformats.org/officeDocument/2006/relationships/audio" Target="../media/media7.m4a"/><Relationship Id="rId16" Type="http://schemas.openxmlformats.org/officeDocument/2006/relationships/image" Target="../media/image13.png"/><Relationship Id="rId1" Type="http://schemas.microsoft.com/office/2007/relationships/media" Target="../media/media7.m4a"/><Relationship Id="rId6" Type="http://schemas.openxmlformats.org/officeDocument/2006/relationships/audio" Target="../media/media9.m4a"/><Relationship Id="rId11" Type="http://schemas.openxmlformats.org/officeDocument/2006/relationships/image" Target="../media/image21.png"/><Relationship Id="rId5" Type="http://schemas.microsoft.com/office/2007/relationships/media" Target="../media/media9.m4a"/><Relationship Id="rId15" Type="http://schemas.openxmlformats.org/officeDocument/2006/relationships/image" Target="../media/image26.png"/><Relationship Id="rId10" Type="http://schemas.microsoft.com/office/2007/relationships/hdphoto" Target="../media/hdphoto2.wdp"/><Relationship Id="rId4" Type="http://schemas.openxmlformats.org/officeDocument/2006/relationships/audio" Target="../media/media8.m4a"/><Relationship Id="rId9" Type="http://schemas.openxmlformats.org/officeDocument/2006/relationships/image" Target="../media/image20.png"/><Relationship Id="rId14" Type="http://schemas.openxmlformats.org/officeDocument/2006/relationships/image" Target="../media/image24.png"/></Relationships>
</file>

<file path=ppt/slides/_rels/slide11.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image" Target="../media/image24.png"/><Relationship Id="rId3" Type="http://schemas.microsoft.com/office/2007/relationships/media" Target="../media/media11.m4a"/><Relationship Id="rId7" Type="http://schemas.openxmlformats.org/officeDocument/2006/relationships/image" Target="../media/image20.png"/><Relationship Id="rId12" Type="http://schemas.openxmlformats.org/officeDocument/2006/relationships/image" Target="../media/image26.png"/><Relationship Id="rId2" Type="http://schemas.openxmlformats.org/officeDocument/2006/relationships/audio" Target="../media/media10.m4a"/><Relationship Id="rId16" Type="http://schemas.openxmlformats.org/officeDocument/2006/relationships/image" Target="../media/image13.png"/><Relationship Id="rId1" Type="http://schemas.microsoft.com/office/2007/relationships/media" Target="../media/media10.m4a"/><Relationship Id="rId6" Type="http://schemas.openxmlformats.org/officeDocument/2006/relationships/notesSlide" Target="../notesSlides/notesSlide10.xml"/><Relationship Id="rId11" Type="http://schemas.openxmlformats.org/officeDocument/2006/relationships/image" Target="../media/image23.png"/><Relationship Id="rId5" Type="http://schemas.openxmlformats.org/officeDocument/2006/relationships/slideLayout" Target="../slideLayouts/slideLayout3.xml"/><Relationship Id="rId15" Type="http://schemas.microsoft.com/office/2007/relationships/hdphoto" Target="../media/hdphoto3.wdp"/><Relationship Id="rId10" Type="http://schemas.openxmlformats.org/officeDocument/2006/relationships/image" Target="../media/image22.png"/><Relationship Id="rId4" Type="http://schemas.openxmlformats.org/officeDocument/2006/relationships/audio" Target="../media/media11.m4a"/><Relationship Id="rId9" Type="http://schemas.openxmlformats.org/officeDocument/2006/relationships/image" Target="../media/image21.png"/><Relationship Id="rId14" Type="http://schemas.openxmlformats.org/officeDocument/2006/relationships/image" Target="../media/image25.png"/></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image" Target="../media/image29.png"/><Relationship Id="rId4" Type="http://schemas.openxmlformats.org/officeDocument/2006/relationships/image" Target="../media/image28.png"/></Relationships>
</file>

<file path=ppt/slides/_rels/slide13.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4.png"/><Relationship Id="rId7"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17.png"/><Relationship Id="rId11" Type="http://schemas.openxmlformats.org/officeDocument/2006/relationships/image" Target="../media/image9.png"/><Relationship Id="rId5" Type="http://schemas.openxmlformats.org/officeDocument/2006/relationships/image" Target="../media/image16.png"/><Relationship Id="rId10" Type="http://schemas.microsoft.com/office/2007/relationships/hdphoto" Target="../media/hdphoto1.wdp"/><Relationship Id="rId4" Type="http://schemas.openxmlformats.org/officeDocument/2006/relationships/image" Target="../media/image15.png"/><Relationship Id="rId9"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32.png"/><Relationship Id="rId5" Type="http://schemas.openxmlformats.org/officeDocument/2006/relationships/image" Target="../media/image8.png"/><Relationship Id="rId4" Type="http://schemas.openxmlformats.org/officeDocument/2006/relationships/image" Target="../media/image31.png"/></Relationships>
</file>

<file path=ppt/slides/_rels/slide1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microsoft.com/office/2007/relationships/hdphoto" Target="../media/hdphoto4.wdp"/><Relationship Id="rId5" Type="http://schemas.openxmlformats.org/officeDocument/2006/relationships/image" Target="../media/image34.png"/><Relationship Id="rId4" Type="http://schemas.openxmlformats.org/officeDocument/2006/relationships/image" Target="../media/image31.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8" Type="http://schemas.openxmlformats.org/officeDocument/2006/relationships/image" Target="../media/image25.png"/><Relationship Id="rId13" Type="http://schemas.microsoft.com/office/2007/relationships/hdphoto" Target="../media/hdphoto5.wdp"/><Relationship Id="rId3" Type="http://schemas.openxmlformats.org/officeDocument/2006/relationships/image" Target="../media/image20.png"/><Relationship Id="rId7" Type="http://schemas.openxmlformats.org/officeDocument/2006/relationships/image" Target="../media/image23.png"/><Relationship Id="rId12" Type="http://schemas.openxmlformats.org/officeDocument/2006/relationships/image" Target="../media/image37.png"/><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image" Target="../media/image22.png"/><Relationship Id="rId11" Type="http://schemas.openxmlformats.org/officeDocument/2006/relationships/image" Target="../media/image36.png"/><Relationship Id="rId5" Type="http://schemas.openxmlformats.org/officeDocument/2006/relationships/image" Target="../media/image21.png"/><Relationship Id="rId10" Type="http://schemas.openxmlformats.org/officeDocument/2006/relationships/image" Target="../media/image35.png"/><Relationship Id="rId4" Type="http://schemas.microsoft.com/office/2007/relationships/hdphoto" Target="../media/hdphoto2.wdp"/><Relationship Id="rId9" Type="http://schemas.microsoft.com/office/2007/relationships/hdphoto" Target="../media/hdphoto3.wdp"/></Relationships>
</file>

<file path=ppt/slides/_rels/slide18.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20.png"/><Relationship Id="rId7"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image" Target="../media/image36.png"/><Relationship Id="rId11" Type="http://schemas.openxmlformats.org/officeDocument/2006/relationships/image" Target="../media/image38.png"/><Relationship Id="rId5" Type="http://schemas.openxmlformats.org/officeDocument/2006/relationships/image" Target="../media/image35.png"/><Relationship Id="rId10" Type="http://schemas.openxmlformats.org/officeDocument/2006/relationships/image" Target="../media/image9.png"/><Relationship Id="rId4" Type="http://schemas.microsoft.com/office/2007/relationships/hdphoto" Target="../media/hdphoto2.wdp"/><Relationship Id="rId9" Type="http://schemas.openxmlformats.org/officeDocument/2006/relationships/image" Target="../media/image23.png"/></Relationships>
</file>

<file path=ppt/slides/_rels/slide19.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37.png"/><Relationship Id="rId3" Type="http://schemas.openxmlformats.org/officeDocument/2006/relationships/image" Target="../media/image20.png"/><Relationship Id="rId7" Type="http://schemas.openxmlformats.org/officeDocument/2006/relationships/image" Target="../media/image21.png"/><Relationship Id="rId12"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3.xml"/><Relationship Id="rId6" Type="http://schemas.openxmlformats.org/officeDocument/2006/relationships/image" Target="../media/image36.png"/><Relationship Id="rId11" Type="http://schemas.microsoft.com/office/2007/relationships/hdphoto" Target="../media/hdphoto3.wdp"/><Relationship Id="rId5" Type="http://schemas.openxmlformats.org/officeDocument/2006/relationships/image" Target="../media/image35.png"/><Relationship Id="rId10" Type="http://schemas.openxmlformats.org/officeDocument/2006/relationships/image" Target="../media/image25.png"/><Relationship Id="rId4" Type="http://schemas.microsoft.com/office/2007/relationships/hdphoto" Target="../media/hdphoto2.wdp"/><Relationship Id="rId9" Type="http://schemas.openxmlformats.org/officeDocument/2006/relationships/image" Target="../media/image23.png"/><Relationship Id="rId14" Type="http://schemas.microsoft.com/office/2007/relationships/hdphoto" Target="../media/hdphoto5.wdp"/></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image" Target="../media/image22.png"/><Relationship Id="rId5" Type="http://schemas.openxmlformats.org/officeDocument/2006/relationships/image" Target="../media/image21.png"/><Relationship Id="rId4" Type="http://schemas.microsoft.com/office/2007/relationships/hdphoto" Target="../media/hdphoto2.wdp"/><Relationship Id="rId9" Type="http://schemas.microsoft.com/office/2007/relationships/hdphoto" Target="../media/hdphoto3.wdp"/></Relationships>
</file>

<file path=ppt/slides/_rels/slide21.xml.rels><?xml version="1.0" encoding="UTF-8" standalone="yes"?>
<Relationships xmlns="http://schemas.openxmlformats.org/package/2006/relationships"><Relationship Id="rId8" Type="http://schemas.openxmlformats.org/officeDocument/2006/relationships/image" Target="../media/image39.png"/><Relationship Id="rId13" Type="http://schemas.openxmlformats.org/officeDocument/2006/relationships/image" Target="../media/image40.png"/><Relationship Id="rId3" Type="http://schemas.openxmlformats.org/officeDocument/2006/relationships/image" Target="../media/image20.png"/><Relationship Id="rId7" Type="http://schemas.openxmlformats.org/officeDocument/2006/relationships/image" Target="../media/image23.png"/><Relationship Id="rId12" Type="http://schemas.microsoft.com/office/2007/relationships/hdphoto" Target="../media/hdphoto5.wdp"/><Relationship Id="rId2" Type="http://schemas.openxmlformats.org/officeDocument/2006/relationships/notesSlide" Target="../notesSlides/notesSlide20.xml"/><Relationship Id="rId1" Type="http://schemas.openxmlformats.org/officeDocument/2006/relationships/slideLayout" Target="../slideLayouts/slideLayout3.xml"/><Relationship Id="rId6" Type="http://schemas.openxmlformats.org/officeDocument/2006/relationships/image" Target="../media/image22.png"/><Relationship Id="rId11" Type="http://schemas.openxmlformats.org/officeDocument/2006/relationships/image" Target="../media/image37.png"/><Relationship Id="rId5" Type="http://schemas.openxmlformats.org/officeDocument/2006/relationships/image" Target="../media/image21.png"/><Relationship Id="rId10" Type="http://schemas.microsoft.com/office/2007/relationships/hdphoto" Target="../media/hdphoto3.wdp"/><Relationship Id="rId4" Type="http://schemas.microsoft.com/office/2007/relationships/hdphoto" Target="../media/hdphoto2.wdp"/><Relationship Id="rId9" Type="http://schemas.openxmlformats.org/officeDocument/2006/relationships/image" Target="../media/image25.png"/><Relationship Id="rId14" Type="http://schemas.microsoft.com/office/2007/relationships/hdphoto" Target="../media/hdphoto6.wdp"/></Relationships>
</file>

<file path=ppt/slides/_rels/slide22.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3.png"/><Relationship Id="rId2" Type="http://schemas.openxmlformats.org/officeDocument/2006/relationships/notesSlide" Target="../notesSlides/notesSlide21.xml"/><Relationship Id="rId1" Type="http://schemas.openxmlformats.org/officeDocument/2006/relationships/slideLayout" Target="../slideLayouts/slideLayout3.xml"/><Relationship Id="rId6" Type="http://schemas.openxmlformats.org/officeDocument/2006/relationships/image" Target="../media/image22.png"/><Relationship Id="rId5" Type="http://schemas.openxmlformats.org/officeDocument/2006/relationships/image" Target="../media/image21.png"/><Relationship Id="rId4" Type="http://schemas.microsoft.com/office/2007/relationships/hdphoto" Target="../media/hdphoto2.wdp"/><Relationship Id="rId9" Type="http://schemas.microsoft.com/office/2007/relationships/hdphoto" Target="../media/hdphoto3.wdp"/></Relationships>
</file>

<file path=ppt/slides/_rels/slide23.xml.rels><?xml version="1.0" encoding="UTF-8" standalone="yes"?>
<Relationships xmlns="http://schemas.openxmlformats.org/package/2006/relationships"><Relationship Id="rId8" Type="http://schemas.openxmlformats.org/officeDocument/2006/relationships/image" Target="../media/image41.jpeg"/><Relationship Id="rId3" Type="http://schemas.openxmlformats.org/officeDocument/2006/relationships/image" Target="../media/image20.png"/><Relationship Id="rId7" Type="http://schemas.openxmlformats.org/officeDocument/2006/relationships/image" Target="../media/image9.png"/><Relationship Id="rId2" Type="http://schemas.openxmlformats.org/officeDocument/2006/relationships/notesSlide" Target="../notesSlides/notesSlide22.xml"/><Relationship Id="rId1" Type="http://schemas.openxmlformats.org/officeDocument/2006/relationships/slideLayout" Target="../slideLayouts/slideLayout3.xml"/><Relationship Id="rId6" Type="http://schemas.openxmlformats.org/officeDocument/2006/relationships/image" Target="../media/image23.png"/><Relationship Id="rId5" Type="http://schemas.openxmlformats.org/officeDocument/2006/relationships/image" Target="../media/image22.png"/><Relationship Id="rId4" Type="http://schemas.microsoft.com/office/2007/relationships/hdphoto" Target="../media/hdphoto2.wdp"/><Relationship Id="rId9" Type="http://schemas.openxmlformats.org/officeDocument/2006/relationships/image" Target="../media/image38.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3.png"/><Relationship Id="rId2" Type="http://schemas.openxmlformats.org/officeDocument/2006/relationships/notesSlide" Target="../notesSlides/notesSlide24.xml"/><Relationship Id="rId1" Type="http://schemas.openxmlformats.org/officeDocument/2006/relationships/slideLayout" Target="../slideLayouts/slideLayout3.xml"/><Relationship Id="rId6" Type="http://schemas.openxmlformats.org/officeDocument/2006/relationships/image" Target="../media/image22.png"/><Relationship Id="rId5" Type="http://schemas.openxmlformats.org/officeDocument/2006/relationships/image" Target="../media/image21.png"/><Relationship Id="rId4" Type="http://schemas.microsoft.com/office/2007/relationships/hdphoto" Target="../media/hdphoto2.wdp"/><Relationship Id="rId9" Type="http://schemas.microsoft.com/office/2007/relationships/hdphoto" Target="../media/hdphoto3.wdp"/></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hemeOverride" Target="../theme/themeOverride1.xml"/></Relationships>
</file>

<file path=ppt/slides/_rels/slide2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5.xml"/><Relationship Id="rId1" Type="http://schemas.openxmlformats.org/officeDocument/2006/relationships/slideLayout" Target="../slideLayouts/slideLayout6.xml"/><Relationship Id="rId5" Type="http://schemas.openxmlformats.org/officeDocument/2006/relationships/image" Target="../media/image43.png"/><Relationship Id="rId4" Type="http://schemas.openxmlformats.org/officeDocument/2006/relationships/image" Target="../media/image38.png"/></Relationships>
</file>

<file path=ppt/slides/_rels/slide2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6.xml"/><Relationship Id="rId1" Type="http://schemas.openxmlformats.org/officeDocument/2006/relationships/slideLayout" Target="../slideLayouts/slideLayout3.xml"/><Relationship Id="rId5" Type="http://schemas.openxmlformats.org/officeDocument/2006/relationships/image" Target="../media/image45.png"/><Relationship Id="rId4" Type="http://schemas.openxmlformats.org/officeDocument/2006/relationships/image" Target="../media/image28.png"/></Relationships>
</file>

<file path=ppt/slides/_rels/slide29.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14.png"/><Relationship Id="rId7" Type="http://schemas.openxmlformats.org/officeDocument/2006/relationships/image" Target="../media/image42.png"/><Relationship Id="rId2" Type="http://schemas.openxmlformats.org/officeDocument/2006/relationships/notesSlide" Target="../notesSlides/notesSlide27.xml"/><Relationship Id="rId1" Type="http://schemas.openxmlformats.org/officeDocument/2006/relationships/slideLayout" Target="../slideLayouts/slideLayout3.xml"/><Relationship Id="rId6" Type="http://schemas.openxmlformats.org/officeDocument/2006/relationships/image" Target="../media/image17.png"/><Relationship Id="rId5" Type="http://schemas.openxmlformats.org/officeDocument/2006/relationships/image" Target="../media/image16.png"/><Relationship Id="rId10" Type="http://schemas.microsoft.com/office/2007/relationships/hdphoto" Target="../media/hdphoto1.wdp"/><Relationship Id="rId4" Type="http://schemas.openxmlformats.org/officeDocument/2006/relationships/image" Target="../media/image15.png"/><Relationship Id="rId9" Type="http://schemas.openxmlformats.org/officeDocument/2006/relationships/image" Target="../media/image1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14.png"/><Relationship Id="rId7" Type="http://schemas.openxmlformats.org/officeDocument/2006/relationships/image" Target="../media/image42.png"/><Relationship Id="rId2" Type="http://schemas.openxmlformats.org/officeDocument/2006/relationships/notesSlide" Target="../notesSlides/notesSlide28.xml"/><Relationship Id="rId1" Type="http://schemas.openxmlformats.org/officeDocument/2006/relationships/slideLayout" Target="../slideLayouts/slideLayout3.xml"/><Relationship Id="rId6" Type="http://schemas.openxmlformats.org/officeDocument/2006/relationships/image" Target="../media/image17.png"/><Relationship Id="rId11" Type="http://schemas.microsoft.com/office/2007/relationships/hdphoto" Target="../media/hdphoto3.wdp"/><Relationship Id="rId5" Type="http://schemas.openxmlformats.org/officeDocument/2006/relationships/image" Target="../media/image16.png"/><Relationship Id="rId10" Type="http://schemas.openxmlformats.org/officeDocument/2006/relationships/image" Target="../media/image25.png"/><Relationship Id="rId4" Type="http://schemas.openxmlformats.org/officeDocument/2006/relationships/image" Target="../media/image15.png"/><Relationship Id="rId9" Type="http://schemas.openxmlformats.org/officeDocument/2006/relationships/image" Target="../media/image46.png"/></Relationships>
</file>

<file path=ppt/slides/_rels/slide31.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20.png"/><Relationship Id="rId7" Type="http://schemas.openxmlformats.org/officeDocument/2006/relationships/image" Target="../media/image48.png"/><Relationship Id="rId2" Type="http://schemas.openxmlformats.org/officeDocument/2006/relationships/notesSlide" Target="../notesSlides/notesSlide29.xml"/><Relationship Id="rId1" Type="http://schemas.openxmlformats.org/officeDocument/2006/relationships/slideLayout" Target="../slideLayouts/slideLayout3.xml"/><Relationship Id="rId6" Type="http://schemas.microsoft.com/office/2007/relationships/hdphoto" Target="../media/hdphoto7.wdp"/><Relationship Id="rId5" Type="http://schemas.openxmlformats.org/officeDocument/2006/relationships/image" Target="../media/image47.png"/><Relationship Id="rId10" Type="http://schemas.openxmlformats.org/officeDocument/2006/relationships/image" Target="../media/image51.png"/><Relationship Id="rId4" Type="http://schemas.microsoft.com/office/2007/relationships/hdphoto" Target="../media/hdphoto2.wdp"/><Relationship Id="rId9" Type="http://schemas.openxmlformats.org/officeDocument/2006/relationships/image" Target="../media/image50.png"/></Relationships>
</file>

<file path=ppt/slides/_rels/slide3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20.png"/><Relationship Id="rId7" Type="http://schemas.openxmlformats.org/officeDocument/2006/relationships/image" Target="../media/image21.png"/><Relationship Id="rId2" Type="http://schemas.openxmlformats.org/officeDocument/2006/relationships/notesSlide" Target="../notesSlides/notesSlide31.xml"/><Relationship Id="rId1" Type="http://schemas.openxmlformats.org/officeDocument/2006/relationships/slideLayout" Target="../slideLayouts/slideLayout3.xml"/><Relationship Id="rId6" Type="http://schemas.openxmlformats.org/officeDocument/2006/relationships/image" Target="../media/image23.png"/><Relationship Id="rId5" Type="http://schemas.openxmlformats.org/officeDocument/2006/relationships/image" Target="../media/image22.png"/><Relationship Id="rId10" Type="http://schemas.openxmlformats.org/officeDocument/2006/relationships/image" Target="../media/image45.png"/><Relationship Id="rId4" Type="http://schemas.microsoft.com/office/2007/relationships/hdphoto" Target="../media/hdphoto2.wdp"/><Relationship Id="rId9" Type="http://schemas.openxmlformats.org/officeDocument/2006/relationships/image" Target="../media/image26.png"/></Relationships>
</file>

<file path=ppt/slides/_rels/slide34.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2.xml"/><Relationship Id="rId1" Type="http://schemas.openxmlformats.org/officeDocument/2006/relationships/slideLayout" Target="../slideLayouts/slideLayout3.xml"/><Relationship Id="rId4" Type="http://schemas.openxmlformats.org/officeDocument/2006/relationships/image" Target="../media/image45.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image" Target="../media/image8.png"/><Relationship Id="rId7" Type="http://schemas.openxmlformats.org/officeDocument/2006/relationships/image" Target="../media/image58.png"/><Relationship Id="rId2" Type="http://schemas.openxmlformats.org/officeDocument/2006/relationships/notesSlide" Target="../notesSlides/notesSlide34.xml"/><Relationship Id="rId1" Type="http://schemas.openxmlformats.org/officeDocument/2006/relationships/slideLayout" Target="../slideLayouts/slideLayout3.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55.png"/></Relationships>
</file>

<file path=ppt/slides/_rels/slide37.xml.rels><?xml version="1.0" encoding="UTF-8" standalone="yes"?>
<Relationships xmlns="http://schemas.openxmlformats.org/package/2006/relationships"><Relationship Id="rId3" Type="http://schemas.openxmlformats.org/officeDocument/2006/relationships/image" Target="../media/image42.png"/><Relationship Id="rId7" Type="http://schemas.microsoft.com/office/2007/relationships/hdphoto" Target="../media/hdphoto1.wdp"/><Relationship Id="rId2" Type="http://schemas.openxmlformats.org/officeDocument/2006/relationships/notesSlide" Target="../notesSlides/notesSlide35.xml"/><Relationship Id="rId1" Type="http://schemas.openxmlformats.org/officeDocument/2006/relationships/slideLayout" Target="../slideLayouts/slideLayout6.xml"/><Relationship Id="rId6" Type="http://schemas.openxmlformats.org/officeDocument/2006/relationships/image" Target="../media/image19.png"/><Relationship Id="rId5" Type="http://schemas.openxmlformats.org/officeDocument/2006/relationships/image" Target="../media/image8.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7.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slide" Target="slide7.xml"/><Relationship Id="rId7"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10.jpeg"/><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8" Type="http://schemas.openxmlformats.org/officeDocument/2006/relationships/image" Target="../media/image9.png"/><Relationship Id="rId3" Type="http://schemas.microsoft.com/office/2007/relationships/media" Target="../media/media2.m4a"/><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notesSlide" Target="../notesSlides/notesSlide6.xml"/><Relationship Id="rId11" Type="http://schemas.openxmlformats.org/officeDocument/2006/relationships/image" Target="../media/image12.png"/><Relationship Id="rId5" Type="http://schemas.openxmlformats.org/officeDocument/2006/relationships/slideLayout" Target="../slideLayouts/slideLayout3.xml"/><Relationship Id="rId10" Type="http://schemas.openxmlformats.org/officeDocument/2006/relationships/image" Target="../media/image11.png"/><Relationship Id="rId4" Type="http://schemas.openxmlformats.org/officeDocument/2006/relationships/audio" Target="../media/media2.m4a"/><Relationship Id="rId9" Type="http://schemas.openxmlformats.org/officeDocument/2006/relationships/image" Target="../media/image10.jpeg"/></Relationships>
</file>

<file path=ppt/slides/_rels/slide8.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19.png"/><Relationship Id="rId3" Type="http://schemas.microsoft.com/office/2007/relationships/media" Target="../media/media4.m4a"/><Relationship Id="rId7" Type="http://schemas.openxmlformats.org/officeDocument/2006/relationships/image" Target="../media/image14.png"/><Relationship Id="rId12" Type="http://schemas.openxmlformats.org/officeDocument/2006/relationships/image" Target="../media/image18.png"/><Relationship Id="rId2" Type="http://schemas.microsoft.com/office/2007/relationships/media" Target="../media/media3.m4a"/><Relationship Id="rId16" Type="http://schemas.openxmlformats.org/officeDocument/2006/relationships/image" Target="../media/image9.png"/><Relationship Id="rId1" Type="http://schemas.openxmlformats.org/officeDocument/2006/relationships/audio" Target="NULL" TargetMode="External"/><Relationship Id="rId6" Type="http://schemas.openxmlformats.org/officeDocument/2006/relationships/notesSlide" Target="../notesSlides/notesSlide7.xml"/><Relationship Id="rId11" Type="http://schemas.openxmlformats.org/officeDocument/2006/relationships/image" Target="../media/image8.png"/><Relationship Id="rId5" Type="http://schemas.openxmlformats.org/officeDocument/2006/relationships/slideLayout" Target="../slideLayouts/slideLayout3.xml"/><Relationship Id="rId15" Type="http://schemas.openxmlformats.org/officeDocument/2006/relationships/image" Target="../media/image13.png"/><Relationship Id="rId10" Type="http://schemas.openxmlformats.org/officeDocument/2006/relationships/image" Target="../media/image17.png"/><Relationship Id="rId4" Type="http://schemas.openxmlformats.org/officeDocument/2006/relationships/audio" Target="../media/media4.m4a"/><Relationship Id="rId9" Type="http://schemas.openxmlformats.org/officeDocument/2006/relationships/image" Target="../media/image16.png"/><Relationship Id="rId14" Type="http://schemas.microsoft.com/office/2007/relationships/hdphoto" Target="../media/hdphoto1.wdp"/></Relationships>
</file>

<file path=ppt/slides/_rels/slide9.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image" Target="../media/image25.png"/><Relationship Id="rId3" Type="http://schemas.microsoft.com/office/2007/relationships/media" Target="../media/media6.m4a"/><Relationship Id="rId7" Type="http://schemas.openxmlformats.org/officeDocument/2006/relationships/image" Target="../media/image20.png"/><Relationship Id="rId12" Type="http://schemas.openxmlformats.org/officeDocument/2006/relationships/image" Target="../media/image24.png"/><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notesSlide" Target="../notesSlides/notesSlide8.xml"/><Relationship Id="rId11" Type="http://schemas.openxmlformats.org/officeDocument/2006/relationships/image" Target="../media/image23.png"/><Relationship Id="rId5" Type="http://schemas.openxmlformats.org/officeDocument/2006/relationships/slideLayout" Target="../slideLayouts/slideLayout3.xml"/><Relationship Id="rId15" Type="http://schemas.openxmlformats.org/officeDocument/2006/relationships/image" Target="../media/image13.png"/><Relationship Id="rId10" Type="http://schemas.openxmlformats.org/officeDocument/2006/relationships/image" Target="../media/image22.png"/><Relationship Id="rId4" Type="http://schemas.openxmlformats.org/officeDocument/2006/relationships/audio" Target="../media/media6.m4a"/><Relationship Id="rId9" Type="http://schemas.openxmlformats.org/officeDocument/2006/relationships/image" Target="../media/image21.png"/><Relationship Id="rId14" Type="http://schemas.microsoft.com/office/2007/relationships/hdphoto" Target="../media/hdphoto3.wdp"/></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タイトル 1"/>
          <p:cNvSpPr txBox="1">
            <a:spLocks/>
          </p:cNvSpPr>
          <p:nvPr/>
        </p:nvSpPr>
        <p:spPr>
          <a:xfrm>
            <a:off x="1485901" y="1968500"/>
            <a:ext cx="9240226" cy="21209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sz="5400" dirty="0" smtClean="0">
                <a:latin typeface="Meiryo UI" panose="020B0604030504040204" pitchFamily="50" charset="-128"/>
                <a:ea typeface="Meiryo UI" panose="020B0604030504040204" pitchFamily="50" charset="-128"/>
              </a:rPr>
              <a:t>電気の性質とその利用</a:t>
            </a:r>
            <a:endParaRPr lang="ja-JP" altLang="en-US" sz="5400" dirty="0">
              <a:latin typeface="Meiryo UI" panose="020B0604030504040204" pitchFamily="50" charset="-128"/>
              <a:ea typeface="Meiryo UI" panose="020B0604030504040204" pitchFamily="50" charset="-128"/>
            </a:endParaRPr>
          </a:p>
        </p:txBody>
      </p:sp>
      <p:sp>
        <p:nvSpPr>
          <p:cNvPr id="2" name="動作設定ボタン: 進む/次へ 1">
            <a:hlinkClick r:id="" action="ppaction://hlinkshowjump?jump=nextslide" highlightClick="1"/>
          </p:cNvPr>
          <p:cNvSpPr/>
          <p:nvPr/>
        </p:nvSpPr>
        <p:spPr>
          <a:xfrm>
            <a:off x="11385753" y="6209071"/>
            <a:ext cx="634181" cy="516194"/>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51133767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グループ化 6"/>
          <p:cNvGrpSpPr/>
          <p:nvPr/>
        </p:nvGrpSpPr>
        <p:grpSpPr>
          <a:xfrm>
            <a:off x="833905" y="991188"/>
            <a:ext cx="10688441" cy="5785678"/>
            <a:chOff x="557409" y="682465"/>
            <a:chExt cx="9928665" cy="5575002"/>
          </a:xfrm>
        </p:grpSpPr>
        <p:grpSp>
          <p:nvGrpSpPr>
            <p:cNvPr id="96" name="グループ化 95"/>
            <p:cNvGrpSpPr/>
            <p:nvPr/>
          </p:nvGrpSpPr>
          <p:grpSpPr>
            <a:xfrm>
              <a:off x="557409" y="682465"/>
              <a:ext cx="9928665" cy="5575002"/>
              <a:chOff x="1209822" y="1350497"/>
              <a:chExt cx="9734843" cy="5387927"/>
            </a:xfrm>
          </p:grpSpPr>
          <p:sp>
            <p:nvSpPr>
              <p:cNvPr id="97" name="角丸四角形 96"/>
              <p:cNvSpPr/>
              <p:nvPr/>
            </p:nvSpPr>
            <p:spPr>
              <a:xfrm>
                <a:off x="1209822" y="1350497"/>
                <a:ext cx="9734843" cy="5387927"/>
              </a:xfrm>
              <a:prstGeom prst="roundRect">
                <a:avLst>
                  <a:gd name="adj" fmla="val 7428"/>
                </a:avLst>
              </a:prstGeom>
              <a:solidFill>
                <a:schemeClr val="tx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8" name="正方形/長方形 97"/>
              <p:cNvSpPr/>
              <p:nvPr/>
            </p:nvSpPr>
            <p:spPr>
              <a:xfrm>
                <a:off x="1505242" y="1536933"/>
                <a:ext cx="9144001" cy="5008098"/>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99" name="図 98"/>
            <p:cNvPicPr>
              <a:picLocks noChangeAspect="1"/>
            </p:cNvPicPr>
            <p:nvPr/>
          </p:nvPicPr>
          <p:blipFill rotWithShape="1">
            <a:blip r:embed="rId9" cstate="screen">
              <a:extLst>
                <a:ext uri="{BEBA8EAE-BF5A-486C-A8C5-ECC9F3942E4B}">
                  <a14:imgProps xmlns:a14="http://schemas.microsoft.com/office/drawing/2010/main">
                    <a14:imgLayer r:embed="rId10">
                      <a14:imgEffect>
                        <a14:brightnessContrast contrast="40000"/>
                      </a14:imgEffect>
                    </a14:imgLayer>
                  </a14:imgProps>
                </a:ext>
                <a:ext uri="{28A0092B-C50C-407E-A947-70E740481C1C}">
                  <a14:useLocalDpi xmlns:a14="http://schemas.microsoft.com/office/drawing/2010/main"/>
                </a:ext>
              </a:extLst>
            </a:blip>
            <a:srcRect t="27503"/>
            <a:stretch/>
          </p:blipFill>
          <p:spPr>
            <a:xfrm>
              <a:off x="965369" y="958872"/>
              <a:ext cx="7699957" cy="4971837"/>
            </a:xfrm>
            <a:prstGeom prst="rect">
              <a:avLst/>
            </a:prstGeom>
          </p:spPr>
        </p:pic>
      </p:grpSp>
      <p:sp>
        <p:nvSpPr>
          <p:cNvPr id="89" name="正方形/長方形 88"/>
          <p:cNvSpPr/>
          <p:nvPr/>
        </p:nvSpPr>
        <p:spPr>
          <a:xfrm>
            <a:off x="4140031" y="58494"/>
            <a:ext cx="7766228" cy="76512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400" dirty="0" smtClean="0">
                <a:solidFill>
                  <a:schemeClr val="tx1"/>
                </a:solidFill>
                <a:latin typeface="Meiryo UI" panose="020B0604030504040204" pitchFamily="50" charset="-128"/>
                <a:ea typeface="Meiryo UI" panose="020B0604030504040204" pitchFamily="50" charset="-128"/>
              </a:rPr>
              <a:t>使いたい</a:t>
            </a:r>
            <a:r>
              <a:rPr lang="ja-JP" altLang="en-US" sz="2400" dirty="0" smtClean="0">
                <a:solidFill>
                  <a:schemeClr val="tx1"/>
                </a:solidFill>
                <a:latin typeface="Meiryo UI" panose="020B0604030504040204" pitchFamily="50" charset="-128"/>
                <a:ea typeface="Meiryo UI" panose="020B0604030504040204" pitchFamily="50" charset="-128"/>
              </a:rPr>
              <a:t>タグ</a:t>
            </a:r>
            <a:r>
              <a:rPr kumimoji="1" lang="ja-JP" altLang="en-US" sz="2400" dirty="0" smtClean="0">
                <a:solidFill>
                  <a:schemeClr val="tx1"/>
                </a:solidFill>
                <a:latin typeface="Meiryo UI" panose="020B0604030504040204" pitchFamily="50" charset="-128"/>
                <a:ea typeface="Meiryo UI" panose="020B0604030504040204" pitchFamily="50" charset="-128"/>
              </a:rPr>
              <a:t>をキャンパス内にドラッグし、タグをつなげていきます</a:t>
            </a:r>
            <a:endParaRPr kumimoji="1" lang="en-US" altLang="ja-JP" sz="2400" dirty="0" smtClean="0">
              <a:solidFill>
                <a:schemeClr val="tx1"/>
              </a:solidFill>
              <a:latin typeface="Meiryo UI" panose="020B0604030504040204" pitchFamily="50" charset="-128"/>
              <a:ea typeface="Meiryo UI" panose="020B0604030504040204" pitchFamily="50" charset="-128"/>
            </a:endParaRPr>
          </a:p>
        </p:txBody>
      </p:sp>
      <p:pic>
        <p:nvPicPr>
          <p:cNvPr id="100" name="図 99"/>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9812722" y="1835380"/>
            <a:ext cx="500368" cy="456792"/>
          </a:xfrm>
          <a:prstGeom prst="rect">
            <a:avLst/>
          </a:prstGeom>
        </p:spPr>
      </p:pic>
      <p:pic>
        <p:nvPicPr>
          <p:cNvPr id="101" name="図 100"/>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9854953" y="2901640"/>
            <a:ext cx="500368" cy="467310"/>
          </a:xfrm>
          <a:prstGeom prst="rect">
            <a:avLst/>
          </a:prstGeom>
        </p:spPr>
      </p:pic>
      <p:pic>
        <p:nvPicPr>
          <p:cNvPr id="102" name="図 101"/>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9833893" y="3893854"/>
            <a:ext cx="500368" cy="491203"/>
          </a:xfrm>
          <a:prstGeom prst="rect">
            <a:avLst/>
          </a:prstGeom>
        </p:spPr>
      </p:pic>
      <p:sp>
        <p:nvSpPr>
          <p:cNvPr id="103" name="テキスト ボックス 102"/>
          <p:cNvSpPr txBox="1"/>
          <p:nvPr/>
        </p:nvSpPr>
        <p:spPr>
          <a:xfrm>
            <a:off x="10411894" y="1835380"/>
            <a:ext cx="741469" cy="318848"/>
          </a:xfrm>
          <a:prstGeom prst="rect">
            <a:avLst/>
          </a:prstGeom>
          <a:noFill/>
        </p:spPr>
        <p:txBody>
          <a:bodyPr wrap="square" rtlCol="0">
            <a:spAutoFit/>
          </a:bodyPr>
          <a:lstStyle/>
          <a:p>
            <a:r>
              <a:rPr kumimoji="1" lang="ja-JP" altLang="en-US" sz="1200" dirty="0" smtClean="0">
                <a:latin typeface="Meiryo UI" panose="020B0604030504040204" pitchFamily="50" charset="-128"/>
                <a:ea typeface="Meiryo UI" panose="020B0604030504040204" pitchFamily="50" charset="-128"/>
              </a:rPr>
              <a:t>人感</a:t>
            </a:r>
            <a:endParaRPr kumimoji="1" lang="ja-JP" altLang="en-US" sz="1200" dirty="0">
              <a:latin typeface="Meiryo UI" panose="020B0604030504040204" pitchFamily="50" charset="-128"/>
              <a:ea typeface="Meiryo UI" panose="020B0604030504040204" pitchFamily="50" charset="-128"/>
            </a:endParaRPr>
          </a:p>
        </p:txBody>
      </p:sp>
      <p:sp>
        <p:nvSpPr>
          <p:cNvPr id="104" name="テキスト ボックス 103"/>
          <p:cNvSpPr txBox="1"/>
          <p:nvPr/>
        </p:nvSpPr>
        <p:spPr>
          <a:xfrm>
            <a:off x="10435174" y="2901640"/>
            <a:ext cx="755262" cy="318848"/>
          </a:xfrm>
          <a:prstGeom prst="rect">
            <a:avLst/>
          </a:prstGeom>
          <a:noFill/>
        </p:spPr>
        <p:txBody>
          <a:bodyPr wrap="square" rtlCol="0">
            <a:spAutoFit/>
          </a:bodyPr>
          <a:lstStyle/>
          <a:p>
            <a:r>
              <a:rPr lang="ja-JP" altLang="en-US" sz="1200" dirty="0">
                <a:latin typeface="Meiryo UI" panose="020B0604030504040204" pitchFamily="50" charset="-128"/>
                <a:ea typeface="Meiryo UI" panose="020B0604030504040204" pitchFamily="50" charset="-128"/>
              </a:rPr>
              <a:t>明</a:t>
            </a:r>
            <a:r>
              <a:rPr lang="ja-JP" altLang="en-US" sz="1200" dirty="0" smtClean="0">
                <a:latin typeface="Meiryo UI" panose="020B0604030504040204" pitchFamily="50" charset="-128"/>
                <a:ea typeface="Meiryo UI" panose="020B0604030504040204" pitchFamily="50" charset="-128"/>
              </a:rPr>
              <a:t>るさ</a:t>
            </a:r>
            <a:endParaRPr kumimoji="1" lang="ja-JP" altLang="en-US" sz="1200" dirty="0">
              <a:latin typeface="Meiryo UI" panose="020B0604030504040204" pitchFamily="50" charset="-128"/>
              <a:ea typeface="Meiryo UI" panose="020B0604030504040204" pitchFamily="50" charset="-128"/>
            </a:endParaRPr>
          </a:p>
        </p:txBody>
      </p:sp>
      <p:sp>
        <p:nvSpPr>
          <p:cNvPr id="105" name="テキスト ボックス 104"/>
          <p:cNvSpPr txBox="1"/>
          <p:nvPr/>
        </p:nvSpPr>
        <p:spPr>
          <a:xfrm>
            <a:off x="10454347" y="3980031"/>
            <a:ext cx="755262" cy="318848"/>
          </a:xfrm>
          <a:prstGeom prst="rect">
            <a:avLst/>
          </a:prstGeom>
          <a:noFill/>
        </p:spPr>
        <p:txBody>
          <a:bodyPr wrap="square" rtlCol="0">
            <a:spAutoFit/>
          </a:bodyPr>
          <a:lstStyle/>
          <a:p>
            <a:r>
              <a:rPr lang="en-US" altLang="ja-JP" sz="1200" dirty="0" smtClean="0">
                <a:latin typeface="Meiryo UI" panose="020B0604030504040204" pitchFamily="50" charset="-128"/>
                <a:ea typeface="Meiryo UI" panose="020B0604030504040204" pitchFamily="50" charset="-128"/>
              </a:rPr>
              <a:t>GPIO</a:t>
            </a:r>
            <a:endParaRPr kumimoji="1" lang="ja-JP" altLang="en-US" sz="1200" dirty="0">
              <a:latin typeface="Meiryo UI" panose="020B0604030504040204" pitchFamily="50" charset="-128"/>
              <a:ea typeface="Meiryo UI" panose="020B0604030504040204" pitchFamily="50" charset="-128"/>
            </a:endParaRPr>
          </a:p>
        </p:txBody>
      </p:sp>
      <p:cxnSp>
        <p:nvCxnSpPr>
          <p:cNvPr id="25" name="のびる線"/>
          <p:cNvCxnSpPr>
            <a:stCxn id="20" idx="6"/>
          </p:cNvCxnSpPr>
          <p:nvPr/>
        </p:nvCxnSpPr>
        <p:spPr>
          <a:xfrm>
            <a:off x="3288282" y="1878730"/>
            <a:ext cx="1161798" cy="19739"/>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1" name="タイトル 1"/>
          <p:cNvSpPr txBox="1">
            <a:spLocks/>
          </p:cNvSpPr>
          <p:nvPr/>
        </p:nvSpPr>
        <p:spPr>
          <a:xfrm>
            <a:off x="0" y="227536"/>
            <a:ext cx="4140031" cy="490358"/>
          </a:xfrm>
          <a:prstGeom prst="rect">
            <a:avLst/>
          </a:prstGeom>
          <a:solidFill>
            <a:schemeClr val="bg1">
              <a:lumMod val="85000"/>
            </a:schemeClr>
          </a:solidFill>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ctr"/>
            <a:r>
              <a:rPr lang="en-US" altLang="ja-JP" sz="3600" dirty="0">
                <a:latin typeface="Meiryo UI" panose="020B0604030504040204" pitchFamily="50" charset="-128"/>
                <a:ea typeface="Meiryo UI" panose="020B0604030504040204" pitchFamily="50" charset="-128"/>
              </a:rPr>
              <a:t>MESH </a:t>
            </a:r>
            <a:r>
              <a:rPr lang="ja-JP" altLang="en-US" sz="3600" dirty="0">
                <a:latin typeface="Meiryo UI" panose="020B0604030504040204" pitchFamily="50" charset="-128"/>
                <a:ea typeface="Meiryo UI" panose="020B0604030504040204" pitchFamily="50" charset="-128"/>
              </a:rPr>
              <a:t>解説</a:t>
            </a:r>
          </a:p>
        </p:txBody>
      </p:sp>
      <p:grpSp>
        <p:nvGrpSpPr>
          <p:cNvPr id="186" name="人感センサ"/>
          <p:cNvGrpSpPr/>
          <p:nvPr/>
        </p:nvGrpSpPr>
        <p:grpSpPr>
          <a:xfrm>
            <a:off x="1609478" y="1705560"/>
            <a:ext cx="1818166" cy="591377"/>
            <a:chOff x="5645229" y="2414797"/>
            <a:chExt cx="2592387" cy="845812"/>
          </a:xfrm>
        </p:grpSpPr>
        <p:grpSp>
          <p:nvGrpSpPr>
            <p:cNvPr id="187" name="グループ化 186"/>
            <p:cNvGrpSpPr/>
            <p:nvPr/>
          </p:nvGrpSpPr>
          <p:grpSpPr>
            <a:xfrm>
              <a:off x="5645229" y="2414797"/>
              <a:ext cx="2592387" cy="845812"/>
              <a:chOff x="800100" y="840202"/>
              <a:chExt cx="2592387" cy="845812"/>
            </a:xfrm>
          </p:grpSpPr>
          <p:grpSp>
            <p:nvGrpSpPr>
              <p:cNvPr id="189" name="グループ化 188"/>
              <p:cNvGrpSpPr/>
              <p:nvPr/>
            </p:nvGrpSpPr>
            <p:grpSpPr>
              <a:xfrm>
                <a:off x="800100" y="840202"/>
                <a:ext cx="2592387" cy="845812"/>
                <a:chOff x="722313" y="1768473"/>
                <a:chExt cx="2592387" cy="845812"/>
              </a:xfrm>
            </p:grpSpPr>
            <p:grpSp>
              <p:nvGrpSpPr>
                <p:cNvPr id="191" name="グループ化 190"/>
                <p:cNvGrpSpPr/>
                <p:nvPr/>
              </p:nvGrpSpPr>
              <p:grpSpPr>
                <a:xfrm>
                  <a:off x="2959100" y="1768475"/>
                  <a:ext cx="355600" cy="845810"/>
                  <a:chOff x="2959100" y="1768475"/>
                  <a:chExt cx="355600" cy="845810"/>
                </a:xfrm>
              </p:grpSpPr>
              <p:sp>
                <p:nvSpPr>
                  <p:cNvPr id="194" name="楕円 193"/>
                  <p:cNvSpPr/>
                  <p:nvPr/>
                </p:nvSpPr>
                <p:spPr>
                  <a:xfrm>
                    <a:off x="2959100" y="1856896"/>
                    <a:ext cx="355600" cy="668968"/>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5" name="正方形/長方形 194"/>
                  <p:cNvSpPr/>
                  <p:nvPr/>
                </p:nvSpPr>
                <p:spPr>
                  <a:xfrm>
                    <a:off x="3048000" y="1768475"/>
                    <a:ext cx="152400" cy="84581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92" name="正方形/長方形 191"/>
                <p:cNvSpPr/>
                <p:nvPr/>
              </p:nvSpPr>
              <p:spPr>
                <a:xfrm>
                  <a:off x="722313" y="1768473"/>
                  <a:ext cx="2376487" cy="845809"/>
                </a:xfrm>
                <a:prstGeom prst="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93" name="図 192"/>
                <p:cNvPicPr>
                  <a:picLocks noChangeAspect="1"/>
                </p:cNvPicPr>
                <p:nvPr/>
              </p:nvPicPr>
              <p:blipFill rotWithShape="1">
                <a:blip r:embed="rId14" cstate="screen">
                  <a:extLst>
                    <a:ext uri="{28A0092B-C50C-407E-A947-70E740481C1C}">
                      <a14:useLocalDpi xmlns:a14="http://schemas.microsoft.com/office/drawing/2010/main"/>
                    </a:ext>
                  </a:extLst>
                </a:blip>
                <a:srcRect/>
                <a:stretch/>
              </p:blipFill>
              <p:spPr>
                <a:xfrm>
                  <a:off x="736600" y="1775907"/>
                  <a:ext cx="685800" cy="838378"/>
                </a:xfrm>
                <a:prstGeom prst="rect">
                  <a:avLst/>
                </a:prstGeom>
              </p:spPr>
            </p:pic>
          </p:grpSp>
          <p:sp>
            <p:nvSpPr>
              <p:cNvPr id="190" name="テキスト ボックス 189"/>
              <p:cNvSpPr txBox="1"/>
              <p:nvPr/>
            </p:nvSpPr>
            <p:spPr>
              <a:xfrm>
                <a:off x="1500187" y="847308"/>
                <a:ext cx="684211" cy="412307"/>
              </a:xfrm>
              <a:prstGeom prst="rect">
                <a:avLst/>
              </a:prstGeom>
              <a:noFill/>
            </p:spPr>
            <p:txBody>
              <a:bodyPr wrap="square" rtlCol="0">
                <a:spAutoFit/>
              </a:bodyPr>
              <a:lstStyle/>
              <a:p>
                <a:r>
                  <a:rPr kumimoji="1" lang="ja-JP" altLang="en-US" sz="1100" dirty="0" smtClean="0">
                    <a:solidFill>
                      <a:schemeClr val="bg1">
                        <a:lumMod val="65000"/>
                      </a:schemeClr>
                    </a:solidFill>
                    <a:latin typeface="Meiryo UI" panose="020B0604030504040204" pitchFamily="50" charset="-128"/>
                    <a:ea typeface="Meiryo UI" panose="020B0604030504040204" pitchFamily="50" charset="-128"/>
                  </a:rPr>
                  <a:t>人感</a:t>
                </a:r>
                <a:endParaRPr kumimoji="1" lang="ja-JP" altLang="en-US" sz="1100" dirty="0">
                  <a:solidFill>
                    <a:schemeClr val="bg1">
                      <a:lumMod val="65000"/>
                    </a:schemeClr>
                  </a:solidFill>
                  <a:latin typeface="Meiryo UI" panose="020B0604030504040204" pitchFamily="50" charset="-128"/>
                  <a:ea typeface="Meiryo UI" panose="020B0604030504040204" pitchFamily="50" charset="-128"/>
                </a:endParaRPr>
              </a:p>
            </p:txBody>
          </p:sp>
        </p:grpSp>
        <p:sp>
          <p:nvSpPr>
            <p:cNvPr id="188" name="テキスト ボックス 187"/>
            <p:cNvSpPr txBox="1"/>
            <p:nvPr/>
          </p:nvSpPr>
          <p:spPr>
            <a:xfrm>
              <a:off x="6673537" y="2706003"/>
              <a:ext cx="1555752" cy="447255"/>
            </a:xfrm>
            <a:prstGeom prst="rect">
              <a:avLst/>
            </a:prstGeom>
            <a:noFill/>
          </p:spPr>
          <p:txBody>
            <a:bodyPr wrap="square" rtlCol="0">
              <a:spAutoFit/>
            </a:bodyPr>
            <a:lstStyle/>
            <a:p>
              <a:r>
                <a:rPr lang="ja-JP" altLang="en-US" sz="1400" b="1" dirty="0" smtClean="0">
                  <a:latin typeface="Meiryo UI" panose="020B0604030504040204" pitchFamily="50" charset="-128"/>
                  <a:ea typeface="Meiryo UI" panose="020B0604030504040204" pitchFamily="50" charset="-128"/>
                </a:rPr>
                <a:t>感知したら</a:t>
              </a:r>
              <a:endParaRPr kumimoji="1" lang="ja-JP" altLang="en-US" sz="1400" b="1" dirty="0">
                <a:latin typeface="Meiryo UI" panose="020B0604030504040204" pitchFamily="50" charset="-128"/>
                <a:ea typeface="Meiryo UI" panose="020B0604030504040204" pitchFamily="50" charset="-128"/>
              </a:endParaRPr>
            </a:p>
          </p:txBody>
        </p:sp>
      </p:grpSp>
      <p:grpSp>
        <p:nvGrpSpPr>
          <p:cNvPr id="197" name="明るさタグ"/>
          <p:cNvGrpSpPr/>
          <p:nvPr/>
        </p:nvGrpSpPr>
        <p:grpSpPr>
          <a:xfrm>
            <a:off x="4150082" y="1642190"/>
            <a:ext cx="2197289" cy="627046"/>
            <a:chOff x="2184100" y="3510548"/>
            <a:chExt cx="2222423" cy="606784"/>
          </a:xfrm>
        </p:grpSpPr>
        <p:grpSp>
          <p:nvGrpSpPr>
            <p:cNvPr id="198" name="グループ化 197"/>
            <p:cNvGrpSpPr/>
            <p:nvPr/>
          </p:nvGrpSpPr>
          <p:grpSpPr>
            <a:xfrm>
              <a:off x="2184100" y="3510548"/>
              <a:ext cx="2222423" cy="606389"/>
              <a:chOff x="1080712" y="4968657"/>
              <a:chExt cx="3071287" cy="855565"/>
            </a:xfrm>
          </p:grpSpPr>
          <p:grpSp>
            <p:nvGrpSpPr>
              <p:cNvPr id="200" name="グループ化 199"/>
              <p:cNvGrpSpPr/>
              <p:nvPr/>
            </p:nvGrpSpPr>
            <p:grpSpPr>
              <a:xfrm>
                <a:off x="1080712" y="4968657"/>
                <a:ext cx="537971" cy="855565"/>
                <a:chOff x="5371216" y="4597477"/>
                <a:chExt cx="537971" cy="855565"/>
              </a:xfrm>
            </p:grpSpPr>
            <p:sp>
              <p:nvSpPr>
                <p:cNvPr id="219" name="アーチ 218"/>
                <p:cNvSpPr/>
                <p:nvPr/>
              </p:nvSpPr>
              <p:spPr>
                <a:xfrm rot="5400000">
                  <a:off x="5181138" y="4791596"/>
                  <a:ext cx="851524" cy="471368"/>
                </a:xfrm>
                <a:prstGeom prst="blockArc">
                  <a:avLst>
                    <a:gd name="adj1" fmla="val 10660726"/>
                    <a:gd name="adj2" fmla="val 21418039"/>
                    <a:gd name="adj3" fmla="val 22066"/>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20" name="正方形/長方形 219"/>
                <p:cNvSpPr/>
                <p:nvPr/>
              </p:nvSpPr>
              <p:spPr>
                <a:xfrm>
                  <a:off x="5736872" y="4597477"/>
                  <a:ext cx="172315" cy="84436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1" name="正方形/長方形 220"/>
                <p:cNvSpPr/>
                <p:nvPr/>
              </p:nvSpPr>
              <p:spPr>
                <a:xfrm>
                  <a:off x="5587116" y="4597477"/>
                  <a:ext cx="322070" cy="107815"/>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2" name="正方形/長方形 221"/>
                <p:cNvSpPr/>
                <p:nvPr/>
              </p:nvSpPr>
              <p:spPr>
                <a:xfrm>
                  <a:off x="5624083" y="5339627"/>
                  <a:ext cx="285103" cy="107815"/>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01" name="グループ化 200"/>
              <p:cNvGrpSpPr/>
              <p:nvPr/>
            </p:nvGrpSpPr>
            <p:grpSpPr>
              <a:xfrm>
                <a:off x="1559612" y="4968657"/>
                <a:ext cx="2592387" cy="845810"/>
                <a:chOff x="800100" y="2530475"/>
                <a:chExt cx="2592387" cy="845810"/>
              </a:xfrm>
            </p:grpSpPr>
            <p:grpSp>
              <p:nvGrpSpPr>
                <p:cNvPr id="202" name="グループ化 201"/>
                <p:cNvGrpSpPr/>
                <p:nvPr/>
              </p:nvGrpSpPr>
              <p:grpSpPr>
                <a:xfrm>
                  <a:off x="800100" y="2530475"/>
                  <a:ext cx="2592387" cy="845810"/>
                  <a:chOff x="800100" y="2530475"/>
                  <a:chExt cx="2592387" cy="845810"/>
                </a:xfrm>
              </p:grpSpPr>
              <p:grpSp>
                <p:nvGrpSpPr>
                  <p:cNvPr id="204" name="グループ化 203"/>
                  <p:cNvGrpSpPr/>
                  <p:nvPr/>
                </p:nvGrpSpPr>
                <p:grpSpPr>
                  <a:xfrm>
                    <a:off x="3036887" y="2530475"/>
                    <a:ext cx="355600" cy="845810"/>
                    <a:chOff x="2959100" y="1768475"/>
                    <a:chExt cx="355600" cy="845810"/>
                  </a:xfrm>
                </p:grpSpPr>
                <p:sp>
                  <p:nvSpPr>
                    <p:cNvPr id="217" name="楕円 216"/>
                    <p:cNvSpPr/>
                    <p:nvPr/>
                  </p:nvSpPr>
                  <p:spPr>
                    <a:xfrm>
                      <a:off x="2959100" y="1856896"/>
                      <a:ext cx="355600" cy="668968"/>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8" name="正方形/長方形 217"/>
                    <p:cNvSpPr/>
                    <p:nvPr/>
                  </p:nvSpPr>
                  <p:spPr>
                    <a:xfrm>
                      <a:off x="3048000" y="1768475"/>
                      <a:ext cx="152400" cy="84581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05" name="正方形/長方形 204"/>
                  <p:cNvSpPr/>
                  <p:nvPr/>
                </p:nvSpPr>
                <p:spPr>
                  <a:xfrm>
                    <a:off x="800100" y="2530475"/>
                    <a:ext cx="2376487" cy="845810"/>
                  </a:xfrm>
                  <a:prstGeom prst="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06" name="グループ化 205"/>
                  <p:cNvGrpSpPr/>
                  <p:nvPr/>
                </p:nvGrpSpPr>
                <p:grpSpPr>
                  <a:xfrm>
                    <a:off x="800100" y="2530475"/>
                    <a:ext cx="685800" cy="845810"/>
                    <a:chOff x="800100" y="2530475"/>
                    <a:chExt cx="685800" cy="845810"/>
                  </a:xfrm>
                </p:grpSpPr>
                <p:sp>
                  <p:nvSpPr>
                    <p:cNvPr id="207" name="正方形/長方形 206"/>
                    <p:cNvSpPr/>
                    <p:nvPr/>
                  </p:nvSpPr>
                  <p:spPr>
                    <a:xfrm>
                      <a:off x="800100" y="2530475"/>
                      <a:ext cx="685800" cy="845810"/>
                    </a:xfrm>
                    <a:prstGeom prst="rect">
                      <a:avLst/>
                    </a:prstGeom>
                    <a:solidFill>
                      <a:srgbClr val="33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8" name="ドーナツ 207"/>
                    <p:cNvSpPr/>
                    <p:nvPr/>
                  </p:nvSpPr>
                  <p:spPr>
                    <a:xfrm>
                      <a:off x="977125" y="2800980"/>
                      <a:ext cx="288000" cy="288000"/>
                    </a:xfrm>
                    <a:prstGeom prst="donut">
                      <a:avLst>
                        <a:gd name="adj" fmla="val 695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09" name="楕円 208"/>
                    <p:cNvSpPr/>
                    <p:nvPr/>
                  </p:nvSpPr>
                  <p:spPr>
                    <a:xfrm>
                      <a:off x="1088144" y="2702135"/>
                      <a:ext cx="72000" cy="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0" name="楕円 209"/>
                    <p:cNvSpPr/>
                    <p:nvPr/>
                  </p:nvSpPr>
                  <p:spPr>
                    <a:xfrm>
                      <a:off x="1093063" y="3123817"/>
                      <a:ext cx="72000" cy="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1" name="楕円 210"/>
                    <p:cNvSpPr/>
                    <p:nvPr/>
                  </p:nvSpPr>
                  <p:spPr>
                    <a:xfrm>
                      <a:off x="1303512" y="2924754"/>
                      <a:ext cx="72000" cy="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2" name="楕円 211"/>
                    <p:cNvSpPr/>
                    <p:nvPr/>
                  </p:nvSpPr>
                  <p:spPr>
                    <a:xfrm>
                      <a:off x="871069" y="2922858"/>
                      <a:ext cx="72000" cy="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3" name="楕円 212"/>
                    <p:cNvSpPr/>
                    <p:nvPr/>
                  </p:nvSpPr>
                  <p:spPr>
                    <a:xfrm>
                      <a:off x="937329" y="2774135"/>
                      <a:ext cx="72000" cy="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4" name="楕円 213"/>
                    <p:cNvSpPr/>
                    <p:nvPr/>
                  </p:nvSpPr>
                  <p:spPr>
                    <a:xfrm>
                      <a:off x="949281" y="3077571"/>
                      <a:ext cx="72000" cy="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5" name="楕円 214"/>
                    <p:cNvSpPr/>
                    <p:nvPr/>
                  </p:nvSpPr>
                  <p:spPr>
                    <a:xfrm>
                      <a:off x="1237861" y="2774135"/>
                      <a:ext cx="72000" cy="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6" name="楕円 215"/>
                    <p:cNvSpPr/>
                    <p:nvPr/>
                  </p:nvSpPr>
                  <p:spPr>
                    <a:xfrm>
                      <a:off x="1222830" y="3059225"/>
                      <a:ext cx="72000" cy="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sp>
              <p:nvSpPr>
                <p:cNvPr id="203" name="テキスト ボックス 202"/>
                <p:cNvSpPr txBox="1"/>
                <p:nvPr/>
              </p:nvSpPr>
              <p:spPr>
                <a:xfrm>
                  <a:off x="1485899" y="2563634"/>
                  <a:ext cx="857656" cy="369110"/>
                </a:xfrm>
                <a:prstGeom prst="rect">
                  <a:avLst/>
                </a:prstGeom>
                <a:noFill/>
              </p:spPr>
              <p:txBody>
                <a:bodyPr wrap="square" rtlCol="0">
                  <a:spAutoFit/>
                </a:bodyPr>
                <a:lstStyle/>
                <a:p>
                  <a:r>
                    <a:rPr lang="ja-JP" altLang="en-US" sz="1100" dirty="0" smtClean="0">
                      <a:solidFill>
                        <a:schemeClr val="bg1">
                          <a:lumMod val="65000"/>
                        </a:schemeClr>
                      </a:solidFill>
                      <a:latin typeface="Meiryo UI" panose="020B0604030504040204" pitchFamily="50" charset="-128"/>
                      <a:ea typeface="Meiryo UI" panose="020B0604030504040204" pitchFamily="50" charset="-128"/>
                    </a:rPr>
                    <a:t>明るさ</a:t>
                  </a:r>
                  <a:endParaRPr kumimoji="1" lang="ja-JP" altLang="en-US" sz="1100" dirty="0">
                    <a:solidFill>
                      <a:schemeClr val="bg1">
                        <a:lumMod val="65000"/>
                      </a:schemeClr>
                    </a:solidFill>
                    <a:latin typeface="Meiryo UI" panose="020B0604030504040204" pitchFamily="50" charset="-128"/>
                    <a:ea typeface="Meiryo UI" panose="020B0604030504040204" pitchFamily="50" charset="-128"/>
                  </a:endParaRPr>
                </a:p>
              </p:txBody>
            </p:sp>
          </p:grpSp>
        </p:grpSp>
        <p:sp>
          <p:nvSpPr>
            <p:cNvPr id="199" name="テキスト ボックス 198"/>
            <p:cNvSpPr txBox="1"/>
            <p:nvPr/>
          </p:nvSpPr>
          <p:spPr>
            <a:xfrm>
              <a:off x="3440481" y="3594112"/>
              <a:ext cx="874876" cy="523220"/>
            </a:xfrm>
            <a:prstGeom prst="rect">
              <a:avLst/>
            </a:prstGeom>
            <a:noFill/>
          </p:spPr>
          <p:txBody>
            <a:bodyPr wrap="square" rtlCol="0">
              <a:spAutoFit/>
            </a:bodyPr>
            <a:lstStyle/>
            <a:p>
              <a:r>
                <a:rPr lang="ja-JP" altLang="en-US" sz="1400" b="1" dirty="0" smtClean="0">
                  <a:latin typeface="Meiryo UI" panose="020B0604030504040204" pitchFamily="50" charset="-128"/>
                  <a:ea typeface="Meiryo UI" panose="020B0604030504040204" pitchFamily="50" charset="-128"/>
                </a:rPr>
                <a:t>明るさを</a:t>
              </a:r>
              <a:endParaRPr lang="en-US" altLang="ja-JP" sz="1400" b="1" dirty="0" smtClean="0">
                <a:latin typeface="Meiryo UI" panose="020B0604030504040204" pitchFamily="50" charset="-128"/>
                <a:ea typeface="Meiryo UI" panose="020B0604030504040204" pitchFamily="50" charset="-128"/>
              </a:endParaRPr>
            </a:p>
            <a:p>
              <a:r>
                <a:rPr lang="ja-JP" altLang="en-US" sz="1400" b="1" dirty="0" smtClean="0">
                  <a:latin typeface="Meiryo UI" panose="020B0604030504040204" pitchFamily="50" charset="-128"/>
                  <a:ea typeface="Meiryo UI" panose="020B0604030504040204" pitchFamily="50" charset="-128"/>
                </a:rPr>
                <a:t>確認す</a:t>
              </a:r>
              <a:r>
                <a:rPr lang="ja-JP" altLang="en-US" sz="1400" b="1" dirty="0">
                  <a:latin typeface="Meiryo UI" panose="020B0604030504040204" pitchFamily="50" charset="-128"/>
                  <a:ea typeface="Meiryo UI" panose="020B0604030504040204" pitchFamily="50" charset="-128"/>
                </a:rPr>
                <a:t>る</a:t>
              </a:r>
              <a:endParaRPr kumimoji="1" lang="ja-JP" altLang="en-US" sz="1400" b="1" dirty="0">
                <a:latin typeface="Meiryo UI" panose="020B0604030504040204" pitchFamily="50" charset="-128"/>
                <a:ea typeface="Meiryo UI" panose="020B0604030504040204" pitchFamily="50" charset="-128"/>
              </a:endParaRPr>
            </a:p>
          </p:txBody>
        </p:sp>
      </p:grpSp>
      <p:grpSp>
        <p:nvGrpSpPr>
          <p:cNvPr id="223" name="先頭"/>
          <p:cNvGrpSpPr/>
          <p:nvPr/>
        </p:nvGrpSpPr>
        <p:grpSpPr>
          <a:xfrm>
            <a:off x="6213993" y="1623108"/>
            <a:ext cx="167605" cy="547002"/>
            <a:chOff x="6335398" y="3450297"/>
            <a:chExt cx="170023" cy="474420"/>
          </a:xfrm>
          <a:solidFill>
            <a:schemeClr val="bg1">
              <a:lumMod val="50000"/>
            </a:schemeClr>
          </a:solidFill>
        </p:grpSpPr>
        <p:sp>
          <p:nvSpPr>
            <p:cNvPr id="224" name="正方形/長方形 223"/>
            <p:cNvSpPr/>
            <p:nvPr/>
          </p:nvSpPr>
          <p:spPr>
            <a:xfrm>
              <a:off x="6335398" y="3450297"/>
              <a:ext cx="103260" cy="4744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5" name="楕円 224"/>
            <p:cNvSpPr/>
            <p:nvPr/>
          </p:nvSpPr>
          <p:spPr>
            <a:xfrm>
              <a:off x="6358268" y="3524609"/>
              <a:ext cx="147153" cy="31491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cxnSp>
        <p:nvCxnSpPr>
          <p:cNvPr id="227" name="のびる線"/>
          <p:cNvCxnSpPr/>
          <p:nvPr/>
        </p:nvCxnSpPr>
        <p:spPr>
          <a:xfrm>
            <a:off x="6381598" y="1874409"/>
            <a:ext cx="1007231" cy="24060"/>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nvGrpSpPr>
          <p:cNvPr id="166" name="先頭"/>
          <p:cNvGrpSpPr/>
          <p:nvPr/>
        </p:nvGrpSpPr>
        <p:grpSpPr>
          <a:xfrm>
            <a:off x="3264487" y="1697129"/>
            <a:ext cx="226941" cy="660332"/>
            <a:chOff x="6335398" y="3450297"/>
            <a:chExt cx="170023" cy="474420"/>
          </a:xfrm>
          <a:solidFill>
            <a:schemeClr val="bg1">
              <a:lumMod val="50000"/>
            </a:schemeClr>
          </a:solidFill>
        </p:grpSpPr>
        <p:sp>
          <p:nvSpPr>
            <p:cNvPr id="167" name="正方形/長方形 166"/>
            <p:cNvSpPr/>
            <p:nvPr/>
          </p:nvSpPr>
          <p:spPr>
            <a:xfrm>
              <a:off x="6335398" y="3450297"/>
              <a:ext cx="103260" cy="4744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8" name="楕円 167"/>
            <p:cNvSpPr/>
            <p:nvPr/>
          </p:nvSpPr>
          <p:spPr>
            <a:xfrm>
              <a:off x="6358268" y="3524609"/>
              <a:ext cx="147153" cy="31491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52" name="GPIOタグ"/>
          <p:cNvGrpSpPr/>
          <p:nvPr/>
        </p:nvGrpSpPr>
        <p:grpSpPr>
          <a:xfrm>
            <a:off x="7216975" y="1560556"/>
            <a:ext cx="2000314" cy="661323"/>
            <a:chOff x="7605964" y="2595822"/>
            <a:chExt cx="1794461" cy="512730"/>
          </a:xfrm>
        </p:grpSpPr>
        <p:grpSp>
          <p:nvGrpSpPr>
            <p:cNvPr id="253" name="グループ化 252"/>
            <p:cNvGrpSpPr/>
            <p:nvPr/>
          </p:nvGrpSpPr>
          <p:grpSpPr>
            <a:xfrm>
              <a:off x="7605964" y="2595822"/>
              <a:ext cx="1794461" cy="512730"/>
              <a:chOff x="9451317" y="1533917"/>
              <a:chExt cx="2395732" cy="748378"/>
            </a:xfrm>
          </p:grpSpPr>
          <p:grpSp>
            <p:nvGrpSpPr>
              <p:cNvPr id="255" name="グループ化 254"/>
              <p:cNvGrpSpPr/>
              <p:nvPr/>
            </p:nvGrpSpPr>
            <p:grpSpPr>
              <a:xfrm>
                <a:off x="9737842" y="1533917"/>
                <a:ext cx="2109207" cy="738015"/>
                <a:chOff x="692149" y="3869207"/>
                <a:chExt cx="2592387" cy="863027"/>
              </a:xfrm>
            </p:grpSpPr>
            <p:grpSp>
              <p:nvGrpSpPr>
                <p:cNvPr id="261" name="グループ化 260"/>
                <p:cNvGrpSpPr/>
                <p:nvPr/>
              </p:nvGrpSpPr>
              <p:grpSpPr>
                <a:xfrm>
                  <a:off x="692149" y="3885033"/>
                  <a:ext cx="2592387" cy="847201"/>
                  <a:chOff x="2421264" y="5174815"/>
                  <a:chExt cx="2592387" cy="847201"/>
                </a:xfrm>
              </p:grpSpPr>
              <p:grpSp>
                <p:nvGrpSpPr>
                  <p:cNvPr id="263" name="グループ化 262"/>
                  <p:cNvGrpSpPr/>
                  <p:nvPr/>
                </p:nvGrpSpPr>
                <p:grpSpPr>
                  <a:xfrm>
                    <a:off x="4658051" y="5175880"/>
                    <a:ext cx="355600" cy="845810"/>
                    <a:chOff x="2959100" y="1768475"/>
                    <a:chExt cx="355600" cy="845810"/>
                  </a:xfrm>
                </p:grpSpPr>
                <p:sp>
                  <p:nvSpPr>
                    <p:cNvPr id="276" name="楕円 275"/>
                    <p:cNvSpPr/>
                    <p:nvPr/>
                  </p:nvSpPr>
                  <p:spPr>
                    <a:xfrm>
                      <a:off x="2959100" y="1856896"/>
                      <a:ext cx="355600" cy="668968"/>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7" name="正方形/長方形 276"/>
                    <p:cNvSpPr/>
                    <p:nvPr/>
                  </p:nvSpPr>
                  <p:spPr>
                    <a:xfrm>
                      <a:off x="3048000" y="1768475"/>
                      <a:ext cx="152400" cy="84581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64" name="正方形/長方形 263"/>
                  <p:cNvSpPr/>
                  <p:nvPr/>
                </p:nvSpPr>
                <p:spPr>
                  <a:xfrm>
                    <a:off x="2421264" y="5174815"/>
                    <a:ext cx="2376487" cy="846875"/>
                  </a:xfrm>
                  <a:prstGeom prst="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65" name="グループ化 264"/>
                  <p:cNvGrpSpPr/>
                  <p:nvPr/>
                </p:nvGrpSpPr>
                <p:grpSpPr>
                  <a:xfrm>
                    <a:off x="2428409" y="5176206"/>
                    <a:ext cx="685800" cy="845810"/>
                    <a:chOff x="2411740" y="3886259"/>
                    <a:chExt cx="685800" cy="845810"/>
                  </a:xfrm>
                </p:grpSpPr>
                <p:sp>
                  <p:nvSpPr>
                    <p:cNvPr id="266" name="正方形/長方形 265"/>
                    <p:cNvSpPr/>
                    <p:nvPr/>
                  </p:nvSpPr>
                  <p:spPr>
                    <a:xfrm>
                      <a:off x="2411740" y="3886259"/>
                      <a:ext cx="685800" cy="84581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7" name="正方形/長方形 266"/>
                    <p:cNvSpPr/>
                    <p:nvPr/>
                  </p:nvSpPr>
                  <p:spPr>
                    <a:xfrm>
                      <a:off x="2488266" y="4165731"/>
                      <a:ext cx="532746" cy="2868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8" name="正方形/長方形 267"/>
                    <p:cNvSpPr/>
                    <p:nvPr/>
                  </p:nvSpPr>
                  <p:spPr>
                    <a:xfrm>
                      <a:off x="2560571" y="4225364"/>
                      <a:ext cx="72000" cy="72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69" name="正方形/長方形 268"/>
                    <p:cNvSpPr/>
                    <p:nvPr/>
                  </p:nvSpPr>
                  <p:spPr>
                    <a:xfrm>
                      <a:off x="2560571" y="4329099"/>
                      <a:ext cx="72000" cy="72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70" name="正方形/長方形 269"/>
                    <p:cNvSpPr/>
                    <p:nvPr/>
                  </p:nvSpPr>
                  <p:spPr>
                    <a:xfrm>
                      <a:off x="2663349" y="4329099"/>
                      <a:ext cx="72000" cy="72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71" name="正方形/長方形 270"/>
                    <p:cNvSpPr/>
                    <p:nvPr/>
                  </p:nvSpPr>
                  <p:spPr>
                    <a:xfrm>
                      <a:off x="2770125" y="4329099"/>
                      <a:ext cx="72000" cy="72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72" name="正方形/長方形 271"/>
                    <p:cNvSpPr/>
                    <p:nvPr/>
                  </p:nvSpPr>
                  <p:spPr>
                    <a:xfrm>
                      <a:off x="2873692" y="4329099"/>
                      <a:ext cx="72000" cy="72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73" name="正方形/長方形 272"/>
                    <p:cNvSpPr/>
                    <p:nvPr/>
                  </p:nvSpPr>
                  <p:spPr>
                    <a:xfrm>
                      <a:off x="2670195" y="4222703"/>
                      <a:ext cx="72000" cy="72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74" name="正方形/長方形 273"/>
                    <p:cNvSpPr/>
                    <p:nvPr/>
                  </p:nvSpPr>
                  <p:spPr>
                    <a:xfrm>
                      <a:off x="2770125" y="4222703"/>
                      <a:ext cx="72000" cy="72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75" name="正方形/長方形 274"/>
                    <p:cNvSpPr/>
                    <p:nvPr/>
                  </p:nvSpPr>
                  <p:spPr>
                    <a:xfrm>
                      <a:off x="2870055" y="4222703"/>
                      <a:ext cx="72000" cy="72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sp>
              <p:nvSpPr>
                <p:cNvPr id="262" name="テキスト ボックス 261"/>
                <p:cNvSpPr txBox="1"/>
                <p:nvPr/>
              </p:nvSpPr>
              <p:spPr>
                <a:xfrm>
                  <a:off x="1336255" y="3869207"/>
                  <a:ext cx="931957" cy="420259"/>
                </a:xfrm>
                <a:prstGeom prst="rect">
                  <a:avLst/>
                </a:prstGeom>
                <a:noFill/>
              </p:spPr>
              <p:txBody>
                <a:bodyPr wrap="square" rtlCol="0">
                  <a:spAutoFit/>
                </a:bodyPr>
                <a:lstStyle/>
                <a:p>
                  <a:r>
                    <a:rPr lang="en-US" altLang="ja-JP" sz="1000" dirty="0" smtClean="0">
                      <a:solidFill>
                        <a:schemeClr val="bg1">
                          <a:lumMod val="65000"/>
                        </a:schemeClr>
                      </a:solidFill>
                      <a:latin typeface="Meiryo UI" panose="020B0604030504040204" pitchFamily="50" charset="-128"/>
                      <a:ea typeface="Meiryo UI" panose="020B0604030504040204" pitchFamily="50" charset="-128"/>
                    </a:rPr>
                    <a:t>GPIO</a:t>
                  </a:r>
                  <a:endParaRPr kumimoji="1" lang="ja-JP" altLang="en-US" sz="1000" dirty="0">
                    <a:solidFill>
                      <a:schemeClr val="bg1">
                        <a:lumMod val="65000"/>
                      </a:schemeClr>
                    </a:solidFill>
                    <a:latin typeface="Meiryo UI" panose="020B0604030504040204" pitchFamily="50" charset="-128"/>
                    <a:ea typeface="Meiryo UI" panose="020B0604030504040204" pitchFamily="50" charset="-128"/>
                  </a:endParaRPr>
                </a:p>
              </p:txBody>
            </p:sp>
          </p:grpSp>
          <p:grpSp>
            <p:nvGrpSpPr>
              <p:cNvPr id="256" name="グループ化 255"/>
              <p:cNvGrpSpPr/>
              <p:nvPr/>
            </p:nvGrpSpPr>
            <p:grpSpPr>
              <a:xfrm>
                <a:off x="9451317" y="1548081"/>
                <a:ext cx="290739" cy="734214"/>
                <a:chOff x="5371216" y="4597477"/>
                <a:chExt cx="537971" cy="860169"/>
              </a:xfrm>
            </p:grpSpPr>
            <p:sp>
              <p:nvSpPr>
                <p:cNvPr id="257" name="アーチ 256"/>
                <p:cNvSpPr/>
                <p:nvPr/>
              </p:nvSpPr>
              <p:spPr>
                <a:xfrm rot="5400000">
                  <a:off x="5181138" y="4791596"/>
                  <a:ext cx="851524" cy="471368"/>
                </a:xfrm>
                <a:prstGeom prst="blockArc">
                  <a:avLst>
                    <a:gd name="adj1" fmla="val 10660726"/>
                    <a:gd name="adj2" fmla="val 21418039"/>
                    <a:gd name="adj3" fmla="val 22066"/>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58" name="正方形/長方形 257"/>
                <p:cNvSpPr/>
                <p:nvPr/>
              </p:nvSpPr>
              <p:spPr>
                <a:xfrm>
                  <a:off x="5736872" y="4597477"/>
                  <a:ext cx="172315" cy="84436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9" name="正方形/長方形 258"/>
                <p:cNvSpPr/>
                <p:nvPr/>
              </p:nvSpPr>
              <p:spPr>
                <a:xfrm>
                  <a:off x="5587116" y="4597477"/>
                  <a:ext cx="322070" cy="107815"/>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0" name="正方形/長方形 259"/>
                <p:cNvSpPr/>
                <p:nvPr/>
              </p:nvSpPr>
              <p:spPr>
                <a:xfrm>
                  <a:off x="5624082" y="5349830"/>
                  <a:ext cx="285103" cy="107816"/>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sp>
          <p:nvSpPr>
            <p:cNvPr id="254" name="テキスト ボックス 253"/>
            <p:cNvSpPr txBox="1"/>
            <p:nvPr/>
          </p:nvSpPr>
          <p:spPr>
            <a:xfrm>
              <a:off x="8392869" y="2759155"/>
              <a:ext cx="817935" cy="276999"/>
            </a:xfrm>
            <a:prstGeom prst="rect">
              <a:avLst/>
            </a:prstGeom>
            <a:noFill/>
          </p:spPr>
          <p:txBody>
            <a:bodyPr wrap="square" rtlCol="0">
              <a:spAutoFit/>
            </a:bodyPr>
            <a:lstStyle/>
            <a:p>
              <a:r>
                <a:rPr lang="ja-JP" altLang="en-US" sz="1200" b="1" dirty="0" smtClean="0">
                  <a:latin typeface="Meiryo UI" panose="020B0604030504040204" pitchFamily="50" charset="-128"/>
                  <a:ea typeface="Meiryo UI" panose="020B0604030504040204" pitchFamily="50" charset="-128"/>
                </a:rPr>
                <a:t>電源出力</a:t>
              </a:r>
              <a:endParaRPr kumimoji="1" lang="ja-JP" altLang="en-US" sz="1200" b="1" dirty="0">
                <a:latin typeface="Meiryo UI" panose="020B0604030504040204" pitchFamily="50" charset="-128"/>
                <a:ea typeface="Meiryo UI" panose="020B0604030504040204" pitchFamily="50" charset="-128"/>
              </a:endParaRPr>
            </a:p>
          </p:txBody>
        </p:sp>
      </p:grpSp>
      <p:sp>
        <p:nvSpPr>
          <p:cNvPr id="304" name="正方形/長方形 303"/>
          <p:cNvSpPr/>
          <p:nvPr/>
        </p:nvSpPr>
        <p:spPr>
          <a:xfrm>
            <a:off x="4502613" y="2247851"/>
            <a:ext cx="1629745" cy="29467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dirty="0" smtClean="0">
                <a:solidFill>
                  <a:schemeClr val="tx1"/>
                </a:solidFill>
                <a:latin typeface="Meiryo UI" panose="020B0604030504040204" pitchFamily="50" charset="-128"/>
                <a:ea typeface="Meiryo UI" panose="020B0604030504040204" pitchFamily="50" charset="-128"/>
              </a:rPr>
              <a:t>明るさ</a:t>
            </a:r>
            <a:r>
              <a:rPr kumimoji="1" lang="ja-JP" altLang="en-US" sz="1100" dirty="0" smtClean="0">
                <a:solidFill>
                  <a:schemeClr val="tx1"/>
                </a:solidFill>
                <a:latin typeface="Meiryo UI" panose="020B0604030504040204" pitchFamily="50" charset="-128"/>
                <a:ea typeface="Meiryo UI" panose="020B0604030504040204" pitchFamily="50" charset="-128"/>
              </a:rPr>
              <a:t>　　　　　　　　</a:t>
            </a:r>
            <a:r>
              <a:rPr kumimoji="1" lang="en-US" altLang="ja-JP" sz="1100" dirty="0" smtClean="0">
                <a:solidFill>
                  <a:schemeClr val="tx1"/>
                </a:solidFill>
                <a:latin typeface="Meiryo UI" panose="020B0604030504040204" pitchFamily="50" charset="-128"/>
                <a:ea typeface="Meiryo UI" panose="020B0604030504040204" pitchFamily="50" charset="-128"/>
              </a:rPr>
              <a:t>1-</a:t>
            </a:r>
            <a:r>
              <a:rPr kumimoji="1" lang="ja-JP" altLang="en-US" sz="1100" dirty="0" smtClean="0">
                <a:solidFill>
                  <a:schemeClr val="tx1"/>
                </a:solidFill>
                <a:latin typeface="Meiryo UI" panose="020B0604030504040204" pitchFamily="50" charset="-128"/>
                <a:ea typeface="Meiryo UI" panose="020B0604030504040204" pitchFamily="50" charset="-128"/>
              </a:rPr>
              <a:t>３</a:t>
            </a:r>
            <a:endParaRPr kumimoji="1" lang="ja-JP" altLang="en-US" sz="1100" dirty="0">
              <a:solidFill>
                <a:schemeClr val="tx1"/>
              </a:solidFill>
              <a:latin typeface="Meiryo UI" panose="020B0604030504040204" pitchFamily="50" charset="-128"/>
              <a:ea typeface="Meiryo UI" panose="020B0604030504040204" pitchFamily="50" charset="-128"/>
            </a:endParaRPr>
          </a:p>
        </p:txBody>
      </p:sp>
      <p:grpSp>
        <p:nvGrpSpPr>
          <p:cNvPr id="336" name="グループ化 335"/>
          <p:cNvGrpSpPr/>
          <p:nvPr/>
        </p:nvGrpSpPr>
        <p:grpSpPr>
          <a:xfrm>
            <a:off x="5879860" y="3723028"/>
            <a:ext cx="319110" cy="983969"/>
            <a:chOff x="6202302" y="2780080"/>
            <a:chExt cx="288107" cy="1342315"/>
          </a:xfrm>
        </p:grpSpPr>
        <p:cxnSp>
          <p:nvCxnSpPr>
            <p:cNvPr id="364" name="直線コネクタ 363"/>
            <p:cNvCxnSpPr/>
            <p:nvPr/>
          </p:nvCxnSpPr>
          <p:spPr>
            <a:xfrm flipV="1">
              <a:off x="6207745" y="2780080"/>
              <a:ext cx="0" cy="134231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5" name="直線コネクタ 364"/>
            <p:cNvCxnSpPr/>
            <p:nvPr/>
          </p:nvCxnSpPr>
          <p:spPr>
            <a:xfrm flipH="1">
              <a:off x="6213817" y="2797140"/>
              <a:ext cx="276592" cy="0"/>
            </a:xfrm>
            <a:prstGeom prst="line">
              <a:avLst/>
            </a:prstGeom>
            <a:ln w="38100">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66" name="直線コネクタ 365"/>
            <p:cNvCxnSpPr/>
            <p:nvPr/>
          </p:nvCxnSpPr>
          <p:spPr>
            <a:xfrm flipH="1">
              <a:off x="6202302" y="4101052"/>
              <a:ext cx="276592" cy="0"/>
            </a:xfrm>
            <a:prstGeom prst="line">
              <a:avLst/>
            </a:prstGeom>
            <a:ln w="38100">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337" name="正方形/長方形 336"/>
          <p:cNvSpPr/>
          <p:nvPr/>
        </p:nvSpPr>
        <p:spPr>
          <a:xfrm>
            <a:off x="1964250" y="4492310"/>
            <a:ext cx="3123906" cy="1102785"/>
          </a:xfrm>
          <a:prstGeom prst="rect">
            <a:avLst/>
          </a:prstGeom>
          <a:solidFill>
            <a:srgbClr val="FFFFCC"/>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smtClean="0">
                <a:solidFill>
                  <a:schemeClr val="tx1"/>
                </a:solidFill>
                <a:latin typeface="Meiryo UI" panose="020B0604030504040204" pitchFamily="50" charset="-128"/>
                <a:ea typeface="Meiryo UI" panose="020B0604030504040204" pitchFamily="50" charset="-128"/>
              </a:rPr>
              <a:t>左がまっすぐなタグは</a:t>
            </a:r>
            <a:endParaRPr kumimoji="1" lang="en-US" altLang="ja-JP" sz="2000" dirty="0" smtClean="0">
              <a:solidFill>
                <a:schemeClr val="tx1"/>
              </a:solidFill>
              <a:latin typeface="Meiryo UI" panose="020B0604030504040204" pitchFamily="50" charset="-128"/>
              <a:ea typeface="Meiryo UI" panose="020B0604030504040204" pitchFamily="50" charset="-128"/>
            </a:endParaRPr>
          </a:p>
          <a:p>
            <a:pPr algn="ctr"/>
            <a:r>
              <a:rPr lang="ja-JP" altLang="en-US" sz="2000" b="1" dirty="0" smtClean="0">
                <a:solidFill>
                  <a:srgbClr val="FF0000"/>
                </a:solidFill>
                <a:latin typeface="Meiryo UI" panose="020B0604030504040204" pitchFamily="50" charset="-128"/>
                <a:ea typeface="Meiryo UI" panose="020B0604030504040204" pitchFamily="50" charset="-128"/>
              </a:rPr>
              <a:t>最初の命令となります</a:t>
            </a:r>
            <a:endParaRPr kumimoji="1" lang="ja-JP" altLang="en-US" b="1" dirty="0">
              <a:solidFill>
                <a:srgbClr val="FF0000"/>
              </a:solidFill>
              <a:latin typeface="Meiryo UI" panose="020B0604030504040204" pitchFamily="50" charset="-128"/>
              <a:ea typeface="Meiryo UI" panose="020B0604030504040204" pitchFamily="50" charset="-128"/>
            </a:endParaRPr>
          </a:p>
        </p:txBody>
      </p:sp>
      <p:grpSp>
        <p:nvGrpSpPr>
          <p:cNvPr id="338" name="GPIOタグ"/>
          <p:cNvGrpSpPr/>
          <p:nvPr/>
        </p:nvGrpSpPr>
        <p:grpSpPr>
          <a:xfrm>
            <a:off x="6152178" y="3406554"/>
            <a:ext cx="2281155" cy="688801"/>
            <a:chOff x="7605965" y="2595823"/>
            <a:chExt cx="1794456" cy="512730"/>
          </a:xfrm>
        </p:grpSpPr>
        <p:grpSp>
          <p:nvGrpSpPr>
            <p:cNvPr id="339" name="グループ化 338"/>
            <p:cNvGrpSpPr/>
            <p:nvPr/>
          </p:nvGrpSpPr>
          <p:grpSpPr>
            <a:xfrm>
              <a:off x="7605965" y="2595823"/>
              <a:ext cx="1794456" cy="512730"/>
              <a:chOff x="9451322" y="1533918"/>
              <a:chExt cx="2395726" cy="748378"/>
            </a:xfrm>
          </p:grpSpPr>
          <p:grpSp>
            <p:nvGrpSpPr>
              <p:cNvPr id="341" name="グループ化 340"/>
              <p:cNvGrpSpPr/>
              <p:nvPr/>
            </p:nvGrpSpPr>
            <p:grpSpPr>
              <a:xfrm>
                <a:off x="9737843" y="1533918"/>
                <a:ext cx="2109205" cy="738023"/>
                <a:chOff x="692151" y="3869207"/>
                <a:chExt cx="2592385" cy="863036"/>
              </a:xfrm>
            </p:grpSpPr>
            <p:grpSp>
              <p:nvGrpSpPr>
                <p:cNvPr id="347" name="グループ化 346"/>
                <p:cNvGrpSpPr/>
                <p:nvPr/>
              </p:nvGrpSpPr>
              <p:grpSpPr>
                <a:xfrm>
                  <a:off x="692151" y="3886098"/>
                  <a:ext cx="2592385" cy="846145"/>
                  <a:chOff x="2421266" y="5175880"/>
                  <a:chExt cx="2592385" cy="846145"/>
                </a:xfrm>
              </p:grpSpPr>
              <p:grpSp>
                <p:nvGrpSpPr>
                  <p:cNvPr id="349" name="グループ化 348"/>
                  <p:cNvGrpSpPr/>
                  <p:nvPr/>
                </p:nvGrpSpPr>
                <p:grpSpPr>
                  <a:xfrm>
                    <a:off x="4658051" y="5175880"/>
                    <a:ext cx="355600" cy="845810"/>
                    <a:chOff x="2959100" y="1768475"/>
                    <a:chExt cx="355600" cy="845810"/>
                  </a:xfrm>
                </p:grpSpPr>
                <p:sp>
                  <p:nvSpPr>
                    <p:cNvPr id="362" name="楕円 361"/>
                    <p:cNvSpPr/>
                    <p:nvPr/>
                  </p:nvSpPr>
                  <p:spPr>
                    <a:xfrm>
                      <a:off x="2959100" y="1856896"/>
                      <a:ext cx="355600" cy="668968"/>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3" name="正方形/長方形 362"/>
                    <p:cNvSpPr/>
                    <p:nvPr/>
                  </p:nvSpPr>
                  <p:spPr>
                    <a:xfrm>
                      <a:off x="3048000" y="1768475"/>
                      <a:ext cx="152400" cy="84581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50" name="正方形/長方形 349"/>
                  <p:cNvSpPr/>
                  <p:nvPr/>
                </p:nvSpPr>
                <p:spPr>
                  <a:xfrm>
                    <a:off x="2421266" y="5175883"/>
                    <a:ext cx="2376488" cy="845811"/>
                  </a:xfrm>
                  <a:prstGeom prst="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51" name="グループ化 350"/>
                  <p:cNvGrpSpPr/>
                  <p:nvPr/>
                </p:nvGrpSpPr>
                <p:grpSpPr>
                  <a:xfrm>
                    <a:off x="2428413" y="5176213"/>
                    <a:ext cx="685800" cy="845812"/>
                    <a:chOff x="2411744" y="3886266"/>
                    <a:chExt cx="685800" cy="845812"/>
                  </a:xfrm>
                </p:grpSpPr>
                <p:sp>
                  <p:nvSpPr>
                    <p:cNvPr id="352" name="正方形/長方形 351"/>
                    <p:cNvSpPr/>
                    <p:nvPr/>
                  </p:nvSpPr>
                  <p:spPr>
                    <a:xfrm>
                      <a:off x="2411744" y="3886266"/>
                      <a:ext cx="685800" cy="84581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3" name="正方形/長方形 352"/>
                    <p:cNvSpPr/>
                    <p:nvPr/>
                  </p:nvSpPr>
                  <p:spPr>
                    <a:xfrm>
                      <a:off x="2488266" y="4165731"/>
                      <a:ext cx="532746" cy="2868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4" name="正方形/長方形 353"/>
                    <p:cNvSpPr/>
                    <p:nvPr/>
                  </p:nvSpPr>
                  <p:spPr>
                    <a:xfrm>
                      <a:off x="2560571" y="4225364"/>
                      <a:ext cx="72000" cy="72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55" name="正方形/長方形 354"/>
                    <p:cNvSpPr/>
                    <p:nvPr/>
                  </p:nvSpPr>
                  <p:spPr>
                    <a:xfrm>
                      <a:off x="2560571" y="4329099"/>
                      <a:ext cx="72000" cy="72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56" name="正方形/長方形 355"/>
                    <p:cNvSpPr/>
                    <p:nvPr/>
                  </p:nvSpPr>
                  <p:spPr>
                    <a:xfrm>
                      <a:off x="2663349" y="4329099"/>
                      <a:ext cx="72000" cy="72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57" name="正方形/長方形 356"/>
                    <p:cNvSpPr/>
                    <p:nvPr/>
                  </p:nvSpPr>
                  <p:spPr>
                    <a:xfrm>
                      <a:off x="2770125" y="4329099"/>
                      <a:ext cx="72000" cy="72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58" name="正方形/長方形 357"/>
                    <p:cNvSpPr/>
                    <p:nvPr/>
                  </p:nvSpPr>
                  <p:spPr>
                    <a:xfrm>
                      <a:off x="2873692" y="4329099"/>
                      <a:ext cx="72000" cy="72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59" name="正方形/長方形 358"/>
                    <p:cNvSpPr/>
                    <p:nvPr/>
                  </p:nvSpPr>
                  <p:spPr>
                    <a:xfrm>
                      <a:off x="2670195" y="4222703"/>
                      <a:ext cx="72000" cy="72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60" name="正方形/長方形 359"/>
                    <p:cNvSpPr/>
                    <p:nvPr/>
                  </p:nvSpPr>
                  <p:spPr>
                    <a:xfrm>
                      <a:off x="2770125" y="4222703"/>
                      <a:ext cx="72000" cy="72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61" name="正方形/長方形 360"/>
                    <p:cNvSpPr/>
                    <p:nvPr/>
                  </p:nvSpPr>
                  <p:spPr>
                    <a:xfrm>
                      <a:off x="2870055" y="4222703"/>
                      <a:ext cx="72000" cy="72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sp>
              <p:nvSpPr>
                <p:cNvPr id="348" name="テキスト ボックス 347"/>
                <p:cNvSpPr txBox="1"/>
                <p:nvPr/>
              </p:nvSpPr>
              <p:spPr>
                <a:xfrm>
                  <a:off x="1336255" y="3869207"/>
                  <a:ext cx="931957" cy="420259"/>
                </a:xfrm>
                <a:prstGeom prst="rect">
                  <a:avLst/>
                </a:prstGeom>
                <a:noFill/>
              </p:spPr>
              <p:txBody>
                <a:bodyPr wrap="square" rtlCol="0">
                  <a:spAutoFit/>
                </a:bodyPr>
                <a:lstStyle/>
                <a:p>
                  <a:r>
                    <a:rPr lang="en-US" altLang="ja-JP" sz="1000" dirty="0" smtClean="0">
                      <a:solidFill>
                        <a:schemeClr val="bg1">
                          <a:lumMod val="65000"/>
                        </a:schemeClr>
                      </a:solidFill>
                      <a:latin typeface="Meiryo UI" panose="020B0604030504040204" pitchFamily="50" charset="-128"/>
                      <a:ea typeface="Meiryo UI" panose="020B0604030504040204" pitchFamily="50" charset="-128"/>
                    </a:rPr>
                    <a:t>GPIO</a:t>
                  </a:r>
                  <a:endParaRPr kumimoji="1" lang="ja-JP" altLang="en-US" sz="1000" dirty="0">
                    <a:solidFill>
                      <a:schemeClr val="bg1">
                        <a:lumMod val="65000"/>
                      </a:schemeClr>
                    </a:solidFill>
                    <a:latin typeface="Meiryo UI" panose="020B0604030504040204" pitchFamily="50" charset="-128"/>
                    <a:ea typeface="Meiryo UI" panose="020B0604030504040204" pitchFamily="50" charset="-128"/>
                  </a:endParaRPr>
                </a:p>
              </p:txBody>
            </p:sp>
          </p:grpSp>
          <p:grpSp>
            <p:nvGrpSpPr>
              <p:cNvPr id="342" name="グループ化 341"/>
              <p:cNvGrpSpPr/>
              <p:nvPr/>
            </p:nvGrpSpPr>
            <p:grpSpPr>
              <a:xfrm>
                <a:off x="9451322" y="1548081"/>
                <a:ext cx="290740" cy="734215"/>
                <a:chOff x="5371216" y="4597476"/>
                <a:chExt cx="537972" cy="860170"/>
              </a:xfrm>
            </p:grpSpPr>
            <p:sp>
              <p:nvSpPr>
                <p:cNvPr id="343" name="アーチ 342"/>
                <p:cNvSpPr/>
                <p:nvPr/>
              </p:nvSpPr>
              <p:spPr>
                <a:xfrm rot="5400000">
                  <a:off x="5181138" y="4791596"/>
                  <a:ext cx="851524" cy="471368"/>
                </a:xfrm>
                <a:prstGeom prst="blockArc">
                  <a:avLst>
                    <a:gd name="adj1" fmla="val 10660726"/>
                    <a:gd name="adj2" fmla="val 21418039"/>
                    <a:gd name="adj3" fmla="val 22066"/>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344" name="正方形/長方形 343"/>
                <p:cNvSpPr/>
                <p:nvPr/>
              </p:nvSpPr>
              <p:spPr>
                <a:xfrm>
                  <a:off x="5736872" y="4597476"/>
                  <a:ext cx="172316" cy="84436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5" name="正方形/長方形 344"/>
                <p:cNvSpPr/>
                <p:nvPr/>
              </p:nvSpPr>
              <p:spPr>
                <a:xfrm>
                  <a:off x="5587116" y="4597477"/>
                  <a:ext cx="322070" cy="107815"/>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6" name="正方形/長方形 345"/>
                <p:cNvSpPr/>
                <p:nvPr/>
              </p:nvSpPr>
              <p:spPr>
                <a:xfrm>
                  <a:off x="5624082" y="5349830"/>
                  <a:ext cx="285103" cy="107816"/>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sp>
          <p:nvSpPr>
            <p:cNvPr id="340" name="テキスト ボックス 339"/>
            <p:cNvSpPr txBox="1"/>
            <p:nvPr/>
          </p:nvSpPr>
          <p:spPr>
            <a:xfrm>
              <a:off x="8392869" y="2759155"/>
              <a:ext cx="817935" cy="252013"/>
            </a:xfrm>
            <a:prstGeom prst="rect">
              <a:avLst/>
            </a:prstGeom>
            <a:noFill/>
          </p:spPr>
          <p:txBody>
            <a:bodyPr wrap="square" rtlCol="0">
              <a:spAutoFit/>
            </a:bodyPr>
            <a:lstStyle/>
            <a:p>
              <a:r>
                <a:rPr lang="ja-JP" altLang="en-US" sz="1600" b="1" dirty="0" smtClean="0">
                  <a:latin typeface="Meiryo UI" panose="020B0604030504040204" pitchFamily="50" charset="-128"/>
                  <a:ea typeface="Meiryo UI" panose="020B0604030504040204" pitchFamily="50" charset="-128"/>
                </a:rPr>
                <a:t>電源出力</a:t>
              </a:r>
              <a:endParaRPr kumimoji="1" lang="ja-JP" altLang="en-US" sz="1600" b="1" dirty="0">
                <a:latin typeface="Meiryo UI" panose="020B0604030504040204" pitchFamily="50" charset="-128"/>
                <a:ea typeface="Meiryo UI" panose="020B0604030504040204" pitchFamily="50" charset="-128"/>
              </a:endParaRPr>
            </a:p>
          </p:txBody>
        </p:sp>
      </p:grpSp>
      <p:grpSp>
        <p:nvGrpSpPr>
          <p:cNvPr id="323" name="グループ化 322"/>
          <p:cNvGrpSpPr/>
          <p:nvPr/>
        </p:nvGrpSpPr>
        <p:grpSpPr>
          <a:xfrm>
            <a:off x="1971450" y="3452340"/>
            <a:ext cx="2096950" cy="610717"/>
            <a:chOff x="5645230" y="2414798"/>
            <a:chExt cx="2891520" cy="887481"/>
          </a:xfrm>
        </p:grpSpPr>
        <p:grpSp>
          <p:nvGrpSpPr>
            <p:cNvPr id="327" name="グループ化 326"/>
            <p:cNvGrpSpPr/>
            <p:nvPr/>
          </p:nvGrpSpPr>
          <p:grpSpPr>
            <a:xfrm>
              <a:off x="5645230" y="2414798"/>
              <a:ext cx="2592386" cy="845811"/>
              <a:chOff x="800101" y="840203"/>
              <a:chExt cx="2592386" cy="845811"/>
            </a:xfrm>
          </p:grpSpPr>
          <p:grpSp>
            <p:nvGrpSpPr>
              <p:cNvPr id="329" name="グループ化 328"/>
              <p:cNvGrpSpPr/>
              <p:nvPr/>
            </p:nvGrpSpPr>
            <p:grpSpPr>
              <a:xfrm>
                <a:off x="800101" y="840203"/>
                <a:ext cx="2592386" cy="845811"/>
                <a:chOff x="722314" y="1768474"/>
                <a:chExt cx="2592386" cy="845811"/>
              </a:xfrm>
            </p:grpSpPr>
            <p:grpSp>
              <p:nvGrpSpPr>
                <p:cNvPr id="331" name="グループ化 330"/>
                <p:cNvGrpSpPr/>
                <p:nvPr/>
              </p:nvGrpSpPr>
              <p:grpSpPr>
                <a:xfrm>
                  <a:off x="2959100" y="1768475"/>
                  <a:ext cx="355600" cy="845810"/>
                  <a:chOff x="2959100" y="1768475"/>
                  <a:chExt cx="355600" cy="845810"/>
                </a:xfrm>
              </p:grpSpPr>
              <p:sp>
                <p:nvSpPr>
                  <p:cNvPr id="334" name="楕円 333"/>
                  <p:cNvSpPr/>
                  <p:nvPr/>
                </p:nvSpPr>
                <p:spPr>
                  <a:xfrm>
                    <a:off x="2959100" y="1856896"/>
                    <a:ext cx="355600" cy="668968"/>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5" name="正方形/長方形 334"/>
                  <p:cNvSpPr/>
                  <p:nvPr/>
                </p:nvSpPr>
                <p:spPr>
                  <a:xfrm>
                    <a:off x="3048000" y="1768475"/>
                    <a:ext cx="152400" cy="84581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32" name="正方形/長方形 331"/>
                <p:cNvSpPr/>
                <p:nvPr/>
              </p:nvSpPr>
              <p:spPr>
                <a:xfrm>
                  <a:off x="722314" y="1768474"/>
                  <a:ext cx="2376487" cy="845810"/>
                </a:xfrm>
                <a:prstGeom prst="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33" name="図 332"/>
                <p:cNvPicPr>
                  <a:picLocks noChangeAspect="1"/>
                </p:cNvPicPr>
                <p:nvPr/>
              </p:nvPicPr>
              <p:blipFill rotWithShape="1">
                <a:blip r:embed="rId15" cstate="screen">
                  <a:extLst>
                    <a:ext uri="{28A0092B-C50C-407E-A947-70E740481C1C}">
                      <a14:useLocalDpi xmlns:a14="http://schemas.microsoft.com/office/drawing/2010/main"/>
                    </a:ext>
                  </a:extLst>
                </a:blip>
                <a:srcRect/>
                <a:stretch/>
              </p:blipFill>
              <p:spPr>
                <a:xfrm>
                  <a:off x="736600" y="1775907"/>
                  <a:ext cx="685800" cy="838378"/>
                </a:xfrm>
                <a:prstGeom prst="rect">
                  <a:avLst/>
                </a:prstGeom>
              </p:spPr>
            </p:pic>
          </p:grpSp>
          <p:sp>
            <p:nvSpPr>
              <p:cNvPr id="330" name="テキスト ボックス 329"/>
              <p:cNvSpPr txBox="1"/>
              <p:nvPr/>
            </p:nvSpPr>
            <p:spPr>
              <a:xfrm>
                <a:off x="1500187" y="847308"/>
                <a:ext cx="684211" cy="276999"/>
              </a:xfrm>
              <a:prstGeom prst="rect">
                <a:avLst/>
              </a:prstGeom>
              <a:noFill/>
            </p:spPr>
            <p:txBody>
              <a:bodyPr wrap="square" rtlCol="0">
                <a:spAutoFit/>
              </a:bodyPr>
              <a:lstStyle/>
              <a:p>
                <a:r>
                  <a:rPr kumimoji="1" lang="ja-JP" altLang="en-US" sz="1200" dirty="0" smtClean="0">
                    <a:solidFill>
                      <a:schemeClr val="bg1">
                        <a:lumMod val="65000"/>
                      </a:schemeClr>
                    </a:solidFill>
                    <a:latin typeface="Meiryo UI" panose="020B0604030504040204" pitchFamily="50" charset="-128"/>
                    <a:ea typeface="Meiryo UI" panose="020B0604030504040204" pitchFamily="50" charset="-128"/>
                  </a:rPr>
                  <a:t>人感</a:t>
                </a:r>
                <a:endParaRPr kumimoji="1" lang="ja-JP" altLang="en-US" sz="1200" dirty="0">
                  <a:solidFill>
                    <a:schemeClr val="bg1">
                      <a:lumMod val="65000"/>
                    </a:schemeClr>
                  </a:solidFill>
                  <a:latin typeface="Meiryo UI" panose="020B0604030504040204" pitchFamily="50" charset="-128"/>
                  <a:ea typeface="Meiryo UI" panose="020B0604030504040204" pitchFamily="50" charset="-128"/>
                </a:endParaRPr>
              </a:p>
            </p:txBody>
          </p:sp>
        </p:grpSp>
        <p:sp>
          <p:nvSpPr>
            <p:cNvPr id="328" name="テキスト ボックス 327"/>
            <p:cNvSpPr txBox="1"/>
            <p:nvPr/>
          </p:nvSpPr>
          <p:spPr>
            <a:xfrm>
              <a:off x="6632768" y="2541947"/>
              <a:ext cx="1903982" cy="760332"/>
            </a:xfrm>
            <a:prstGeom prst="rect">
              <a:avLst/>
            </a:prstGeom>
            <a:noFill/>
          </p:spPr>
          <p:txBody>
            <a:bodyPr wrap="square" rtlCol="0">
              <a:spAutoFit/>
            </a:bodyPr>
            <a:lstStyle/>
            <a:p>
              <a:r>
                <a:rPr lang="ja-JP" altLang="en-US" sz="1400" b="1" dirty="0" smtClean="0">
                  <a:latin typeface="Meiryo UI" panose="020B0604030504040204" pitchFamily="50" charset="-128"/>
                  <a:ea typeface="Meiryo UI" panose="020B0604030504040204" pitchFamily="50" charset="-128"/>
                </a:rPr>
                <a:t>感知しなく</a:t>
              </a:r>
              <a:endParaRPr lang="en-US" altLang="ja-JP" sz="1400" b="1" dirty="0" smtClean="0">
                <a:latin typeface="Meiryo UI" panose="020B0604030504040204" pitchFamily="50" charset="-128"/>
                <a:ea typeface="Meiryo UI" panose="020B0604030504040204" pitchFamily="50" charset="-128"/>
              </a:endParaRPr>
            </a:p>
            <a:p>
              <a:r>
                <a:rPr lang="ja-JP" altLang="en-US" sz="1400" b="1" dirty="0" smtClean="0">
                  <a:latin typeface="Meiryo UI" panose="020B0604030504040204" pitchFamily="50" charset="-128"/>
                  <a:ea typeface="Meiryo UI" panose="020B0604030504040204" pitchFamily="50" charset="-128"/>
                </a:rPr>
                <a:t>なったら</a:t>
              </a:r>
              <a:endParaRPr kumimoji="1" lang="ja-JP" altLang="en-US" sz="1400" b="1" dirty="0">
                <a:latin typeface="Meiryo UI" panose="020B0604030504040204" pitchFamily="50" charset="-128"/>
                <a:ea typeface="Meiryo UI" panose="020B0604030504040204" pitchFamily="50" charset="-128"/>
              </a:endParaRPr>
            </a:p>
          </p:txBody>
        </p:sp>
      </p:grpSp>
      <p:cxnSp>
        <p:nvCxnSpPr>
          <p:cNvPr id="324" name="直線コネクタ 323"/>
          <p:cNvCxnSpPr/>
          <p:nvPr/>
        </p:nvCxnSpPr>
        <p:spPr>
          <a:xfrm flipV="1">
            <a:off x="1668364" y="3753581"/>
            <a:ext cx="0" cy="983969"/>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5" name="直線コネクタ 324"/>
          <p:cNvCxnSpPr/>
          <p:nvPr/>
        </p:nvCxnSpPr>
        <p:spPr>
          <a:xfrm flipH="1">
            <a:off x="1699154" y="3766087"/>
            <a:ext cx="306356" cy="0"/>
          </a:xfrm>
          <a:prstGeom prst="line">
            <a:avLst/>
          </a:prstGeom>
          <a:ln w="38100">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26" name="直線コネクタ 325"/>
          <p:cNvCxnSpPr/>
          <p:nvPr/>
        </p:nvCxnSpPr>
        <p:spPr>
          <a:xfrm flipH="1">
            <a:off x="1628487" y="4721905"/>
            <a:ext cx="306356" cy="0"/>
          </a:xfrm>
          <a:prstGeom prst="line">
            <a:avLst/>
          </a:prstGeom>
          <a:ln w="38100">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 name="楕円 1"/>
          <p:cNvSpPr/>
          <p:nvPr/>
        </p:nvSpPr>
        <p:spPr>
          <a:xfrm>
            <a:off x="1273084" y="1577213"/>
            <a:ext cx="827399" cy="965317"/>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6" name="楕円 225"/>
          <p:cNvSpPr/>
          <p:nvPr/>
        </p:nvSpPr>
        <p:spPr>
          <a:xfrm>
            <a:off x="4101089" y="1543993"/>
            <a:ext cx="827399" cy="965317"/>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 name="⑥">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6"/>
          <a:stretch>
            <a:fillRect/>
          </a:stretch>
        </p:blipFill>
        <p:spPr>
          <a:xfrm>
            <a:off x="10006981" y="5828160"/>
            <a:ext cx="609600" cy="609600"/>
          </a:xfrm>
          <a:prstGeom prst="rect">
            <a:avLst/>
          </a:prstGeom>
        </p:spPr>
      </p:pic>
      <p:sp>
        <p:nvSpPr>
          <p:cNvPr id="228" name="正方形/長方形 227"/>
          <p:cNvSpPr/>
          <p:nvPr/>
        </p:nvSpPr>
        <p:spPr>
          <a:xfrm>
            <a:off x="6210456" y="4492310"/>
            <a:ext cx="3123906" cy="1102785"/>
          </a:xfrm>
          <a:prstGeom prst="rect">
            <a:avLst/>
          </a:prstGeom>
          <a:solidFill>
            <a:srgbClr val="FFFFCC"/>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smtClean="0">
                <a:solidFill>
                  <a:schemeClr val="tx1"/>
                </a:solidFill>
                <a:latin typeface="Meiryo UI" panose="020B0604030504040204" pitchFamily="50" charset="-128"/>
                <a:ea typeface="Meiryo UI" panose="020B0604030504040204" pitchFamily="50" charset="-128"/>
              </a:rPr>
              <a:t>左にへこみがあるタグは</a:t>
            </a:r>
            <a:endParaRPr kumimoji="1" lang="en-US" altLang="ja-JP" sz="2000" dirty="0" smtClean="0">
              <a:solidFill>
                <a:schemeClr val="tx1"/>
              </a:solidFill>
              <a:latin typeface="Meiryo UI" panose="020B0604030504040204" pitchFamily="50" charset="-128"/>
              <a:ea typeface="Meiryo UI" panose="020B0604030504040204" pitchFamily="50" charset="-128"/>
            </a:endParaRPr>
          </a:p>
          <a:p>
            <a:pPr algn="ctr"/>
            <a:r>
              <a:rPr lang="ja-JP" altLang="en-US" sz="2000" b="1" dirty="0" smtClean="0">
                <a:solidFill>
                  <a:srgbClr val="FF0000"/>
                </a:solidFill>
                <a:latin typeface="Meiryo UI" panose="020B0604030504040204" pitchFamily="50" charset="-128"/>
                <a:ea typeface="Meiryo UI" panose="020B0604030504040204" pitchFamily="50" charset="-128"/>
              </a:rPr>
              <a:t>他のタグとつなげる命令です</a:t>
            </a:r>
            <a:endParaRPr kumimoji="1" lang="ja-JP" altLang="en-US" sz="2000" b="1" dirty="0">
              <a:solidFill>
                <a:srgbClr val="FF0000"/>
              </a:solidFill>
              <a:latin typeface="Meiryo UI" panose="020B0604030504040204" pitchFamily="50" charset="-128"/>
              <a:ea typeface="Meiryo UI" panose="020B0604030504040204" pitchFamily="50" charset="-128"/>
            </a:endParaRPr>
          </a:p>
        </p:txBody>
      </p:sp>
      <p:pic>
        <p:nvPicPr>
          <p:cNvPr id="3" name="録音されたサウンド">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6"/>
          <a:stretch>
            <a:fillRect/>
          </a:stretch>
        </p:blipFill>
        <p:spPr>
          <a:xfrm>
            <a:off x="2406258" y="5762660"/>
            <a:ext cx="609600" cy="609600"/>
          </a:xfrm>
          <a:prstGeom prst="rect">
            <a:avLst/>
          </a:prstGeom>
        </p:spPr>
      </p:pic>
      <p:pic>
        <p:nvPicPr>
          <p:cNvPr id="5" name="録音されたサウンド">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16"/>
          <a:stretch>
            <a:fillRect/>
          </a:stretch>
        </p:blipFill>
        <p:spPr>
          <a:xfrm>
            <a:off x="5185930" y="5720514"/>
            <a:ext cx="609600" cy="609600"/>
          </a:xfrm>
          <a:prstGeom prst="rect">
            <a:avLst/>
          </a:prstGeom>
        </p:spPr>
      </p:pic>
      <p:sp>
        <p:nvSpPr>
          <p:cNvPr id="136" name="楕円 135"/>
          <p:cNvSpPr/>
          <p:nvPr/>
        </p:nvSpPr>
        <p:spPr>
          <a:xfrm>
            <a:off x="7042327" y="1473289"/>
            <a:ext cx="827399" cy="965317"/>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095043127"/>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6033" fill="hold"/>
                                        <p:tgtEl>
                                          <p:spTgt spid="3"/>
                                        </p:tgtEl>
                                      </p:cBhvr>
                                    </p:cmd>
                                  </p:childTnLst>
                                </p:cTn>
                              </p:par>
                              <p:par>
                                <p:cTn id="7" presetID="10" presetClass="entr" presetSubtype="0" fill="hold" grpId="0" nodeType="withEffect">
                                  <p:stCondLst>
                                    <p:cond delay="13400"/>
                                  </p:stCondLst>
                                  <p:childTnLst>
                                    <p:set>
                                      <p:cBhvr>
                                        <p:cTn id="8" dur="1" fill="hold">
                                          <p:stCondLst>
                                            <p:cond delay="0"/>
                                          </p:stCondLst>
                                        </p:cTn>
                                        <p:tgtEl>
                                          <p:spTgt spid="2"/>
                                        </p:tgtEl>
                                        <p:attrNameLst>
                                          <p:attrName>style.visibility</p:attrName>
                                        </p:attrNameLst>
                                      </p:cBhvr>
                                      <p:to>
                                        <p:strVal val="visible"/>
                                      </p:to>
                                    </p:set>
                                    <p:animEffect transition="in" filter="fade">
                                      <p:cBhvr>
                                        <p:cTn id="9" dur="5700"/>
                                        <p:tgtEl>
                                          <p:spTgt spid="2"/>
                                        </p:tgtEl>
                                      </p:cBhvr>
                                    </p:animEffect>
                                  </p:childTnLst>
                                </p:cTn>
                              </p:par>
                            </p:childTnLst>
                          </p:cTn>
                        </p:par>
                        <p:par>
                          <p:cTn id="10" fill="hold">
                            <p:stCondLst>
                              <p:cond delay="26033"/>
                            </p:stCondLst>
                            <p:childTnLst>
                              <p:par>
                                <p:cTn id="11" presetID="10" presetClass="exit" presetSubtype="0" fill="hold" grpId="1" nodeType="afterEffect">
                                  <p:stCondLst>
                                    <p:cond delay="0"/>
                                  </p:stCondLst>
                                  <p:childTnLst>
                                    <p:animEffect transition="out" filter="fade">
                                      <p:cBhvr>
                                        <p:cTn id="12" dur="500"/>
                                        <p:tgtEl>
                                          <p:spTgt spid="2"/>
                                        </p:tgtEl>
                                      </p:cBhvr>
                                    </p:animEffect>
                                    <p:set>
                                      <p:cBhvr>
                                        <p:cTn id="13" dur="1" fill="hold">
                                          <p:stCondLst>
                                            <p:cond delay="499"/>
                                          </p:stCondLst>
                                        </p:cTn>
                                        <p:tgtEl>
                                          <p:spTgt spid="2"/>
                                        </p:tgtEl>
                                        <p:attrNameLst>
                                          <p:attrName>style.visibility</p:attrName>
                                        </p:attrNameLst>
                                      </p:cBhvr>
                                      <p:to>
                                        <p:strVal val="hidden"/>
                                      </p:to>
                                    </p:set>
                                  </p:childTnLst>
                                </p:cTn>
                              </p:par>
                            </p:childTnLst>
                          </p:cTn>
                        </p:par>
                        <p:par>
                          <p:cTn id="14" fill="hold">
                            <p:stCondLst>
                              <p:cond delay="26533"/>
                            </p:stCondLst>
                            <p:childTnLst>
                              <p:par>
                                <p:cTn id="15" presetID="1" presetClass="mediacall" presetSubtype="0" fill="hold" nodeType="afterEffect">
                                  <p:stCondLst>
                                    <p:cond delay="0"/>
                                  </p:stCondLst>
                                  <p:childTnLst>
                                    <p:cmd type="call" cmd="playFrom(0.0)">
                                      <p:cBhvr>
                                        <p:cTn id="16" dur="23190" fill="hold"/>
                                        <p:tgtEl>
                                          <p:spTgt spid="5"/>
                                        </p:tgtEl>
                                      </p:cBhvr>
                                    </p:cmd>
                                  </p:childTnLst>
                                </p:cTn>
                              </p:par>
                              <p:par>
                                <p:cTn id="17" presetID="10" presetClass="entr" presetSubtype="0" fill="hold" grpId="0" nodeType="withEffect">
                                  <p:stCondLst>
                                    <p:cond delay="0"/>
                                  </p:stCondLst>
                                  <p:childTnLst>
                                    <p:set>
                                      <p:cBhvr>
                                        <p:cTn id="18" dur="1" fill="hold">
                                          <p:stCondLst>
                                            <p:cond delay="0"/>
                                          </p:stCondLst>
                                        </p:cTn>
                                        <p:tgtEl>
                                          <p:spTgt spid="226"/>
                                        </p:tgtEl>
                                        <p:attrNameLst>
                                          <p:attrName>style.visibility</p:attrName>
                                        </p:attrNameLst>
                                      </p:cBhvr>
                                      <p:to>
                                        <p:strVal val="visible"/>
                                      </p:to>
                                    </p:set>
                                    <p:animEffect transition="in" filter="fade">
                                      <p:cBhvr>
                                        <p:cTn id="19" dur="500"/>
                                        <p:tgtEl>
                                          <p:spTgt spid="22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36"/>
                                        </p:tgtEl>
                                        <p:attrNameLst>
                                          <p:attrName>style.visibility</p:attrName>
                                        </p:attrNameLst>
                                      </p:cBhvr>
                                      <p:to>
                                        <p:strVal val="visible"/>
                                      </p:to>
                                    </p:set>
                                    <p:animEffect transition="in" filter="fade">
                                      <p:cBhvr>
                                        <p:cTn id="22" dur="5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23" fill="hold" display="0">
                  <p:stCondLst>
                    <p:cond delay="indefinite"/>
                  </p:stCondLst>
                  <p:endCondLst>
                    <p:cond evt="onStopAudio" delay="0">
                      <p:tgtEl>
                        <p:sldTgt/>
                      </p:tgtEl>
                    </p:cond>
                  </p:endCondLst>
                </p:cTn>
                <p:tgtEl>
                  <p:spTgt spid="4"/>
                </p:tgtEl>
              </p:cMediaNode>
            </p:audio>
            <p:audio>
              <p:cMediaNode vol="80000" showWhenStopped="0">
                <p:cTn id="24" fill="hold" display="0">
                  <p:stCondLst>
                    <p:cond delay="indefinite"/>
                  </p:stCondLst>
                  <p:endCondLst>
                    <p:cond evt="onStopAudio" delay="0">
                      <p:tgtEl>
                        <p:sldTgt/>
                      </p:tgtEl>
                    </p:cond>
                  </p:endCondLst>
                </p:cTn>
                <p:tgtEl>
                  <p:spTgt spid="3"/>
                </p:tgtEl>
              </p:cMediaNode>
            </p:audio>
            <p:audio>
              <p:cMediaNode vol="80000" showWhenStopped="0">
                <p:cTn id="25" fill="hold" display="0">
                  <p:stCondLst>
                    <p:cond delay="indefinite"/>
                  </p:stCondLst>
                  <p:endCondLst>
                    <p:cond evt="onStopAudio" delay="0">
                      <p:tgtEl>
                        <p:sldTgt/>
                      </p:tgtEl>
                    </p:cond>
                  </p:endCondLst>
                </p:cTn>
                <p:tgtEl>
                  <p:spTgt spid="5"/>
                </p:tgtEl>
              </p:cMediaNode>
            </p:audio>
          </p:childTnLst>
        </p:cTn>
      </p:par>
    </p:tnLst>
    <p:bldLst>
      <p:bldP spid="2" grpId="0" animBg="1"/>
      <p:bldP spid="2" grpId="1" animBg="1"/>
      <p:bldP spid="226" grpId="0" animBg="1"/>
      <p:bldP spid="13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グループ化 6"/>
          <p:cNvGrpSpPr/>
          <p:nvPr/>
        </p:nvGrpSpPr>
        <p:grpSpPr>
          <a:xfrm>
            <a:off x="825748" y="939800"/>
            <a:ext cx="10688441" cy="5785678"/>
            <a:chOff x="557409" y="682465"/>
            <a:chExt cx="9928665" cy="5575002"/>
          </a:xfrm>
        </p:grpSpPr>
        <p:grpSp>
          <p:nvGrpSpPr>
            <p:cNvPr id="96" name="グループ化 95"/>
            <p:cNvGrpSpPr/>
            <p:nvPr/>
          </p:nvGrpSpPr>
          <p:grpSpPr>
            <a:xfrm>
              <a:off x="557409" y="682465"/>
              <a:ext cx="9928665" cy="5575002"/>
              <a:chOff x="1209822" y="1350497"/>
              <a:chExt cx="9734843" cy="5387927"/>
            </a:xfrm>
          </p:grpSpPr>
          <p:sp>
            <p:nvSpPr>
              <p:cNvPr id="97" name="角丸四角形 96"/>
              <p:cNvSpPr/>
              <p:nvPr/>
            </p:nvSpPr>
            <p:spPr>
              <a:xfrm>
                <a:off x="1209822" y="1350497"/>
                <a:ext cx="9734843" cy="5387927"/>
              </a:xfrm>
              <a:prstGeom prst="roundRect">
                <a:avLst>
                  <a:gd name="adj" fmla="val 7428"/>
                </a:avLst>
              </a:prstGeom>
              <a:solidFill>
                <a:schemeClr val="tx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8" name="正方形/長方形 97"/>
              <p:cNvSpPr/>
              <p:nvPr/>
            </p:nvSpPr>
            <p:spPr>
              <a:xfrm>
                <a:off x="1505242" y="1536933"/>
                <a:ext cx="9144001" cy="5008098"/>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99" name="図 98"/>
            <p:cNvPicPr>
              <a:picLocks noChangeAspect="1"/>
            </p:cNvPicPr>
            <p:nvPr/>
          </p:nvPicPr>
          <p:blipFill rotWithShape="1">
            <a:blip r:embed="rId7" cstate="screen">
              <a:extLst>
                <a:ext uri="{BEBA8EAE-BF5A-486C-A8C5-ECC9F3942E4B}">
                  <a14:imgProps xmlns:a14="http://schemas.microsoft.com/office/drawing/2010/main">
                    <a14:imgLayer r:embed="rId8">
                      <a14:imgEffect>
                        <a14:brightnessContrast contrast="40000"/>
                      </a14:imgEffect>
                    </a14:imgLayer>
                  </a14:imgProps>
                </a:ext>
                <a:ext uri="{28A0092B-C50C-407E-A947-70E740481C1C}">
                  <a14:useLocalDpi xmlns:a14="http://schemas.microsoft.com/office/drawing/2010/main"/>
                </a:ext>
              </a:extLst>
            </a:blip>
            <a:srcRect t="27503"/>
            <a:stretch/>
          </p:blipFill>
          <p:spPr>
            <a:xfrm>
              <a:off x="965369" y="958872"/>
              <a:ext cx="7699957" cy="4971837"/>
            </a:xfrm>
            <a:prstGeom prst="rect">
              <a:avLst/>
            </a:prstGeom>
          </p:spPr>
        </p:pic>
      </p:grpSp>
      <p:sp>
        <p:nvSpPr>
          <p:cNvPr id="89" name="正方形/長方形 88"/>
          <p:cNvSpPr/>
          <p:nvPr/>
        </p:nvSpPr>
        <p:spPr>
          <a:xfrm>
            <a:off x="4297679" y="-18579"/>
            <a:ext cx="7766228" cy="76512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400" dirty="0" smtClean="0">
                <a:solidFill>
                  <a:schemeClr val="tx1"/>
                </a:solidFill>
                <a:latin typeface="Meiryo UI" panose="020B0604030504040204" pitchFamily="50" charset="-128"/>
                <a:ea typeface="Meiryo UI" panose="020B0604030504040204" pitchFamily="50" charset="-128"/>
              </a:rPr>
              <a:t>いらなくなったタグは</a:t>
            </a:r>
            <a:r>
              <a:rPr kumimoji="1" lang="ja-JP" altLang="en-US" sz="2400" dirty="0" smtClean="0">
                <a:solidFill>
                  <a:schemeClr val="tx1"/>
                </a:solidFill>
                <a:latin typeface="Meiryo UI" panose="020B0604030504040204" pitchFamily="50" charset="-128"/>
                <a:ea typeface="Meiryo UI" panose="020B0604030504040204" pitchFamily="50" charset="-128"/>
              </a:rPr>
              <a:t>、右側にドラッグすると消すことができます</a:t>
            </a:r>
            <a:endParaRPr kumimoji="1" lang="en-US" altLang="ja-JP" sz="2400" dirty="0" smtClean="0">
              <a:solidFill>
                <a:schemeClr val="tx1"/>
              </a:solidFill>
              <a:latin typeface="Meiryo UI" panose="020B0604030504040204" pitchFamily="50" charset="-128"/>
              <a:ea typeface="Meiryo UI" panose="020B0604030504040204" pitchFamily="50" charset="-128"/>
            </a:endParaRPr>
          </a:p>
        </p:txBody>
      </p:sp>
      <p:pic>
        <p:nvPicPr>
          <p:cNvPr id="100" name="図 99"/>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9812722" y="1835380"/>
            <a:ext cx="500368" cy="456792"/>
          </a:xfrm>
          <a:prstGeom prst="rect">
            <a:avLst/>
          </a:prstGeom>
        </p:spPr>
      </p:pic>
      <p:pic>
        <p:nvPicPr>
          <p:cNvPr id="101" name="図 100"/>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9854953" y="2901640"/>
            <a:ext cx="500368" cy="467310"/>
          </a:xfrm>
          <a:prstGeom prst="rect">
            <a:avLst/>
          </a:prstGeom>
        </p:spPr>
      </p:pic>
      <p:pic>
        <p:nvPicPr>
          <p:cNvPr id="102" name="図 101"/>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9833893" y="3893854"/>
            <a:ext cx="500368" cy="491203"/>
          </a:xfrm>
          <a:prstGeom prst="rect">
            <a:avLst/>
          </a:prstGeom>
        </p:spPr>
      </p:pic>
      <p:sp>
        <p:nvSpPr>
          <p:cNvPr id="103" name="テキスト ボックス 102"/>
          <p:cNvSpPr txBox="1"/>
          <p:nvPr/>
        </p:nvSpPr>
        <p:spPr>
          <a:xfrm>
            <a:off x="10411894" y="1835380"/>
            <a:ext cx="741469" cy="318848"/>
          </a:xfrm>
          <a:prstGeom prst="rect">
            <a:avLst/>
          </a:prstGeom>
          <a:noFill/>
        </p:spPr>
        <p:txBody>
          <a:bodyPr wrap="square" rtlCol="0">
            <a:spAutoFit/>
          </a:bodyPr>
          <a:lstStyle/>
          <a:p>
            <a:r>
              <a:rPr kumimoji="1" lang="ja-JP" altLang="en-US" sz="1200" dirty="0" smtClean="0">
                <a:latin typeface="Meiryo UI" panose="020B0604030504040204" pitchFamily="50" charset="-128"/>
                <a:ea typeface="Meiryo UI" panose="020B0604030504040204" pitchFamily="50" charset="-128"/>
              </a:rPr>
              <a:t>人感</a:t>
            </a:r>
            <a:endParaRPr kumimoji="1" lang="ja-JP" altLang="en-US" sz="1200" dirty="0">
              <a:latin typeface="Meiryo UI" panose="020B0604030504040204" pitchFamily="50" charset="-128"/>
              <a:ea typeface="Meiryo UI" panose="020B0604030504040204" pitchFamily="50" charset="-128"/>
            </a:endParaRPr>
          </a:p>
        </p:txBody>
      </p:sp>
      <p:sp>
        <p:nvSpPr>
          <p:cNvPr id="104" name="テキスト ボックス 103"/>
          <p:cNvSpPr txBox="1"/>
          <p:nvPr/>
        </p:nvSpPr>
        <p:spPr>
          <a:xfrm>
            <a:off x="10435174" y="2901640"/>
            <a:ext cx="755262" cy="318848"/>
          </a:xfrm>
          <a:prstGeom prst="rect">
            <a:avLst/>
          </a:prstGeom>
          <a:noFill/>
        </p:spPr>
        <p:txBody>
          <a:bodyPr wrap="square" rtlCol="0">
            <a:spAutoFit/>
          </a:bodyPr>
          <a:lstStyle/>
          <a:p>
            <a:r>
              <a:rPr lang="ja-JP" altLang="en-US" sz="1200" dirty="0">
                <a:latin typeface="Meiryo UI" panose="020B0604030504040204" pitchFamily="50" charset="-128"/>
                <a:ea typeface="Meiryo UI" panose="020B0604030504040204" pitchFamily="50" charset="-128"/>
              </a:rPr>
              <a:t>明</a:t>
            </a:r>
            <a:r>
              <a:rPr lang="ja-JP" altLang="en-US" sz="1200" dirty="0" smtClean="0">
                <a:latin typeface="Meiryo UI" panose="020B0604030504040204" pitchFamily="50" charset="-128"/>
                <a:ea typeface="Meiryo UI" panose="020B0604030504040204" pitchFamily="50" charset="-128"/>
              </a:rPr>
              <a:t>るさ</a:t>
            </a:r>
            <a:endParaRPr kumimoji="1" lang="ja-JP" altLang="en-US" sz="1200" dirty="0">
              <a:latin typeface="Meiryo UI" panose="020B0604030504040204" pitchFamily="50" charset="-128"/>
              <a:ea typeface="Meiryo UI" panose="020B0604030504040204" pitchFamily="50" charset="-128"/>
            </a:endParaRPr>
          </a:p>
        </p:txBody>
      </p:sp>
      <p:sp>
        <p:nvSpPr>
          <p:cNvPr id="105" name="テキスト ボックス 104"/>
          <p:cNvSpPr txBox="1"/>
          <p:nvPr/>
        </p:nvSpPr>
        <p:spPr>
          <a:xfrm>
            <a:off x="10454347" y="3980031"/>
            <a:ext cx="755262" cy="318848"/>
          </a:xfrm>
          <a:prstGeom prst="rect">
            <a:avLst/>
          </a:prstGeom>
          <a:noFill/>
        </p:spPr>
        <p:txBody>
          <a:bodyPr wrap="square" rtlCol="0">
            <a:spAutoFit/>
          </a:bodyPr>
          <a:lstStyle/>
          <a:p>
            <a:r>
              <a:rPr lang="en-US" altLang="ja-JP" sz="1200" dirty="0" smtClean="0">
                <a:latin typeface="Meiryo UI" panose="020B0604030504040204" pitchFamily="50" charset="-128"/>
                <a:ea typeface="Meiryo UI" panose="020B0604030504040204" pitchFamily="50" charset="-128"/>
              </a:rPr>
              <a:t>GPIO</a:t>
            </a:r>
            <a:endParaRPr kumimoji="1" lang="ja-JP" altLang="en-US" sz="1200" dirty="0">
              <a:latin typeface="Meiryo UI" panose="020B0604030504040204" pitchFamily="50" charset="-128"/>
              <a:ea typeface="Meiryo UI" panose="020B0604030504040204" pitchFamily="50" charset="-128"/>
            </a:endParaRPr>
          </a:p>
        </p:txBody>
      </p:sp>
      <p:grpSp>
        <p:nvGrpSpPr>
          <p:cNvPr id="106" name="グループ化 105"/>
          <p:cNvGrpSpPr/>
          <p:nvPr/>
        </p:nvGrpSpPr>
        <p:grpSpPr>
          <a:xfrm>
            <a:off x="10183174" y="1759458"/>
            <a:ext cx="252000" cy="216000"/>
            <a:chOff x="7263735" y="2692210"/>
            <a:chExt cx="875096" cy="749755"/>
          </a:xfrm>
        </p:grpSpPr>
        <p:sp>
          <p:nvSpPr>
            <p:cNvPr id="108" name="二等辺三角形 107"/>
            <p:cNvSpPr/>
            <p:nvPr/>
          </p:nvSpPr>
          <p:spPr>
            <a:xfrm>
              <a:off x="7263735" y="2692210"/>
              <a:ext cx="875096" cy="749755"/>
            </a:xfrm>
            <a:prstGeom prst="triangle">
              <a:avLst/>
            </a:prstGeom>
            <a:solidFill>
              <a:srgbClr val="FFFF00"/>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9" name="楕円 108"/>
            <p:cNvSpPr/>
            <p:nvPr/>
          </p:nvSpPr>
          <p:spPr>
            <a:xfrm>
              <a:off x="7621768" y="3257026"/>
              <a:ext cx="140093" cy="144000"/>
            </a:xfrm>
            <a:prstGeom prst="ellipse">
              <a:avLst/>
            </a:prstGeom>
            <a:solidFill>
              <a:schemeClr val="bg1"/>
            </a:solid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0" name="楕円 109"/>
            <p:cNvSpPr/>
            <p:nvPr/>
          </p:nvSpPr>
          <p:spPr>
            <a:xfrm>
              <a:off x="7629673" y="2817752"/>
              <a:ext cx="143219" cy="401286"/>
            </a:xfrm>
            <a:prstGeom prst="ellipse">
              <a:avLst/>
            </a:prstGeom>
            <a:solidFill>
              <a:schemeClr val="bg1"/>
            </a:solid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11" name="タイトル 1"/>
          <p:cNvSpPr txBox="1">
            <a:spLocks/>
          </p:cNvSpPr>
          <p:nvPr/>
        </p:nvSpPr>
        <p:spPr>
          <a:xfrm>
            <a:off x="0" y="-6077"/>
            <a:ext cx="4140031" cy="490358"/>
          </a:xfrm>
          <a:prstGeom prst="rect">
            <a:avLst/>
          </a:prstGeom>
          <a:solidFill>
            <a:schemeClr val="bg1">
              <a:lumMod val="85000"/>
            </a:schemeClr>
          </a:solidFill>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ctr"/>
            <a:r>
              <a:rPr lang="en-US" altLang="ja-JP" sz="3600" dirty="0">
                <a:latin typeface="Meiryo UI" panose="020B0604030504040204" pitchFamily="50" charset="-128"/>
                <a:ea typeface="Meiryo UI" panose="020B0604030504040204" pitchFamily="50" charset="-128"/>
              </a:rPr>
              <a:t>MESH </a:t>
            </a:r>
            <a:r>
              <a:rPr lang="ja-JP" altLang="en-US" sz="3600" dirty="0">
                <a:latin typeface="Meiryo UI" panose="020B0604030504040204" pitchFamily="50" charset="-128"/>
                <a:ea typeface="Meiryo UI" panose="020B0604030504040204" pitchFamily="50" charset="-128"/>
              </a:rPr>
              <a:t>解説</a:t>
            </a:r>
          </a:p>
        </p:txBody>
      </p:sp>
      <p:grpSp>
        <p:nvGrpSpPr>
          <p:cNvPr id="147" name="GPIOタグ"/>
          <p:cNvGrpSpPr/>
          <p:nvPr/>
        </p:nvGrpSpPr>
        <p:grpSpPr>
          <a:xfrm>
            <a:off x="1816417" y="4350842"/>
            <a:ext cx="2281161" cy="688801"/>
            <a:chOff x="7605964" y="2595822"/>
            <a:chExt cx="1794461" cy="512730"/>
          </a:xfrm>
        </p:grpSpPr>
        <p:grpSp>
          <p:nvGrpSpPr>
            <p:cNvPr id="148" name="グループ化 147"/>
            <p:cNvGrpSpPr/>
            <p:nvPr/>
          </p:nvGrpSpPr>
          <p:grpSpPr>
            <a:xfrm>
              <a:off x="7605964" y="2595822"/>
              <a:ext cx="1794461" cy="512730"/>
              <a:chOff x="9451317" y="1533917"/>
              <a:chExt cx="2395732" cy="748378"/>
            </a:xfrm>
          </p:grpSpPr>
          <p:grpSp>
            <p:nvGrpSpPr>
              <p:cNvPr id="150" name="グループ化 149"/>
              <p:cNvGrpSpPr/>
              <p:nvPr/>
            </p:nvGrpSpPr>
            <p:grpSpPr>
              <a:xfrm>
                <a:off x="9737842" y="1533917"/>
                <a:ext cx="2109207" cy="738015"/>
                <a:chOff x="692149" y="3869207"/>
                <a:chExt cx="2592387" cy="863027"/>
              </a:xfrm>
            </p:grpSpPr>
            <p:grpSp>
              <p:nvGrpSpPr>
                <p:cNvPr id="156" name="グループ化 155"/>
                <p:cNvGrpSpPr/>
                <p:nvPr/>
              </p:nvGrpSpPr>
              <p:grpSpPr>
                <a:xfrm>
                  <a:off x="692149" y="3886098"/>
                  <a:ext cx="2592387" cy="846136"/>
                  <a:chOff x="2421264" y="5175880"/>
                  <a:chExt cx="2592387" cy="846136"/>
                </a:xfrm>
              </p:grpSpPr>
              <p:grpSp>
                <p:nvGrpSpPr>
                  <p:cNvPr id="158" name="グループ化 157"/>
                  <p:cNvGrpSpPr/>
                  <p:nvPr/>
                </p:nvGrpSpPr>
                <p:grpSpPr>
                  <a:xfrm>
                    <a:off x="4658051" y="5175880"/>
                    <a:ext cx="355600" cy="845810"/>
                    <a:chOff x="2959100" y="1768475"/>
                    <a:chExt cx="355600" cy="845810"/>
                  </a:xfrm>
                </p:grpSpPr>
                <p:sp>
                  <p:nvSpPr>
                    <p:cNvPr id="171" name="楕円 170"/>
                    <p:cNvSpPr/>
                    <p:nvPr/>
                  </p:nvSpPr>
                  <p:spPr>
                    <a:xfrm>
                      <a:off x="2959100" y="1856896"/>
                      <a:ext cx="355600" cy="668968"/>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2" name="正方形/長方形 171"/>
                    <p:cNvSpPr/>
                    <p:nvPr/>
                  </p:nvSpPr>
                  <p:spPr>
                    <a:xfrm>
                      <a:off x="3048000" y="1768475"/>
                      <a:ext cx="152400" cy="84581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59" name="正方形/長方形 158"/>
                  <p:cNvSpPr/>
                  <p:nvPr/>
                </p:nvSpPr>
                <p:spPr>
                  <a:xfrm>
                    <a:off x="2421264" y="5175880"/>
                    <a:ext cx="2376487" cy="845810"/>
                  </a:xfrm>
                  <a:prstGeom prst="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60" name="グループ化 159"/>
                  <p:cNvGrpSpPr/>
                  <p:nvPr/>
                </p:nvGrpSpPr>
                <p:grpSpPr>
                  <a:xfrm>
                    <a:off x="2428409" y="5176206"/>
                    <a:ext cx="685800" cy="845810"/>
                    <a:chOff x="2411740" y="3886259"/>
                    <a:chExt cx="685800" cy="845810"/>
                  </a:xfrm>
                </p:grpSpPr>
                <p:sp>
                  <p:nvSpPr>
                    <p:cNvPr id="161" name="正方形/長方形 160"/>
                    <p:cNvSpPr/>
                    <p:nvPr/>
                  </p:nvSpPr>
                  <p:spPr>
                    <a:xfrm>
                      <a:off x="2411740" y="3886259"/>
                      <a:ext cx="685800" cy="84581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2" name="正方形/長方形 161"/>
                    <p:cNvSpPr/>
                    <p:nvPr/>
                  </p:nvSpPr>
                  <p:spPr>
                    <a:xfrm>
                      <a:off x="2488266" y="4165731"/>
                      <a:ext cx="532746" cy="2868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3" name="正方形/長方形 162"/>
                    <p:cNvSpPr/>
                    <p:nvPr/>
                  </p:nvSpPr>
                  <p:spPr>
                    <a:xfrm>
                      <a:off x="2560571" y="4225364"/>
                      <a:ext cx="72000" cy="72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64" name="正方形/長方形 163"/>
                    <p:cNvSpPr/>
                    <p:nvPr/>
                  </p:nvSpPr>
                  <p:spPr>
                    <a:xfrm>
                      <a:off x="2560571" y="4329099"/>
                      <a:ext cx="72000" cy="72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65" name="正方形/長方形 164"/>
                    <p:cNvSpPr/>
                    <p:nvPr/>
                  </p:nvSpPr>
                  <p:spPr>
                    <a:xfrm>
                      <a:off x="2663349" y="4329099"/>
                      <a:ext cx="72000" cy="72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66" name="正方形/長方形 165"/>
                    <p:cNvSpPr/>
                    <p:nvPr/>
                  </p:nvSpPr>
                  <p:spPr>
                    <a:xfrm>
                      <a:off x="2770125" y="4329099"/>
                      <a:ext cx="72000" cy="72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67" name="正方形/長方形 166"/>
                    <p:cNvSpPr/>
                    <p:nvPr/>
                  </p:nvSpPr>
                  <p:spPr>
                    <a:xfrm>
                      <a:off x="2873692" y="4329099"/>
                      <a:ext cx="72000" cy="72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68" name="正方形/長方形 167"/>
                    <p:cNvSpPr/>
                    <p:nvPr/>
                  </p:nvSpPr>
                  <p:spPr>
                    <a:xfrm>
                      <a:off x="2670195" y="4222703"/>
                      <a:ext cx="72000" cy="72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69" name="正方形/長方形 168"/>
                    <p:cNvSpPr/>
                    <p:nvPr/>
                  </p:nvSpPr>
                  <p:spPr>
                    <a:xfrm>
                      <a:off x="2770125" y="4222703"/>
                      <a:ext cx="72000" cy="72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70" name="正方形/長方形 169"/>
                    <p:cNvSpPr/>
                    <p:nvPr/>
                  </p:nvSpPr>
                  <p:spPr>
                    <a:xfrm>
                      <a:off x="2870055" y="4222703"/>
                      <a:ext cx="72000" cy="72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sp>
              <p:nvSpPr>
                <p:cNvPr id="157" name="テキスト ボックス 156"/>
                <p:cNvSpPr txBox="1"/>
                <p:nvPr/>
              </p:nvSpPr>
              <p:spPr>
                <a:xfrm>
                  <a:off x="1336255" y="3869207"/>
                  <a:ext cx="931957" cy="420259"/>
                </a:xfrm>
                <a:prstGeom prst="rect">
                  <a:avLst/>
                </a:prstGeom>
                <a:noFill/>
              </p:spPr>
              <p:txBody>
                <a:bodyPr wrap="square" rtlCol="0">
                  <a:spAutoFit/>
                </a:bodyPr>
                <a:lstStyle/>
                <a:p>
                  <a:r>
                    <a:rPr lang="en-US" altLang="ja-JP" sz="1000" dirty="0" smtClean="0">
                      <a:solidFill>
                        <a:schemeClr val="bg1">
                          <a:lumMod val="65000"/>
                        </a:schemeClr>
                      </a:solidFill>
                      <a:latin typeface="Meiryo UI" panose="020B0604030504040204" pitchFamily="50" charset="-128"/>
                      <a:ea typeface="Meiryo UI" panose="020B0604030504040204" pitchFamily="50" charset="-128"/>
                    </a:rPr>
                    <a:t>GPIO</a:t>
                  </a:r>
                  <a:endParaRPr kumimoji="1" lang="ja-JP" altLang="en-US" sz="1000" dirty="0">
                    <a:solidFill>
                      <a:schemeClr val="bg1">
                        <a:lumMod val="65000"/>
                      </a:schemeClr>
                    </a:solidFill>
                    <a:latin typeface="Meiryo UI" panose="020B0604030504040204" pitchFamily="50" charset="-128"/>
                    <a:ea typeface="Meiryo UI" panose="020B0604030504040204" pitchFamily="50" charset="-128"/>
                  </a:endParaRPr>
                </a:p>
              </p:txBody>
            </p:sp>
          </p:grpSp>
          <p:grpSp>
            <p:nvGrpSpPr>
              <p:cNvPr id="151" name="グループ化 150"/>
              <p:cNvGrpSpPr/>
              <p:nvPr/>
            </p:nvGrpSpPr>
            <p:grpSpPr>
              <a:xfrm>
                <a:off x="9451317" y="1548081"/>
                <a:ext cx="290739" cy="734214"/>
                <a:chOff x="5371216" y="4597477"/>
                <a:chExt cx="537971" cy="860169"/>
              </a:xfrm>
            </p:grpSpPr>
            <p:sp>
              <p:nvSpPr>
                <p:cNvPr id="152" name="アーチ 151"/>
                <p:cNvSpPr/>
                <p:nvPr/>
              </p:nvSpPr>
              <p:spPr>
                <a:xfrm rot="5400000">
                  <a:off x="5181138" y="4791596"/>
                  <a:ext cx="851524" cy="471368"/>
                </a:xfrm>
                <a:prstGeom prst="blockArc">
                  <a:avLst>
                    <a:gd name="adj1" fmla="val 10660726"/>
                    <a:gd name="adj2" fmla="val 21418039"/>
                    <a:gd name="adj3" fmla="val 22066"/>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53" name="正方形/長方形 152"/>
                <p:cNvSpPr/>
                <p:nvPr/>
              </p:nvSpPr>
              <p:spPr>
                <a:xfrm>
                  <a:off x="5736872" y="4597477"/>
                  <a:ext cx="172315" cy="84436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4" name="正方形/長方形 153"/>
                <p:cNvSpPr/>
                <p:nvPr/>
              </p:nvSpPr>
              <p:spPr>
                <a:xfrm>
                  <a:off x="5587116" y="4597477"/>
                  <a:ext cx="322070" cy="107815"/>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5" name="正方形/長方形 154"/>
                <p:cNvSpPr/>
                <p:nvPr/>
              </p:nvSpPr>
              <p:spPr>
                <a:xfrm>
                  <a:off x="5624082" y="5349830"/>
                  <a:ext cx="285103" cy="107816"/>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sp>
          <p:nvSpPr>
            <p:cNvPr id="149" name="テキスト ボックス 148"/>
            <p:cNvSpPr txBox="1"/>
            <p:nvPr/>
          </p:nvSpPr>
          <p:spPr>
            <a:xfrm>
              <a:off x="8392869" y="2759155"/>
              <a:ext cx="817935" cy="252013"/>
            </a:xfrm>
            <a:prstGeom prst="rect">
              <a:avLst/>
            </a:prstGeom>
            <a:noFill/>
          </p:spPr>
          <p:txBody>
            <a:bodyPr wrap="square" rtlCol="0">
              <a:spAutoFit/>
            </a:bodyPr>
            <a:lstStyle/>
            <a:p>
              <a:r>
                <a:rPr lang="ja-JP" altLang="en-US" sz="1600" b="1" dirty="0" smtClean="0">
                  <a:latin typeface="Meiryo UI" panose="020B0604030504040204" pitchFamily="50" charset="-128"/>
                  <a:ea typeface="Meiryo UI" panose="020B0604030504040204" pitchFamily="50" charset="-128"/>
                </a:rPr>
                <a:t>電源出力</a:t>
              </a:r>
              <a:endParaRPr kumimoji="1" lang="ja-JP" altLang="en-US" sz="1600" b="1" dirty="0">
                <a:latin typeface="Meiryo UI" panose="020B0604030504040204" pitchFamily="50" charset="-128"/>
                <a:ea typeface="Meiryo UI" panose="020B0604030504040204" pitchFamily="50" charset="-128"/>
              </a:endParaRPr>
            </a:p>
          </p:txBody>
        </p:sp>
      </p:grpSp>
      <p:grpSp>
        <p:nvGrpSpPr>
          <p:cNvPr id="132" name="グループ化 131"/>
          <p:cNvGrpSpPr/>
          <p:nvPr/>
        </p:nvGrpSpPr>
        <p:grpSpPr>
          <a:xfrm>
            <a:off x="4666938" y="4427910"/>
            <a:ext cx="1880016" cy="582042"/>
            <a:chOff x="5645230" y="2414798"/>
            <a:chExt cx="2592386" cy="845811"/>
          </a:xfrm>
        </p:grpSpPr>
        <p:grpSp>
          <p:nvGrpSpPr>
            <p:cNvPr id="136" name="グループ化 135"/>
            <p:cNvGrpSpPr/>
            <p:nvPr/>
          </p:nvGrpSpPr>
          <p:grpSpPr>
            <a:xfrm>
              <a:off x="5645230" y="2414798"/>
              <a:ext cx="2592386" cy="845811"/>
              <a:chOff x="800101" y="840203"/>
              <a:chExt cx="2592386" cy="845811"/>
            </a:xfrm>
          </p:grpSpPr>
          <p:grpSp>
            <p:nvGrpSpPr>
              <p:cNvPr id="138" name="グループ化 137"/>
              <p:cNvGrpSpPr/>
              <p:nvPr/>
            </p:nvGrpSpPr>
            <p:grpSpPr>
              <a:xfrm>
                <a:off x="800101" y="840203"/>
                <a:ext cx="2592386" cy="845811"/>
                <a:chOff x="722314" y="1768474"/>
                <a:chExt cx="2592386" cy="845811"/>
              </a:xfrm>
            </p:grpSpPr>
            <p:grpSp>
              <p:nvGrpSpPr>
                <p:cNvPr id="140" name="グループ化 139"/>
                <p:cNvGrpSpPr/>
                <p:nvPr/>
              </p:nvGrpSpPr>
              <p:grpSpPr>
                <a:xfrm>
                  <a:off x="2959100" y="1768475"/>
                  <a:ext cx="355600" cy="845810"/>
                  <a:chOff x="2959100" y="1768475"/>
                  <a:chExt cx="355600" cy="845810"/>
                </a:xfrm>
              </p:grpSpPr>
              <p:sp>
                <p:nvSpPr>
                  <p:cNvPr id="143" name="楕円 142"/>
                  <p:cNvSpPr/>
                  <p:nvPr/>
                </p:nvSpPr>
                <p:spPr>
                  <a:xfrm>
                    <a:off x="2959100" y="1856896"/>
                    <a:ext cx="355600" cy="668968"/>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4" name="正方形/長方形 143"/>
                  <p:cNvSpPr/>
                  <p:nvPr/>
                </p:nvSpPr>
                <p:spPr>
                  <a:xfrm>
                    <a:off x="3048000" y="1768475"/>
                    <a:ext cx="152400" cy="84581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41" name="正方形/長方形 140"/>
                <p:cNvSpPr/>
                <p:nvPr/>
              </p:nvSpPr>
              <p:spPr>
                <a:xfrm>
                  <a:off x="722314" y="1768474"/>
                  <a:ext cx="2376487" cy="845810"/>
                </a:xfrm>
                <a:prstGeom prst="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42" name="図 141"/>
                <p:cNvPicPr>
                  <a:picLocks noChangeAspect="1"/>
                </p:cNvPicPr>
                <p:nvPr/>
              </p:nvPicPr>
              <p:blipFill rotWithShape="1">
                <a:blip r:embed="rId12" cstate="screen">
                  <a:extLst>
                    <a:ext uri="{28A0092B-C50C-407E-A947-70E740481C1C}">
                      <a14:useLocalDpi xmlns:a14="http://schemas.microsoft.com/office/drawing/2010/main"/>
                    </a:ext>
                  </a:extLst>
                </a:blip>
                <a:srcRect/>
                <a:stretch/>
              </p:blipFill>
              <p:spPr>
                <a:xfrm>
                  <a:off x="736600" y="1775907"/>
                  <a:ext cx="685800" cy="838378"/>
                </a:xfrm>
                <a:prstGeom prst="rect">
                  <a:avLst/>
                </a:prstGeom>
              </p:spPr>
            </p:pic>
          </p:grpSp>
          <p:sp>
            <p:nvSpPr>
              <p:cNvPr id="139" name="テキスト ボックス 138"/>
              <p:cNvSpPr txBox="1"/>
              <p:nvPr/>
            </p:nvSpPr>
            <p:spPr>
              <a:xfrm>
                <a:off x="1500187" y="847308"/>
                <a:ext cx="684211" cy="276999"/>
              </a:xfrm>
              <a:prstGeom prst="rect">
                <a:avLst/>
              </a:prstGeom>
              <a:noFill/>
            </p:spPr>
            <p:txBody>
              <a:bodyPr wrap="square" rtlCol="0">
                <a:spAutoFit/>
              </a:bodyPr>
              <a:lstStyle/>
              <a:p>
                <a:r>
                  <a:rPr kumimoji="1" lang="ja-JP" altLang="en-US" sz="1200" dirty="0" smtClean="0">
                    <a:solidFill>
                      <a:schemeClr val="bg1">
                        <a:lumMod val="65000"/>
                      </a:schemeClr>
                    </a:solidFill>
                    <a:latin typeface="Meiryo UI" panose="020B0604030504040204" pitchFamily="50" charset="-128"/>
                    <a:ea typeface="Meiryo UI" panose="020B0604030504040204" pitchFamily="50" charset="-128"/>
                  </a:rPr>
                  <a:t>人感</a:t>
                </a:r>
                <a:endParaRPr kumimoji="1" lang="ja-JP" altLang="en-US" sz="1200" dirty="0">
                  <a:solidFill>
                    <a:schemeClr val="bg1">
                      <a:lumMod val="65000"/>
                    </a:schemeClr>
                  </a:solidFill>
                  <a:latin typeface="Meiryo UI" panose="020B0604030504040204" pitchFamily="50" charset="-128"/>
                  <a:ea typeface="Meiryo UI" panose="020B0604030504040204" pitchFamily="50" charset="-128"/>
                </a:endParaRPr>
              </a:p>
            </p:txBody>
          </p:sp>
        </p:grpSp>
        <p:sp>
          <p:nvSpPr>
            <p:cNvPr id="137" name="テキスト ボックス 136"/>
            <p:cNvSpPr txBox="1"/>
            <p:nvPr/>
          </p:nvSpPr>
          <p:spPr>
            <a:xfrm>
              <a:off x="6673537" y="2706003"/>
              <a:ext cx="1555752" cy="447255"/>
            </a:xfrm>
            <a:prstGeom prst="rect">
              <a:avLst/>
            </a:prstGeom>
            <a:noFill/>
          </p:spPr>
          <p:txBody>
            <a:bodyPr wrap="square" rtlCol="0">
              <a:spAutoFit/>
            </a:bodyPr>
            <a:lstStyle/>
            <a:p>
              <a:r>
                <a:rPr lang="ja-JP" altLang="en-US" sz="1400" b="1" dirty="0" smtClean="0">
                  <a:latin typeface="Meiryo UI" panose="020B0604030504040204" pitchFamily="50" charset="-128"/>
                  <a:ea typeface="Meiryo UI" panose="020B0604030504040204" pitchFamily="50" charset="-128"/>
                </a:rPr>
                <a:t>感知したら</a:t>
              </a:r>
              <a:endParaRPr kumimoji="1" lang="ja-JP" altLang="en-US" sz="1400" b="1" dirty="0">
                <a:latin typeface="Meiryo UI" panose="020B0604030504040204" pitchFamily="50" charset="-128"/>
                <a:ea typeface="Meiryo UI" panose="020B0604030504040204" pitchFamily="50" charset="-128"/>
              </a:endParaRPr>
            </a:p>
          </p:txBody>
        </p:sp>
      </p:grpSp>
      <p:cxnSp>
        <p:nvCxnSpPr>
          <p:cNvPr id="176" name="のびる線"/>
          <p:cNvCxnSpPr/>
          <p:nvPr/>
        </p:nvCxnSpPr>
        <p:spPr>
          <a:xfrm>
            <a:off x="3288282" y="1878730"/>
            <a:ext cx="1161798" cy="19739"/>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nvGrpSpPr>
          <p:cNvPr id="177" name="人感センサ"/>
          <p:cNvGrpSpPr/>
          <p:nvPr/>
        </p:nvGrpSpPr>
        <p:grpSpPr>
          <a:xfrm>
            <a:off x="1609478" y="1705560"/>
            <a:ext cx="1818166" cy="591377"/>
            <a:chOff x="5645229" y="2414797"/>
            <a:chExt cx="2592387" cy="845812"/>
          </a:xfrm>
        </p:grpSpPr>
        <p:grpSp>
          <p:nvGrpSpPr>
            <p:cNvPr id="178" name="グループ化 177"/>
            <p:cNvGrpSpPr/>
            <p:nvPr/>
          </p:nvGrpSpPr>
          <p:grpSpPr>
            <a:xfrm>
              <a:off x="5645229" y="2414797"/>
              <a:ext cx="2592387" cy="845812"/>
              <a:chOff x="800100" y="840202"/>
              <a:chExt cx="2592387" cy="845812"/>
            </a:xfrm>
          </p:grpSpPr>
          <p:grpSp>
            <p:nvGrpSpPr>
              <p:cNvPr id="180" name="グループ化 179"/>
              <p:cNvGrpSpPr/>
              <p:nvPr/>
            </p:nvGrpSpPr>
            <p:grpSpPr>
              <a:xfrm>
                <a:off x="800100" y="840202"/>
                <a:ext cx="2592387" cy="845812"/>
                <a:chOff x="722313" y="1768473"/>
                <a:chExt cx="2592387" cy="845812"/>
              </a:xfrm>
            </p:grpSpPr>
            <p:grpSp>
              <p:nvGrpSpPr>
                <p:cNvPr id="182" name="グループ化 181"/>
                <p:cNvGrpSpPr/>
                <p:nvPr/>
              </p:nvGrpSpPr>
              <p:grpSpPr>
                <a:xfrm>
                  <a:off x="2959100" y="1768475"/>
                  <a:ext cx="355600" cy="845810"/>
                  <a:chOff x="2959100" y="1768475"/>
                  <a:chExt cx="355600" cy="845810"/>
                </a:xfrm>
              </p:grpSpPr>
              <p:sp>
                <p:nvSpPr>
                  <p:cNvPr id="185" name="楕円 184"/>
                  <p:cNvSpPr/>
                  <p:nvPr/>
                </p:nvSpPr>
                <p:spPr>
                  <a:xfrm>
                    <a:off x="2959100" y="1856896"/>
                    <a:ext cx="355600" cy="668968"/>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6" name="正方形/長方形 185"/>
                  <p:cNvSpPr/>
                  <p:nvPr/>
                </p:nvSpPr>
                <p:spPr>
                  <a:xfrm>
                    <a:off x="3048000" y="1768475"/>
                    <a:ext cx="152400" cy="84581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83" name="正方形/長方形 182"/>
                <p:cNvSpPr/>
                <p:nvPr/>
              </p:nvSpPr>
              <p:spPr>
                <a:xfrm>
                  <a:off x="722313" y="1768473"/>
                  <a:ext cx="2376487" cy="845809"/>
                </a:xfrm>
                <a:prstGeom prst="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84" name="図 183"/>
                <p:cNvPicPr>
                  <a:picLocks noChangeAspect="1"/>
                </p:cNvPicPr>
                <p:nvPr/>
              </p:nvPicPr>
              <p:blipFill rotWithShape="1">
                <a:blip r:embed="rId13" cstate="screen">
                  <a:extLst>
                    <a:ext uri="{28A0092B-C50C-407E-A947-70E740481C1C}">
                      <a14:useLocalDpi xmlns:a14="http://schemas.microsoft.com/office/drawing/2010/main"/>
                    </a:ext>
                  </a:extLst>
                </a:blip>
                <a:srcRect/>
                <a:stretch/>
              </p:blipFill>
              <p:spPr>
                <a:xfrm>
                  <a:off x="736600" y="1775907"/>
                  <a:ext cx="685800" cy="838378"/>
                </a:xfrm>
                <a:prstGeom prst="rect">
                  <a:avLst/>
                </a:prstGeom>
              </p:spPr>
            </p:pic>
          </p:grpSp>
          <p:sp>
            <p:nvSpPr>
              <p:cNvPr id="181" name="テキスト ボックス 180"/>
              <p:cNvSpPr txBox="1"/>
              <p:nvPr/>
            </p:nvSpPr>
            <p:spPr>
              <a:xfrm>
                <a:off x="1500187" y="847308"/>
                <a:ext cx="684211" cy="412307"/>
              </a:xfrm>
              <a:prstGeom prst="rect">
                <a:avLst/>
              </a:prstGeom>
              <a:noFill/>
            </p:spPr>
            <p:txBody>
              <a:bodyPr wrap="square" rtlCol="0">
                <a:spAutoFit/>
              </a:bodyPr>
              <a:lstStyle/>
              <a:p>
                <a:r>
                  <a:rPr kumimoji="1" lang="ja-JP" altLang="en-US" sz="1100" dirty="0" smtClean="0">
                    <a:solidFill>
                      <a:schemeClr val="bg1">
                        <a:lumMod val="65000"/>
                      </a:schemeClr>
                    </a:solidFill>
                    <a:latin typeface="Meiryo UI" panose="020B0604030504040204" pitchFamily="50" charset="-128"/>
                    <a:ea typeface="Meiryo UI" panose="020B0604030504040204" pitchFamily="50" charset="-128"/>
                  </a:rPr>
                  <a:t>人感</a:t>
                </a:r>
                <a:endParaRPr kumimoji="1" lang="ja-JP" altLang="en-US" sz="1100" dirty="0">
                  <a:solidFill>
                    <a:schemeClr val="bg1">
                      <a:lumMod val="65000"/>
                    </a:schemeClr>
                  </a:solidFill>
                  <a:latin typeface="Meiryo UI" panose="020B0604030504040204" pitchFamily="50" charset="-128"/>
                  <a:ea typeface="Meiryo UI" panose="020B0604030504040204" pitchFamily="50" charset="-128"/>
                </a:endParaRPr>
              </a:p>
            </p:txBody>
          </p:sp>
        </p:grpSp>
        <p:sp>
          <p:nvSpPr>
            <p:cNvPr id="179" name="テキスト ボックス 178"/>
            <p:cNvSpPr txBox="1"/>
            <p:nvPr/>
          </p:nvSpPr>
          <p:spPr>
            <a:xfrm>
              <a:off x="6673537" y="2706003"/>
              <a:ext cx="1555752" cy="447255"/>
            </a:xfrm>
            <a:prstGeom prst="rect">
              <a:avLst/>
            </a:prstGeom>
            <a:noFill/>
          </p:spPr>
          <p:txBody>
            <a:bodyPr wrap="square" rtlCol="0">
              <a:spAutoFit/>
            </a:bodyPr>
            <a:lstStyle/>
            <a:p>
              <a:r>
                <a:rPr lang="ja-JP" altLang="en-US" sz="1400" b="1" dirty="0" smtClean="0">
                  <a:latin typeface="Meiryo UI" panose="020B0604030504040204" pitchFamily="50" charset="-128"/>
                  <a:ea typeface="Meiryo UI" panose="020B0604030504040204" pitchFamily="50" charset="-128"/>
                </a:rPr>
                <a:t>感知したら</a:t>
              </a:r>
              <a:endParaRPr kumimoji="1" lang="ja-JP" altLang="en-US" sz="1400" b="1" dirty="0">
                <a:latin typeface="Meiryo UI" panose="020B0604030504040204" pitchFamily="50" charset="-128"/>
                <a:ea typeface="Meiryo UI" panose="020B0604030504040204" pitchFamily="50" charset="-128"/>
              </a:endParaRPr>
            </a:p>
          </p:txBody>
        </p:sp>
      </p:grpSp>
      <p:grpSp>
        <p:nvGrpSpPr>
          <p:cNvPr id="187" name="明るさタグ"/>
          <p:cNvGrpSpPr/>
          <p:nvPr/>
        </p:nvGrpSpPr>
        <p:grpSpPr>
          <a:xfrm>
            <a:off x="4150082" y="1642190"/>
            <a:ext cx="2197289" cy="627046"/>
            <a:chOff x="2184100" y="3510548"/>
            <a:chExt cx="2222423" cy="606784"/>
          </a:xfrm>
        </p:grpSpPr>
        <p:grpSp>
          <p:nvGrpSpPr>
            <p:cNvPr id="188" name="グループ化 187"/>
            <p:cNvGrpSpPr/>
            <p:nvPr/>
          </p:nvGrpSpPr>
          <p:grpSpPr>
            <a:xfrm>
              <a:off x="2184100" y="3510548"/>
              <a:ext cx="2222423" cy="606389"/>
              <a:chOff x="1080712" y="4968657"/>
              <a:chExt cx="3071287" cy="855565"/>
            </a:xfrm>
          </p:grpSpPr>
          <p:grpSp>
            <p:nvGrpSpPr>
              <p:cNvPr id="190" name="グループ化 189"/>
              <p:cNvGrpSpPr/>
              <p:nvPr/>
            </p:nvGrpSpPr>
            <p:grpSpPr>
              <a:xfrm>
                <a:off x="1080712" y="4968657"/>
                <a:ext cx="537971" cy="855565"/>
                <a:chOff x="5371216" y="4597477"/>
                <a:chExt cx="537971" cy="855565"/>
              </a:xfrm>
            </p:grpSpPr>
            <p:sp>
              <p:nvSpPr>
                <p:cNvPr id="209" name="アーチ 208"/>
                <p:cNvSpPr/>
                <p:nvPr/>
              </p:nvSpPr>
              <p:spPr>
                <a:xfrm rot="5400000">
                  <a:off x="5181138" y="4791596"/>
                  <a:ext cx="851524" cy="471368"/>
                </a:xfrm>
                <a:prstGeom prst="blockArc">
                  <a:avLst>
                    <a:gd name="adj1" fmla="val 10660726"/>
                    <a:gd name="adj2" fmla="val 21418039"/>
                    <a:gd name="adj3" fmla="val 22066"/>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10" name="正方形/長方形 209"/>
                <p:cNvSpPr/>
                <p:nvPr/>
              </p:nvSpPr>
              <p:spPr>
                <a:xfrm>
                  <a:off x="5736872" y="4597477"/>
                  <a:ext cx="172315" cy="84436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1" name="正方形/長方形 210"/>
                <p:cNvSpPr/>
                <p:nvPr/>
              </p:nvSpPr>
              <p:spPr>
                <a:xfrm>
                  <a:off x="5587116" y="4597477"/>
                  <a:ext cx="322070" cy="107815"/>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2" name="正方形/長方形 211"/>
                <p:cNvSpPr/>
                <p:nvPr/>
              </p:nvSpPr>
              <p:spPr>
                <a:xfrm>
                  <a:off x="5624083" y="5339627"/>
                  <a:ext cx="285103" cy="107815"/>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91" name="グループ化 190"/>
              <p:cNvGrpSpPr/>
              <p:nvPr/>
            </p:nvGrpSpPr>
            <p:grpSpPr>
              <a:xfrm>
                <a:off x="1559612" y="4968657"/>
                <a:ext cx="2592387" cy="845810"/>
                <a:chOff x="800100" y="2530475"/>
                <a:chExt cx="2592387" cy="845810"/>
              </a:xfrm>
            </p:grpSpPr>
            <p:grpSp>
              <p:nvGrpSpPr>
                <p:cNvPr id="192" name="グループ化 191"/>
                <p:cNvGrpSpPr/>
                <p:nvPr/>
              </p:nvGrpSpPr>
              <p:grpSpPr>
                <a:xfrm>
                  <a:off x="800100" y="2530475"/>
                  <a:ext cx="2592387" cy="845810"/>
                  <a:chOff x="800100" y="2530475"/>
                  <a:chExt cx="2592387" cy="845810"/>
                </a:xfrm>
              </p:grpSpPr>
              <p:grpSp>
                <p:nvGrpSpPr>
                  <p:cNvPr id="194" name="グループ化 193"/>
                  <p:cNvGrpSpPr/>
                  <p:nvPr/>
                </p:nvGrpSpPr>
                <p:grpSpPr>
                  <a:xfrm>
                    <a:off x="3036887" y="2530475"/>
                    <a:ext cx="355600" cy="845810"/>
                    <a:chOff x="2959100" y="1768475"/>
                    <a:chExt cx="355600" cy="845810"/>
                  </a:xfrm>
                </p:grpSpPr>
                <p:sp>
                  <p:nvSpPr>
                    <p:cNvPr id="207" name="楕円 206"/>
                    <p:cNvSpPr/>
                    <p:nvPr/>
                  </p:nvSpPr>
                  <p:spPr>
                    <a:xfrm>
                      <a:off x="2959100" y="1856896"/>
                      <a:ext cx="355600" cy="668968"/>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8" name="正方形/長方形 207"/>
                    <p:cNvSpPr/>
                    <p:nvPr/>
                  </p:nvSpPr>
                  <p:spPr>
                    <a:xfrm>
                      <a:off x="3048000" y="1768475"/>
                      <a:ext cx="152400" cy="84581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95" name="正方形/長方形 194"/>
                  <p:cNvSpPr/>
                  <p:nvPr/>
                </p:nvSpPr>
                <p:spPr>
                  <a:xfrm>
                    <a:off x="800100" y="2530475"/>
                    <a:ext cx="2376487" cy="845810"/>
                  </a:xfrm>
                  <a:prstGeom prst="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96" name="グループ化 195"/>
                  <p:cNvGrpSpPr/>
                  <p:nvPr/>
                </p:nvGrpSpPr>
                <p:grpSpPr>
                  <a:xfrm>
                    <a:off x="800100" y="2530475"/>
                    <a:ext cx="685800" cy="845810"/>
                    <a:chOff x="800100" y="2530475"/>
                    <a:chExt cx="685800" cy="845810"/>
                  </a:xfrm>
                </p:grpSpPr>
                <p:sp>
                  <p:nvSpPr>
                    <p:cNvPr id="197" name="正方形/長方形 196"/>
                    <p:cNvSpPr/>
                    <p:nvPr/>
                  </p:nvSpPr>
                  <p:spPr>
                    <a:xfrm>
                      <a:off x="800100" y="2530475"/>
                      <a:ext cx="685800" cy="845810"/>
                    </a:xfrm>
                    <a:prstGeom prst="rect">
                      <a:avLst/>
                    </a:prstGeom>
                    <a:solidFill>
                      <a:srgbClr val="33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8" name="ドーナツ 197"/>
                    <p:cNvSpPr/>
                    <p:nvPr/>
                  </p:nvSpPr>
                  <p:spPr>
                    <a:xfrm>
                      <a:off x="977125" y="2800980"/>
                      <a:ext cx="288000" cy="288000"/>
                    </a:xfrm>
                    <a:prstGeom prst="donut">
                      <a:avLst>
                        <a:gd name="adj" fmla="val 695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99" name="楕円 198"/>
                    <p:cNvSpPr/>
                    <p:nvPr/>
                  </p:nvSpPr>
                  <p:spPr>
                    <a:xfrm>
                      <a:off x="1088144" y="2702135"/>
                      <a:ext cx="72000" cy="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0" name="楕円 199"/>
                    <p:cNvSpPr/>
                    <p:nvPr/>
                  </p:nvSpPr>
                  <p:spPr>
                    <a:xfrm>
                      <a:off x="1093063" y="3123817"/>
                      <a:ext cx="72000" cy="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1" name="楕円 200"/>
                    <p:cNvSpPr/>
                    <p:nvPr/>
                  </p:nvSpPr>
                  <p:spPr>
                    <a:xfrm>
                      <a:off x="1303512" y="2924754"/>
                      <a:ext cx="72000" cy="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2" name="楕円 201"/>
                    <p:cNvSpPr/>
                    <p:nvPr/>
                  </p:nvSpPr>
                  <p:spPr>
                    <a:xfrm>
                      <a:off x="871069" y="2922858"/>
                      <a:ext cx="72000" cy="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3" name="楕円 202"/>
                    <p:cNvSpPr/>
                    <p:nvPr/>
                  </p:nvSpPr>
                  <p:spPr>
                    <a:xfrm>
                      <a:off x="937329" y="2774135"/>
                      <a:ext cx="72000" cy="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4" name="楕円 203"/>
                    <p:cNvSpPr/>
                    <p:nvPr/>
                  </p:nvSpPr>
                  <p:spPr>
                    <a:xfrm>
                      <a:off x="949281" y="3077571"/>
                      <a:ext cx="72000" cy="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5" name="楕円 204"/>
                    <p:cNvSpPr/>
                    <p:nvPr/>
                  </p:nvSpPr>
                  <p:spPr>
                    <a:xfrm>
                      <a:off x="1237861" y="2774135"/>
                      <a:ext cx="72000" cy="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6" name="楕円 205"/>
                    <p:cNvSpPr/>
                    <p:nvPr/>
                  </p:nvSpPr>
                  <p:spPr>
                    <a:xfrm>
                      <a:off x="1222830" y="3059225"/>
                      <a:ext cx="72000" cy="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sp>
              <p:nvSpPr>
                <p:cNvPr id="193" name="テキスト ボックス 192"/>
                <p:cNvSpPr txBox="1"/>
                <p:nvPr/>
              </p:nvSpPr>
              <p:spPr>
                <a:xfrm>
                  <a:off x="1485899" y="2563634"/>
                  <a:ext cx="857656" cy="369110"/>
                </a:xfrm>
                <a:prstGeom prst="rect">
                  <a:avLst/>
                </a:prstGeom>
                <a:noFill/>
              </p:spPr>
              <p:txBody>
                <a:bodyPr wrap="square" rtlCol="0">
                  <a:spAutoFit/>
                </a:bodyPr>
                <a:lstStyle/>
                <a:p>
                  <a:r>
                    <a:rPr lang="ja-JP" altLang="en-US" sz="1100" dirty="0" smtClean="0">
                      <a:solidFill>
                        <a:schemeClr val="bg1">
                          <a:lumMod val="65000"/>
                        </a:schemeClr>
                      </a:solidFill>
                      <a:latin typeface="Meiryo UI" panose="020B0604030504040204" pitchFamily="50" charset="-128"/>
                      <a:ea typeface="Meiryo UI" panose="020B0604030504040204" pitchFamily="50" charset="-128"/>
                    </a:rPr>
                    <a:t>明るさ</a:t>
                  </a:r>
                  <a:endParaRPr kumimoji="1" lang="ja-JP" altLang="en-US" sz="1100" dirty="0">
                    <a:solidFill>
                      <a:schemeClr val="bg1">
                        <a:lumMod val="65000"/>
                      </a:schemeClr>
                    </a:solidFill>
                    <a:latin typeface="Meiryo UI" panose="020B0604030504040204" pitchFamily="50" charset="-128"/>
                    <a:ea typeface="Meiryo UI" panose="020B0604030504040204" pitchFamily="50" charset="-128"/>
                  </a:endParaRPr>
                </a:p>
              </p:txBody>
            </p:sp>
          </p:grpSp>
        </p:grpSp>
        <p:sp>
          <p:nvSpPr>
            <p:cNvPr id="189" name="テキスト ボックス 188"/>
            <p:cNvSpPr txBox="1"/>
            <p:nvPr/>
          </p:nvSpPr>
          <p:spPr>
            <a:xfrm>
              <a:off x="3440481" y="3594112"/>
              <a:ext cx="874876" cy="523220"/>
            </a:xfrm>
            <a:prstGeom prst="rect">
              <a:avLst/>
            </a:prstGeom>
            <a:noFill/>
          </p:spPr>
          <p:txBody>
            <a:bodyPr wrap="square" rtlCol="0">
              <a:spAutoFit/>
            </a:bodyPr>
            <a:lstStyle/>
            <a:p>
              <a:r>
                <a:rPr lang="ja-JP" altLang="en-US" sz="1400" b="1" dirty="0" smtClean="0">
                  <a:latin typeface="Meiryo UI" panose="020B0604030504040204" pitchFamily="50" charset="-128"/>
                  <a:ea typeface="Meiryo UI" panose="020B0604030504040204" pitchFamily="50" charset="-128"/>
                </a:rPr>
                <a:t>明るさを</a:t>
              </a:r>
              <a:endParaRPr lang="en-US" altLang="ja-JP" sz="1400" b="1" dirty="0" smtClean="0">
                <a:latin typeface="Meiryo UI" panose="020B0604030504040204" pitchFamily="50" charset="-128"/>
                <a:ea typeface="Meiryo UI" panose="020B0604030504040204" pitchFamily="50" charset="-128"/>
              </a:endParaRPr>
            </a:p>
            <a:p>
              <a:r>
                <a:rPr lang="ja-JP" altLang="en-US" sz="1400" b="1" dirty="0" smtClean="0">
                  <a:latin typeface="Meiryo UI" panose="020B0604030504040204" pitchFamily="50" charset="-128"/>
                  <a:ea typeface="Meiryo UI" panose="020B0604030504040204" pitchFamily="50" charset="-128"/>
                </a:rPr>
                <a:t>確認す</a:t>
              </a:r>
              <a:r>
                <a:rPr lang="ja-JP" altLang="en-US" sz="1400" b="1" dirty="0">
                  <a:latin typeface="Meiryo UI" panose="020B0604030504040204" pitchFamily="50" charset="-128"/>
                  <a:ea typeface="Meiryo UI" panose="020B0604030504040204" pitchFamily="50" charset="-128"/>
                </a:rPr>
                <a:t>る</a:t>
              </a:r>
              <a:endParaRPr kumimoji="1" lang="ja-JP" altLang="en-US" sz="1400" b="1" dirty="0">
                <a:latin typeface="Meiryo UI" panose="020B0604030504040204" pitchFamily="50" charset="-128"/>
                <a:ea typeface="Meiryo UI" panose="020B0604030504040204" pitchFamily="50" charset="-128"/>
              </a:endParaRPr>
            </a:p>
          </p:txBody>
        </p:sp>
      </p:grpSp>
      <p:grpSp>
        <p:nvGrpSpPr>
          <p:cNvPr id="214" name="GPIOタグ"/>
          <p:cNvGrpSpPr/>
          <p:nvPr/>
        </p:nvGrpSpPr>
        <p:grpSpPr>
          <a:xfrm>
            <a:off x="7213345" y="1577214"/>
            <a:ext cx="2000314" cy="665334"/>
            <a:chOff x="7605964" y="2595822"/>
            <a:chExt cx="1794461" cy="512730"/>
          </a:xfrm>
        </p:grpSpPr>
        <p:grpSp>
          <p:nvGrpSpPr>
            <p:cNvPr id="215" name="グループ化 214"/>
            <p:cNvGrpSpPr/>
            <p:nvPr/>
          </p:nvGrpSpPr>
          <p:grpSpPr>
            <a:xfrm>
              <a:off x="7605964" y="2595822"/>
              <a:ext cx="1794461" cy="512730"/>
              <a:chOff x="9451317" y="1533917"/>
              <a:chExt cx="2395732" cy="748378"/>
            </a:xfrm>
          </p:grpSpPr>
          <p:grpSp>
            <p:nvGrpSpPr>
              <p:cNvPr id="217" name="グループ化 216"/>
              <p:cNvGrpSpPr/>
              <p:nvPr/>
            </p:nvGrpSpPr>
            <p:grpSpPr>
              <a:xfrm>
                <a:off x="9737842" y="1533917"/>
                <a:ext cx="2109207" cy="738015"/>
                <a:chOff x="692149" y="3869207"/>
                <a:chExt cx="2592387" cy="863027"/>
              </a:xfrm>
            </p:grpSpPr>
            <p:grpSp>
              <p:nvGrpSpPr>
                <p:cNvPr id="223" name="グループ化 222"/>
                <p:cNvGrpSpPr/>
                <p:nvPr/>
              </p:nvGrpSpPr>
              <p:grpSpPr>
                <a:xfrm>
                  <a:off x="692149" y="3885033"/>
                  <a:ext cx="2592387" cy="847201"/>
                  <a:chOff x="2421264" y="5174815"/>
                  <a:chExt cx="2592387" cy="847201"/>
                </a:xfrm>
              </p:grpSpPr>
              <p:grpSp>
                <p:nvGrpSpPr>
                  <p:cNvPr id="225" name="グループ化 224"/>
                  <p:cNvGrpSpPr/>
                  <p:nvPr/>
                </p:nvGrpSpPr>
                <p:grpSpPr>
                  <a:xfrm>
                    <a:off x="4658051" y="5175880"/>
                    <a:ext cx="355600" cy="845810"/>
                    <a:chOff x="2959100" y="1768475"/>
                    <a:chExt cx="355600" cy="845810"/>
                  </a:xfrm>
                </p:grpSpPr>
                <p:sp>
                  <p:nvSpPr>
                    <p:cNvPr id="238" name="楕円 237"/>
                    <p:cNvSpPr/>
                    <p:nvPr/>
                  </p:nvSpPr>
                  <p:spPr>
                    <a:xfrm>
                      <a:off x="2959100" y="1856896"/>
                      <a:ext cx="355600" cy="668968"/>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9" name="正方形/長方形 238"/>
                    <p:cNvSpPr/>
                    <p:nvPr/>
                  </p:nvSpPr>
                  <p:spPr>
                    <a:xfrm>
                      <a:off x="3048000" y="1768475"/>
                      <a:ext cx="152400" cy="84581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26" name="正方形/長方形 225"/>
                  <p:cNvSpPr/>
                  <p:nvPr/>
                </p:nvSpPr>
                <p:spPr>
                  <a:xfrm>
                    <a:off x="2421264" y="5174815"/>
                    <a:ext cx="2376487" cy="846875"/>
                  </a:xfrm>
                  <a:prstGeom prst="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27" name="グループ化 226"/>
                  <p:cNvGrpSpPr/>
                  <p:nvPr/>
                </p:nvGrpSpPr>
                <p:grpSpPr>
                  <a:xfrm>
                    <a:off x="2428409" y="5176206"/>
                    <a:ext cx="685800" cy="845810"/>
                    <a:chOff x="2411740" y="3886259"/>
                    <a:chExt cx="685800" cy="845810"/>
                  </a:xfrm>
                </p:grpSpPr>
                <p:sp>
                  <p:nvSpPr>
                    <p:cNvPr id="228" name="正方形/長方形 227"/>
                    <p:cNvSpPr/>
                    <p:nvPr/>
                  </p:nvSpPr>
                  <p:spPr>
                    <a:xfrm>
                      <a:off x="2411740" y="3886259"/>
                      <a:ext cx="685800" cy="84581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9" name="正方形/長方形 228"/>
                    <p:cNvSpPr/>
                    <p:nvPr/>
                  </p:nvSpPr>
                  <p:spPr>
                    <a:xfrm>
                      <a:off x="2488266" y="4165731"/>
                      <a:ext cx="532746" cy="2868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0" name="正方形/長方形 229"/>
                    <p:cNvSpPr/>
                    <p:nvPr/>
                  </p:nvSpPr>
                  <p:spPr>
                    <a:xfrm>
                      <a:off x="2560571" y="4225364"/>
                      <a:ext cx="72000" cy="72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31" name="正方形/長方形 230"/>
                    <p:cNvSpPr/>
                    <p:nvPr/>
                  </p:nvSpPr>
                  <p:spPr>
                    <a:xfrm>
                      <a:off x="2560571" y="4329099"/>
                      <a:ext cx="72000" cy="72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32" name="正方形/長方形 231"/>
                    <p:cNvSpPr/>
                    <p:nvPr/>
                  </p:nvSpPr>
                  <p:spPr>
                    <a:xfrm>
                      <a:off x="2663349" y="4329099"/>
                      <a:ext cx="72000" cy="72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33" name="正方形/長方形 232"/>
                    <p:cNvSpPr/>
                    <p:nvPr/>
                  </p:nvSpPr>
                  <p:spPr>
                    <a:xfrm>
                      <a:off x="2770125" y="4329099"/>
                      <a:ext cx="72000" cy="72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34" name="正方形/長方形 233"/>
                    <p:cNvSpPr/>
                    <p:nvPr/>
                  </p:nvSpPr>
                  <p:spPr>
                    <a:xfrm>
                      <a:off x="2873692" y="4329099"/>
                      <a:ext cx="72000" cy="72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35" name="正方形/長方形 234"/>
                    <p:cNvSpPr/>
                    <p:nvPr/>
                  </p:nvSpPr>
                  <p:spPr>
                    <a:xfrm>
                      <a:off x="2670195" y="4222703"/>
                      <a:ext cx="72000" cy="72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36" name="正方形/長方形 235"/>
                    <p:cNvSpPr/>
                    <p:nvPr/>
                  </p:nvSpPr>
                  <p:spPr>
                    <a:xfrm>
                      <a:off x="2770125" y="4222703"/>
                      <a:ext cx="72000" cy="72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37" name="正方形/長方形 236"/>
                    <p:cNvSpPr/>
                    <p:nvPr/>
                  </p:nvSpPr>
                  <p:spPr>
                    <a:xfrm>
                      <a:off x="2870055" y="4222703"/>
                      <a:ext cx="72000" cy="72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sp>
              <p:nvSpPr>
                <p:cNvPr id="224" name="テキスト ボックス 223"/>
                <p:cNvSpPr txBox="1"/>
                <p:nvPr/>
              </p:nvSpPr>
              <p:spPr>
                <a:xfrm>
                  <a:off x="1336255" y="3869207"/>
                  <a:ext cx="931957" cy="420259"/>
                </a:xfrm>
                <a:prstGeom prst="rect">
                  <a:avLst/>
                </a:prstGeom>
                <a:noFill/>
              </p:spPr>
              <p:txBody>
                <a:bodyPr wrap="square" rtlCol="0">
                  <a:spAutoFit/>
                </a:bodyPr>
                <a:lstStyle/>
                <a:p>
                  <a:r>
                    <a:rPr lang="en-US" altLang="ja-JP" sz="1000" dirty="0" smtClean="0">
                      <a:solidFill>
                        <a:schemeClr val="bg1">
                          <a:lumMod val="65000"/>
                        </a:schemeClr>
                      </a:solidFill>
                      <a:latin typeface="Meiryo UI" panose="020B0604030504040204" pitchFamily="50" charset="-128"/>
                      <a:ea typeface="Meiryo UI" panose="020B0604030504040204" pitchFamily="50" charset="-128"/>
                    </a:rPr>
                    <a:t>GPIO</a:t>
                  </a:r>
                  <a:endParaRPr kumimoji="1" lang="ja-JP" altLang="en-US" sz="1000" dirty="0">
                    <a:solidFill>
                      <a:schemeClr val="bg1">
                        <a:lumMod val="65000"/>
                      </a:schemeClr>
                    </a:solidFill>
                    <a:latin typeface="Meiryo UI" panose="020B0604030504040204" pitchFamily="50" charset="-128"/>
                    <a:ea typeface="Meiryo UI" panose="020B0604030504040204" pitchFamily="50" charset="-128"/>
                  </a:endParaRPr>
                </a:p>
              </p:txBody>
            </p:sp>
          </p:grpSp>
          <p:grpSp>
            <p:nvGrpSpPr>
              <p:cNvPr id="218" name="グループ化 217"/>
              <p:cNvGrpSpPr/>
              <p:nvPr/>
            </p:nvGrpSpPr>
            <p:grpSpPr>
              <a:xfrm>
                <a:off x="9451317" y="1548081"/>
                <a:ext cx="290739" cy="734214"/>
                <a:chOff x="5371216" y="4597477"/>
                <a:chExt cx="537971" cy="860169"/>
              </a:xfrm>
            </p:grpSpPr>
            <p:sp>
              <p:nvSpPr>
                <p:cNvPr id="219" name="アーチ 218"/>
                <p:cNvSpPr/>
                <p:nvPr/>
              </p:nvSpPr>
              <p:spPr>
                <a:xfrm rot="5400000">
                  <a:off x="5181138" y="4791596"/>
                  <a:ext cx="851524" cy="471368"/>
                </a:xfrm>
                <a:prstGeom prst="blockArc">
                  <a:avLst>
                    <a:gd name="adj1" fmla="val 10660726"/>
                    <a:gd name="adj2" fmla="val 21418039"/>
                    <a:gd name="adj3" fmla="val 22066"/>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20" name="正方形/長方形 219"/>
                <p:cNvSpPr/>
                <p:nvPr/>
              </p:nvSpPr>
              <p:spPr>
                <a:xfrm>
                  <a:off x="5736872" y="4597477"/>
                  <a:ext cx="172315" cy="84436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1" name="正方形/長方形 220"/>
                <p:cNvSpPr/>
                <p:nvPr/>
              </p:nvSpPr>
              <p:spPr>
                <a:xfrm>
                  <a:off x="5587116" y="4597477"/>
                  <a:ext cx="322070" cy="107815"/>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2" name="正方形/長方形 221"/>
                <p:cNvSpPr/>
                <p:nvPr/>
              </p:nvSpPr>
              <p:spPr>
                <a:xfrm>
                  <a:off x="5624082" y="5349830"/>
                  <a:ext cx="285103" cy="107816"/>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sp>
          <p:nvSpPr>
            <p:cNvPr id="216" name="テキスト ボックス 215"/>
            <p:cNvSpPr txBox="1"/>
            <p:nvPr/>
          </p:nvSpPr>
          <p:spPr>
            <a:xfrm>
              <a:off x="8392869" y="2759155"/>
              <a:ext cx="817935" cy="276999"/>
            </a:xfrm>
            <a:prstGeom prst="rect">
              <a:avLst/>
            </a:prstGeom>
            <a:noFill/>
          </p:spPr>
          <p:txBody>
            <a:bodyPr wrap="square" rtlCol="0">
              <a:spAutoFit/>
            </a:bodyPr>
            <a:lstStyle/>
            <a:p>
              <a:r>
                <a:rPr lang="ja-JP" altLang="en-US" sz="1200" b="1" dirty="0" smtClean="0">
                  <a:latin typeface="Meiryo UI" panose="020B0604030504040204" pitchFamily="50" charset="-128"/>
                  <a:ea typeface="Meiryo UI" panose="020B0604030504040204" pitchFamily="50" charset="-128"/>
                </a:rPr>
                <a:t>電源出力</a:t>
              </a:r>
              <a:endParaRPr kumimoji="1" lang="ja-JP" altLang="en-US" sz="1200" b="1" dirty="0">
                <a:latin typeface="Meiryo UI" panose="020B0604030504040204" pitchFamily="50" charset="-128"/>
                <a:ea typeface="Meiryo UI" panose="020B0604030504040204" pitchFamily="50" charset="-128"/>
              </a:endParaRPr>
            </a:p>
          </p:txBody>
        </p:sp>
      </p:grpSp>
      <p:grpSp>
        <p:nvGrpSpPr>
          <p:cNvPr id="240" name="先頭"/>
          <p:cNvGrpSpPr/>
          <p:nvPr/>
        </p:nvGrpSpPr>
        <p:grpSpPr>
          <a:xfrm>
            <a:off x="6213993" y="1623108"/>
            <a:ext cx="167605" cy="547002"/>
            <a:chOff x="6335398" y="3450297"/>
            <a:chExt cx="170023" cy="474420"/>
          </a:xfrm>
          <a:solidFill>
            <a:schemeClr val="bg1">
              <a:lumMod val="50000"/>
            </a:schemeClr>
          </a:solidFill>
        </p:grpSpPr>
        <p:sp>
          <p:nvSpPr>
            <p:cNvPr id="241" name="正方形/長方形 240"/>
            <p:cNvSpPr/>
            <p:nvPr/>
          </p:nvSpPr>
          <p:spPr>
            <a:xfrm>
              <a:off x="6335398" y="3450297"/>
              <a:ext cx="103260" cy="4744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2" name="楕円 241"/>
            <p:cNvSpPr/>
            <p:nvPr/>
          </p:nvSpPr>
          <p:spPr>
            <a:xfrm>
              <a:off x="6358268" y="3524609"/>
              <a:ext cx="147153" cy="31491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cxnSp>
        <p:nvCxnSpPr>
          <p:cNvPr id="243" name="のびる線"/>
          <p:cNvCxnSpPr/>
          <p:nvPr/>
        </p:nvCxnSpPr>
        <p:spPr>
          <a:xfrm>
            <a:off x="6381598" y="1874409"/>
            <a:ext cx="1007231" cy="24060"/>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nvGrpSpPr>
          <p:cNvPr id="244" name="先頭"/>
          <p:cNvGrpSpPr/>
          <p:nvPr/>
        </p:nvGrpSpPr>
        <p:grpSpPr>
          <a:xfrm>
            <a:off x="3281906" y="1723256"/>
            <a:ext cx="145738" cy="565956"/>
            <a:chOff x="6335398" y="3450297"/>
            <a:chExt cx="170023" cy="474420"/>
          </a:xfrm>
          <a:solidFill>
            <a:schemeClr val="bg1">
              <a:lumMod val="50000"/>
            </a:schemeClr>
          </a:solidFill>
        </p:grpSpPr>
        <p:sp>
          <p:nvSpPr>
            <p:cNvPr id="245" name="正方形/長方形 244"/>
            <p:cNvSpPr/>
            <p:nvPr/>
          </p:nvSpPr>
          <p:spPr>
            <a:xfrm>
              <a:off x="6335398" y="3450297"/>
              <a:ext cx="103260" cy="4744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6" name="楕円 245"/>
            <p:cNvSpPr/>
            <p:nvPr/>
          </p:nvSpPr>
          <p:spPr>
            <a:xfrm>
              <a:off x="6358268" y="3524609"/>
              <a:ext cx="147153" cy="31491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73" name="GPIOタグ"/>
          <p:cNvGrpSpPr/>
          <p:nvPr/>
        </p:nvGrpSpPr>
        <p:grpSpPr>
          <a:xfrm>
            <a:off x="7216975" y="1577848"/>
            <a:ext cx="2000314" cy="665334"/>
            <a:chOff x="7605964" y="2595822"/>
            <a:chExt cx="1794461" cy="512730"/>
          </a:xfrm>
        </p:grpSpPr>
        <p:grpSp>
          <p:nvGrpSpPr>
            <p:cNvPr id="274" name="グループ化 273"/>
            <p:cNvGrpSpPr/>
            <p:nvPr/>
          </p:nvGrpSpPr>
          <p:grpSpPr>
            <a:xfrm>
              <a:off x="7605964" y="2595822"/>
              <a:ext cx="1794461" cy="512730"/>
              <a:chOff x="9451317" y="1533917"/>
              <a:chExt cx="2395732" cy="748378"/>
            </a:xfrm>
          </p:grpSpPr>
          <p:grpSp>
            <p:nvGrpSpPr>
              <p:cNvPr id="276" name="グループ化 275"/>
              <p:cNvGrpSpPr/>
              <p:nvPr/>
            </p:nvGrpSpPr>
            <p:grpSpPr>
              <a:xfrm>
                <a:off x="9737842" y="1533917"/>
                <a:ext cx="2109207" cy="738015"/>
                <a:chOff x="692149" y="3869207"/>
                <a:chExt cx="2592387" cy="863027"/>
              </a:xfrm>
            </p:grpSpPr>
            <p:grpSp>
              <p:nvGrpSpPr>
                <p:cNvPr id="282" name="グループ化 281"/>
                <p:cNvGrpSpPr/>
                <p:nvPr/>
              </p:nvGrpSpPr>
              <p:grpSpPr>
                <a:xfrm>
                  <a:off x="692149" y="3885033"/>
                  <a:ext cx="2592387" cy="847201"/>
                  <a:chOff x="2421264" y="5174815"/>
                  <a:chExt cx="2592387" cy="847201"/>
                </a:xfrm>
              </p:grpSpPr>
              <p:grpSp>
                <p:nvGrpSpPr>
                  <p:cNvPr id="284" name="グループ化 283"/>
                  <p:cNvGrpSpPr/>
                  <p:nvPr/>
                </p:nvGrpSpPr>
                <p:grpSpPr>
                  <a:xfrm>
                    <a:off x="4658051" y="5175880"/>
                    <a:ext cx="355600" cy="845810"/>
                    <a:chOff x="2959100" y="1768475"/>
                    <a:chExt cx="355600" cy="845810"/>
                  </a:xfrm>
                </p:grpSpPr>
                <p:sp>
                  <p:nvSpPr>
                    <p:cNvPr id="297" name="楕円 296"/>
                    <p:cNvSpPr/>
                    <p:nvPr/>
                  </p:nvSpPr>
                  <p:spPr>
                    <a:xfrm>
                      <a:off x="2959100" y="1856896"/>
                      <a:ext cx="355600" cy="668968"/>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8" name="正方形/長方形 297"/>
                    <p:cNvSpPr/>
                    <p:nvPr/>
                  </p:nvSpPr>
                  <p:spPr>
                    <a:xfrm>
                      <a:off x="3048000" y="1768475"/>
                      <a:ext cx="152400" cy="84581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85" name="正方形/長方形 284"/>
                  <p:cNvSpPr/>
                  <p:nvPr/>
                </p:nvSpPr>
                <p:spPr>
                  <a:xfrm>
                    <a:off x="2421264" y="5174815"/>
                    <a:ext cx="2376487" cy="846875"/>
                  </a:xfrm>
                  <a:prstGeom prst="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86" name="グループ化 285"/>
                  <p:cNvGrpSpPr/>
                  <p:nvPr/>
                </p:nvGrpSpPr>
                <p:grpSpPr>
                  <a:xfrm>
                    <a:off x="2428409" y="5176206"/>
                    <a:ext cx="685800" cy="845810"/>
                    <a:chOff x="2411740" y="3886259"/>
                    <a:chExt cx="685800" cy="845810"/>
                  </a:xfrm>
                </p:grpSpPr>
                <p:sp>
                  <p:nvSpPr>
                    <p:cNvPr id="287" name="正方形/長方形 286"/>
                    <p:cNvSpPr/>
                    <p:nvPr/>
                  </p:nvSpPr>
                  <p:spPr>
                    <a:xfrm>
                      <a:off x="2411740" y="3886259"/>
                      <a:ext cx="685800" cy="84581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8" name="正方形/長方形 287"/>
                    <p:cNvSpPr/>
                    <p:nvPr/>
                  </p:nvSpPr>
                  <p:spPr>
                    <a:xfrm>
                      <a:off x="2488266" y="4165731"/>
                      <a:ext cx="532746" cy="2868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9" name="正方形/長方形 288"/>
                    <p:cNvSpPr/>
                    <p:nvPr/>
                  </p:nvSpPr>
                  <p:spPr>
                    <a:xfrm>
                      <a:off x="2560571" y="4225364"/>
                      <a:ext cx="72000" cy="72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90" name="正方形/長方形 289"/>
                    <p:cNvSpPr/>
                    <p:nvPr/>
                  </p:nvSpPr>
                  <p:spPr>
                    <a:xfrm>
                      <a:off x="2560571" y="4329099"/>
                      <a:ext cx="72000" cy="72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91" name="正方形/長方形 290"/>
                    <p:cNvSpPr/>
                    <p:nvPr/>
                  </p:nvSpPr>
                  <p:spPr>
                    <a:xfrm>
                      <a:off x="2663349" y="4329099"/>
                      <a:ext cx="72000" cy="72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92" name="正方形/長方形 291"/>
                    <p:cNvSpPr/>
                    <p:nvPr/>
                  </p:nvSpPr>
                  <p:spPr>
                    <a:xfrm>
                      <a:off x="2770125" y="4329099"/>
                      <a:ext cx="72000" cy="72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93" name="正方形/長方形 292"/>
                    <p:cNvSpPr/>
                    <p:nvPr/>
                  </p:nvSpPr>
                  <p:spPr>
                    <a:xfrm>
                      <a:off x="2873692" y="4329099"/>
                      <a:ext cx="72000" cy="72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94" name="正方形/長方形 293"/>
                    <p:cNvSpPr/>
                    <p:nvPr/>
                  </p:nvSpPr>
                  <p:spPr>
                    <a:xfrm>
                      <a:off x="2670195" y="4222703"/>
                      <a:ext cx="72000" cy="72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95" name="正方形/長方形 294"/>
                    <p:cNvSpPr/>
                    <p:nvPr/>
                  </p:nvSpPr>
                  <p:spPr>
                    <a:xfrm>
                      <a:off x="2770125" y="4222703"/>
                      <a:ext cx="72000" cy="72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96" name="正方形/長方形 295"/>
                    <p:cNvSpPr/>
                    <p:nvPr/>
                  </p:nvSpPr>
                  <p:spPr>
                    <a:xfrm>
                      <a:off x="2870055" y="4222703"/>
                      <a:ext cx="72000" cy="72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sp>
              <p:nvSpPr>
                <p:cNvPr id="283" name="テキスト ボックス 282"/>
                <p:cNvSpPr txBox="1"/>
                <p:nvPr/>
              </p:nvSpPr>
              <p:spPr>
                <a:xfrm>
                  <a:off x="1336255" y="3869207"/>
                  <a:ext cx="931957" cy="420259"/>
                </a:xfrm>
                <a:prstGeom prst="rect">
                  <a:avLst/>
                </a:prstGeom>
                <a:noFill/>
              </p:spPr>
              <p:txBody>
                <a:bodyPr wrap="square" rtlCol="0">
                  <a:spAutoFit/>
                </a:bodyPr>
                <a:lstStyle/>
                <a:p>
                  <a:r>
                    <a:rPr lang="en-US" altLang="ja-JP" sz="1000" dirty="0" smtClean="0">
                      <a:solidFill>
                        <a:schemeClr val="bg1">
                          <a:lumMod val="65000"/>
                        </a:schemeClr>
                      </a:solidFill>
                      <a:latin typeface="Meiryo UI" panose="020B0604030504040204" pitchFamily="50" charset="-128"/>
                      <a:ea typeface="Meiryo UI" panose="020B0604030504040204" pitchFamily="50" charset="-128"/>
                    </a:rPr>
                    <a:t>GPIO</a:t>
                  </a:r>
                  <a:endParaRPr kumimoji="1" lang="ja-JP" altLang="en-US" sz="1000" dirty="0">
                    <a:solidFill>
                      <a:schemeClr val="bg1">
                        <a:lumMod val="65000"/>
                      </a:schemeClr>
                    </a:solidFill>
                    <a:latin typeface="Meiryo UI" panose="020B0604030504040204" pitchFamily="50" charset="-128"/>
                    <a:ea typeface="Meiryo UI" panose="020B0604030504040204" pitchFamily="50" charset="-128"/>
                  </a:endParaRPr>
                </a:p>
              </p:txBody>
            </p:sp>
          </p:grpSp>
          <p:grpSp>
            <p:nvGrpSpPr>
              <p:cNvPr id="277" name="グループ化 276"/>
              <p:cNvGrpSpPr/>
              <p:nvPr/>
            </p:nvGrpSpPr>
            <p:grpSpPr>
              <a:xfrm>
                <a:off x="9451317" y="1548081"/>
                <a:ext cx="290739" cy="734214"/>
                <a:chOff x="5371216" y="4597477"/>
                <a:chExt cx="537971" cy="860169"/>
              </a:xfrm>
            </p:grpSpPr>
            <p:sp>
              <p:nvSpPr>
                <p:cNvPr id="278" name="アーチ 277"/>
                <p:cNvSpPr/>
                <p:nvPr/>
              </p:nvSpPr>
              <p:spPr>
                <a:xfrm rot="5400000">
                  <a:off x="5181138" y="4791596"/>
                  <a:ext cx="851524" cy="471368"/>
                </a:xfrm>
                <a:prstGeom prst="blockArc">
                  <a:avLst>
                    <a:gd name="adj1" fmla="val 10660726"/>
                    <a:gd name="adj2" fmla="val 21418039"/>
                    <a:gd name="adj3" fmla="val 22066"/>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79" name="正方形/長方形 278"/>
                <p:cNvSpPr/>
                <p:nvPr/>
              </p:nvSpPr>
              <p:spPr>
                <a:xfrm>
                  <a:off x="5736872" y="4597477"/>
                  <a:ext cx="172315" cy="84436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0" name="正方形/長方形 279"/>
                <p:cNvSpPr/>
                <p:nvPr/>
              </p:nvSpPr>
              <p:spPr>
                <a:xfrm>
                  <a:off x="5587116" y="4597477"/>
                  <a:ext cx="322070" cy="107815"/>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1" name="正方形/長方形 280"/>
                <p:cNvSpPr/>
                <p:nvPr/>
              </p:nvSpPr>
              <p:spPr>
                <a:xfrm>
                  <a:off x="5624082" y="5349830"/>
                  <a:ext cx="285103" cy="107816"/>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sp>
          <p:nvSpPr>
            <p:cNvPr id="275" name="テキスト ボックス 274"/>
            <p:cNvSpPr txBox="1"/>
            <p:nvPr/>
          </p:nvSpPr>
          <p:spPr>
            <a:xfrm>
              <a:off x="8392869" y="2759155"/>
              <a:ext cx="817935" cy="276999"/>
            </a:xfrm>
            <a:prstGeom prst="rect">
              <a:avLst/>
            </a:prstGeom>
            <a:noFill/>
          </p:spPr>
          <p:txBody>
            <a:bodyPr wrap="square" rtlCol="0">
              <a:spAutoFit/>
            </a:bodyPr>
            <a:lstStyle/>
            <a:p>
              <a:r>
                <a:rPr lang="ja-JP" altLang="en-US" sz="1200" b="1" dirty="0" smtClean="0">
                  <a:latin typeface="Meiryo UI" panose="020B0604030504040204" pitchFamily="50" charset="-128"/>
                  <a:ea typeface="Meiryo UI" panose="020B0604030504040204" pitchFamily="50" charset="-128"/>
                </a:rPr>
                <a:t>電源出力</a:t>
              </a:r>
              <a:endParaRPr kumimoji="1" lang="ja-JP" altLang="en-US" sz="1200" b="1" dirty="0">
                <a:latin typeface="Meiryo UI" panose="020B0604030504040204" pitchFamily="50" charset="-128"/>
                <a:ea typeface="Meiryo UI" panose="020B0604030504040204" pitchFamily="50" charset="-128"/>
              </a:endParaRPr>
            </a:p>
          </p:txBody>
        </p:sp>
      </p:grpSp>
      <p:grpSp>
        <p:nvGrpSpPr>
          <p:cNvPr id="299" name="GPIOタグ"/>
          <p:cNvGrpSpPr/>
          <p:nvPr/>
        </p:nvGrpSpPr>
        <p:grpSpPr>
          <a:xfrm>
            <a:off x="7197374" y="3148619"/>
            <a:ext cx="2000314" cy="665334"/>
            <a:chOff x="7605964" y="2595822"/>
            <a:chExt cx="1794461" cy="512730"/>
          </a:xfrm>
        </p:grpSpPr>
        <p:grpSp>
          <p:nvGrpSpPr>
            <p:cNvPr id="300" name="グループ化 299"/>
            <p:cNvGrpSpPr/>
            <p:nvPr/>
          </p:nvGrpSpPr>
          <p:grpSpPr>
            <a:xfrm>
              <a:off x="7605964" y="2595822"/>
              <a:ext cx="1794461" cy="512730"/>
              <a:chOff x="9451317" y="1533917"/>
              <a:chExt cx="2395732" cy="748378"/>
            </a:xfrm>
          </p:grpSpPr>
          <p:grpSp>
            <p:nvGrpSpPr>
              <p:cNvPr id="302" name="グループ化 301"/>
              <p:cNvGrpSpPr/>
              <p:nvPr/>
            </p:nvGrpSpPr>
            <p:grpSpPr>
              <a:xfrm>
                <a:off x="9737842" y="1533917"/>
                <a:ext cx="2109207" cy="738015"/>
                <a:chOff x="692149" y="3869207"/>
                <a:chExt cx="2592387" cy="863027"/>
              </a:xfrm>
            </p:grpSpPr>
            <p:grpSp>
              <p:nvGrpSpPr>
                <p:cNvPr id="308" name="グループ化 307"/>
                <p:cNvGrpSpPr/>
                <p:nvPr/>
              </p:nvGrpSpPr>
              <p:grpSpPr>
                <a:xfrm>
                  <a:off x="692149" y="3885033"/>
                  <a:ext cx="2592387" cy="847201"/>
                  <a:chOff x="2421264" y="5174815"/>
                  <a:chExt cx="2592387" cy="847201"/>
                </a:xfrm>
              </p:grpSpPr>
              <p:grpSp>
                <p:nvGrpSpPr>
                  <p:cNvPr id="310" name="グループ化 309"/>
                  <p:cNvGrpSpPr/>
                  <p:nvPr/>
                </p:nvGrpSpPr>
                <p:grpSpPr>
                  <a:xfrm>
                    <a:off x="4658051" y="5175880"/>
                    <a:ext cx="355600" cy="845810"/>
                    <a:chOff x="2959100" y="1768475"/>
                    <a:chExt cx="355600" cy="845810"/>
                  </a:xfrm>
                </p:grpSpPr>
                <p:sp>
                  <p:nvSpPr>
                    <p:cNvPr id="323" name="楕円 322"/>
                    <p:cNvSpPr/>
                    <p:nvPr/>
                  </p:nvSpPr>
                  <p:spPr>
                    <a:xfrm>
                      <a:off x="2959100" y="1856896"/>
                      <a:ext cx="355600" cy="668968"/>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4" name="正方形/長方形 323"/>
                    <p:cNvSpPr/>
                    <p:nvPr/>
                  </p:nvSpPr>
                  <p:spPr>
                    <a:xfrm>
                      <a:off x="3048000" y="1768475"/>
                      <a:ext cx="152400" cy="84581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11" name="正方形/長方形 310"/>
                  <p:cNvSpPr/>
                  <p:nvPr/>
                </p:nvSpPr>
                <p:spPr>
                  <a:xfrm>
                    <a:off x="2421264" y="5174815"/>
                    <a:ext cx="2376487" cy="846875"/>
                  </a:xfrm>
                  <a:prstGeom prst="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12" name="グループ化 311"/>
                  <p:cNvGrpSpPr/>
                  <p:nvPr/>
                </p:nvGrpSpPr>
                <p:grpSpPr>
                  <a:xfrm>
                    <a:off x="2428409" y="5176206"/>
                    <a:ext cx="685800" cy="845810"/>
                    <a:chOff x="2411740" y="3886259"/>
                    <a:chExt cx="685800" cy="845810"/>
                  </a:xfrm>
                </p:grpSpPr>
                <p:sp>
                  <p:nvSpPr>
                    <p:cNvPr id="313" name="正方形/長方形 312"/>
                    <p:cNvSpPr/>
                    <p:nvPr/>
                  </p:nvSpPr>
                  <p:spPr>
                    <a:xfrm>
                      <a:off x="2411740" y="3886259"/>
                      <a:ext cx="685800" cy="84581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4" name="正方形/長方形 313"/>
                    <p:cNvSpPr/>
                    <p:nvPr/>
                  </p:nvSpPr>
                  <p:spPr>
                    <a:xfrm>
                      <a:off x="2488266" y="4165731"/>
                      <a:ext cx="532746" cy="2868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5" name="正方形/長方形 314"/>
                    <p:cNvSpPr/>
                    <p:nvPr/>
                  </p:nvSpPr>
                  <p:spPr>
                    <a:xfrm>
                      <a:off x="2560571" y="4225364"/>
                      <a:ext cx="72000" cy="72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16" name="正方形/長方形 315"/>
                    <p:cNvSpPr/>
                    <p:nvPr/>
                  </p:nvSpPr>
                  <p:spPr>
                    <a:xfrm>
                      <a:off x="2560571" y="4329099"/>
                      <a:ext cx="72000" cy="72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17" name="正方形/長方形 316"/>
                    <p:cNvSpPr/>
                    <p:nvPr/>
                  </p:nvSpPr>
                  <p:spPr>
                    <a:xfrm>
                      <a:off x="2663349" y="4329099"/>
                      <a:ext cx="72000" cy="72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18" name="正方形/長方形 317"/>
                    <p:cNvSpPr/>
                    <p:nvPr/>
                  </p:nvSpPr>
                  <p:spPr>
                    <a:xfrm>
                      <a:off x="2770125" y="4329099"/>
                      <a:ext cx="72000" cy="72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19" name="正方形/長方形 318"/>
                    <p:cNvSpPr/>
                    <p:nvPr/>
                  </p:nvSpPr>
                  <p:spPr>
                    <a:xfrm>
                      <a:off x="2873692" y="4329099"/>
                      <a:ext cx="72000" cy="72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20" name="正方形/長方形 319"/>
                    <p:cNvSpPr/>
                    <p:nvPr/>
                  </p:nvSpPr>
                  <p:spPr>
                    <a:xfrm>
                      <a:off x="2670195" y="4222703"/>
                      <a:ext cx="72000" cy="72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21" name="正方形/長方形 320"/>
                    <p:cNvSpPr/>
                    <p:nvPr/>
                  </p:nvSpPr>
                  <p:spPr>
                    <a:xfrm>
                      <a:off x="2770125" y="4222703"/>
                      <a:ext cx="72000" cy="72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22" name="正方形/長方形 321"/>
                    <p:cNvSpPr/>
                    <p:nvPr/>
                  </p:nvSpPr>
                  <p:spPr>
                    <a:xfrm>
                      <a:off x="2870055" y="4222703"/>
                      <a:ext cx="72000" cy="72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sp>
              <p:nvSpPr>
                <p:cNvPr id="309" name="テキスト ボックス 308"/>
                <p:cNvSpPr txBox="1"/>
                <p:nvPr/>
              </p:nvSpPr>
              <p:spPr>
                <a:xfrm>
                  <a:off x="1336255" y="3869207"/>
                  <a:ext cx="931957" cy="420259"/>
                </a:xfrm>
                <a:prstGeom prst="rect">
                  <a:avLst/>
                </a:prstGeom>
                <a:noFill/>
              </p:spPr>
              <p:txBody>
                <a:bodyPr wrap="square" rtlCol="0">
                  <a:spAutoFit/>
                </a:bodyPr>
                <a:lstStyle/>
                <a:p>
                  <a:r>
                    <a:rPr lang="en-US" altLang="ja-JP" sz="1000" dirty="0" smtClean="0">
                      <a:solidFill>
                        <a:schemeClr val="bg1">
                          <a:lumMod val="65000"/>
                        </a:schemeClr>
                      </a:solidFill>
                      <a:latin typeface="Meiryo UI" panose="020B0604030504040204" pitchFamily="50" charset="-128"/>
                      <a:ea typeface="Meiryo UI" panose="020B0604030504040204" pitchFamily="50" charset="-128"/>
                    </a:rPr>
                    <a:t>GPIO</a:t>
                  </a:r>
                  <a:endParaRPr kumimoji="1" lang="ja-JP" altLang="en-US" sz="1000" dirty="0">
                    <a:solidFill>
                      <a:schemeClr val="bg1">
                        <a:lumMod val="65000"/>
                      </a:schemeClr>
                    </a:solidFill>
                    <a:latin typeface="Meiryo UI" panose="020B0604030504040204" pitchFamily="50" charset="-128"/>
                    <a:ea typeface="Meiryo UI" panose="020B0604030504040204" pitchFamily="50" charset="-128"/>
                  </a:endParaRPr>
                </a:p>
              </p:txBody>
            </p:sp>
          </p:grpSp>
          <p:grpSp>
            <p:nvGrpSpPr>
              <p:cNvPr id="303" name="グループ化 302"/>
              <p:cNvGrpSpPr/>
              <p:nvPr/>
            </p:nvGrpSpPr>
            <p:grpSpPr>
              <a:xfrm>
                <a:off x="9451317" y="1548081"/>
                <a:ext cx="290739" cy="734214"/>
                <a:chOff x="5371216" y="4597477"/>
                <a:chExt cx="537971" cy="860169"/>
              </a:xfrm>
            </p:grpSpPr>
            <p:sp>
              <p:nvSpPr>
                <p:cNvPr id="304" name="アーチ 303"/>
                <p:cNvSpPr/>
                <p:nvPr/>
              </p:nvSpPr>
              <p:spPr>
                <a:xfrm rot="5400000">
                  <a:off x="5181138" y="4791596"/>
                  <a:ext cx="851524" cy="471368"/>
                </a:xfrm>
                <a:prstGeom prst="blockArc">
                  <a:avLst>
                    <a:gd name="adj1" fmla="val 10660726"/>
                    <a:gd name="adj2" fmla="val 21418039"/>
                    <a:gd name="adj3" fmla="val 22066"/>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305" name="正方形/長方形 304"/>
                <p:cNvSpPr/>
                <p:nvPr/>
              </p:nvSpPr>
              <p:spPr>
                <a:xfrm>
                  <a:off x="5736872" y="4597477"/>
                  <a:ext cx="172315" cy="84436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6" name="正方形/長方形 305"/>
                <p:cNvSpPr/>
                <p:nvPr/>
              </p:nvSpPr>
              <p:spPr>
                <a:xfrm>
                  <a:off x="5587116" y="4597477"/>
                  <a:ext cx="322070" cy="107815"/>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7" name="正方形/長方形 306"/>
                <p:cNvSpPr/>
                <p:nvPr/>
              </p:nvSpPr>
              <p:spPr>
                <a:xfrm>
                  <a:off x="5624082" y="5349830"/>
                  <a:ext cx="285103" cy="107816"/>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sp>
          <p:nvSpPr>
            <p:cNvPr id="301" name="テキスト ボックス 300"/>
            <p:cNvSpPr txBox="1"/>
            <p:nvPr/>
          </p:nvSpPr>
          <p:spPr>
            <a:xfrm>
              <a:off x="8392869" y="2759155"/>
              <a:ext cx="817935" cy="276999"/>
            </a:xfrm>
            <a:prstGeom prst="rect">
              <a:avLst/>
            </a:prstGeom>
            <a:noFill/>
          </p:spPr>
          <p:txBody>
            <a:bodyPr wrap="square" rtlCol="0">
              <a:spAutoFit/>
            </a:bodyPr>
            <a:lstStyle/>
            <a:p>
              <a:r>
                <a:rPr lang="ja-JP" altLang="en-US" sz="1200" b="1" dirty="0" smtClean="0">
                  <a:latin typeface="Meiryo UI" panose="020B0604030504040204" pitchFamily="50" charset="-128"/>
                  <a:ea typeface="Meiryo UI" panose="020B0604030504040204" pitchFamily="50" charset="-128"/>
                </a:rPr>
                <a:t>電源出力</a:t>
              </a:r>
              <a:endParaRPr kumimoji="1" lang="ja-JP" altLang="en-US" sz="1200" b="1" dirty="0">
                <a:latin typeface="Meiryo UI" panose="020B0604030504040204" pitchFamily="50" charset="-128"/>
                <a:ea typeface="Meiryo UI" panose="020B0604030504040204" pitchFamily="50" charset="-128"/>
              </a:endParaRPr>
            </a:p>
          </p:txBody>
        </p:sp>
      </p:grpSp>
      <p:sp>
        <p:nvSpPr>
          <p:cNvPr id="325" name="正方形/長方形 324"/>
          <p:cNvSpPr/>
          <p:nvPr/>
        </p:nvSpPr>
        <p:spPr>
          <a:xfrm>
            <a:off x="4502613" y="2247851"/>
            <a:ext cx="1629745" cy="29467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dirty="0" smtClean="0">
                <a:solidFill>
                  <a:schemeClr val="tx1"/>
                </a:solidFill>
                <a:latin typeface="Meiryo UI" panose="020B0604030504040204" pitchFamily="50" charset="-128"/>
                <a:ea typeface="Meiryo UI" panose="020B0604030504040204" pitchFamily="50" charset="-128"/>
              </a:rPr>
              <a:t>明るさ</a:t>
            </a:r>
            <a:r>
              <a:rPr kumimoji="1" lang="ja-JP" altLang="en-US" sz="1100" dirty="0" smtClean="0">
                <a:solidFill>
                  <a:schemeClr val="tx1"/>
                </a:solidFill>
                <a:latin typeface="Meiryo UI" panose="020B0604030504040204" pitchFamily="50" charset="-128"/>
                <a:ea typeface="Meiryo UI" panose="020B0604030504040204" pitchFamily="50" charset="-128"/>
              </a:rPr>
              <a:t>　　　　　　　　</a:t>
            </a:r>
            <a:r>
              <a:rPr kumimoji="1" lang="en-US" altLang="ja-JP" sz="1100" dirty="0" smtClean="0">
                <a:solidFill>
                  <a:schemeClr val="tx1"/>
                </a:solidFill>
                <a:latin typeface="Meiryo UI" panose="020B0604030504040204" pitchFamily="50" charset="-128"/>
                <a:ea typeface="Meiryo UI" panose="020B0604030504040204" pitchFamily="50" charset="-128"/>
              </a:rPr>
              <a:t>1-</a:t>
            </a:r>
            <a:r>
              <a:rPr kumimoji="1" lang="ja-JP" altLang="en-US" sz="1100" dirty="0" smtClean="0">
                <a:solidFill>
                  <a:schemeClr val="tx1"/>
                </a:solidFill>
                <a:latin typeface="Meiryo UI" panose="020B0604030504040204" pitchFamily="50" charset="-128"/>
                <a:ea typeface="Meiryo UI" panose="020B0604030504040204" pitchFamily="50" charset="-128"/>
              </a:rPr>
              <a:t>３</a:t>
            </a:r>
            <a:endParaRPr kumimoji="1" lang="ja-JP" altLang="en-US" sz="1100" dirty="0">
              <a:solidFill>
                <a:schemeClr val="tx1"/>
              </a:solidFill>
              <a:latin typeface="Meiryo UI" panose="020B0604030504040204" pitchFamily="50" charset="-128"/>
              <a:ea typeface="Meiryo UI" panose="020B0604030504040204" pitchFamily="50" charset="-128"/>
            </a:endParaRPr>
          </a:p>
        </p:txBody>
      </p:sp>
      <p:pic>
        <p:nvPicPr>
          <p:cNvPr id="91" name="指３"/>
          <p:cNvPicPr>
            <a:picLocks noChangeAspect="1"/>
          </p:cNvPicPr>
          <p:nvPr/>
        </p:nvPicPr>
        <p:blipFill rotWithShape="1">
          <a:blip r:embed="rId14" cstate="screen">
            <a:extLst>
              <a:ext uri="{BEBA8EAE-BF5A-486C-A8C5-ECC9F3942E4B}">
                <a14:imgProps xmlns:a14="http://schemas.microsoft.com/office/drawing/2010/main">
                  <a14:imgLayer r:embed="rId15">
                    <a14:imgEffect>
                      <a14:backgroundRemoval t="0" b="100000" l="0" r="100000"/>
                    </a14:imgEffect>
                  </a14:imgLayer>
                </a14:imgProps>
              </a:ext>
              <a:ext uri="{28A0092B-C50C-407E-A947-70E740481C1C}">
                <a14:useLocalDpi xmlns:a14="http://schemas.microsoft.com/office/drawing/2010/main"/>
              </a:ext>
            </a:extLst>
          </a:blip>
          <a:srcRect/>
          <a:stretch/>
        </p:blipFill>
        <p:spPr>
          <a:xfrm rot="2465836">
            <a:off x="4779889" y="4868606"/>
            <a:ext cx="614228" cy="835045"/>
          </a:xfrm>
          <a:prstGeom prst="rect">
            <a:avLst/>
          </a:prstGeom>
        </p:spPr>
      </p:pic>
      <p:sp>
        <p:nvSpPr>
          <p:cNvPr id="129" name="①コメント"/>
          <p:cNvSpPr txBox="1"/>
          <p:nvPr/>
        </p:nvSpPr>
        <p:spPr>
          <a:xfrm>
            <a:off x="6849049" y="1281821"/>
            <a:ext cx="4081097" cy="1361668"/>
          </a:xfrm>
          <a:prstGeom prst="rect">
            <a:avLst/>
          </a:prstGeom>
          <a:solidFill>
            <a:srgbClr val="FFFFCC"/>
          </a:solidFill>
          <a:ln>
            <a:solidFill>
              <a:schemeClr val="bg1">
                <a:lumMod val="50000"/>
              </a:schemeClr>
            </a:solidFill>
          </a:ln>
        </p:spPr>
        <p:txBody>
          <a:bodyPr wrap="square" rtlCol="0" anchor="ctr">
            <a:noAutofit/>
          </a:bodyPr>
          <a:lstStyle/>
          <a:p>
            <a:pPr algn="ctr"/>
            <a:r>
              <a:rPr lang="ja-JP" altLang="en-US" sz="2000" dirty="0" smtClean="0">
                <a:latin typeface="Meiryo UI" panose="020B0604030504040204" pitchFamily="50" charset="-128"/>
                <a:ea typeface="Meiryo UI" panose="020B0604030504040204" pitchFamily="50" charset="-128"/>
              </a:rPr>
              <a:t>タグをタップする</a:t>
            </a:r>
            <a:endParaRPr lang="en-US" altLang="ja-JP" sz="2000" dirty="0" smtClean="0">
              <a:latin typeface="Meiryo UI" panose="020B0604030504040204" pitchFamily="50" charset="-128"/>
              <a:ea typeface="Meiryo UI" panose="020B0604030504040204" pitchFamily="50" charset="-128"/>
            </a:endParaRPr>
          </a:p>
          <a:p>
            <a:pPr algn="ctr"/>
            <a:r>
              <a:rPr lang="ja-JP" altLang="en-US" sz="2000" dirty="0">
                <a:latin typeface="Meiryo UI" panose="020B0604030504040204" pitchFamily="50" charset="-128"/>
                <a:ea typeface="Meiryo UI" panose="020B0604030504040204" pitchFamily="50" charset="-128"/>
              </a:rPr>
              <a:t>　</a:t>
            </a:r>
            <a:r>
              <a:rPr lang="ja-JP" altLang="en-US" sz="2000" dirty="0" smtClean="0">
                <a:latin typeface="Meiryo UI" panose="020B0604030504040204" pitchFamily="50" charset="-128"/>
                <a:ea typeface="Meiryo UI" panose="020B0604030504040204" pitchFamily="50" charset="-128"/>
              </a:rPr>
              <a:t>　　↓</a:t>
            </a:r>
            <a:endParaRPr lang="en-US" altLang="ja-JP" sz="2000" dirty="0" smtClean="0">
              <a:latin typeface="Meiryo UI" panose="020B0604030504040204" pitchFamily="50" charset="-128"/>
              <a:ea typeface="Meiryo UI" panose="020B0604030504040204" pitchFamily="50" charset="-128"/>
            </a:endParaRPr>
          </a:p>
          <a:p>
            <a:pPr algn="ctr"/>
            <a:r>
              <a:rPr lang="ja-JP" altLang="en-US" sz="2000" dirty="0" smtClean="0">
                <a:latin typeface="Meiryo UI" panose="020B0604030504040204" pitchFamily="50" charset="-128"/>
                <a:ea typeface="Meiryo UI" panose="020B0604030504040204" pitchFamily="50" charset="-128"/>
              </a:rPr>
              <a:t>画面右上の「削除」ボタンをタップする</a:t>
            </a:r>
            <a:endParaRPr lang="en-US" altLang="ja-JP" sz="2000" dirty="0" smtClean="0">
              <a:latin typeface="Meiryo UI" panose="020B0604030504040204" pitchFamily="50" charset="-128"/>
              <a:ea typeface="Meiryo UI" panose="020B0604030504040204" pitchFamily="50" charset="-128"/>
            </a:endParaRPr>
          </a:p>
        </p:txBody>
      </p:sp>
      <p:pic>
        <p:nvPicPr>
          <p:cNvPr id="334" name="⑧">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6"/>
          <a:stretch>
            <a:fillRect/>
          </a:stretch>
        </p:blipFill>
        <p:spPr>
          <a:xfrm>
            <a:off x="2055620" y="5820164"/>
            <a:ext cx="609600" cy="609600"/>
          </a:xfrm>
          <a:prstGeom prst="rect">
            <a:avLst/>
          </a:prstGeom>
        </p:spPr>
      </p:pic>
      <p:pic>
        <p:nvPicPr>
          <p:cNvPr id="2" name="録音されたサウンド">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6"/>
          <a:stretch>
            <a:fillRect/>
          </a:stretch>
        </p:blipFill>
        <p:spPr>
          <a:xfrm>
            <a:off x="4041341" y="5834432"/>
            <a:ext cx="609600" cy="609600"/>
          </a:xfrm>
          <a:prstGeom prst="rect">
            <a:avLst/>
          </a:prstGeom>
        </p:spPr>
      </p:pic>
    </p:spTree>
    <p:extLst>
      <p:ext uri="{BB962C8B-B14F-4D97-AF65-F5344CB8AC3E}">
        <p14:creationId xmlns:p14="http://schemas.microsoft.com/office/powerpoint/2010/main" val="836938585"/>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0210" fill="hold"/>
                                        <p:tgtEl>
                                          <p:spTgt spid="2"/>
                                        </p:tgtEl>
                                      </p:cBhvr>
                                    </p:cmd>
                                  </p:childTnLst>
                                </p:cTn>
                              </p:par>
                              <p:par>
                                <p:cTn id="7" presetID="42" presetClass="path" presetSubtype="0" accel="50000" decel="50000" fill="hold" nodeType="withEffect">
                                  <p:stCondLst>
                                    <p:cond delay="2000"/>
                                  </p:stCondLst>
                                  <p:childTnLst>
                                    <p:animMotion origin="layout" path="M 0.02513 0.00394 L 0.40716 0.01366 " pathEditMode="relative" rAng="0" ptsTypes="AA">
                                      <p:cBhvr>
                                        <p:cTn id="8" dur="4250" fill="hold"/>
                                        <p:tgtEl>
                                          <p:spTgt spid="91"/>
                                        </p:tgtEl>
                                        <p:attrNameLst>
                                          <p:attrName>ppt_x</p:attrName>
                                          <p:attrName>ppt_y</p:attrName>
                                        </p:attrNameLst>
                                      </p:cBhvr>
                                      <p:rCtr x="19102" y="486"/>
                                    </p:animMotion>
                                  </p:childTnLst>
                                </p:cTn>
                              </p:par>
                              <p:par>
                                <p:cTn id="9" presetID="42" presetClass="path" presetSubtype="0" accel="50000" decel="50000" fill="hold" nodeType="withEffect">
                                  <p:stCondLst>
                                    <p:cond delay="2000"/>
                                  </p:stCondLst>
                                  <p:childTnLst>
                                    <p:animMotion origin="layout" path="M 4.16667E-6 -2.96296E-6 L 0.40625 0.01343 " pathEditMode="relative" rAng="0" ptsTypes="AA">
                                      <p:cBhvr>
                                        <p:cTn id="10" dur="4250" fill="hold"/>
                                        <p:tgtEl>
                                          <p:spTgt spid="132"/>
                                        </p:tgtEl>
                                        <p:attrNameLst>
                                          <p:attrName>ppt_x</p:attrName>
                                          <p:attrName>ppt_y</p:attrName>
                                        </p:attrNameLst>
                                      </p:cBhvr>
                                      <p:rCtr x="20313" y="671"/>
                                    </p:animMotion>
                                  </p:childTnLst>
                                </p:cTn>
                              </p:par>
                              <p:par>
                                <p:cTn id="11" presetID="10" presetClass="exit" presetSubtype="0" fill="hold" nodeType="withEffect">
                                  <p:stCondLst>
                                    <p:cond delay="7000"/>
                                  </p:stCondLst>
                                  <p:childTnLst>
                                    <p:animEffect transition="out" filter="fade">
                                      <p:cBhvr>
                                        <p:cTn id="12" dur="1000"/>
                                        <p:tgtEl>
                                          <p:spTgt spid="91"/>
                                        </p:tgtEl>
                                      </p:cBhvr>
                                    </p:animEffect>
                                    <p:set>
                                      <p:cBhvr>
                                        <p:cTn id="13" dur="1" fill="hold">
                                          <p:stCondLst>
                                            <p:cond delay="999"/>
                                          </p:stCondLst>
                                        </p:cTn>
                                        <p:tgtEl>
                                          <p:spTgt spid="91"/>
                                        </p:tgtEl>
                                        <p:attrNameLst>
                                          <p:attrName>style.visibility</p:attrName>
                                        </p:attrNameLst>
                                      </p:cBhvr>
                                      <p:to>
                                        <p:strVal val="hidden"/>
                                      </p:to>
                                    </p:set>
                                  </p:childTnLst>
                                </p:cTn>
                              </p:par>
                              <p:par>
                                <p:cTn id="14" presetID="10" presetClass="exit" presetSubtype="0" fill="hold" nodeType="withEffect">
                                  <p:stCondLst>
                                    <p:cond delay="7000"/>
                                  </p:stCondLst>
                                  <p:childTnLst>
                                    <p:animEffect transition="out" filter="fade">
                                      <p:cBhvr>
                                        <p:cTn id="15" dur="1000"/>
                                        <p:tgtEl>
                                          <p:spTgt spid="132"/>
                                        </p:tgtEl>
                                      </p:cBhvr>
                                    </p:animEffect>
                                    <p:set>
                                      <p:cBhvr>
                                        <p:cTn id="16" dur="1" fill="hold">
                                          <p:stCondLst>
                                            <p:cond delay="999"/>
                                          </p:stCondLst>
                                        </p:cTn>
                                        <p:tgtEl>
                                          <p:spTgt spid="132"/>
                                        </p:tgtEl>
                                        <p:attrNameLst>
                                          <p:attrName>style.visibility</p:attrName>
                                        </p:attrNameLst>
                                      </p:cBhvr>
                                      <p:to>
                                        <p:strVal val="hidden"/>
                                      </p:to>
                                    </p:set>
                                  </p:childTnLst>
                                </p:cTn>
                              </p:par>
                            </p:childTnLst>
                          </p:cTn>
                        </p:par>
                        <p:par>
                          <p:cTn id="17" fill="hold">
                            <p:stCondLst>
                              <p:cond delay="10210"/>
                            </p:stCondLst>
                            <p:childTnLst>
                              <p:par>
                                <p:cTn id="18" presetID="1" presetClass="mediacall" presetSubtype="0" fill="hold" nodeType="afterEffect">
                                  <p:stCondLst>
                                    <p:cond delay="0"/>
                                  </p:stCondLst>
                                  <p:childTnLst>
                                    <p:cmd type="call" cmd="playFrom(0.0)">
                                      <p:cBhvr>
                                        <p:cTn id="19" dur="5981" fill="hold"/>
                                        <p:tgtEl>
                                          <p:spTgt spid="33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20" fill="hold" display="0">
                  <p:stCondLst>
                    <p:cond delay="indefinite"/>
                  </p:stCondLst>
                  <p:endCondLst>
                    <p:cond evt="onStopAudio" delay="0">
                      <p:tgtEl>
                        <p:sldTgt/>
                      </p:tgtEl>
                    </p:cond>
                  </p:endCondLst>
                </p:cTn>
                <p:tgtEl>
                  <p:spTgt spid="334"/>
                </p:tgtEl>
              </p:cMediaNode>
            </p:audio>
            <p:audio>
              <p:cMediaNode vol="80000" showWhenStopped="0">
                <p:cTn id="21" fill="hold" display="0">
                  <p:stCondLst>
                    <p:cond delay="indefinite"/>
                  </p:stCondLst>
                  <p:endCondLst>
                    <p:cond evt="onStopAudio" delay="0">
                      <p:tgtEl>
                        <p:sldTgt/>
                      </p:tgtEl>
                    </p:cond>
                  </p:endCondLst>
                </p:cTn>
                <p:tgtEl>
                  <p:spTgt spid="2"/>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 y="-20580"/>
            <a:ext cx="12192001" cy="756904"/>
          </a:xfrm>
          <a:solidFill>
            <a:schemeClr val="bg1">
              <a:lumMod val="85000"/>
            </a:schemeClr>
          </a:solidFill>
        </p:spPr>
        <p:txBody>
          <a:bodyPr anchor="ctr">
            <a:noAutofit/>
          </a:bodyPr>
          <a:lstStyle/>
          <a:p>
            <a:pPr algn="just"/>
            <a:r>
              <a:rPr kumimoji="1" lang="ja-JP" altLang="en-US" sz="4000" dirty="0" smtClean="0">
                <a:latin typeface="Meiryo UI" panose="020B0604030504040204" pitchFamily="50" charset="-128"/>
                <a:ea typeface="Meiryo UI" panose="020B0604030504040204" pitchFamily="50" charset="-128"/>
              </a:rPr>
              <a:t>　　</a:t>
            </a:r>
            <a:r>
              <a:rPr kumimoji="1" lang="en-US" altLang="ja-JP" sz="4000" dirty="0" smtClean="0">
                <a:latin typeface="Meiryo UI" panose="020B0604030504040204" pitchFamily="50" charset="-128"/>
                <a:ea typeface="Meiryo UI" panose="020B0604030504040204" pitchFamily="50" charset="-128"/>
              </a:rPr>
              <a:t>MESH</a:t>
            </a:r>
            <a:r>
              <a:rPr lang="ja-JP" altLang="en-US" sz="4000" dirty="0">
                <a:latin typeface="Meiryo UI" panose="020B0604030504040204" pitchFamily="50" charset="-128"/>
                <a:ea typeface="Meiryo UI" panose="020B0604030504040204" pitchFamily="50" charset="-128"/>
              </a:rPr>
              <a:t>アプリ</a:t>
            </a:r>
            <a:r>
              <a:rPr kumimoji="1" lang="ja-JP" altLang="en-US" sz="4000" dirty="0" smtClean="0">
                <a:latin typeface="Meiryo UI" panose="020B0604030504040204" pitchFamily="50" charset="-128"/>
                <a:ea typeface="Meiryo UI" panose="020B0604030504040204" pitchFamily="50" charset="-128"/>
              </a:rPr>
              <a:t>の起動　　　　　　　　　　　　</a:t>
            </a:r>
            <a:r>
              <a:rPr kumimoji="1" lang="ja-JP" altLang="en-US" sz="3600" dirty="0" smtClean="0">
                <a:solidFill>
                  <a:schemeClr val="accent1">
                    <a:lumMod val="75000"/>
                  </a:schemeClr>
                </a:solidFill>
                <a:latin typeface="Meiryo UI" panose="020B0604030504040204" pitchFamily="50" charset="-128"/>
                <a:ea typeface="Meiryo UI" panose="020B0604030504040204" pitchFamily="50" charset="-128"/>
              </a:rPr>
              <a:t>「</a:t>
            </a:r>
            <a:r>
              <a:rPr kumimoji="1" lang="ja-JP" altLang="en-US" sz="3200" dirty="0" smtClean="0">
                <a:solidFill>
                  <a:schemeClr val="accent1">
                    <a:lumMod val="75000"/>
                  </a:schemeClr>
                </a:solidFill>
                <a:latin typeface="Meiryo UI" panose="020B0604030504040204" pitchFamily="50" charset="-128"/>
                <a:ea typeface="Meiryo UI" panose="020B0604030504040204" pitchFamily="50" charset="-128"/>
              </a:rPr>
              <a:t>やってみよう！」</a:t>
            </a:r>
            <a:endParaRPr kumimoji="1" lang="ja-JP" altLang="en-US" sz="3200" dirty="0">
              <a:solidFill>
                <a:schemeClr val="accent1">
                  <a:lumMod val="75000"/>
                </a:schemeClr>
              </a:solidFill>
              <a:latin typeface="Meiryo UI" panose="020B0604030504040204" pitchFamily="50" charset="-128"/>
              <a:ea typeface="Meiryo UI" panose="020B0604030504040204" pitchFamily="50" charset="-128"/>
            </a:endParaRPr>
          </a:p>
        </p:txBody>
      </p:sp>
      <p:sp>
        <p:nvSpPr>
          <p:cNvPr id="89" name="正方形/長方形 88"/>
          <p:cNvSpPr/>
          <p:nvPr/>
        </p:nvSpPr>
        <p:spPr>
          <a:xfrm>
            <a:off x="759180" y="1143194"/>
            <a:ext cx="9985020" cy="5187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3200" dirty="0" smtClean="0">
                <a:solidFill>
                  <a:schemeClr val="tx1"/>
                </a:solidFill>
                <a:latin typeface="Meiryo UI" panose="020B0604030504040204" pitchFamily="50" charset="-128"/>
                <a:ea typeface="Meiryo UI" panose="020B0604030504040204" pitchFamily="50" charset="-128"/>
              </a:rPr>
              <a:t> </a:t>
            </a:r>
            <a:r>
              <a:rPr kumimoji="1" lang="en-US" altLang="ja-JP" sz="3200" dirty="0" smtClean="0">
                <a:solidFill>
                  <a:schemeClr val="tx1"/>
                </a:solidFill>
                <a:latin typeface="Meiryo UI" panose="020B0604030504040204" pitchFamily="50" charset="-128"/>
                <a:ea typeface="Meiryo UI" panose="020B0604030504040204" pitchFamily="50" charset="-128"/>
              </a:rPr>
              <a:t>iPad</a:t>
            </a:r>
            <a:r>
              <a:rPr kumimoji="1" lang="ja-JP" altLang="en-US" sz="3200" dirty="0" smtClean="0">
                <a:solidFill>
                  <a:schemeClr val="tx1"/>
                </a:solidFill>
                <a:latin typeface="Meiryo UI" panose="020B0604030504040204" pitchFamily="50" charset="-128"/>
                <a:ea typeface="Meiryo UI" panose="020B0604030504040204" pitchFamily="50" charset="-128"/>
              </a:rPr>
              <a:t>でメッシュのアプリを起動 → 「新しいレシピ」を開きます</a:t>
            </a:r>
            <a:endParaRPr kumimoji="1" lang="en-US" altLang="ja-JP" sz="3200" dirty="0" smtClean="0">
              <a:solidFill>
                <a:schemeClr val="tx1"/>
              </a:solidFill>
              <a:latin typeface="Meiryo UI" panose="020B0604030504040204" pitchFamily="50" charset="-128"/>
              <a:ea typeface="Meiryo UI" panose="020B0604030504040204" pitchFamily="50" charset="-128"/>
            </a:endParaRPr>
          </a:p>
        </p:txBody>
      </p:sp>
      <p:grpSp>
        <p:nvGrpSpPr>
          <p:cNvPr id="22" name="グループ化 21"/>
          <p:cNvGrpSpPr/>
          <p:nvPr/>
        </p:nvGrpSpPr>
        <p:grpSpPr>
          <a:xfrm>
            <a:off x="587034" y="2797346"/>
            <a:ext cx="1118555" cy="1660655"/>
            <a:chOff x="1590656" y="1488401"/>
            <a:chExt cx="717129" cy="1058455"/>
          </a:xfrm>
        </p:grpSpPr>
        <p:pic>
          <p:nvPicPr>
            <p:cNvPr id="7" name="図 6"/>
            <p:cNvPicPr>
              <a:picLocks noChangeAspect="1"/>
            </p:cNvPicPr>
            <p:nvPr/>
          </p:nvPicPr>
          <p:blipFill>
            <a:blip r:embed="rId3"/>
            <a:stretch>
              <a:fillRect/>
            </a:stretch>
          </p:blipFill>
          <p:spPr>
            <a:xfrm>
              <a:off x="1590656" y="1488401"/>
              <a:ext cx="717129" cy="691209"/>
            </a:xfrm>
            <a:prstGeom prst="rect">
              <a:avLst/>
            </a:prstGeom>
          </p:spPr>
        </p:pic>
        <p:sp>
          <p:nvSpPr>
            <p:cNvPr id="20" name="テキスト ボックス 19"/>
            <p:cNvSpPr txBox="1"/>
            <p:nvPr/>
          </p:nvSpPr>
          <p:spPr>
            <a:xfrm>
              <a:off x="1590656" y="2252604"/>
              <a:ext cx="717129" cy="294252"/>
            </a:xfrm>
            <a:prstGeom prst="rect">
              <a:avLst/>
            </a:prstGeom>
            <a:noFill/>
          </p:spPr>
          <p:txBody>
            <a:bodyPr wrap="square" rtlCol="0">
              <a:spAutoFit/>
            </a:bodyPr>
            <a:lstStyle/>
            <a:p>
              <a:r>
                <a:rPr kumimoji="1" lang="en-US" altLang="ja-JP" sz="2400" dirty="0" smtClean="0">
                  <a:latin typeface="Meiryo UI" panose="020B0604030504040204" pitchFamily="50" charset="-128"/>
                  <a:ea typeface="Meiryo UI" panose="020B0604030504040204" pitchFamily="50" charset="-128"/>
                </a:rPr>
                <a:t>MESH</a:t>
              </a:r>
              <a:endParaRPr kumimoji="1" lang="ja-JP" altLang="en-US" sz="2400" dirty="0">
                <a:latin typeface="Meiryo UI" panose="020B0604030504040204" pitchFamily="50" charset="-128"/>
                <a:ea typeface="Meiryo UI" panose="020B0604030504040204" pitchFamily="50" charset="-128"/>
              </a:endParaRPr>
            </a:p>
          </p:txBody>
        </p:sp>
      </p:grpSp>
      <p:pic>
        <p:nvPicPr>
          <p:cNvPr id="21" name="図 20"/>
          <p:cNvPicPr>
            <a:picLocks noChangeAspect="1"/>
          </p:cNvPicPr>
          <p:nvPr/>
        </p:nvPicPr>
        <p:blipFill>
          <a:blip r:embed="rId4"/>
          <a:stretch>
            <a:fillRect/>
          </a:stretch>
        </p:blipFill>
        <p:spPr>
          <a:xfrm>
            <a:off x="2358902" y="2625488"/>
            <a:ext cx="3389679" cy="2239054"/>
          </a:xfrm>
          <a:prstGeom prst="rect">
            <a:avLst/>
          </a:prstGeom>
          <a:ln>
            <a:solidFill>
              <a:schemeClr val="bg1">
                <a:lumMod val="50000"/>
              </a:schemeClr>
            </a:solidFill>
          </a:ln>
        </p:spPr>
      </p:pic>
      <p:pic>
        <p:nvPicPr>
          <p:cNvPr id="23" name="図 22"/>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310872" y="2317312"/>
            <a:ext cx="5475092" cy="3091257"/>
          </a:xfrm>
          <a:prstGeom prst="rect">
            <a:avLst/>
          </a:prstGeom>
        </p:spPr>
      </p:pic>
      <p:sp>
        <p:nvSpPr>
          <p:cNvPr id="25" name="角丸四角形 24"/>
          <p:cNvSpPr/>
          <p:nvPr/>
        </p:nvSpPr>
        <p:spPr>
          <a:xfrm>
            <a:off x="2488023" y="3027175"/>
            <a:ext cx="1359569" cy="1503163"/>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7" name="直線矢印コネクタ 26"/>
          <p:cNvCxnSpPr/>
          <p:nvPr/>
        </p:nvCxnSpPr>
        <p:spPr>
          <a:xfrm>
            <a:off x="3847592" y="3745015"/>
            <a:ext cx="2353341"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動作設定ボタン: 進む/次へ 10">
            <a:hlinkClick r:id="" action="ppaction://hlinkshowjump?jump=nextslide" highlightClick="1"/>
          </p:cNvPr>
          <p:cNvSpPr/>
          <p:nvPr/>
        </p:nvSpPr>
        <p:spPr>
          <a:xfrm>
            <a:off x="11385753" y="6209071"/>
            <a:ext cx="634181" cy="516194"/>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11143973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グループ化 5"/>
          <p:cNvGrpSpPr/>
          <p:nvPr/>
        </p:nvGrpSpPr>
        <p:grpSpPr>
          <a:xfrm>
            <a:off x="1004312" y="1271718"/>
            <a:ext cx="9928665" cy="5401797"/>
            <a:chOff x="1209822" y="1350497"/>
            <a:chExt cx="9734843" cy="5387927"/>
          </a:xfrm>
        </p:grpSpPr>
        <p:sp>
          <p:nvSpPr>
            <p:cNvPr id="3" name="角丸四角形 2"/>
            <p:cNvSpPr/>
            <p:nvPr/>
          </p:nvSpPr>
          <p:spPr>
            <a:xfrm>
              <a:off x="1209822" y="1350497"/>
              <a:ext cx="9734843" cy="5387927"/>
            </a:xfrm>
            <a:prstGeom prst="roundRect">
              <a:avLst>
                <a:gd name="adj" fmla="val 7428"/>
              </a:avLst>
            </a:prstGeom>
            <a:solidFill>
              <a:schemeClr val="tx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p:cNvSpPr/>
            <p:nvPr/>
          </p:nvSpPr>
          <p:spPr>
            <a:xfrm>
              <a:off x="1505242" y="1536933"/>
              <a:ext cx="9144001" cy="5008098"/>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48" name="図 4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289627" y="1713177"/>
            <a:ext cx="432000" cy="396837"/>
          </a:xfrm>
          <a:prstGeom prst="rect">
            <a:avLst/>
          </a:prstGeom>
        </p:spPr>
      </p:pic>
      <p:pic>
        <p:nvPicPr>
          <p:cNvPr id="50" name="図 49"/>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305989" y="2386904"/>
            <a:ext cx="432000" cy="405975"/>
          </a:xfrm>
          <a:prstGeom prst="rect">
            <a:avLst/>
          </a:prstGeom>
        </p:spPr>
      </p:pic>
      <p:pic>
        <p:nvPicPr>
          <p:cNvPr id="51" name="図 50"/>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318218" y="3037168"/>
            <a:ext cx="432000" cy="426732"/>
          </a:xfrm>
          <a:prstGeom prst="rect">
            <a:avLst/>
          </a:prstGeom>
        </p:spPr>
      </p:pic>
      <p:sp>
        <p:nvSpPr>
          <p:cNvPr id="56" name="テキスト ボックス 55"/>
          <p:cNvSpPr txBox="1"/>
          <p:nvPr/>
        </p:nvSpPr>
        <p:spPr>
          <a:xfrm>
            <a:off x="9806931" y="1713177"/>
            <a:ext cx="640158" cy="276999"/>
          </a:xfrm>
          <a:prstGeom prst="rect">
            <a:avLst/>
          </a:prstGeom>
          <a:noFill/>
        </p:spPr>
        <p:txBody>
          <a:bodyPr wrap="square" rtlCol="0">
            <a:spAutoFit/>
          </a:bodyPr>
          <a:lstStyle/>
          <a:p>
            <a:r>
              <a:rPr kumimoji="1" lang="ja-JP" altLang="en-US" sz="1200" dirty="0" smtClean="0">
                <a:latin typeface="Meiryo UI" panose="020B0604030504040204" pitchFamily="50" charset="-128"/>
                <a:ea typeface="Meiryo UI" panose="020B0604030504040204" pitchFamily="50" charset="-128"/>
              </a:rPr>
              <a:t>人感</a:t>
            </a:r>
            <a:endParaRPr kumimoji="1" lang="ja-JP" altLang="en-US" sz="1200" dirty="0">
              <a:latin typeface="Meiryo UI" panose="020B0604030504040204" pitchFamily="50" charset="-128"/>
              <a:ea typeface="Meiryo UI" panose="020B0604030504040204" pitchFamily="50" charset="-128"/>
            </a:endParaRPr>
          </a:p>
        </p:txBody>
      </p:sp>
      <p:sp>
        <p:nvSpPr>
          <p:cNvPr id="58" name="テキスト ボックス 57"/>
          <p:cNvSpPr txBox="1"/>
          <p:nvPr/>
        </p:nvSpPr>
        <p:spPr>
          <a:xfrm>
            <a:off x="9806931" y="2386904"/>
            <a:ext cx="652066" cy="276999"/>
          </a:xfrm>
          <a:prstGeom prst="rect">
            <a:avLst/>
          </a:prstGeom>
          <a:noFill/>
        </p:spPr>
        <p:txBody>
          <a:bodyPr wrap="square" rtlCol="0">
            <a:spAutoFit/>
          </a:bodyPr>
          <a:lstStyle/>
          <a:p>
            <a:r>
              <a:rPr lang="ja-JP" altLang="en-US" sz="1200" dirty="0">
                <a:latin typeface="Meiryo UI" panose="020B0604030504040204" pitchFamily="50" charset="-128"/>
                <a:ea typeface="Meiryo UI" panose="020B0604030504040204" pitchFamily="50" charset="-128"/>
              </a:rPr>
              <a:t>明</a:t>
            </a:r>
            <a:r>
              <a:rPr lang="ja-JP" altLang="en-US" sz="1200" dirty="0" smtClean="0">
                <a:latin typeface="Meiryo UI" panose="020B0604030504040204" pitchFamily="50" charset="-128"/>
                <a:ea typeface="Meiryo UI" panose="020B0604030504040204" pitchFamily="50" charset="-128"/>
              </a:rPr>
              <a:t>るさ</a:t>
            </a:r>
            <a:endParaRPr kumimoji="1" lang="ja-JP" altLang="en-US" sz="1200" dirty="0">
              <a:latin typeface="Meiryo UI" panose="020B0604030504040204" pitchFamily="50" charset="-128"/>
              <a:ea typeface="Meiryo UI" panose="020B0604030504040204" pitchFamily="50" charset="-128"/>
            </a:endParaRPr>
          </a:p>
        </p:txBody>
      </p:sp>
      <p:sp>
        <p:nvSpPr>
          <p:cNvPr id="59" name="テキスト ボックス 58"/>
          <p:cNvSpPr txBox="1"/>
          <p:nvPr/>
        </p:nvSpPr>
        <p:spPr>
          <a:xfrm>
            <a:off x="9853896" y="3112034"/>
            <a:ext cx="652066" cy="276999"/>
          </a:xfrm>
          <a:prstGeom prst="rect">
            <a:avLst/>
          </a:prstGeom>
          <a:noFill/>
        </p:spPr>
        <p:txBody>
          <a:bodyPr wrap="square" rtlCol="0">
            <a:spAutoFit/>
          </a:bodyPr>
          <a:lstStyle/>
          <a:p>
            <a:r>
              <a:rPr lang="en-US" altLang="ja-JP" sz="1200" dirty="0" smtClean="0">
                <a:latin typeface="Meiryo UI" panose="020B0604030504040204" pitchFamily="50" charset="-128"/>
                <a:ea typeface="Meiryo UI" panose="020B0604030504040204" pitchFamily="50" charset="-128"/>
              </a:rPr>
              <a:t>GPIO</a:t>
            </a:r>
            <a:endParaRPr kumimoji="1" lang="ja-JP" altLang="en-US" sz="1200" dirty="0">
              <a:latin typeface="Meiryo UI" panose="020B0604030504040204" pitchFamily="50" charset="-128"/>
              <a:ea typeface="Meiryo UI" panose="020B0604030504040204" pitchFamily="50" charset="-128"/>
            </a:endParaRPr>
          </a:p>
        </p:txBody>
      </p:sp>
      <p:pic>
        <p:nvPicPr>
          <p:cNvPr id="20" name="図 19"/>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502236" y="1581149"/>
            <a:ext cx="7455228" cy="4971837"/>
          </a:xfrm>
          <a:prstGeom prst="rect">
            <a:avLst/>
          </a:prstGeom>
        </p:spPr>
      </p:pic>
      <p:cxnSp>
        <p:nvCxnSpPr>
          <p:cNvPr id="5" name="直線矢印コネクタ 4"/>
          <p:cNvCxnSpPr/>
          <p:nvPr/>
        </p:nvCxnSpPr>
        <p:spPr>
          <a:xfrm flipH="1" flipV="1">
            <a:off x="9712067" y="3411834"/>
            <a:ext cx="339453" cy="95295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nvGrpSpPr>
          <p:cNvPr id="53" name="グループ化 52"/>
          <p:cNvGrpSpPr/>
          <p:nvPr/>
        </p:nvGrpSpPr>
        <p:grpSpPr>
          <a:xfrm>
            <a:off x="9535191" y="2985788"/>
            <a:ext cx="288000" cy="257843"/>
            <a:chOff x="7263735" y="2692210"/>
            <a:chExt cx="875096" cy="749755"/>
          </a:xfrm>
        </p:grpSpPr>
        <p:sp>
          <p:nvSpPr>
            <p:cNvPr id="54" name="二等辺三角形 53"/>
            <p:cNvSpPr/>
            <p:nvPr/>
          </p:nvSpPr>
          <p:spPr>
            <a:xfrm>
              <a:off x="7263735" y="2692210"/>
              <a:ext cx="875096" cy="749755"/>
            </a:xfrm>
            <a:prstGeom prst="triangle">
              <a:avLst/>
            </a:prstGeom>
            <a:solidFill>
              <a:srgbClr val="FFFF00"/>
            </a:solid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 name="楕円 54"/>
            <p:cNvSpPr/>
            <p:nvPr/>
          </p:nvSpPr>
          <p:spPr>
            <a:xfrm>
              <a:off x="7621768" y="3257026"/>
              <a:ext cx="140093" cy="144000"/>
            </a:xfrm>
            <a:prstGeom prst="ellipse">
              <a:avLst/>
            </a:prstGeom>
            <a:solidFill>
              <a:schemeClr val="bg1"/>
            </a:solid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 name="楕円 56"/>
            <p:cNvSpPr/>
            <p:nvPr/>
          </p:nvSpPr>
          <p:spPr>
            <a:xfrm>
              <a:off x="7629673" y="2817752"/>
              <a:ext cx="143219" cy="401286"/>
            </a:xfrm>
            <a:prstGeom prst="ellipse">
              <a:avLst/>
            </a:prstGeom>
            <a:solidFill>
              <a:schemeClr val="bg1"/>
            </a:solid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60" name="グループ化 59"/>
          <p:cNvGrpSpPr/>
          <p:nvPr/>
        </p:nvGrpSpPr>
        <p:grpSpPr>
          <a:xfrm>
            <a:off x="9505627" y="1575295"/>
            <a:ext cx="324000" cy="252000"/>
            <a:chOff x="7263735" y="2692210"/>
            <a:chExt cx="875096" cy="749755"/>
          </a:xfrm>
        </p:grpSpPr>
        <p:sp>
          <p:nvSpPr>
            <p:cNvPr id="61" name="二等辺三角形 60"/>
            <p:cNvSpPr/>
            <p:nvPr/>
          </p:nvSpPr>
          <p:spPr>
            <a:xfrm>
              <a:off x="7263735" y="2692210"/>
              <a:ext cx="875096" cy="749755"/>
            </a:xfrm>
            <a:prstGeom prst="triangle">
              <a:avLst/>
            </a:prstGeom>
            <a:solidFill>
              <a:srgbClr val="FFFF00"/>
            </a:solid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 name="楕円 61"/>
            <p:cNvSpPr/>
            <p:nvPr/>
          </p:nvSpPr>
          <p:spPr>
            <a:xfrm>
              <a:off x="7621768" y="3257026"/>
              <a:ext cx="140093" cy="144000"/>
            </a:xfrm>
            <a:prstGeom prst="ellipse">
              <a:avLst/>
            </a:prstGeom>
            <a:solidFill>
              <a:schemeClr val="bg1"/>
            </a:solid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3" name="楕円 62"/>
            <p:cNvSpPr/>
            <p:nvPr/>
          </p:nvSpPr>
          <p:spPr>
            <a:xfrm>
              <a:off x="7629673" y="2817752"/>
              <a:ext cx="143219" cy="401286"/>
            </a:xfrm>
            <a:prstGeom prst="ellipse">
              <a:avLst/>
            </a:prstGeom>
            <a:solidFill>
              <a:schemeClr val="bg1"/>
            </a:solid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64" name="テキスト ボックス 63"/>
          <p:cNvSpPr txBox="1"/>
          <p:nvPr/>
        </p:nvSpPr>
        <p:spPr>
          <a:xfrm>
            <a:off x="3159604" y="1459765"/>
            <a:ext cx="5883164" cy="3567731"/>
          </a:xfrm>
          <a:prstGeom prst="rect">
            <a:avLst/>
          </a:prstGeom>
          <a:solidFill>
            <a:srgbClr val="FFFFCC"/>
          </a:solidFill>
          <a:ln>
            <a:solidFill>
              <a:schemeClr val="bg1">
                <a:lumMod val="50000"/>
              </a:schemeClr>
            </a:solidFill>
          </a:ln>
        </p:spPr>
        <p:txBody>
          <a:bodyPr wrap="square" tIns="144000" rtlCol="0" anchor="t">
            <a:noAutofit/>
          </a:bodyPr>
          <a:lstStyle/>
          <a:p>
            <a:r>
              <a:rPr lang="ja-JP" altLang="en-US" sz="2800" dirty="0">
                <a:latin typeface="Meiryo UI" panose="020B0604030504040204" pitchFamily="50" charset="-128"/>
                <a:ea typeface="Meiryo UI" panose="020B0604030504040204" pitchFamily="50" charset="-128"/>
              </a:rPr>
              <a:t>　</a:t>
            </a:r>
            <a:r>
              <a:rPr lang="ja-JP" altLang="en-US" sz="2800" dirty="0" smtClean="0">
                <a:latin typeface="Meiryo UI" panose="020B0604030504040204" pitchFamily="50" charset="-128"/>
                <a:ea typeface="Meiryo UI" panose="020B0604030504040204" pitchFamily="50" charset="-128"/>
              </a:rPr>
              <a:t>　</a:t>
            </a:r>
            <a:r>
              <a:rPr kumimoji="1" lang="ja-JP" altLang="en-US" sz="2800" dirty="0" smtClean="0">
                <a:latin typeface="Meiryo UI" panose="020B0604030504040204" pitchFamily="50" charset="-128"/>
                <a:ea typeface="Meiryo UI" panose="020B0604030504040204" pitchFamily="50" charset="-128"/>
              </a:rPr>
              <a:t>①ブロックを長押しで電源</a:t>
            </a:r>
            <a:r>
              <a:rPr kumimoji="1" lang="en-US" altLang="ja-JP" sz="2800" dirty="0" smtClean="0">
                <a:latin typeface="Meiryo UI" panose="020B0604030504040204" pitchFamily="50" charset="-128"/>
                <a:ea typeface="Meiryo UI" panose="020B0604030504040204" pitchFamily="50" charset="-128"/>
              </a:rPr>
              <a:t>ON</a:t>
            </a:r>
          </a:p>
          <a:p>
            <a:r>
              <a:rPr lang="ja-JP" altLang="en-US" sz="2800" dirty="0">
                <a:solidFill>
                  <a:srgbClr val="FF0000"/>
                </a:solidFill>
                <a:latin typeface="Meiryo UI" panose="020B0604030504040204" pitchFamily="50" charset="-128"/>
                <a:ea typeface="Meiryo UI" panose="020B0604030504040204" pitchFamily="50" charset="-128"/>
              </a:rPr>
              <a:t>　</a:t>
            </a:r>
            <a:r>
              <a:rPr lang="ja-JP" altLang="en-US" sz="3600" b="1" dirty="0" smtClean="0">
                <a:solidFill>
                  <a:srgbClr val="FF0000"/>
                </a:solidFill>
                <a:latin typeface="Meiryo UI" panose="020B0604030504040204" pitchFamily="50" charset="-128"/>
                <a:ea typeface="Meiryo UI" panose="020B0604030504040204" pitchFamily="50" charset="-128"/>
              </a:rPr>
              <a:t>（白く光ったら手をはなす）</a:t>
            </a:r>
            <a:endParaRPr kumimoji="1" lang="en-US" altLang="ja-JP" sz="3600" b="1" dirty="0" smtClean="0">
              <a:solidFill>
                <a:srgbClr val="FF0000"/>
              </a:solidFill>
              <a:latin typeface="Meiryo UI" panose="020B0604030504040204" pitchFamily="50" charset="-128"/>
              <a:ea typeface="Meiryo UI" panose="020B0604030504040204" pitchFamily="50" charset="-128"/>
            </a:endParaRPr>
          </a:p>
          <a:p>
            <a:r>
              <a:rPr lang="ja-JP" altLang="en-US" sz="2800" dirty="0" smtClean="0">
                <a:solidFill>
                  <a:srgbClr val="FF0000"/>
                </a:solidFill>
                <a:latin typeface="Meiryo UI" panose="020B0604030504040204" pitchFamily="50" charset="-128"/>
                <a:ea typeface="Meiryo UI" panose="020B0604030504040204" pitchFamily="50" charset="-128"/>
              </a:rPr>
              <a:t>　</a:t>
            </a:r>
            <a:r>
              <a:rPr lang="ja-JP" altLang="en-US" sz="2800" dirty="0">
                <a:solidFill>
                  <a:srgbClr val="FF0000"/>
                </a:solidFill>
                <a:latin typeface="Meiryo UI" panose="020B0604030504040204" pitchFamily="50" charset="-128"/>
                <a:ea typeface="Meiryo UI" panose="020B0604030504040204" pitchFamily="50" charset="-128"/>
              </a:rPr>
              <a:t>　</a:t>
            </a:r>
            <a:r>
              <a:rPr lang="ja-JP" altLang="en-US" sz="2800" dirty="0" smtClean="0">
                <a:solidFill>
                  <a:srgbClr val="FF0000"/>
                </a:solidFill>
                <a:latin typeface="Meiryo UI" panose="020B0604030504040204" pitchFamily="50" charset="-128"/>
                <a:ea typeface="Meiryo UI" panose="020B0604030504040204" pitchFamily="50" charset="-128"/>
              </a:rPr>
              <a:t>　　　　</a:t>
            </a:r>
            <a:r>
              <a:rPr lang="ja-JP" altLang="en-US" sz="2800" dirty="0" smtClean="0">
                <a:latin typeface="Meiryo UI" panose="020B0604030504040204" pitchFamily="50" charset="-128"/>
                <a:ea typeface="Meiryo UI" panose="020B0604030504040204" pitchFamily="50" charset="-128"/>
              </a:rPr>
              <a:t>↓</a:t>
            </a:r>
            <a:r>
              <a:rPr lang="ja-JP" altLang="en-US" sz="2800" dirty="0" smtClean="0">
                <a:solidFill>
                  <a:srgbClr val="FF0000"/>
                </a:solidFill>
                <a:latin typeface="Meiryo UI" panose="020B0604030504040204" pitchFamily="50" charset="-128"/>
                <a:ea typeface="Meiryo UI" panose="020B0604030504040204" pitchFamily="50" charset="-128"/>
              </a:rPr>
              <a:t>　</a:t>
            </a:r>
            <a:endParaRPr kumimoji="1" lang="en-US" altLang="ja-JP" sz="2800" dirty="0" smtClean="0">
              <a:solidFill>
                <a:srgbClr val="FF0000"/>
              </a:solidFill>
              <a:latin typeface="Meiryo UI" panose="020B0604030504040204" pitchFamily="50" charset="-128"/>
              <a:ea typeface="Meiryo UI" panose="020B0604030504040204" pitchFamily="50" charset="-128"/>
            </a:endParaRPr>
          </a:p>
          <a:p>
            <a:r>
              <a:rPr lang="ja-JP" altLang="en-US" sz="2800" dirty="0" smtClean="0">
                <a:latin typeface="Meiryo UI" panose="020B0604030504040204" pitchFamily="50" charset="-128"/>
                <a:ea typeface="Meiryo UI" panose="020B0604030504040204" pitchFamily="50" charset="-128"/>
              </a:rPr>
              <a:t>　　②</a:t>
            </a:r>
            <a:r>
              <a:rPr lang="en-US" altLang="ja-JP" sz="2800" dirty="0" smtClean="0">
                <a:latin typeface="Meiryo UI" panose="020B0604030504040204" pitchFamily="50" charset="-128"/>
                <a:ea typeface="Meiryo UI" panose="020B0604030504040204" pitchFamily="50" charset="-128"/>
              </a:rPr>
              <a:t>	</a:t>
            </a:r>
            <a:r>
              <a:rPr lang="en-US" altLang="ja-JP" sz="4000" b="1" dirty="0" smtClean="0">
                <a:solidFill>
                  <a:srgbClr val="FF0000"/>
                </a:solidFill>
                <a:latin typeface="Meiryo UI" panose="020B0604030504040204" pitchFamily="50" charset="-128"/>
                <a:ea typeface="Meiryo UI" panose="020B0604030504040204" pitchFamily="50" charset="-128"/>
              </a:rPr>
              <a:t>10</a:t>
            </a:r>
            <a:r>
              <a:rPr lang="ja-JP" altLang="en-US" sz="4000" b="1" dirty="0" smtClean="0">
                <a:solidFill>
                  <a:srgbClr val="FF0000"/>
                </a:solidFill>
                <a:latin typeface="Meiryo UI" panose="020B0604030504040204" pitchFamily="50" charset="-128"/>
                <a:ea typeface="Meiryo UI" panose="020B0604030504040204" pitchFamily="50" charset="-128"/>
              </a:rPr>
              <a:t>秒くらい待つ</a:t>
            </a:r>
            <a:endParaRPr lang="en-US" altLang="ja-JP" sz="4000" b="1" dirty="0" smtClean="0">
              <a:solidFill>
                <a:srgbClr val="FF0000"/>
              </a:solidFill>
              <a:latin typeface="Meiryo UI" panose="020B0604030504040204" pitchFamily="50" charset="-128"/>
              <a:ea typeface="Meiryo UI" panose="020B0604030504040204" pitchFamily="50" charset="-128"/>
            </a:endParaRPr>
          </a:p>
          <a:p>
            <a:r>
              <a:rPr lang="ja-JP" altLang="en-US" sz="2800" dirty="0" smtClean="0">
                <a:latin typeface="Meiryo UI" panose="020B0604030504040204" pitchFamily="50" charset="-128"/>
                <a:ea typeface="Meiryo UI" panose="020B0604030504040204" pitchFamily="50" charset="-128"/>
              </a:rPr>
              <a:t>　　　　　　↓</a:t>
            </a:r>
            <a:endParaRPr lang="en-US" altLang="ja-JP" sz="2800" dirty="0" smtClean="0">
              <a:latin typeface="Meiryo UI" panose="020B0604030504040204" pitchFamily="50" charset="-128"/>
              <a:ea typeface="Meiryo UI" panose="020B0604030504040204" pitchFamily="50" charset="-128"/>
            </a:endParaRPr>
          </a:p>
          <a:p>
            <a:r>
              <a:rPr kumimoji="1" lang="ja-JP" altLang="en-US" sz="2800" dirty="0" smtClean="0">
                <a:latin typeface="Meiryo UI" panose="020B0604030504040204" pitchFamily="50" charset="-128"/>
                <a:ea typeface="Meiryo UI" panose="020B0604030504040204" pitchFamily="50" charset="-128"/>
              </a:rPr>
              <a:t>　　③タグのびっくりマークが消えたら</a:t>
            </a:r>
            <a:endParaRPr kumimoji="1" lang="en-US" altLang="ja-JP" sz="2800" dirty="0" smtClean="0">
              <a:latin typeface="Meiryo UI" panose="020B0604030504040204" pitchFamily="50" charset="-128"/>
              <a:ea typeface="Meiryo UI" panose="020B0604030504040204" pitchFamily="50" charset="-128"/>
            </a:endParaRPr>
          </a:p>
          <a:p>
            <a:r>
              <a:rPr lang="ja-JP" altLang="en-US" sz="2800" dirty="0">
                <a:latin typeface="Meiryo UI" panose="020B0604030504040204" pitchFamily="50" charset="-128"/>
                <a:ea typeface="Meiryo UI" panose="020B0604030504040204" pitchFamily="50" charset="-128"/>
              </a:rPr>
              <a:t>　</a:t>
            </a:r>
            <a:r>
              <a:rPr lang="ja-JP" altLang="en-US" sz="2800" dirty="0" smtClean="0">
                <a:latin typeface="Meiryo UI" panose="020B0604030504040204" pitchFamily="50" charset="-128"/>
                <a:ea typeface="Meiryo UI" panose="020B0604030504040204" pitchFamily="50" charset="-128"/>
              </a:rPr>
              <a:t>　　</a:t>
            </a:r>
            <a:r>
              <a:rPr kumimoji="1" lang="ja-JP" altLang="en-US" sz="2800" dirty="0" smtClean="0">
                <a:latin typeface="Meiryo UI" panose="020B0604030504040204" pitchFamily="50" charset="-128"/>
                <a:ea typeface="Meiryo UI" panose="020B0604030504040204" pitchFamily="50" charset="-128"/>
              </a:rPr>
              <a:t>接続完了</a:t>
            </a:r>
            <a:endParaRPr kumimoji="1" lang="en-US" altLang="ja-JP" sz="2800" dirty="0" smtClean="0">
              <a:latin typeface="Meiryo UI" panose="020B0604030504040204" pitchFamily="50" charset="-128"/>
              <a:ea typeface="Meiryo UI" panose="020B0604030504040204" pitchFamily="50" charset="-128"/>
            </a:endParaRPr>
          </a:p>
        </p:txBody>
      </p:sp>
      <p:sp>
        <p:nvSpPr>
          <p:cNvPr id="38" name="楕円 37"/>
          <p:cNvSpPr/>
          <p:nvPr/>
        </p:nvSpPr>
        <p:spPr>
          <a:xfrm>
            <a:off x="9410600" y="2916297"/>
            <a:ext cx="459113" cy="46043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69" name="グループ化 68"/>
          <p:cNvGrpSpPr/>
          <p:nvPr/>
        </p:nvGrpSpPr>
        <p:grpSpPr>
          <a:xfrm>
            <a:off x="9532016" y="2280820"/>
            <a:ext cx="324000" cy="252000"/>
            <a:chOff x="7263735" y="2692210"/>
            <a:chExt cx="875096" cy="749755"/>
          </a:xfrm>
        </p:grpSpPr>
        <p:sp>
          <p:nvSpPr>
            <p:cNvPr id="70" name="二等辺三角形 69"/>
            <p:cNvSpPr/>
            <p:nvPr/>
          </p:nvSpPr>
          <p:spPr>
            <a:xfrm>
              <a:off x="7263735" y="2692210"/>
              <a:ext cx="875096" cy="749755"/>
            </a:xfrm>
            <a:prstGeom prst="triangle">
              <a:avLst/>
            </a:prstGeom>
            <a:solidFill>
              <a:srgbClr val="FFFF00"/>
            </a:solid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 name="楕円 70"/>
            <p:cNvSpPr/>
            <p:nvPr/>
          </p:nvSpPr>
          <p:spPr>
            <a:xfrm>
              <a:off x="7621768" y="3257026"/>
              <a:ext cx="140093" cy="144000"/>
            </a:xfrm>
            <a:prstGeom prst="ellipse">
              <a:avLst/>
            </a:prstGeom>
            <a:solidFill>
              <a:schemeClr val="bg1"/>
            </a:solid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2" name="楕円 71"/>
            <p:cNvSpPr/>
            <p:nvPr/>
          </p:nvSpPr>
          <p:spPr>
            <a:xfrm>
              <a:off x="7629673" y="2817752"/>
              <a:ext cx="143219" cy="401286"/>
            </a:xfrm>
            <a:prstGeom prst="ellipse">
              <a:avLst/>
            </a:prstGeom>
            <a:solidFill>
              <a:schemeClr val="bg1"/>
            </a:solid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 name="グループ化 1"/>
          <p:cNvGrpSpPr/>
          <p:nvPr/>
        </p:nvGrpSpPr>
        <p:grpSpPr>
          <a:xfrm>
            <a:off x="1694192" y="1633508"/>
            <a:ext cx="1286417" cy="2291556"/>
            <a:chOff x="2192205" y="1859166"/>
            <a:chExt cx="1286417" cy="2291556"/>
          </a:xfrm>
        </p:grpSpPr>
        <p:pic>
          <p:nvPicPr>
            <p:cNvPr id="74" name="図 73"/>
            <p:cNvPicPr>
              <a:picLocks noChangeAspect="1"/>
            </p:cNvPicPr>
            <p:nvPr/>
          </p:nvPicPr>
          <p:blipFill>
            <a:blip r:embed="rId7"/>
            <a:stretch>
              <a:fillRect/>
            </a:stretch>
          </p:blipFill>
          <p:spPr>
            <a:xfrm>
              <a:off x="2192205" y="1859166"/>
              <a:ext cx="1138917" cy="2291556"/>
            </a:xfrm>
            <a:prstGeom prst="rect">
              <a:avLst/>
            </a:prstGeom>
          </p:spPr>
        </p:pic>
        <p:grpSp>
          <p:nvGrpSpPr>
            <p:cNvPr id="11" name="ピか"/>
            <p:cNvGrpSpPr/>
            <p:nvPr/>
          </p:nvGrpSpPr>
          <p:grpSpPr>
            <a:xfrm>
              <a:off x="2192205" y="2495495"/>
              <a:ext cx="1286417" cy="551855"/>
              <a:chOff x="1826025" y="2375209"/>
              <a:chExt cx="1113056" cy="551855"/>
            </a:xfrm>
          </p:grpSpPr>
          <p:sp>
            <p:nvSpPr>
              <p:cNvPr id="52" name="正方形/長方形 51"/>
              <p:cNvSpPr/>
              <p:nvPr/>
            </p:nvSpPr>
            <p:spPr>
              <a:xfrm>
                <a:off x="1826025" y="2810185"/>
                <a:ext cx="1018873" cy="116879"/>
              </a:xfrm>
              <a:prstGeom prst="rect">
                <a:avLst/>
              </a:prstGeom>
              <a:gradFill flip="none" rotWithShape="1">
                <a:gsLst>
                  <a:gs pos="0">
                    <a:schemeClr val="accent4">
                      <a:lumMod val="40000"/>
                      <a:lumOff val="60000"/>
                    </a:schemeClr>
                  </a:gs>
                  <a:gs pos="48000">
                    <a:schemeClr val="accent4">
                      <a:lumMod val="97000"/>
                      <a:lumOff val="3000"/>
                    </a:schemeClr>
                  </a:gs>
                  <a:gs pos="100000">
                    <a:schemeClr val="accent4">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1" name="図 100"/>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2492949" y="2375209"/>
                <a:ext cx="446132" cy="470247"/>
              </a:xfrm>
              <a:prstGeom prst="rect">
                <a:avLst/>
              </a:prstGeom>
            </p:spPr>
          </p:pic>
        </p:grpSp>
      </p:grpSp>
      <p:pic>
        <p:nvPicPr>
          <p:cNvPr id="96" name="図 95"/>
          <p:cNvPicPr>
            <a:picLocks noChangeAspect="1"/>
          </p:cNvPicPr>
          <p:nvPr/>
        </p:nvPicPr>
        <p:blipFill rotWithShape="1">
          <a:blip r:embed="rId9" cstate="screen">
            <a:extLst>
              <a:ext uri="{BEBA8EAE-BF5A-486C-A8C5-ECC9F3942E4B}">
                <a14:imgProps xmlns:a14="http://schemas.microsoft.com/office/drawing/2010/main">
                  <a14:imgLayer r:embed="rId10">
                    <a14:imgEffect>
                      <a14:backgroundRemoval t="10000" b="90000" l="10000" r="90000"/>
                    </a14:imgEffect>
                  </a14:imgLayer>
                </a14:imgProps>
              </a:ext>
              <a:ext uri="{28A0092B-C50C-407E-A947-70E740481C1C}">
                <a14:useLocalDpi xmlns:a14="http://schemas.microsoft.com/office/drawing/2010/main"/>
              </a:ext>
            </a:extLst>
          </a:blip>
          <a:srcRect l="20164" t="16410" r="29811" b="15580"/>
          <a:stretch/>
        </p:blipFill>
        <p:spPr>
          <a:xfrm rot="3769825">
            <a:off x="524924" y="2963203"/>
            <a:ext cx="1021753" cy="1389076"/>
          </a:xfrm>
          <a:prstGeom prst="rect">
            <a:avLst/>
          </a:prstGeom>
        </p:spPr>
      </p:pic>
      <p:sp>
        <p:nvSpPr>
          <p:cNvPr id="39" name="タイトル 1"/>
          <p:cNvSpPr txBox="1">
            <a:spLocks/>
          </p:cNvSpPr>
          <p:nvPr/>
        </p:nvSpPr>
        <p:spPr>
          <a:xfrm>
            <a:off x="-1" y="-20580"/>
            <a:ext cx="12192001" cy="756904"/>
          </a:xfrm>
          <a:prstGeom prst="rect">
            <a:avLst/>
          </a:prstGeom>
          <a:solidFill>
            <a:schemeClr val="bg1">
              <a:lumMod val="85000"/>
            </a:schemeClr>
          </a:solidFill>
        </p:spPr>
        <p:txBody>
          <a:bodyPr vert="horz" lIns="91440" tIns="45720" rIns="91440" bIns="45720" rtlCol="0" anchor="ctr">
            <a:noAutofit/>
          </a:bodyPr>
          <a:lstStyle>
            <a:lvl1pPr algn="l"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ja-JP" altLang="en-US" sz="4000" dirty="0">
                <a:latin typeface="Meiryo UI" panose="020B0604030504040204" pitchFamily="50" charset="-128"/>
                <a:ea typeface="Meiryo UI" panose="020B0604030504040204" pitchFamily="50" charset="-128"/>
              </a:rPr>
              <a:t> </a:t>
            </a:r>
            <a:r>
              <a:rPr lang="en-US" altLang="ja-JP" sz="4000" dirty="0" smtClean="0">
                <a:latin typeface="Meiryo UI" panose="020B0604030504040204" pitchFamily="50" charset="-128"/>
                <a:ea typeface="Meiryo UI" panose="020B0604030504040204" pitchFamily="50" charset="-128"/>
              </a:rPr>
              <a:t>MESH</a:t>
            </a:r>
            <a:r>
              <a:rPr lang="ja-JP" altLang="en-US" sz="4000" dirty="0" smtClean="0">
                <a:latin typeface="Meiryo UI" panose="020B0604030504040204" pitchFamily="50" charset="-128"/>
                <a:ea typeface="Meiryo UI" panose="020B0604030504040204" pitchFamily="50" charset="-128"/>
              </a:rPr>
              <a:t>ブロックとの接続　　　　　　　　　　　　　</a:t>
            </a:r>
            <a:r>
              <a:rPr lang="ja-JP" altLang="en-US" sz="3600" dirty="0" smtClean="0">
                <a:solidFill>
                  <a:schemeClr val="accent1">
                    <a:lumMod val="75000"/>
                  </a:schemeClr>
                </a:solidFill>
                <a:latin typeface="Meiryo UI" panose="020B0604030504040204" pitchFamily="50" charset="-128"/>
                <a:ea typeface="Meiryo UI" panose="020B0604030504040204" pitchFamily="50" charset="-128"/>
              </a:rPr>
              <a:t>「</a:t>
            </a:r>
            <a:r>
              <a:rPr lang="ja-JP" altLang="en-US" sz="3200" dirty="0">
                <a:solidFill>
                  <a:schemeClr val="accent1">
                    <a:lumMod val="75000"/>
                  </a:schemeClr>
                </a:solidFill>
                <a:latin typeface="Meiryo UI" panose="020B0604030504040204" pitchFamily="50" charset="-128"/>
                <a:ea typeface="Meiryo UI" panose="020B0604030504040204" pitchFamily="50" charset="-128"/>
              </a:rPr>
              <a:t>やってみよう！</a:t>
            </a:r>
            <a:r>
              <a:rPr lang="ja-JP" altLang="en-US" sz="3200" dirty="0" smtClean="0">
                <a:solidFill>
                  <a:schemeClr val="accent1">
                    <a:lumMod val="75000"/>
                  </a:schemeClr>
                </a:solidFill>
                <a:latin typeface="Meiryo UI" panose="020B0604030504040204" pitchFamily="50" charset="-128"/>
                <a:ea typeface="Meiryo UI" panose="020B0604030504040204" pitchFamily="50" charset="-128"/>
              </a:rPr>
              <a:t>」</a:t>
            </a:r>
            <a:endParaRPr lang="ja-JP" altLang="en-US" sz="3200" dirty="0"/>
          </a:p>
        </p:txBody>
      </p:sp>
      <p:sp>
        <p:nvSpPr>
          <p:cNvPr id="41" name="正方形/長方形 40"/>
          <p:cNvSpPr/>
          <p:nvPr/>
        </p:nvSpPr>
        <p:spPr>
          <a:xfrm>
            <a:off x="1004312" y="748499"/>
            <a:ext cx="9817027" cy="523220"/>
          </a:xfrm>
          <a:prstGeom prst="rect">
            <a:avLst/>
          </a:prstGeom>
        </p:spPr>
        <p:txBody>
          <a:bodyPr wrap="square">
            <a:spAutoFit/>
          </a:bodyPr>
          <a:lstStyle/>
          <a:p>
            <a:r>
              <a:rPr lang="en-US" altLang="ja-JP" sz="2800" b="1" dirty="0" smtClean="0">
                <a:solidFill>
                  <a:srgbClr val="FF0000"/>
                </a:solidFill>
                <a:latin typeface="Meiryo UI" panose="020B0604030504040204" pitchFamily="50" charset="-128"/>
                <a:ea typeface="Meiryo UI" panose="020B0604030504040204" pitchFamily="50" charset="-128"/>
              </a:rPr>
              <a:t>GPIO</a:t>
            </a:r>
            <a:r>
              <a:rPr lang="ja-JP" altLang="en-US" sz="2800" b="1" dirty="0" smtClean="0">
                <a:solidFill>
                  <a:srgbClr val="FF0000"/>
                </a:solidFill>
                <a:latin typeface="Meiryo UI" panose="020B0604030504040204" pitchFamily="50" charset="-128"/>
                <a:ea typeface="Meiryo UI" panose="020B0604030504040204" pitchFamily="50" charset="-128"/>
              </a:rPr>
              <a:t>ブロックと明るさブロックをアプリと無線</a:t>
            </a:r>
            <a:r>
              <a:rPr lang="ja-JP" altLang="en-US" sz="2800" b="1" dirty="0">
                <a:solidFill>
                  <a:srgbClr val="FF0000"/>
                </a:solidFill>
                <a:latin typeface="Meiryo UI" panose="020B0604030504040204" pitchFamily="50" charset="-128"/>
                <a:ea typeface="Meiryo UI" panose="020B0604030504040204" pitchFamily="50" charset="-128"/>
              </a:rPr>
              <a:t>でつなぎましょう</a:t>
            </a:r>
            <a:endParaRPr lang="ja-JP" altLang="en-US" sz="2800" b="1" dirty="0">
              <a:solidFill>
                <a:srgbClr val="FF0000"/>
              </a:solidFill>
            </a:endParaRPr>
          </a:p>
        </p:txBody>
      </p:sp>
      <p:grpSp>
        <p:nvGrpSpPr>
          <p:cNvPr id="14" name="グループ化 13"/>
          <p:cNvGrpSpPr/>
          <p:nvPr/>
        </p:nvGrpSpPr>
        <p:grpSpPr>
          <a:xfrm>
            <a:off x="9983145" y="3917952"/>
            <a:ext cx="875096" cy="749755"/>
            <a:chOff x="7263735" y="2692210"/>
            <a:chExt cx="875096" cy="749755"/>
          </a:xfrm>
        </p:grpSpPr>
        <p:sp>
          <p:nvSpPr>
            <p:cNvPr id="7" name="二等辺三角形 6"/>
            <p:cNvSpPr/>
            <p:nvPr/>
          </p:nvSpPr>
          <p:spPr>
            <a:xfrm>
              <a:off x="7263735" y="2692210"/>
              <a:ext cx="875096" cy="749755"/>
            </a:xfrm>
            <a:prstGeom prst="triangle">
              <a:avLst/>
            </a:prstGeom>
            <a:solidFill>
              <a:srgbClr val="FFFF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楕円 9"/>
            <p:cNvSpPr/>
            <p:nvPr/>
          </p:nvSpPr>
          <p:spPr>
            <a:xfrm>
              <a:off x="7621768" y="3257026"/>
              <a:ext cx="140093" cy="144000"/>
            </a:xfrm>
            <a:prstGeom prst="ellipse">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楕円 12"/>
            <p:cNvSpPr/>
            <p:nvPr/>
          </p:nvSpPr>
          <p:spPr>
            <a:xfrm>
              <a:off x="7629673" y="2817752"/>
              <a:ext cx="143219" cy="401286"/>
            </a:xfrm>
            <a:prstGeom prst="ellipse">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43" name="図 42"/>
          <p:cNvPicPr>
            <a:picLocks noChangeAspect="1"/>
          </p:cNvPicPr>
          <p:nvPr/>
        </p:nvPicPr>
        <p:blipFill>
          <a:blip r:embed="rId11"/>
          <a:stretch>
            <a:fillRect/>
          </a:stretch>
        </p:blipFill>
        <p:spPr>
          <a:xfrm>
            <a:off x="1698699" y="4154786"/>
            <a:ext cx="1173058" cy="2291556"/>
          </a:xfrm>
          <a:prstGeom prst="rect">
            <a:avLst/>
          </a:prstGeom>
        </p:spPr>
      </p:pic>
      <p:sp>
        <p:nvSpPr>
          <p:cNvPr id="4" name="角丸四角形吹き出し 3"/>
          <p:cNvSpPr/>
          <p:nvPr/>
        </p:nvSpPr>
        <p:spPr>
          <a:xfrm>
            <a:off x="3268328" y="5500710"/>
            <a:ext cx="2807081" cy="1145372"/>
          </a:xfrm>
          <a:prstGeom prst="wedgeRoundRectCallout">
            <a:avLst>
              <a:gd name="adj1" fmla="val -74511"/>
              <a:gd name="adj2" fmla="val -17533"/>
              <a:gd name="adj3" fmla="val 16667"/>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dirty="0" smtClean="0">
                <a:latin typeface="Meiryo UI" panose="020B0604030504040204" pitchFamily="50" charset="-128"/>
                <a:ea typeface="Meiryo UI" panose="020B0604030504040204" pitchFamily="50" charset="-128"/>
              </a:rPr>
              <a:t>押して緑に</a:t>
            </a:r>
            <a:endParaRPr lang="en-US" altLang="ja-JP" sz="2800" dirty="0" smtClean="0">
              <a:latin typeface="Meiryo UI" panose="020B0604030504040204" pitchFamily="50" charset="-128"/>
              <a:ea typeface="Meiryo UI" panose="020B0604030504040204" pitchFamily="50" charset="-128"/>
            </a:endParaRPr>
          </a:p>
          <a:p>
            <a:pPr algn="ctr"/>
            <a:r>
              <a:rPr lang="ja-JP" altLang="en-US" sz="2800" dirty="0" smtClean="0">
                <a:latin typeface="Meiryo UI" panose="020B0604030504040204" pitchFamily="50" charset="-128"/>
                <a:ea typeface="Meiryo UI" panose="020B0604030504040204" pitchFamily="50" charset="-128"/>
              </a:rPr>
              <a:t>光れば電源</a:t>
            </a:r>
            <a:r>
              <a:rPr lang="en-US" altLang="ja-JP" sz="2800" dirty="0" smtClean="0">
                <a:latin typeface="Meiryo UI" panose="020B0604030504040204" pitchFamily="50" charset="-128"/>
                <a:ea typeface="Meiryo UI" panose="020B0604030504040204" pitchFamily="50" charset="-128"/>
              </a:rPr>
              <a:t>ON</a:t>
            </a:r>
            <a:endParaRPr kumimoji="1" lang="ja-JP" altLang="en-US" sz="2800" dirty="0">
              <a:latin typeface="Meiryo UI" panose="020B0604030504040204" pitchFamily="50" charset="-128"/>
              <a:ea typeface="Meiryo UI" panose="020B0604030504040204" pitchFamily="50" charset="-128"/>
            </a:endParaRPr>
          </a:p>
        </p:txBody>
      </p:sp>
      <p:sp>
        <p:nvSpPr>
          <p:cNvPr id="42" name="動作設定ボタン: 進む/次へ 41">
            <a:hlinkClick r:id="" action="ppaction://hlinkshowjump?jump=nextslide" highlightClick="1"/>
          </p:cNvPr>
          <p:cNvSpPr/>
          <p:nvPr/>
        </p:nvSpPr>
        <p:spPr>
          <a:xfrm>
            <a:off x="11385753" y="6209071"/>
            <a:ext cx="634181" cy="516194"/>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8316764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784732" y="919603"/>
            <a:ext cx="8592981" cy="806207"/>
          </a:xfrm>
        </p:spPr>
        <p:txBody>
          <a:bodyPr>
            <a:normAutofit/>
          </a:bodyPr>
          <a:lstStyle/>
          <a:p>
            <a:r>
              <a:rPr lang="ja-JP" altLang="en-US" sz="3600" dirty="0" smtClean="0">
                <a:latin typeface="Meiryo UI" panose="020B0604030504040204" pitchFamily="50" charset="-128"/>
                <a:ea typeface="Meiryo UI" panose="020B0604030504040204" pitchFamily="50" charset="-128"/>
              </a:rPr>
              <a:t>プログラムスイッチに</a:t>
            </a:r>
            <a:r>
              <a:rPr lang="en-US" altLang="ja-JP" sz="3600" dirty="0" smtClean="0">
                <a:latin typeface="Meiryo UI" panose="020B0604030504040204" pitchFamily="50" charset="-128"/>
                <a:ea typeface="Meiryo UI" panose="020B0604030504040204" pitchFamily="50" charset="-128"/>
              </a:rPr>
              <a:t>GPIO</a:t>
            </a:r>
            <a:r>
              <a:rPr lang="ja-JP" altLang="en-US" sz="3600" dirty="0" smtClean="0">
                <a:latin typeface="Meiryo UI" panose="020B0604030504040204" pitchFamily="50" charset="-128"/>
                <a:ea typeface="Meiryo UI" panose="020B0604030504040204" pitchFamily="50" charset="-128"/>
              </a:rPr>
              <a:t>ブロックをセットしよう</a:t>
            </a:r>
            <a:endParaRPr kumimoji="1" lang="ja-JP" altLang="en-US" sz="3600" dirty="0">
              <a:latin typeface="Meiryo UI" panose="020B0604030504040204" pitchFamily="50" charset="-128"/>
              <a:ea typeface="Meiryo UI" panose="020B0604030504040204" pitchFamily="50" charset="-128"/>
            </a:endParaRPr>
          </a:p>
        </p:txBody>
      </p:sp>
      <p:pic>
        <p:nvPicPr>
          <p:cNvPr id="9" name="図 8"/>
          <p:cNvPicPr>
            <a:picLocks noChangeAspect="1"/>
          </p:cNvPicPr>
          <p:nvPr/>
        </p:nvPicPr>
        <p:blipFill>
          <a:blip r:embed="rId3"/>
          <a:stretch>
            <a:fillRect/>
          </a:stretch>
        </p:blipFill>
        <p:spPr>
          <a:xfrm>
            <a:off x="5980105" y="3017520"/>
            <a:ext cx="3171261" cy="3259048"/>
          </a:xfrm>
          <a:prstGeom prst="rect">
            <a:avLst/>
          </a:prstGeom>
        </p:spPr>
      </p:pic>
      <p:sp>
        <p:nvSpPr>
          <p:cNvPr id="10" name="正方形/長方形 9"/>
          <p:cNvSpPr/>
          <p:nvPr/>
        </p:nvSpPr>
        <p:spPr>
          <a:xfrm>
            <a:off x="1576644" y="1961638"/>
            <a:ext cx="9038709" cy="8200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dirty="0" smtClean="0">
                <a:latin typeface="Meiryo UI" panose="020B0604030504040204" pitchFamily="50" charset="-128"/>
                <a:ea typeface="Meiryo UI" panose="020B0604030504040204" pitchFamily="50" charset="-128"/>
              </a:rPr>
              <a:t>ブロックの　　　　　</a:t>
            </a:r>
            <a:r>
              <a:rPr kumimoji="1" lang="ja-JP" altLang="en-US" sz="2800" dirty="0" smtClean="0">
                <a:latin typeface="Meiryo UI" panose="020B0604030504040204" pitchFamily="50" charset="-128"/>
                <a:ea typeface="Meiryo UI" panose="020B0604030504040204" pitchFamily="50" charset="-128"/>
              </a:rPr>
              <a:t>を上にして黒い部分を差し込みます</a:t>
            </a:r>
            <a:endParaRPr kumimoji="1" lang="ja-JP" altLang="en-US" sz="2800" dirty="0">
              <a:latin typeface="Meiryo UI" panose="020B0604030504040204" pitchFamily="50" charset="-128"/>
              <a:ea typeface="Meiryo UI" panose="020B0604030504040204" pitchFamily="50" charset="-128"/>
            </a:endParaRPr>
          </a:p>
        </p:txBody>
      </p:sp>
      <p:pic>
        <p:nvPicPr>
          <p:cNvPr id="3" name="図 2"/>
          <p:cNvPicPr>
            <a:picLocks noChangeAspect="1"/>
          </p:cNvPicPr>
          <p:nvPr/>
        </p:nvPicPr>
        <p:blipFill>
          <a:blip r:embed="rId4"/>
          <a:stretch>
            <a:fillRect/>
          </a:stretch>
        </p:blipFill>
        <p:spPr>
          <a:xfrm>
            <a:off x="1499559" y="3017520"/>
            <a:ext cx="3354904" cy="3259049"/>
          </a:xfrm>
          <a:prstGeom prst="rect">
            <a:avLst/>
          </a:prstGeom>
        </p:spPr>
      </p:pic>
      <p:pic>
        <p:nvPicPr>
          <p:cNvPr id="6" name="図 5"/>
          <p:cNvPicPr>
            <a:picLocks noChangeAspect="1"/>
          </p:cNvPicPr>
          <p:nvPr/>
        </p:nvPicPr>
        <p:blipFill>
          <a:blip r:embed="rId5"/>
          <a:stretch>
            <a:fillRect/>
          </a:stretch>
        </p:blipFill>
        <p:spPr>
          <a:xfrm>
            <a:off x="9455360" y="3709899"/>
            <a:ext cx="1138917" cy="2291556"/>
          </a:xfrm>
          <a:prstGeom prst="rect">
            <a:avLst/>
          </a:prstGeom>
        </p:spPr>
      </p:pic>
      <p:sp>
        <p:nvSpPr>
          <p:cNvPr id="7" name="左矢印 6"/>
          <p:cNvSpPr/>
          <p:nvPr/>
        </p:nvSpPr>
        <p:spPr>
          <a:xfrm rot="1582360">
            <a:off x="8076121" y="5333340"/>
            <a:ext cx="1358382" cy="386526"/>
          </a:xfrm>
          <a:prstGeom prst="lef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3" name="図 12"/>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3778808" y="2031052"/>
            <a:ext cx="980964" cy="681225"/>
          </a:xfrm>
          <a:prstGeom prst="rect">
            <a:avLst/>
          </a:prstGeom>
          <a:ln>
            <a:solidFill>
              <a:schemeClr val="tx1">
                <a:lumMod val="65000"/>
                <a:lumOff val="35000"/>
              </a:schemeClr>
            </a:solidFill>
          </a:ln>
        </p:spPr>
      </p:pic>
      <p:sp>
        <p:nvSpPr>
          <p:cNvPr id="14" name="左矢印 13"/>
          <p:cNvSpPr/>
          <p:nvPr/>
        </p:nvSpPr>
        <p:spPr>
          <a:xfrm rot="3666909">
            <a:off x="2778921" y="4277309"/>
            <a:ext cx="796179" cy="309907"/>
          </a:xfrm>
          <a:prstGeom prst="lef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タイトル 1"/>
          <p:cNvSpPr txBox="1">
            <a:spLocks/>
          </p:cNvSpPr>
          <p:nvPr/>
        </p:nvSpPr>
        <p:spPr>
          <a:xfrm>
            <a:off x="-1" y="-20580"/>
            <a:ext cx="12192001" cy="756904"/>
          </a:xfrm>
          <a:prstGeom prst="rect">
            <a:avLst/>
          </a:prstGeom>
          <a:solidFill>
            <a:schemeClr val="bg1">
              <a:lumMod val="85000"/>
            </a:schemeClr>
          </a:solidFill>
        </p:spPr>
        <p:txBody>
          <a:bodyPr vert="horz" lIns="91440" tIns="45720" rIns="91440" bIns="45720" rtlCol="0" anchor="ctr">
            <a:noAutofit/>
          </a:bodyPr>
          <a:lstStyle>
            <a:lvl1pPr algn="l"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ja-JP" altLang="en-US" sz="4000" dirty="0" smtClean="0">
                <a:latin typeface="Meiryo UI" panose="020B0604030504040204" pitchFamily="50" charset="-128"/>
                <a:ea typeface="Meiryo UI" panose="020B0604030504040204" pitchFamily="50" charset="-128"/>
              </a:rPr>
              <a:t>　プログラムスイッチ（</a:t>
            </a:r>
            <a:r>
              <a:rPr lang="en-US" altLang="ja-JP" sz="4000" dirty="0" smtClean="0">
                <a:latin typeface="Meiryo UI" panose="020B0604030504040204" pitchFamily="50" charset="-128"/>
                <a:ea typeface="Meiryo UI" panose="020B0604030504040204" pitchFamily="50" charset="-128"/>
              </a:rPr>
              <a:t>GPIO)</a:t>
            </a:r>
            <a:r>
              <a:rPr lang="ja-JP" altLang="en-US" sz="4000" dirty="0" smtClean="0">
                <a:latin typeface="Meiryo UI" panose="020B0604030504040204" pitchFamily="50" charset="-128"/>
                <a:ea typeface="Meiryo UI" panose="020B0604030504040204" pitchFamily="50" charset="-128"/>
              </a:rPr>
              <a:t>の準備　　　　　　</a:t>
            </a:r>
            <a:r>
              <a:rPr lang="ja-JP" altLang="en-US" sz="3600" dirty="0" smtClean="0">
                <a:solidFill>
                  <a:schemeClr val="accent1">
                    <a:lumMod val="75000"/>
                  </a:schemeClr>
                </a:solidFill>
                <a:latin typeface="Meiryo UI" panose="020B0604030504040204" pitchFamily="50" charset="-128"/>
                <a:ea typeface="Meiryo UI" panose="020B0604030504040204" pitchFamily="50" charset="-128"/>
              </a:rPr>
              <a:t>「</a:t>
            </a:r>
            <a:r>
              <a:rPr lang="ja-JP" altLang="en-US" sz="3200" dirty="0">
                <a:solidFill>
                  <a:schemeClr val="accent1">
                    <a:lumMod val="75000"/>
                  </a:schemeClr>
                </a:solidFill>
                <a:latin typeface="Meiryo UI" panose="020B0604030504040204" pitchFamily="50" charset="-128"/>
                <a:ea typeface="Meiryo UI" panose="020B0604030504040204" pitchFamily="50" charset="-128"/>
              </a:rPr>
              <a:t>やってみよう！</a:t>
            </a:r>
            <a:r>
              <a:rPr lang="ja-JP" altLang="en-US" sz="3200" dirty="0" smtClean="0">
                <a:solidFill>
                  <a:schemeClr val="accent1">
                    <a:lumMod val="75000"/>
                  </a:schemeClr>
                </a:solidFill>
                <a:latin typeface="Meiryo UI" panose="020B0604030504040204" pitchFamily="50" charset="-128"/>
                <a:ea typeface="Meiryo UI" panose="020B0604030504040204" pitchFamily="50" charset="-128"/>
              </a:rPr>
              <a:t>」</a:t>
            </a:r>
            <a:endParaRPr lang="ja-JP" altLang="en-US" sz="3200" dirty="0"/>
          </a:p>
        </p:txBody>
      </p:sp>
      <p:sp>
        <p:nvSpPr>
          <p:cNvPr id="11" name="動作設定ボタン: 進む/次へ 10">
            <a:hlinkClick r:id="" action="ppaction://hlinkshowjump?jump=nextslide" highlightClick="1"/>
          </p:cNvPr>
          <p:cNvSpPr/>
          <p:nvPr/>
        </p:nvSpPr>
        <p:spPr>
          <a:xfrm>
            <a:off x="11385753" y="6209071"/>
            <a:ext cx="634181" cy="516194"/>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54987908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55523" y="1477568"/>
            <a:ext cx="8776925" cy="5217700"/>
          </a:xfrm>
          <a:prstGeom prst="rect">
            <a:avLst/>
          </a:prstGeom>
        </p:spPr>
      </p:pic>
      <p:sp>
        <p:nvSpPr>
          <p:cNvPr id="20" name="角丸四角形 19"/>
          <p:cNvSpPr/>
          <p:nvPr/>
        </p:nvSpPr>
        <p:spPr>
          <a:xfrm>
            <a:off x="6849642" y="3333403"/>
            <a:ext cx="2053883" cy="2015741"/>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左矢印 21"/>
          <p:cNvSpPr/>
          <p:nvPr/>
        </p:nvSpPr>
        <p:spPr>
          <a:xfrm>
            <a:off x="8998460" y="4036282"/>
            <a:ext cx="803266" cy="503633"/>
          </a:xfrm>
          <a:prstGeom prst="lef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1" name="図 10"/>
          <p:cNvPicPr>
            <a:picLocks noChangeAspect="1"/>
          </p:cNvPicPr>
          <p:nvPr/>
        </p:nvPicPr>
        <p:blipFill>
          <a:blip r:embed="rId4"/>
          <a:stretch>
            <a:fillRect/>
          </a:stretch>
        </p:blipFill>
        <p:spPr>
          <a:xfrm>
            <a:off x="9874403" y="1603624"/>
            <a:ext cx="1780655" cy="1729779"/>
          </a:xfrm>
          <a:prstGeom prst="rect">
            <a:avLst/>
          </a:prstGeom>
        </p:spPr>
      </p:pic>
      <p:sp>
        <p:nvSpPr>
          <p:cNvPr id="13" name="左矢印 12"/>
          <p:cNvSpPr/>
          <p:nvPr/>
        </p:nvSpPr>
        <p:spPr>
          <a:xfrm rot="3666909">
            <a:off x="10603447" y="2288049"/>
            <a:ext cx="322565" cy="196509"/>
          </a:xfrm>
          <a:prstGeom prst="lef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タイトル 1"/>
          <p:cNvSpPr txBox="1">
            <a:spLocks/>
          </p:cNvSpPr>
          <p:nvPr/>
        </p:nvSpPr>
        <p:spPr>
          <a:xfrm>
            <a:off x="-1" y="-20580"/>
            <a:ext cx="12192001" cy="756904"/>
          </a:xfrm>
          <a:prstGeom prst="rect">
            <a:avLst/>
          </a:prstGeom>
          <a:solidFill>
            <a:schemeClr val="bg1">
              <a:lumMod val="85000"/>
            </a:schemeClr>
          </a:solidFill>
        </p:spPr>
        <p:txBody>
          <a:bodyPr vert="horz" lIns="91440" tIns="45720" rIns="91440" bIns="45720" rtlCol="0" anchor="ctr">
            <a:noAutofit/>
          </a:bodyPr>
          <a:lstStyle>
            <a:lvl1pPr algn="l"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ja-JP" altLang="en-US" sz="4000" dirty="0" smtClean="0">
                <a:latin typeface="Meiryo UI" panose="020B0604030504040204" pitchFamily="50" charset="-128"/>
                <a:ea typeface="Meiryo UI" panose="020B0604030504040204" pitchFamily="50" charset="-128"/>
              </a:rPr>
              <a:t>　プログラムスイッチ（</a:t>
            </a:r>
            <a:r>
              <a:rPr lang="en-US" altLang="ja-JP" sz="4000" dirty="0" smtClean="0">
                <a:latin typeface="Meiryo UI" panose="020B0604030504040204" pitchFamily="50" charset="-128"/>
                <a:ea typeface="Meiryo UI" panose="020B0604030504040204" pitchFamily="50" charset="-128"/>
              </a:rPr>
              <a:t>GPIO)</a:t>
            </a:r>
            <a:r>
              <a:rPr lang="ja-JP" altLang="en-US" sz="4000" dirty="0" smtClean="0">
                <a:latin typeface="Meiryo UI" panose="020B0604030504040204" pitchFamily="50" charset="-128"/>
                <a:ea typeface="Meiryo UI" panose="020B0604030504040204" pitchFamily="50" charset="-128"/>
              </a:rPr>
              <a:t>の準備　　　　　　</a:t>
            </a:r>
            <a:r>
              <a:rPr lang="ja-JP" altLang="en-US" sz="3600" dirty="0" smtClean="0">
                <a:solidFill>
                  <a:schemeClr val="accent1">
                    <a:lumMod val="75000"/>
                  </a:schemeClr>
                </a:solidFill>
                <a:latin typeface="Meiryo UI" panose="020B0604030504040204" pitchFamily="50" charset="-128"/>
                <a:ea typeface="Meiryo UI" panose="020B0604030504040204" pitchFamily="50" charset="-128"/>
              </a:rPr>
              <a:t>「</a:t>
            </a:r>
            <a:r>
              <a:rPr lang="ja-JP" altLang="en-US" sz="3200" dirty="0">
                <a:solidFill>
                  <a:schemeClr val="accent1">
                    <a:lumMod val="75000"/>
                  </a:schemeClr>
                </a:solidFill>
                <a:latin typeface="Meiryo UI" panose="020B0604030504040204" pitchFamily="50" charset="-128"/>
                <a:ea typeface="Meiryo UI" panose="020B0604030504040204" pitchFamily="50" charset="-128"/>
              </a:rPr>
              <a:t>やってみよう！</a:t>
            </a:r>
            <a:r>
              <a:rPr lang="ja-JP" altLang="en-US" sz="3200" dirty="0" smtClean="0">
                <a:solidFill>
                  <a:schemeClr val="accent1">
                    <a:lumMod val="75000"/>
                  </a:schemeClr>
                </a:solidFill>
                <a:latin typeface="Meiryo UI" panose="020B0604030504040204" pitchFamily="50" charset="-128"/>
                <a:ea typeface="Meiryo UI" panose="020B0604030504040204" pitchFamily="50" charset="-128"/>
              </a:rPr>
              <a:t>」</a:t>
            </a:r>
            <a:endParaRPr lang="ja-JP" altLang="en-US" sz="3200" dirty="0"/>
          </a:p>
        </p:txBody>
      </p:sp>
      <p:sp>
        <p:nvSpPr>
          <p:cNvPr id="12" name="タイトル 1"/>
          <p:cNvSpPr>
            <a:spLocks noGrp="1"/>
          </p:cNvSpPr>
          <p:nvPr>
            <p:ph type="title"/>
          </p:nvPr>
        </p:nvSpPr>
        <p:spPr>
          <a:xfrm>
            <a:off x="747494" y="671359"/>
            <a:ext cx="8592981" cy="806207"/>
          </a:xfrm>
        </p:spPr>
        <p:txBody>
          <a:bodyPr>
            <a:normAutofit/>
          </a:bodyPr>
          <a:lstStyle/>
          <a:p>
            <a:r>
              <a:rPr lang="ja-JP" altLang="en-US" sz="3200" dirty="0" smtClean="0">
                <a:solidFill>
                  <a:srgbClr val="FF0000"/>
                </a:solidFill>
                <a:latin typeface="Meiryo UI" panose="020B0604030504040204" pitchFamily="50" charset="-128"/>
                <a:ea typeface="Meiryo UI" panose="020B0604030504040204" pitchFamily="50" charset="-128"/>
              </a:rPr>
              <a:t>回路のスイッチをプログラムスイッチと交換しよう</a:t>
            </a:r>
            <a:endParaRPr kumimoji="1" lang="ja-JP" altLang="en-US" sz="3200" dirty="0">
              <a:solidFill>
                <a:srgbClr val="FF0000"/>
              </a:solidFill>
              <a:latin typeface="Meiryo UI" panose="020B0604030504040204" pitchFamily="50" charset="-128"/>
              <a:ea typeface="Meiryo UI" panose="020B0604030504040204" pitchFamily="50" charset="-128"/>
            </a:endParaRPr>
          </a:p>
        </p:txBody>
      </p:sp>
      <p:pic>
        <p:nvPicPr>
          <p:cNvPr id="2" name="図 1"/>
          <p:cNvPicPr>
            <a:picLocks noChangeAspect="1"/>
          </p:cNvPicPr>
          <p:nvPr/>
        </p:nvPicPr>
        <p:blipFill rotWithShape="1">
          <a:blip r:embed="rId5" cstate="screen">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a:ext>
            </a:extLst>
          </a:blip>
          <a:srcRect l="16835" t="9226" r="12507" b="16505"/>
          <a:stretch/>
        </p:blipFill>
        <p:spPr>
          <a:xfrm>
            <a:off x="9576038" y="3602842"/>
            <a:ext cx="2377387" cy="1874145"/>
          </a:xfrm>
          <a:prstGeom prst="rect">
            <a:avLst/>
          </a:prstGeom>
        </p:spPr>
      </p:pic>
      <p:sp>
        <p:nvSpPr>
          <p:cNvPr id="14" name="動作設定ボタン: 進む/次へ 13">
            <a:hlinkClick r:id="" action="ppaction://hlinkshowjump?jump=nextslide" highlightClick="1"/>
          </p:cNvPr>
          <p:cNvSpPr/>
          <p:nvPr/>
        </p:nvSpPr>
        <p:spPr>
          <a:xfrm>
            <a:off x="11385753" y="6209071"/>
            <a:ext cx="634181" cy="516194"/>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8795988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グループ化 3"/>
          <p:cNvGrpSpPr/>
          <p:nvPr/>
        </p:nvGrpSpPr>
        <p:grpSpPr>
          <a:xfrm>
            <a:off x="5707937" y="4109142"/>
            <a:ext cx="4415590" cy="1244912"/>
            <a:chOff x="5707937" y="4109142"/>
            <a:chExt cx="4415590" cy="1244912"/>
          </a:xfrm>
        </p:grpSpPr>
        <p:grpSp>
          <p:nvGrpSpPr>
            <p:cNvPr id="35" name="グループ化 34"/>
            <p:cNvGrpSpPr/>
            <p:nvPr/>
          </p:nvGrpSpPr>
          <p:grpSpPr>
            <a:xfrm>
              <a:off x="6220740" y="4109142"/>
              <a:ext cx="3902787" cy="1224974"/>
              <a:chOff x="692149" y="3886098"/>
              <a:chExt cx="2592387" cy="846138"/>
            </a:xfrm>
          </p:grpSpPr>
          <p:grpSp>
            <p:nvGrpSpPr>
              <p:cNvPr id="36" name="グループ化 35"/>
              <p:cNvGrpSpPr/>
              <p:nvPr/>
            </p:nvGrpSpPr>
            <p:grpSpPr>
              <a:xfrm>
                <a:off x="692149" y="3886098"/>
                <a:ext cx="2592387" cy="846138"/>
                <a:chOff x="2421264" y="5175880"/>
                <a:chExt cx="2592387" cy="846138"/>
              </a:xfrm>
            </p:grpSpPr>
            <p:grpSp>
              <p:nvGrpSpPr>
                <p:cNvPr id="38" name="グループ化 37"/>
                <p:cNvGrpSpPr/>
                <p:nvPr/>
              </p:nvGrpSpPr>
              <p:grpSpPr>
                <a:xfrm>
                  <a:off x="4658051" y="5175880"/>
                  <a:ext cx="355600" cy="845810"/>
                  <a:chOff x="2959100" y="1768475"/>
                  <a:chExt cx="355600" cy="845810"/>
                </a:xfrm>
              </p:grpSpPr>
              <p:sp>
                <p:nvSpPr>
                  <p:cNvPr id="51" name="楕円 50"/>
                  <p:cNvSpPr/>
                  <p:nvPr/>
                </p:nvSpPr>
                <p:spPr>
                  <a:xfrm>
                    <a:off x="2959100" y="1856896"/>
                    <a:ext cx="355600" cy="668968"/>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正方形/長方形 51"/>
                  <p:cNvSpPr/>
                  <p:nvPr/>
                </p:nvSpPr>
                <p:spPr>
                  <a:xfrm>
                    <a:off x="3048000" y="1768475"/>
                    <a:ext cx="152400" cy="84581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9" name="正方形/長方形 38"/>
                <p:cNvSpPr/>
                <p:nvPr/>
              </p:nvSpPr>
              <p:spPr>
                <a:xfrm>
                  <a:off x="2421264" y="5175880"/>
                  <a:ext cx="2376487" cy="845810"/>
                </a:xfrm>
                <a:prstGeom prst="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40" name="グループ化 39"/>
                <p:cNvGrpSpPr/>
                <p:nvPr/>
              </p:nvGrpSpPr>
              <p:grpSpPr>
                <a:xfrm>
                  <a:off x="2428408" y="5176208"/>
                  <a:ext cx="685800" cy="845810"/>
                  <a:chOff x="2411739" y="3886261"/>
                  <a:chExt cx="685800" cy="845810"/>
                </a:xfrm>
              </p:grpSpPr>
              <p:sp>
                <p:nvSpPr>
                  <p:cNvPr id="41" name="正方形/長方形 40"/>
                  <p:cNvSpPr/>
                  <p:nvPr/>
                </p:nvSpPr>
                <p:spPr>
                  <a:xfrm>
                    <a:off x="2411739" y="3886261"/>
                    <a:ext cx="685800" cy="84581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正方形/長方形 41"/>
                  <p:cNvSpPr/>
                  <p:nvPr/>
                </p:nvSpPr>
                <p:spPr>
                  <a:xfrm>
                    <a:off x="2488266" y="4165731"/>
                    <a:ext cx="532746" cy="2868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正方形/長方形 42"/>
                  <p:cNvSpPr/>
                  <p:nvPr/>
                </p:nvSpPr>
                <p:spPr>
                  <a:xfrm>
                    <a:off x="2560571" y="4225364"/>
                    <a:ext cx="72000" cy="72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4" name="正方形/長方形 43"/>
                  <p:cNvSpPr/>
                  <p:nvPr/>
                </p:nvSpPr>
                <p:spPr>
                  <a:xfrm>
                    <a:off x="2560571" y="4329099"/>
                    <a:ext cx="72000" cy="72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5" name="正方形/長方形 44"/>
                  <p:cNvSpPr/>
                  <p:nvPr/>
                </p:nvSpPr>
                <p:spPr>
                  <a:xfrm>
                    <a:off x="2663349" y="4329099"/>
                    <a:ext cx="72000" cy="72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6" name="正方形/長方形 45"/>
                  <p:cNvSpPr/>
                  <p:nvPr/>
                </p:nvSpPr>
                <p:spPr>
                  <a:xfrm>
                    <a:off x="2770125" y="4329099"/>
                    <a:ext cx="72000" cy="72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7" name="正方形/長方形 46"/>
                  <p:cNvSpPr/>
                  <p:nvPr/>
                </p:nvSpPr>
                <p:spPr>
                  <a:xfrm>
                    <a:off x="2873692" y="4329099"/>
                    <a:ext cx="72000" cy="72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8" name="正方形/長方形 47"/>
                  <p:cNvSpPr/>
                  <p:nvPr/>
                </p:nvSpPr>
                <p:spPr>
                  <a:xfrm>
                    <a:off x="2670195" y="4222703"/>
                    <a:ext cx="72000" cy="72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9" name="正方形/長方形 48"/>
                  <p:cNvSpPr/>
                  <p:nvPr/>
                </p:nvSpPr>
                <p:spPr>
                  <a:xfrm>
                    <a:off x="2770125" y="4222703"/>
                    <a:ext cx="72000" cy="72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0" name="正方形/長方形 49"/>
                  <p:cNvSpPr/>
                  <p:nvPr/>
                </p:nvSpPr>
                <p:spPr>
                  <a:xfrm>
                    <a:off x="2870055" y="4222703"/>
                    <a:ext cx="72000" cy="72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sp>
            <p:nvSpPr>
              <p:cNvPr id="37" name="テキスト ボックス 36"/>
              <p:cNvSpPr txBox="1"/>
              <p:nvPr/>
            </p:nvSpPr>
            <p:spPr>
              <a:xfrm>
                <a:off x="1405792" y="3943747"/>
                <a:ext cx="684211" cy="276372"/>
              </a:xfrm>
              <a:prstGeom prst="rect">
                <a:avLst/>
              </a:prstGeom>
              <a:noFill/>
            </p:spPr>
            <p:txBody>
              <a:bodyPr wrap="square" rtlCol="0">
                <a:spAutoFit/>
              </a:bodyPr>
              <a:lstStyle/>
              <a:p>
                <a:r>
                  <a:rPr lang="en-US" altLang="ja-JP" sz="2000" dirty="0" smtClean="0">
                    <a:solidFill>
                      <a:schemeClr val="bg1">
                        <a:lumMod val="65000"/>
                      </a:schemeClr>
                    </a:solidFill>
                    <a:latin typeface="Meiryo UI" panose="020B0604030504040204" pitchFamily="50" charset="-128"/>
                    <a:ea typeface="Meiryo UI" panose="020B0604030504040204" pitchFamily="50" charset="-128"/>
                  </a:rPr>
                  <a:t>GPIO</a:t>
                </a:r>
                <a:endParaRPr kumimoji="1" lang="ja-JP" altLang="en-US" sz="2000" dirty="0">
                  <a:solidFill>
                    <a:schemeClr val="bg1">
                      <a:lumMod val="65000"/>
                    </a:schemeClr>
                  </a:solidFill>
                  <a:latin typeface="Meiryo UI" panose="020B0604030504040204" pitchFamily="50" charset="-128"/>
                  <a:ea typeface="Meiryo UI" panose="020B0604030504040204" pitchFamily="50" charset="-128"/>
                </a:endParaRPr>
              </a:p>
            </p:txBody>
          </p:sp>
        </p:grpSp>
        <p:grpSp>
          <p:nvGrpSpPr>
            <p:cNvPr id="57" name="グループ化 56"/>
            <p:cNvGrpSpPr/>
            <p:nvPr/>
          </p:nvGrpSpPr>
          <p:grpSpPr>
            <a:xfrm>
              <a:off x="5707937" y="4109142"/>
              <a:ext cx="540538" cy="1244912"/>
              <a:chOff x="5371216" y="4597477"/>
              <a:chExt cx="537971" cy="855565"/>
            </a:xfrm>
          </p:grpSpPr>
          <p:sp>
            <p:nvSpPr>
              <p:cNvPr id="58" name="アーチ 57"/>
              <p:cNvSpPr/>
              <p:nvPr/>
            </p:nvSpPr>
            <p:spPr>
              <a:xfrm rot="5400000">
                <a:off x="5181138" y="4791596"/>
                <a:ext cx="851524" cy="471368"/>
              </a:xfrm>
              <a:prstGeom prst="blockArc">
                <a:avLst>
                  <a:gd name="adj1" fmla="val 10660726"/>
                  <a:gd name="adj2" fmla="val 21418039"/>
                  <a:gd name="adj3" fmla="val 22066"/>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59" name="正方形/長方形 58"/>
              <p:cNvSpPr/>
              <p:nvPr/>
            </p:nvSpPr>
            <p:spPr>
              <a:xfrm>
                <a:off x="5736872" y="4597477"/>
                <a:ext cx="172315" cy="844364"/>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正方形/長方形 59"/>
              <p:cNvSpPr/>
              <p:nvPr/>
            </p:nvSpPr>
            <p:spPr>
              <a:xfrm>
                <a:off x="5587116" y="4597477"/>
                <a:ext cx="322070" cy="107815"/>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 name="正方形/長方形 60"/>
              <p:cNvSpPr/>
              <p:nvPr/>
            </p:nvSpPr>
            <p:spPr>
              <a:xfrm>
                <a:off x="5624083" y="5339627"/>
                <a:ext cx="285103" cy="107815"/>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sp>
        <p:nvSpPr>
          <p:cNvPr id="2" name="タイトル 1"/>
          <p:cNvSpPr>
            <a:spLocks noGrp="1"/>
          </p:cNvSpPr>
          <p:nvPr>
            <p:ph type="title"/>
          </p:nvPr>
        </p:nvSpPr>
        <p:spPr>
          <a:xfrm>
            <a:off x="1025284" y="2256717"/>
            <a:ext cx="3963604" cy="1266093"/>
          </a:xfrm>
          <a:solidFill>
            <a:srgbClr val="3399FF"/>
          </a:solidFill>
        </p:spPr>
        <p:txBody>
          <a:bodyPr anchor="ctr">
            <a:normAutofit/>
          </a:bodyPr>
          <a:lstStyle/>
          <a:p>
            <a:pPr algn="ctr"/>
            <a:r>
              <a:rPr lang="ja-JP" altLang="en-US" dirty="0" smtClean="0">
                <a:latin typeface="Meiryo UI" panose="020B0604030504040204" pitchFamily="50" charset="-128"/>
                <a:ea typeface="Meiryo UI" panose="020B0604030504040204" pitchFamily="50" charset="-128"/>
              </a:rPr>
              <a:t>暗い</a:t>
            </a:r>
            <a:endParaRPr kumimoji="1" lang="ja-JP" altLang="en-US" dirty="0">
              <a:latin typeface="Meiryo UI" panose="020B0604030504040204" pitchFamily="50" charset="-128"/>
              <a:ea typeface="Meiryo UI" panose="020B0604030504040204" pitchFamily="50" charset="-128"/>
            </a:endParaRPr>
          </a:p>
        </p:txBody>
      </p:sp>
      <p:sp>
        <p:nvSpPr>
          <p:cNvPr id="11" name="タイトル 1"/>
          <p:cNvSpPr txBox="1">
            <a:spLocks/>
          </p:cNvSpPr>
          <p:nvPr/>
        </p:nvSpPr>
        <p:spPr>
          <a:xfrm>
            <a:off x="6031512" y="2267451"/>
            <a:ext cx="4587338" cy="1266093"/>
          </a:xfrm>
          <a:prstGeom prst="rect">
            <a:avLst/>
          </a:prstGeom>
          <a:solidFill>
            <a:schemeClr val="bg1">
              <a:lumMod val="75000"/>
            </a:schemeClr>
          </a:solidFill>
          <a:ln>
            <a:solidFill>
              <a:schemeClr val="bg1">
                <a:lumMod val="65000"/>
              </a:schemeClr>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ctr"/>
            <a:r>
              <a:rPr lang="ja-JP" altLang="en-US" dirty="0" smtClean="0">
                <a:latin typeface="Meiryo UI" panose="020B0604030504040204" pitchFamily="50" charset="-128"/>
                <a:ea typeface="Meiryo UI" panose="020B0604030504040204" pitchFamily="50" charset="-128"/>
              </a:rPr>
              <a:t>つく</a:t>
            </a:r>
            <a:endParaRPr lang="ja-JP" altLang="en-US" dirty="0">
              <a:latin typeface="Meiryo UI" panose="020B0604030504040204" pitchFamily="50" charset="-128"/>
              <a:ea typeface="Meiryo UI" panose="020B0604030504040204" pitchFamily="50" charset="-128"/>
            </a:endParaRPr>
          </a:p>
        </p:txBody>
      </p:sp>
      <p:cxnSp>
        <p:nvCxnSpPr>
          <p:cNvPr id="13" name="直線矢印コネクタ 12"/>
          <p:cNvCxnSpPr/>
          <p:nvPr/>
        </p:nvCxnSpPr>
        <p:spPr>
          <a:xfrm flipV="1">
            <a:off x="5100396" y="4714183"/>
            <a:ext cx="999201" cy="14416"/>
          </a:xfrm>
          <a:prstGeom prst="straightConnector1">
            <a:avLst/>
          </a:prstGeom>
          <a:ln w="762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15" name="グループ化 14"/>
          <p:cNvGrpSpPr/>
          <p:nvPr/>
        </p:nvGrpSpPr>
        <p:grpSpPr>
          <a:xfrm>
            <a:off x="1036737" y="4017343"/>
            <a:ext cx="4080902" cy="1282760"/>
            <a:chOff x="299407" y="2374226"/>
            <a:chExt cx="2592387" cy="845810"/>
          </a:xfrm>
        </p:grpSpPr>
        <p:grpSp>
          <p:nvGrpSpPr>
            <p:cNvPr id="16" name="グループ化 15"/>
            <p:cNvGrpSpPr/>
            <p:nvPr/>
          </p:nvGrpSpPr>
          <p:grpSpPr>
            <a:xfrm>
              <a:off x="299407" y="2374226"/>
              <a:ext cx="2592387" cy="845810"/>
              <a:chOff x="800100" y="2530475"/>
              <a:chExt cx="2592387" cy="845810"/>
            </a:xfrm>
          </p:grpSpPr>
          <p:grpSp>
            <p:nvGrpSpPr>
              <p:cNvPr id="18" name="グループ化 17"/>
              <p:cNvGrpSpPr/>
              <p:nvPr/>
            </p:nvGrpSpPr>
            <p:grpSpPr>
              <a:xfrm>
                <a:off x="800100" y="2530475"/>
                <a:ext cx="2592387" cy="845810"/>
                <a:chOff x="800100" y="2530475"/>
                <a:chExt cx="2592387" cy="845810"/>
              </a:xfrm>
            </p:grpSpPr>
            <p:grpSp>
              <p:nvGrpSpPr>
                <p:cNvPr id="20" name="グループ化 19"/>
                <p:cNvGrpSpPr/>
                <p:nvPr/>
              </p:nvGrpSpPr>
              <p:grpSpPr>
                <a:xfrm>
                  <a:off x="3036887" y="2530475"/>
                  <a:ext cx="355600" cy="845810"/>
                  <a:chOff x="2959100" y="1768475"/>
                  <a:chExt cx="355600" cy="845810"/>
                </a:xfrm>
              </p:grpSpPr>
              <p:sp>
                <p:nvSpPr>
                  <p:cNvPr id="33" name="楕円 32"/>
                  <p:cNvSpPr/>
                  <p:nvPr/>
                </p:nvSpPr>
                <p:spPr>
                  <a:xfrm>
                    <a:off x="2959100" y="1856896"/>
                    <a:ext cx="355600" cy="668968"/>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正方形/長方形 33"/>
                  <p:cNvSpPr/>
                  <p:nvPr/>
                </p:nvSpPr>
                <p:spPr>
                  <a:xfrm>
                    <a:off x="3048000" y="1768475"/>
                    <a:ext cx="152400" cy="84581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1" name="正方形/長方形 20"/>
                <p:cNvSpPr/>
                <p:nvPr/>
              </p:nvSpPr>
              <p:spPr>
                <a:xfrm>
                  <a:off x="800100" y="2530475"/>
                  <a:ext cx="2376487" cy="845810"/>
                </a:xfrm>
                <a:prstGeom prst="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2" name="グループ化 21"/>
                <p:cNvGrpSpPr/>
                <p:nvPr/>
              </p:nvGrpSpPr>
              <p:grpSpPr>
                <a:xfrm>
                  <a:off x="800100" y="2530475"/>
                  <a:ext cx="685800" cy="845810"/>
                  <a:chOff x="800100" y="2530475"/>
                  <a:chExt cx="685800" cy="845810"/>
                </a:xfrm>
              </p:grpSpPr>
              <p:sp>
                <p:nvSpPr>
                  <p:cNvPr id="23" name="正方形/長方形 22"/>
                  <p:cNvSpPr/>
                  <p:nvPr/>
                </p:nvSpPr>
                <p:spPr>
                  <a:xfrm>
                    <a:off x="800100" y="2530475"/>
                    <a:ext cx="685800" cy="845810"/>
                  </a:xfrm>
                  <a:prstGeom prst="rect">
                    <a:avLst/>
                  </a:prstGeom>
                  <a:solidFill>
                    <a:srgbClr val="33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ドーナツ 23"/>
                  <p:cNvSpPr/>
                  <p:nvPr/>
                </p:nvSpPr>
                <p:spPr>
                  <a:xfrm>
                    <a:off x="977125" y="2800980"/>
                    <a:ext cx="288000" cy="288000"/>
                  </a:xfrm>
                  <a:prstGeom prst="donut">
                    <a:avLst>
                      <a:gd name="adj" fmla="val 695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5" name="楕円 24"/>
                  <p:cNvSpPr/>
                  <p:nvPr/>
                </p:nvSpPr>
                <p:spPr>
                  <a:xfrm>
                    <a:off x="1088144" y="2702135"/>
                    <a:ext cx="72000" cy="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楕円 25"/>
                  <p:cNvSpPr/>
                  <p:nvPr/>
                </p:nvSpPr>
                <p:spPr>
                  <a:xfrm>
                    <a:off x="1093063" y="3123817"/>
                    <a:ext cx="72000" cy="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楕円 26"/>
                  <p:cNvSpPr/>
                  <p:nvPr/>
                </p:nvSpPr>
                <p:spPr>
                  <a:xfrm>
                    <a:off x="1303512" y="2924754"/>
                    <a:ext cx="72000" cy="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楕円 27"/>
                  <p:cNvSpPr/>
                  <p:nvPr/>
                </p:nvSpPr>
                <p:spPr>
                  <a:xfrm>
                    <a:off x="871069" y="2922858"/>
                    <a:ext cx="72000" cy="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楕円 28"/>
                  <p:cNvSpPr/>
                  <p:nvPr/>
                </p:nvSpPr>
                <p:spPr>
                  <a:xfrm>
                    <a:off x="937329" y="2774135"/>
                    <a:ext cx="72000" cy="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楕円 29"/>
                  <p:cNvSpPr/>
                  <p:nvPr/>
                </p:nvSpPr>
                <p:spPr>
                  <a:xfrm>
                    <a:off x="949281" y="3077571"/>
                    <a:ext cx="72000" cy="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楕円 30"/>
                  <p:cNvSpPr/>
                  <p:nvPr/>
                </p:nvSpPr>
                <p:spPr>
                  <a:xfrm>
                    <a:off x="1237861" y="2774135"/>
                    <a:ext cx="72000" cy="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楕円 31"/>
                  <p:cNvSpPr/>
                  <p:nvPr/>
                </p:nvSpPr>
                <p:spPr>
                  <a:xfrm>
                    <a:off x="1222830" y="3059225"/>
                    <a:ext cx="72000" cy="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sp>
            <p:nvSpPr>
              <p:cNvPr id="19" name="テキスト ボックス 18"/>
              <p:cNvSpPr txBox="1"/>
              <p:nvPr/>
            </p:nvSpPr>
            <p:spPr>
              <a:xfrm>
                <a:off x="1485900" y="2563635"/>
                <a:ext cx="684211" cy="263819"/>
              </a:xfrm>
              <a:prstGeom prst="rect">
                <a:avLst/>
              </a:prstGeom>
              <a:noFill/>
            </p:spPr>
            <p:txBody>
              <a:bodyPr wrap="square" rtlCol="0">
                <a:spAutoFit/>
              </a:bodyPr>
              <a:lstStyle/>
              <a:p>
                <a:r>
                  <a:rPr lang="ja-JP" altLang="en-US" sz="2000" dirty="0" smtClean="0">
                    <a:solidFill>
                      <a:schemeClr val="bg1">
                        <a:lumMod val="65000"/>
                      </a:schemeClr>
                    </a:solidFill>
                    <a:latin typeface="Meiryo UI" panose="020B0604030504040204" pitchFamily="50" charset="-128"/>
                    <a:ea typeface="Meiryo UI" panose="020B0604030504040204" pitchFamily="50" charset="-128"/>
                  </a:rPr>
                  <a:t>明るさ</a:t>
                </a:r>
                <a:endParaRPr kumimoji="1" lang="ja-JP" altLang="en-US" sz="2000" dirty="0">
                  <a:solidFill>
                    <a:schemeClr val="bg1">
                      <a:lumMod val="65000"/>
                    </a:schemeClr>
                  </a:solidFill>
                  <a:latin typeface="Meiryo UI" panose="020B0604030504040204" pitchFamily="50" charset="-128"/>
                  <a:ea typeface="Meiryo UI" panose="020B0604030504040204" pitchFamily="50" charset="-128"/>
                </a:endParaRPr>
              </a:p>
            </p:txBody>
          </p:sp>
        </p:grpSp>
        <p:sp>
          <p:nvSpPr>
            <p:cNvPr id="17" name="テキスト ボックス 16"/>
            <p:cNvSpPr txBox="1"/>
            <p:nvPr/>
          </p:nvSpPr>
          <p:spPr>
            <a:xfrm>
              <a:off x="1470586" y="2550791"/>
              <a:ext cx="1224501" cy="629107"/>
            </a:xfrm>
            <a:prstGeom prst="rect">
              <a:avLst/>
            </a:prstGeom>
            <a:noFill/>
          </p:spPr>
          <p:txBody>
            <a:bodyPr wrap="square" rtlCol="0">
              <a:spAutoFit/>
            </a:bodyPr>
            <a:lstStyle/>
            <a:p>
              <a:r>
                <a:rPr lang="ja-JP" altLang="en-US" sz="2800" b="1" dirty="0" smtClean="0">
                  <a:latin typeface="Meiryo UI" panose="020B0604030504040204" pitchFamily="50" charset="-128"/>
                  <a:ea typeface="Meiryo UI" panose="020B0604030504040204" pitchFamily="50" charset="-128"/>
                </a:rPr>
                <a:t>明るさが</a:t>
              </a:r>
              <a:endParaRPr lang="en-US" altLang="ja-JP" sz="2800" b="1" dirty="0" smtClean="0">
                <a:latin typeface="Meiryo UI" panose="020B0604030504040204" pitchFamily="50" charset="-128"/>
                <a:ea typeface="Meiryo UI" panose="020B0604030504040204" pitchFamily="50" charset="-128"/>
              </a:endParaRPr>
            </a:p>
            <a:p>
              <a:r>
                <a:rPr lang="ja-JP" altLang="en-US" sz="2800" b="1" dirty="0" smtClean="0">
                  <a:latin typeface="Meiryo UI" panose="020B0604030504040204" pitchFamily="50" charset="-128"/>
                  <a:ea typeface="Meiryo UI" panose="020B0604030504040204" pitchFamily="50" charset="-128"/>
                </a:rPr>
                <a:t>変わったら</a:t>
              </a:r>
              <a:endParaRPr kumimoji="1" lang="ja-JP" altLang="en-US" sz="2800" b="1" dirty="0">
                <a:latin typeface="Meiryo UI" panose="020B0604030504040204" pitchFamily="50" charset="-128"/>
                <a:ea typeface="Meiryo UI" panose="020B0604030504040204" pitchFamily="50" charset="-128"/>
              </a:endParaRPr>
            </a:p>
          </p:txBody>
        </p:sp>
      </p:grpSp>
      <p:sp>
        <p:nvSpPr>
          <p:cNvPr id="53" name="テキスト ボックス 52"/>
          <p:cNvSpPr txBox="1"/>
          <p:nvPr/>
        </p:nvSpPr>
        <p:spPr>
          <a:xfrm>
            <a:off x="7897319" y="4541232"/>
            <a:ext cx="1927594" cy="523220"/>
          </a:xfrm>
          <a:prstGeom prst="rect">
            <a:avLst/>
          </a:prstGeom>
          <a:noFill/>
        </p:spPr>
        <p:txBody>
          <a:bodyPr wrap="square" rtlCol="0">
            <a:spAutoFit/>
          </a:bodyPr>
          <a:lstStyle/>
          <a:p>
            <a:r>
              <a:rPr lang="ja-JP" altLang="en-US" sz="2800" b="1" dirty="0" smtClean="0">
                <a:latin typeface="Meiryo UI" panose="020B0604030504040204" pitchFamily="50" charset="-128"/>
                <a:ea typeface="Meiryo UI" panose="020B0604030504040204" pitchFamily="50" charset="-128"/>
              </a:rPr>
              <a:t>電源出力</a:t>
            </a:r>
            <a:endParaRPr kumimoji="1" lang="ja-JP" altLang="en-US" sz="2800" b="1" dirty="0">
              <a:latin typeface="Meiryo UI" panose="020B0604030504040204" pitchFamily="50" charset="-128"/>
              <a:ea typeface="Meiryo UI" panose="020B0604030504040204" pitchFamily="50" charset="-128"/>
            </a:endParaRPr>
          </a:p>
        </p:txBody>
      </p:sp>
      <p:sp>
        <p:nvSpPr>
          <p:cNvPr id="54" name="正方形/長方形 53"/>
          <p:cNvSpPr/>
          <p:nvPr/>
        </p:nvSpPr>
        <p:spPr>
          <a:xfrm>
            <a:off x="8045636" y="5475436"/>
            <a:ext cx="1003904" cy="481345"/>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smtClean="0">
                <a:latin typeface="Meiryo UI" panose="020B0604030504040204" pitchFamily="50" charset="-128"/>
                <a:ea typeface="Meiryo UI" panose="020B0604030504040204" pitchFamily="50" charset="-128"/>
              </a:rPr>
              <a:t>オン</a:t>
            </a:r>
            <a:endParaRPr kumimoji="1" lang="ja-JP" altLang="en-US" sz="2800" dirty="0">
              <a:latin typeface="Meiryo UI" panose="020B0604030504040204" pitchFamily="50" charset="-128"/>
              <a:ea typeface="Meiryo UI" panose="020B0604030504040204" pitchFamily="50" charset="-128"/>
            </a:endParaRPr>
          </a:p>
        </p:txBody>
      </p:sp>
      <p:cxnSp>
        <p:nvCxnSpPr>
          <p:cNvPr id="62" name="直線矢印コネクタ 61"/>
          <p:cNvCxnSpPr/>
          <p:nvPr/>
        </p:nvCxnSpPr>
        <p:spPr>
          <a:xfrm flipV="1">
            <a:off x="5010599" y="2927332"/>
            <a:ext cx="999201" cy="14416"/>
          </a:xfrm>
          <a:prstGeom prst="straightConnector1">
            <a:avLst/>
          </a:prstGeom>
          <a:ln w="762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5" name="タイトル 1"/>
          <p:cNvSpPr txBox="1">
            <a:spLocks/>
          </p:cNvSpPr>
          <p:nvPr/>
        </p:nvSpPr>
        <p:spPr>
          <a:xfrm>
            <a:off x="0" y="-97762"/>
            <a:ext cx="12192000" cy="1315714"/>
          </a:xfrm>
          <a:prstGeom prst="rect">
            <a:avLst/>
          </a:prstGeom>
          <a:solidFill>
            <a:schemeClr val="accent4">
              <a:lumMod val="40000"/>
              <a:lumOff val="60000"/>
            </a:schemeClr>
          </a:solidFill>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dirty="0" smtClean="0">
                <a:latin typeface="Meiryo UI" panose="020B0604030504040204" pitchFamily="50" charset="-128"/>
                <a:ea typeface="Meiryo UI" panose="020B0604030504040204" pitchFamily="50" charset="-128"/>
              </a:rPr>
              <a:t>暗いときだけ、</a:t>
            </a:r>
            <a:r>
              <a:rPr lang="ja-JP" altLang="en-US" dirty="0" smtClean="0">
                <a:latin typeface="Meiryo UI" panose="020B0604030504040204" pitchFamily="50" charset="-128"/>
                <a:ea typeface="Meiryo UI" panose="020B0604030504040204" pitchFamily="50" charset="-128"/>
              </a:rPr>
              <a:t>発光ダイオード</a:t>
            </a:r>
            <a:r>
              <a:rPr lang="ja-JP" altLang="en-US" dirty="0" smtClean="0">
                <a:latin typeface="Meiryo UI" panose="020B0604030504040204" pitchFamily="50" charset="-128"/>
                <a:ea typeface="Meiryo UI" panose="020B0604030504040204" pitchFamily="50" charset="-128"/>
              </a:rPr>
              <a:t>が光るプログラムを作ろう</a:t>
            </a:r>
            <a:endParaRPr lang="ja-JP" altLang="en-US" dirty="0">
              <a:latin typeface="Meiryo UI" panose="020B0604030504040204" pitchFamily="50" charset="-128"/>
              <a:ea typeface="Meiryo UI" panose="020B0604030504040204" pitchFamily="50" charset="-128"/>
            </a:endParaRPr>
          </a:p>
        </p:txBody>
      </p:sp>
      <p:sp>
        <p:nvSpPr>
          <p:cNvPr id="63" name="正方形/長方形 62"/>
          <p:cNvSpPr/>
          <p:nvPr/>
        </p:nvSpPr>
        <p:spPr>
          <a:xfrm>
            <a:off x="1051498" y="5426342"/>
            <a:ext cx="3941666" cy="949356"/>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smtClean="0">
                <a:latin typeface="Meiryo UI" panose="020B0604030504040204" pitchFamily="50" charset="-128"/>
                <a:ea typeface="Meiryo UI" panose="020B0604030504040204" pitchFamily="50" charset="-128"/>
              </a:rPr>
              <a:t>暗いときのセンサーの範囲を</a:t>
            </a:r>
            <a:endParaRPr lang="en-US" altLang="ja-JP" sz="2400" dirty="0" smtClean="0">
              <a:latin typeface="Meiryo UI" panose="020B0604030504040204" pitchFamily="50" charset="-128"/>
              <a:ea typeface="Meiryo UI" panose="020B0604030504040204" pitchFamily="50" charset="-128"/>
            </a:endParaRPr>
          </a:p>
          <a:p>
            <a:pPr algn="ctr"/>
            <a:r>
              <a:rPr lang="en-US" altLang="ja-JP" sz="2400" dirty="0" smtClean="0">
                <a:latin typeface="Meiryo UI" panose="020B0604030504040204" pitchFamily="50" charset="-128"/>
                <a:ea typeface="Meiryo UI" panose="020B0604030504040204" pitchFamily="50" charset="-128"/>
              </a:rPr>
              <a:t>1</a:t>
            </a:r>
            <a:r>
              <a:rPr kumimoji="1" lang="en-US" altLang="ja-JP" sz="2400" dirty="0" smtClean="0">
                <a:latin typeface="Meiryo UI" panose="020B0604030504040204" pitchFamily="50" charset="-128"/>
                <a:ea typeface="Meiryo UI" panose="020B0604030504040204" pitchFamily="50" charset="-128"/>
              </a:rPr>
              <a:t>~</a:t>
            </a:r>
            <a:r>
              <a:rPr lang="en-US" altLang="ja-JP" sz="2400" dirty="0" smtClean="0">
                <a:latin typeface="Meiryo UI" panose="020B0604030504040204" pitchFamily="50" charset="-128"/>
                <a:ea typeface="Meiryo UI" panose="020B0604030504040204" pitchFamily="50" charset="-128"/>
              </a:rPr>
              <a:t>10</a:t>
            </a:r>
            <a:r>
              <a:rPr lang="ja-JP" altLang="en-US" sz="2400" dirty="0" smtClean="0">
                <a:latin typeface="Meiryo UI" panose="020B0604030504040204" pitchFamily="50" charset="-128"/>
                <a:ea typeface="Meiryo UI" panose="020B0604030504040204" pitchFamily="50" charset="-128"/>
              </a:rPr>
              <a:t>で設定</a:t>
            </a:r>
            <a:endParaRPr kumimoji="1" lang="ja-JP" altLang="en-US" sz="2400" dirty="0">
              <a:latin typeface="Meiryo UI" panose="020B0604030504040204" pitchFamily="50" charset="-128"/>
              <a:ea typeface="Meiryo UI" panose="020B0604030504040204" pitchFamily="50" charset="-128"/>
            </a:endParaRPr>
          </a:p>
        </p:txBody>
      </p:sp>
      <p:sp>
        <p:nvSpPr>
          <p:cNvPr id="56" name="動作設定ボタン: 進む/次へ 55">
            <a:hlinkClick r:id="" action="ppaction://hlinkshowjump?jump=nextslide" highlightClick="1"/>
          </p:cNvPr>
          <p:cNvSpPr/>
          <p:nvPr/>
        </p:nvSpPr>
        <p:spPr>
          <a:xfrm>
            <a:off x="11385753" y="6209071"/>
            <a:ext cx="634181" cy="516194"/>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30975416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グループ化 6"/>
          <p:cNvGrpSpPr/>
          <p:nvPr/>
        </p:nvGrpSpPr>
        <p:grpSpPr>
          <a:xfrm>
            <a:off x="626653" y="808294"/>
            <a:ext cx="10688441" cy="5785678"/>
            <a:chOff x="557409" y="682465"/>
            <a:chExt cx="9928665" cy="5575002"/>
          </a:xfrm>
        </p:grpSpPr>
        <p:grpSp>
          <p:nvGrpSpPr>
            <p:cNvPr id="96" name="グループ化 95"/>
            <p:cNvGrpSpPr/>
            <p:nvPr/>
          </p:nvGrpSpPr>
          <p:grpSpPr>
            <a:xfrm>
              <a:off x="557409" y="682465"/>
              <a:ext cx="9928665" cy="5575002"/>
              <a:chOff x="1209822" y="1350497"/>
              <a:chExt cx="9734843" cy="5387927"/>
            </a:xfrm>
          </p:grpSpPr>
          <p:sp>
            <p:nvSpPr>
              <p:cNvPr id="97" name="角丸四角形 96"/>
              <p:cNvSpPr/>
              <p:nvPr/>
            </p:nvSpPr>
            <p:spPr>
              <a:xfrm>
                <a:off x="1209822" y="1350497"/>
                <a:ext cx="9734843" cy="5387927"/>
              </a:xfrm>
              <a:prstGeom prst="roundRect">
                <a:avLst>
                  <a:gd name="adj" fmla="val 7428"/>
                </a:avLst>
              </a:prstGeom>
              <a:solidFill>
                <a:schemeClr val="tx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8" name="正方形/長方形 97"/>
              <p:cNvSpPr/>
              <p:nvPr/>
            </p:nvSpPr>
            <p:spPr>
              <a:xfrm>
                <a:off x="1505242" y="1536933"/>
                <a:ext cx="9144001" cy="5008098"/>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99" name="図 98"/>
            <p:cNvPicPr>
              <a:picLocks noChangeAspect="1"/>
            </p:cNvPicPr>
            <p:nvPr/>
          </p:nvPicPr>
          <p:blipFill rotWithShape="1">
            <a:blip r:embed="rId3" cstate="screen">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a:ext>
              </a:extLst>
            </a:blip>
            <a:srcRect t="27503"/>
            <a:stretch/>
          </p:blipFill>
          <p:spPr>
            <a:xfrm>
              <a:off x="965369" y="958872"/>
              <a:ext cx="7699957" cy="4971837"/>
            </a:xfrm>
            <a:prstGeom prst="rect">
              <a:avLst/>
            </a:prstGeom>
          </p:spPr>
        </p:pic>
      </p:grpSp>
      <p:sp>
        <p:nvSpPr>
          <p:cNvPr id="89" name="正方形/長方形 88"/>
          <p:cNvSpPr/>
          <p:nvPr/>
        </p:nvSpPr>
        <p:spPr>
          <a:xfrm>
            <a:off x="0" y="19498"/>
            <a:ext cx="12192000" cy="765129"/>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3200" dirty="0" smtClean="0">
                <a:solidFill>
                  <a:schemeClr val="tx1"/>
                </a:solidFill>
                <a:latin typeface="Meiryo UI" panose="020B0604030504040204" pitchFamily="50" charset="-128"/>
                <a:ea typeface="Meiryo UI" panose="020B0604030504040204" pitchFamily="50" charset="-128"/>
              </a:rPr>
              <a:t> ◆ 明るさタグの命令を</a:t>
            </a:r>
            <a:r>
              <a:rPr lang="ja-JP" altLang="en-US" sz="3200" dirty="0">
                <a:solidFill>
                  <a:schemeClr val="tx1"/>
                </a:solidFill>
                <a:latin typeface="Meiryo UI" panose="020B0604030504040204" pitchFamily="50" charset="-128"/>
                <a:ea typeface="Meiryo UI" panose="020B0604030504040204" pitchFamily="50" charset="-128"/>
              </a:rPr>
              <a:t>作</a:t>
            </a:r>
            <a:r>
              <a:rPr lang="ja-JP" altLang="en-US" sz="3200" dirty="0" smtClean="0">
                <a:solidFill>
                  <a:schemeClr val="tx1"/>
                </a:solidFill>
                <a:latin typeface="Meiryo UI" panose="020B0604030504040204" pitchFamily="50" charset="-128"/>
                <a:ea typeface="Meiryo UI" panose="020B0604030504040204" pitchFamily="50" charset="-128"/>
              </a:rPr>
              <a:t>ろう</a:t>
            </a:r>
            <a:endParaRPr kumimoji="1" lang="en-US" altLang="ja-JP" sz="3200" dirty="0" smtClean="0">
              <a:solidFill>
                <a:schemeClr val="tx1"/>
              </a:solidFill>
              <a:latin typeface="Meiryo UI" panose="020B0604030504040204" pitchFamily="50" charset="-128"/>
              <a:ea typeface="Meiryo UI" panose="020B0604030504040204" pitchFamily="50" charset="-128"/>
            </a:endParaRPr>
          </a:p>
        </p:txBody>
      </p:sp>
      <p:pic>
        <p:nvPicPr>
          <p:cNvPr id="100" name="図 99"/>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687597" y="1402246"/>
            <a:ext cx="500368" cy="456792"/>
          </a:xfrm>
          <a:prstGeom prst="rect">
            <a:avLst/>
          </a:prstGeom>
        </p:spPr>
      </p:pic>
      <p:pic>
        <p:nvPicPr>
          <p:cNvPr id="101" name="図 100"/>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729828" y="2468506"/>
            <a:ext cx="500368" cy="467310"/>
          </a:xfrm>
          <a:prstGeom prst="rect">
            <a:avLst/>
          </a:prstGeom>
        </p:spPr>
      </p:pic>
      <p:pic>
        <p:nvPicPr>
          <p:cNvPr id="102" name="図 101"/>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9708768" y="3460720"/>
            <a:ext cx="500368" cy="491203"/>
          </a:xfrm>
          <a:prstGeom prst="rect">
            <a:avLst/>
          </a:prstGeom>
        </p:spPr>
      </p:pic>
      <p:sp>
        <p:nvSpPr>
          <p:cNvPr id="103" name="テキスト ボックス 102"/>
          <p:cNvSpPr txBox="1"/>
          <p:nvPr/>
        </p:nvSpPr>
        <p:spPr>
          <a:xfrm>
            <a:off x="10286769" y="1402246"/>
            <a:ext cx="741469" cy="318848"/>
          </a:xfrm>
          <a:prstGeom prst="rect">
            <a:avLst/>
          </a:prstGeom>
          <a:noFill/>
        </p:spPr>
        <p:txBody>
          <a:bodyPr wrap="square" rtlCol="0">
            <a:spAutoFit/>
          </a:bodyPr>
          <a:lstStyle/>
          <a:p>
            <a:r>
              <a:rPr kumimoji="1" lang="ja-JP" altLang="en-US" sz="1200" dirty="0" smtClean="0">
                <a:latin typeface="Meiryo UI" panose="020B0604030504040204" pitchFamily="50" charset="-128"/>
                <a:ea typeface="Meiryo UI" panose="020B0604030504040204" pitchFamily="50" charset="-128"/>
              </a:rPr>
              <a:t>人感</a:t>
            </a:r>
            <a:endParaRPr kumimoji="1" lang="ja-JP" altLang="en-US" sz="1200" dirty="0">
              <a:latin typeface="Meiryo UI" panose="020B0604030504040204" pitchFamily="50" charset="-128"/>
              <a:ea typeface="Meiryo UI" panose="020B0604030504040204" pitchFamily="50" charset="-128"/>
            </a:endParaRPr>
          </a:p>
        </p:txBody>
      </p:sp>
      <p:sp>
        <p:nvSpPr>
          <p:cNvPr id="104" name="テキスト ボックス 103"/>
          <p:cNvSpPr txBox="1"/>
          <p:nvPr/>
        </p:nvSpPr>
        <p:spPr>
          <a:xfrm>
            <a:off x="10310049" y="2468506"/>
            <a:ext cx="755262" cy="318848"/>
          </a:xfrm>
          <a:prstGeom prst="rect">
            <a:avLst/>
          </a:prstGeom>
          <a:noFill/>
        </p:spPr>
        <p:txBody>
          <a:bodyPr wrap="square" rtlCol="0">
            <a:spAutoFit/>
          </a:bodyPr>
          <a:lstStyle/>
          <a:p>
            <a:r>
              <a:rPr lang="ja-JP" altLang="en-US" sz="1200" dirty="0">
                <a:latin typeface="Meiryo UI" panose="020B0604030504040204" pitchFamily="50" charset="-128"/>
                <a:ea typeface="Meiryo UI" panose="020B0604030504040204" pitchFamily="50" charset="-128"/>
              </a:rPr>
              <a:t>明</a:t>
            </a:r>
            <a:r>
              <a:rPr lang="ja-JP" altLang="en-US" sz="1200" dirty="0" smtClean="0">
                <a:latin typeface="Meiryo UI" panose="020B0604030504040204" pitchFamily="50" charset="-128"/>
                <a:ea typeface="Meiryo UI" panose="020B0604030504040204" pitchFamily="50" charset="-128"/>
              </a:rPr>
              <a:t>るさ</a:t>
            </a:r>
            <a:endParaRPr kumimoji="1" lang="ja-JP" altLang="en-US" sz="1200" dirty="0">
              <a:latin typeface="Meiryo UI" panose="020B0604030504040204" pitchFamily="50" charset="-128"/>
              <a:ea typeface="Meiryo UI" panose="020B0604030504040204" pitchFamily="50" charset="-128"/>
            </a:endParaRPr>
          </a:p>
        </p:txBody>
      </p:sp>
      <p:sp>
        <p:nvSpPr>
          <p:cNvPr id="105" name="テキスト ボックス 104"/>
          <p:cNvSpPr txBox="1"/>
          <p:nvPr/>
        </p:nvSpPr>
        <p:spPr>
          <a:xfrm>
            <a:off x="10329222" y="3546897"/>
            <a:ext cx="755262" cy="318848"/>
          </a:xfrm>
          <a:prstGeom prst="rect">
            <a:avLst/>
          </a:prstGeom>
          <a:noFill/>
        </p:spPr>
        <p:txBody>
          <a:bodyPr wrap="square" rtlCol="0">
            <a:spAutoFit/>
          </a:bodyPr>
          <a:lstStyle/>
          <a:p>
            <a:r>
              <a:rPr lang="en-US" altLang="ja-JP" sz="1200" dirty="0" smtClean="0">
                <a:latin typeface="Meiryo UI" panose="020B0604030504040204" pitchFamily="50" charset="-128"/>
                <a:ea typeface="Meiryo UI" panose="020B0604030504040204" pitchFamily="50" charset="-128"/>
              </a:rPr>
              <a:t>GPIO</a:t>
            </a:r>
            <a:endParaRPr kumimoji="1" lang="ja-JP" altLang="en-US" sz="1200" dirty="0">
              <a:latin typeface="Meiryo UI" panose="020B0604030504040204" pitchFamily="50" charset="-128"/>
              <a:ea typeface="Meiryo UI" panose="020B0604030504040204" pitchFamily="50" charset="-128"/>
            </a:endParaRPr>
          </a:p>
        </p:txBody>
      </p:sp>
      <p:sp>
        <p:nvSpPr>
          <p:cNvPr id="107" name="①コメント"/>
          <p:cNvSpPr txBox="1"/>
          <p:nvPr/>
        </p:nvSpPr>
        <p:spPr>
          <a:xfrm>
            <a:off x="6336562" y="3864187"/>
            <a:ext cx="4552746" cy="632554"/>
          </a:xfrm>
          <a:prstGeom prst="rect">
            <a:avLst/>
          </a:prstGeom>
          <a:solidFill>
            <a:srgbClr val="FFFFCC"/>
          </a:solidFill>
          <a:ln>
            <a:solidFill>
              <a:schemeClr val="bg1">
                <a:lumMod val="50000"/>
              </a:schemeClr>
            </a:solidFill>
          </a:ln>
        </p:spPr>
        <p:txBody>
          <a:bodyPr wrap="square" rtlCol="0" anchor="ctr">
            <a:noAutofit/>
          </a:bodyPr>
          <a:lstStyle/>
          <a:p>
            <a:r>
              <a:rPr lang="ja-JP" altLang="en-US" sz="2400" dirty="0" smtClean="0">
                <a:latin typeface="Meiryo UI" panose="020B0604030504040204" pitchFamily="50" charset="-128"/>
                <a:ea typeface="Meiryo UI" panose="020B0604030504040204" pitchFamily="50" charset="-128"/>
              </a:rPr>
              <a:t> ① 明るさタグをドラッグ</a:t>
            </a:r>
            <a:endParaRPr kumimoji="1" lang="en-US" altLang="ja-JP" sz="2400" dirty="0" smtClean="0">
              <a:latin typeface="Meiryo UI" panose="020B0604030504040204" pitchFamily="50" charset="-128"/>
              <a:ea typeface="Meiryo UI" panose="020B0604030504040204" pitchFamily="50" charset="-128"/>
            </a:endParaRPr>
          </a:p>
        </p:txBody>
      </p:sp>
      <p:grpSp>
        <p:nvGrpSpPr>
          <p:cNvPr id="28" name="明るさタグ"/>
          <p:cNvGrpSpPr/>
          <p:nvPr/>
        </p:nvGrpSpPr>
        <p:grpSpPr>
          <a:xfrm>
            <a:off x="8078250" y="2441450"/>
            <a:ext cx="1756502" cy="554141"/>
            <a:chOff x="8260984" y="2397059"/>
            <a:chExt cx="1756502" cy="554141"/>
          </a:xfrm>
        </p:grpSpPr>
        <p:grpSp>
          <p:nvGrpSpPr>
            <p:cNvPr id="10" name="人感タグ"/>
            <p:cNvGrpSpPr/>
            <p:nvPr/>
          </p:nvGrpSpPr>
          <p:grpSpPr>
            <a:xfrm>
              <a:off x="8260984" y="2397059"/>
              <a:ext cx="1756502" cy="554141"/>
              <a:chOff x="5645229" y="2379217"/>
              <a:chExt cx="2592387" cy="881392"/>
            </a:xfrm>
          </p:grpSpPr>
          <p:grpSp>
            <p:nvGrpSpPr>
              <p:cNvPr id="11" name="グループ化 10"/>
              <p:cNvGrpSpPr/>
              <p:nvPr/>
            </p:nvGrpSpPr>
            <p:grpSpPr>
              <a:xfrm>
                <a:off x="5645229" y="2379217"/>
                <a:ext cx="2592387" cy="881392"/>
                <a:chOff x="800100" y="804622"/>
                <a:chExt cx="2592387" cy="881392"/>
              </a:xfrm>
            </p:grpSpPr>
            <p:grpSp>
              <p:nvGrpSpPr>
                <p:cNvPr id="13" name="グループ化 12"/>
                <p:cNvGrpSpPr/>
                <p:nvPr/>
              </p:nvGrpSpPr>
              <p:grpSpPr>
                <a:xfrm>
                  <a:off x="800100" y="840204"/>
                  <a:ext cx="2592387" cy="845810"/>
                  <a:chOff x="722313" y="1768475"/>
                  <a:chExt cx="2592387" cy="845810"/>
                </a:xfrm>
              </p:grpSpPr>
              <p:grpSp>
                <p:nvGrpSpPr>
                  <p:cNvPr id="15" name="グループ化 14"/>
                  <p:cNvGrpSpPr/>
                  <p:nvPr/>
                </p:nvGrpSpPr>
                <p:grpSpPr>
                  <a:xfrm>
                    <a:off x="2959100" y="1768475"/>
                    <a:ext cx="355600" cy="845810"/>
                    <a:chOff x="2959100" y="1768475"/>
                    <a:chExt cx="355600" cy="845810"/>
                  </a:xfrm>
                </p:grpSpPr>
                <p:sp>
                  <p:nvSpPr>
                    <p:cNvPr id="18" name="楕円 17"/>
                    <p:cNvSpPr/>
                    <p:nvPr/>
                  </p:nvSpPr>
                  <p:spPr>
                    <a:xfrm>
                      <a:off x="2959100" y="1856896"/>
                      <a:ext cx="355600" cy="668968"/>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正方形/長方形 18"/>
                    <p:cNvSpPr/>
                    <p:nvPr/>
                  </p:nvSpPr>
                  <p:spPr>
                    <a:xfrm>
                      <a:off x="3048000" y="1768475"/>
                      <a:ext cx="152400" cy="84581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6" name="正方形/長方形 15"/>
                  <p:cNvSpPr/>
                  <p:nvPr/>
                </p:nvSpPr>
                <p:spPr>
                  <a:xfrm>
                    <a:off x="722313" y="1768475"/>
                    <a:ext cx="2376487" cy="845810"/>
                  </a:xfrm>
                  <a:prstGeom prst="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4" name="テキスト ボックス 13"/>
                <p:cNvSpPr txBox="1"/>
                <p:nvPr/>
              </p:nvSpPr>
              <p:spPr>
                <a:xfrm>
                  <a:off x="1434506" y="804622"/>
                  <a:ext cx="948215" cy="452690"/>
                </a:xfrm>
                <a:prstGeom prst="rect">
                  <a:avLst/>
                </a:prstGeom>
                <a:noFill/>
              </p:spPr>
              <p:txBody>
                <a:bodyPr wrap="square" rtlCol="0">
                  <a:spAutoFit/>
                </a:bodyPr>
                <a:lstStyle/>
                <a:p>
                  <a:r>
                    <a:rPr kumimoji="1" lang="ja-JP" altLang="en-US" sz="1050" dirty="0" smtClean="0">
                      <a:solidFill>
                        <a:schemeClr val="bg1">
                          <a:lumMod val="65000"/>
                        </a:schemeClr>
                      </a:solidFill>
                      <a:latin typeface="Meiryo UI" panose="020B0604030504040204" pitchFamily="50" charset="-128"/>
                      <a:ea typeface="Meiryo UI" panose="020B0604030504040204" pitchFamily="50" charset="-128"/>
                    </a:rPr>
                    <a:t>明るさ</a:t>
                  </a:r>
                  <a:endParaRPr kumimoji="1" lang="ja-JP" altLang="en-US" sz="1050" dirty="0">
                    <a:solidFill>
                      <a:schemeClr val="bg1">
                        <a:lumMod val="65000"/>
                      </a:schemeClr>
                    </a:solidFill>
                    <a:latin typeface="Meiryo UI" panose="020B0604030504040204" pitchFamily="50" charset="-128"/>
                    <a:ea typeface="Meiryo UI" panose="020B0604030504040204" pitchFamily="50" charset="-128"/>
                  </a:endParaRPr>
                </a:p>
              </p:txBody>
            </p:sp>
          </p:grpSp>
          <p:sp>
            <p:nvSpPr>
              <p:cNvPr id="12" name="テキスト ボックス 11"/>
              <p:cNvSpPr txBox="1"/>
              <p:nvPr/>
            </p:nvSpPr>
            <p:spPr>
              <a:xfrm>
                <a:off x="6537585" y="2767669"/>
                <a:ext cx="1555752" cy="440582"/>
              </a:xfrm>
              <a:prstGeom prst="rect">
                <a:avLst/>
              </a:prstGeom>
              <a:noFill/>
            </p:spPr>
            <p:txBody>
              <a:bodyPr wrap="square" rtlCol="0">
                <a:spAutoFit/>
              </a:bodyPr>
              <a:lstStyle/>
              <a:p>
                <a:r>
                  <a:rPr lang="ja-JP" altLang="en-US" sz="1200" b="1" dirty="0" smtClean="0">
                    <a:latin typeface="Meiryo UI" panose="020B0604030504040204" pitchFamily="50" charset="-128"/>
                    <a:ea typeface="Meiryo UI" panose="020B0604030504040204" pitchFamily="50" charset="-128"/>
                  </a:rPr>
                  <a:t>明るくなった</a:t>
                </a:r>
                <a:r>
                  <a:rPr kumimoji="1" lang="ja-JP" altLang="en-US" sz="1200" b="1" dirty="0" smtClean="0">
                    <a:latin typeface="Meiryo UI" panose="020B0604030504040204" pitchFamily="50" charset="-128"/>
                    <a:ea typeface="Meiryo UI" panose="020B0604030504040204" pitchFamily="50" charset="-128"/>
                  </a:rPr>
                  <a:t>ら</a:t>
                </a:r>
                <a:endParaRPr kumimoji="1" lang="ja-JP" altLang="en-US" sz="1200" b="1" dirty="0">
                  <a:latin typeface="Meiryo UI" panose="020B0604030504040204" pitchFamily="50" charset="-128"/>
                  <a:ea typeface="Meiryo UI" panose="020B0604030504040204" pitchFamily="50" charset="-128"/>
                </a:endParaRPr>
              </a:p>
            </p:txBody>
          </p:sp>
        </p:grpSp>
        <p:grpSp>
          <p:nvGrpSpPr>
            <p:cNvPr id="115" name="グループ化 114"/>
            <p:cNvGrpSpPr/>
            <p:nvPr/>
          </p:nvGrpSpPr>
          <p:grpSpPr>
            <a:xfrm>
              <a:off x="8277927" y="2422638"/>
              <a:ext cx="468945" cy="528561"/>
              <a:chOff x="800100" y="2530475"/>
              <a:chExt cx="685800" cy="845810"/>
            </a:xfrm>
          </p:grpSpPr>
          <p:sp>
            <p:nvSpPr>
              <p:cNvPr id="116" name="正方形/長方形 115"/>
              <p:cNvSpPr/>
              <p:nvPr/>
            </p:nvSpPr>
            <p:spPr>
              <a:xfrm>
                <a:off x="800100" y="2530475"/>
                <a:ext cx="685800" cy="845810"/>
              </a:xfrm>
              <a:prstGeom prst="rect">
                <a:avLst/>
              </a:prstGeom>
              <a:solidFill>
                <a:srgbClr val="33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7" name="ドーナツ 116"/>
              <p:cNvSpPr/>
              <p:nvPr/>
            </p:nvSpPr>
            <p:spPr>
              <a:xfrm>
                <a:off x="977125" y="2800980"/>
                <a:ext cx="288000" cy="288000"/>
              </a:xfrm>
              <a:prstGeom prst="donut">
                <a:avLst>
                  <a:gd name="adj" fmla="val 695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18" name="楕円 117"/>
              <p:cNvSpPr/>
              <p:nvPr/>
            </p:nvSpPr>
            <p:spPr>
              <a:xfrm>
                <a:off x="1088144" y="2702135"/>
                <a:ext cx="72000" cy="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9" name="楕円 118"/>
              <p:cNvSpPr/>
              <p:nvPr/>
            </p:nvSpPr>
            <p:spPr>
              <a:xfrm>
                <a:off x="1093063" y="3123817"/>
                <a:ext cx="72000" cy="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0" name="楕円 119"/>
              <p:cNvSpPr/>
              <p:nvPr/>
            </p:nvSpPr>
            <p:spPr>
              <a:xfrm>
                <a:off x="1303512" y="2924754"/>
                <a:ext cx="72000" cy="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1" name="楕円 120"/>
              <p:cNvSpPr/>
              <p:nvPr/>
            </p:nvSpPr>
            <p:spPr>
              <a:xfrm>
                <a:off x="871069" y="2922858"/>
                <a:ext cx="72000" cy="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2" name="楕円 121"/>
              <p:cNvSpPr/>
              <p:nvPr/>
            </p:nvSpPr>
            <p:spPr>
              <a:xfrm>
                <a:off x="937329" y="2774135"/>
                <a:ext cx="72000" cy="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3" name="楕円 122"/>
              <p:cNvSpPr/>
              <p:nvPr/>
            </p:nvSpPr>
            <p:spPr>
              <a:xfrm>
                <a:off x="949281" y="3077571"/>
                <a:ext cx="72000" cy="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4" name="楕円 123"/>
              <p:cNvSpPr/>
              <p:nvPr/>
            </p:nvSpPr>
            <p:spPr>
              <a:xfrm>
                <a:off x="1237861" y="2774135"/>
                <a:ext cx="72000" cy="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5" name="楕円 124"/>
              <p:cNvSpPr/>
              <p:nvPr/>
            </p:nvSpPr>
            <p:spPr>
              <a:xfrm>
                <a:off x="1222830" y="3059225"/>
                <a:ext cx="72000" cy="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pic>
        <p:nvPicPr>
          <p:cNvPr id="61" name="指１"/>
          <p:cNvPicPr>
            <a:picLocks noChangeAspect="1"/>
          </p:cNvPicPr>
          <p:nvPr/>
        </p:nvPicPr>
        <p:blipFill rotWithShape="1">
          <a:blip r:embed="rId8" cstate="screen">
            <a:extLst>
              <a:ext uri="{BEBA8EAE-BF5A-486C-A8C5-ECC9F3942E4B}">
                <a14:imgProps xmlns:a14="http://schemas.microsoft.com/office/drawing/2010/main">
                  <a14:imgLayer r:embed="rId9">
                    <a14:imgEffect>
                      <a14:backgroundRemoval t="0" b="100000" l="0" r="100000"/>
                    </a14:imgEffect>
                  </a14:imgLayer>
                </a14:imgProps>
              </a:ext>
              <a:ext uri="{28A0092B-C50C-407E-A947-70E740481C1C}">
                <a14:useLocalDpi xmlns:a14="http://schemas.microsoft.com/office/drawing/2010/main"/>
              </a:ext>
            </a:extLst>
          </a:blip>
          <a:srcRect/>
          <a:stretch/>
        </p:blipFill>
        <p:spPr>
          <a:xfrm>
            <a:off x="9599621" y="2774772"/>
            <a:ext cx="614228" cy="835045"/>
          </a:xfrm>
          <a:prstGeom prst="rect">
            <a:avLst/>
          </a:prstGeom>
        </p:spPr>
      </p:pic>
      <p:grpSp>
        <p:nvGrpSpPr>
          <p:cNvPr id="106" name="グループ化 105"/>
          <p:cNvGrpSpPr/>
          <p:nvPr/>
        </p:nvGrpSpPr>
        <p:grpSpPr>
          <a:xfrm>
            <a:off x="10058049" y="1326324"/>
            <a:ext cx="252000" cy="216000"/>
            <a:chOff x="7263735" y="2692210"/>
            <a:chExt cx="875096" cy="749755"/>
          </a:xfrm>
        </p:grpSpPr>
        <p:sp>
          <p:nvSpPr>
            <p:cNvPr id="108" name="二等辺三角形 107"/>
            <p:cNvSpPr/>
            <p:nvPr/>
          </p:nvSpPr>
          <p:spPr>
            <a:xfrm>
              <a:off x="7263735" y="2692210"/>
              <a:ext cx="875096" cy="749755"/>
            </a:xfrm>
            <a:prstGeom prst="triangle">
              <a:avLst/>
            </a:prstGeom>
            <a:solidFill>
              <a:srgbClr val="FFFF00"/>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9" name="楕円 108"/>
            <p:cNvSpPr/>
            <p:nvPr/>
          </p:nvSpPr>
          <p:spPr>
            <a:xfrm>
              <a:off x="7621768" y="3257026"/>
              <a:ext cx="140093" cy="144000"/>
            </a:xfrm>
            <a:prstGeom prst="ellipse">
              <a:avLst/>
            </a:prstGeom>
            <a:solidFill>
              <a:schemeClr val="bg1"/>
            </a:solid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0" name="楕円 109"/>
            <p:cNvSpPr/>
            <p:nvPr/>
          </p:nvSpPr>
          <p:spPr>
            <a:xfrm>
              <a:off x="7629673" y="2817752"/>
              <a:ext cx="143219" cy="401286"/>
            </a:xfrm>
            <a:prstGeom prst="ellipse">
              <a:avLst/>
            </a:prstGeom>
            <a:solidFill>
              <a:schemeClr val="bg1"/>
            </a:solid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12" name="タイトル 1"/>
          <p:cNvSpPr txBox="1">
            <a:spLocks/>
          </p:cNvSpPr>
          <p:nvPr/>
        </p:nvSpPr>
        <p:spPr>
          <a:xfrm>
            <a:off x="8268846" y="132959"/>
            <a:ext cx="3988625" cy="675335"/>
          </a:xfrm>
          <a:prstGeom prst="rect">
            <a:avLst/>
          </a:prstGeom>
          <a:solidFill>
            <a:schemeClr val="accent4">
              <a:lumMod val="40000"/>
              <a:lumOff val="60000"/>
            </a:schemeClr>
          </a:solidFill>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sz="2000" dirty="0" smtClean="0">
                <a:latin typeface="Meiryo UI" panose="020B0604030504040204" pitchFamily="50" charset="-128"/>
                <a:ea typeface="Meiryo UI" panose="020B0604030504040204" pitchFamily="50" charset="-128"/>
              </a:rPr>
              <a:t>暗いときだけ、</a:t>
            </a:r>
            <a:r>
              <a:rPr lang="ja-JP" altLang="en-US" sz="2000" dirty="0" smtClean="0">
                <a:latin typeface="Meiryo UI" panose="020B0604030504040204" pitchFamily="50" charset="-128"/>
                <a:ea typeface="Meiryo UI" panose="020B0604030504040204" pitchFamily="50" charset="-128"/>
              </a:rPr>
              <a:t>発光ダイオード</a:t>
            </a:r>
            <a:r>
              <a:rPr lang="ja-JP" altLang="en-US" sz="2000" dirty="0" smtClean="0">
                <a:latin typeface="Meiryo UI" panose="020B0604030504040204" pitchFamily="50" charset="-128"/>
                <a:ea typeface="Meiryo UI" panose="020B0604030504040204" pitchFamily="50" charset="-128"/>
              </a:rPr>
              <a:t>が光る</a:t>
            </a:r>
            <a:endParaRPr lang="ja-JP" altLang="en-US" sz="2000" dirty="0">
              <a:latin typeface="Meiryo UI" panose="020B0604030504040204" pitchFamily="50" charset="-128"/>
              <a:ea typeface="Meiryo UI" panose="020B0604030504040204" pitchFamily="50" charset="-128"/>
            </a:endParaRPr>
          </a:p>
        </p:txBody>
      </p:sp>
      <p:sp>
        <p:nvSpPr>
          <p:cNvPr id="42" name="①コメント"/>
          <p:cNvSpPr txBox="1"/>
          <p:nvPr/>
        </p:nvSpPr>
        <p:spPr>
          <a:xfrm>
            <a:off x="6334259" y="4565135"/>
            <a:ext cx="4532083" cy="652613"/>
          </a:xfrm>
          <a:prstGeom prst="rect">
            <a:avLst/>
          </a:prstGeom>
          <a:solidFill>
            <a:srgbClr val="FFFFCC"/>
          </a:solidFill>
          <a:ln>
            <a:solidFill>
              <a:schemeClr val="bg1">
                <a:lumMod val="50000"/>
              </a:schemeClr>
            </a:solidFill>
          </a:ln>
        </p:spPr>
        <p:txBody>
          <a:bodyPr wrap="square" rtlCol="0" anchor="ctr">
            <a:noAutofit/>
          </a:bodyPr>
          <a:lstStyle/>
          <a:p>
            <a:r>
              <a:rPr lang="ja-JP" altLang="en-US" sz="2400" dirty="0" smtClean="0">
                <a:solidFill>
                  <a:srgbClr val="00B0F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 </a:t>
            </a:r>
            <a:r>
              <a:rPr lang="ja-JP" altLang="en-US" sz="2400" dirty="0" smtClean="0">
                <a:latin typeface="Meiryo UI" panose="020B0604030504040204" pitchFamily="50" charset="-128"/>
                <a:ea typeface="Meiryo UI" panose="020B0604030504040204" pitchFamily="50" charset="-128"/>
              </a:rPr>
              <a:t>② タップして詳細設定画面を表示</a:t>
            </a:r>
            <a:endParaRPr kumimoji="1" lang="en-US" altLang="ja-JP" dirty="0" smtClean="0">
              <a:latin typeface="Meiryo UI" panose="020B0604030504040204" pitchFamily="50" charset="-128"/>
              <a:ea typeface="Meiryo UI" panose="020B0604030504040204" pitchFamily="50" charset="-128"/>
            </a:endParaRPr>
          </a:p>
        </p:txBody>
      </p:sp>
      <p:sp>
        <p:nvSpPr>
          <p:cNvPr id="43" name="②コメント"/>
          <p:cNvSpPr txBox="1"/>
          <p:nvPr/>
        </p:nvSpPr>
        <p:spPr>
          <a:xfrm>
            <a:off x="6334259" y="5335096"/>
            <a:ext cx="4552745" cy="962108"/>
          </a:xfrm>
          <a:prstGeom prst="rect">
            <a:avLst/>
          </a:prstGeom>
          <a:solidFill>
            <a:srgbClr val="FFFFCC"/>
          </a:solidFill>
          <a:ln>
            <a:solidFill>
              <a:schemeClr val="bg1">
                <a:lumMod val="50000"/>
              </a:schemeClr>
            </a:solidFill>
          </a:ln>
        </p:spPr>
        <p:txBody>
          <a:bodyPr wrap="square" rtlCol="0" anchor="ctr">
            <a:noAutofit/>
          </a:bodyPr>
          <a:lstStyle/>
          <a:p>
            <a:r>
              <a:rPr lang="en-US" altLang="ja-JP" sz="2400" b="1" dirty="0">
                <a:solidFill>
                  <a:srgbClr val="00B0F0"/>
                </a:solidFill>
                <a:latin typeface="Meiryo UI" panose="020B0604030504040204" pitchFamily="50" charset="-128"/>
                <a:ea typeface="Meiryo UI" panose="020B0604030504040204" pitchFamily="50" charset="-128"/>
              </a:rPr>
              <a:t> </a:t>
            </a:r>
            <a:r>
              <a:rPr lang="ja-JP" altLang="en-US" sz="2400" dirty="0" smtClean="0">
                <a:latin typeface="Meiryo UI" panose="020B0604030504040204" pitchFamily="50" charset="-128"/>
                <a:ea typeface="Meiryo UI" panose="020B0604030504040204" pitchFamily="50" charset="-128"/>
              </a:rPr>
              <a:t>③ </a:t>
            </a:r>
            <a:r>
              <a:rPr lang="ja-JP" altLang="en-US" sz="2400" b="1" dirty="0" smtClean="0">
                <a:solidFill>
                  <a:srgbClr val="00B0F0"/>
                </a:solidFill>
                <a:latin typeface="Meiryo UI" panose="020B0604030504040204" pitchFamily="50" charset="-128"/>
                <a:ea typeface="Meiryo UI" panose="020B0604030504040204" pitchFamily="50" charset="-128"/>
              </a:rPr>
              <a:t>＞＜</a:t>
            </a:r>
            <a:r>
              <a:rPr lang="ja-JP" altLang="en-US" sz="2400" dirty="0" smtClean="0">
                <a:latin typeface="Meiryo UI" panose="020B0604030504040204" pitchFamily="50" charset="-128"/>
                <a:ea typeface="Meiryo UI" panose="020B0604030504040204" pitchFamily="50" charset="-128"/>
              </a:rPr>
              <a:t>をタップして命令を選択</a:t>
            </a:r>
            <a:endParaRPr lang="en-US" altLang="ja-JP" sz="2400" dirty="0" smtClean="0">
              <a:latin typeface="Meiryo UI" panose="020B0604030504040204" pitchFamily="50" charset="-128"/>
              <a:ea typeface="Meiryo UI" panose="020B0604030504040204" pitchFamily="50" charset="-128"/>
            </a:endParaRPr>
          </a:p>
          <a:p>
            <a:r>
              <a:rPr lang="ja-JP" altLang="en-US" dirty="0" smtClean="0">
                <a:solidFill>
                  <a:srgbClr val="FF0000"/>
                </a:solidFill>
                <a:latin typeface="Meiryo UI" panose="020B0604030504040204" pitchFamily="50" charset="-128"/>
                <a:ea typeface="Meiryo UI" panose="020B0604030504040204" pitchFamily="50" charset="-128"/>
              </a:rPr>
              <a:t>　　　　　　</a:t>
            </a:r>
            <a:r>
              <a:rPr lang="ja-JP" altLang="en-US" sz="2000" dirty="0" smtClean="0">
                <a:solidFill>
                  <a:srgbClr val="FF0000"/>
                </a:solidFill>
                <a:latin typeface="Meiryo UI" panose="020B0604030504040204" pitchFamily="50" charset="-128"/>
                <a:ea typeface="Meiryo UI" panose="020B0604030504040204" pitchFamily="50" charset="-128"/>
              </a:rPr>
              <a:t>「明るさが変わったら」</a:t>
            </a:r>
            <a:endParaRPr lang="en-US" altLang="ja-JP" dirty="0" smtClean="0">
              <a:latin typeface="Meiryo UI" panose="020B0604030504040204" pitchFamily="50" charset="-128"/>
              <a:ea typeface="Meiryo UI" panose="020B0604030504040204" pitchFamily="50" charset="-128"/>
            </a:endParaRPr>
          </a:p>
        </p:txBody>
      </p:sp>
      <p:grpSp>
        <p:nvGrpSpPr>
          <p:cNvPr id="44" name="ダイアログ１"/>
          <p:cNvGrpSpPr/>
          <p:nvPr/>
        </p:nvGrpSpPr>
        <p:grpSpPr>
          <a:xfrm>
            <a:off x="1644793" y="2313088"/>
            <a:ext cx="3423524" cy="3800342"/>
            <a:chOff x="6751651" y="1864957"/>
            <a:chExt cx="3423524" cy="3800342"/>
          </a:xfrm>
        </p:grpSpPr>
        <p:grpSp>
          <p:nvGrpSpPr>
            <p:cNvPr id="45" name="ダイアログ画面"/>
            <p:cNvGrpSpPr/>
            <p:nvPr/>
          </p:nvGrpSpPr>
          <p:grpSpPr>
            <a:xfrm>
              <a:off x="6751651" y="1864957"/>
              <a:ext cx="3423524" cy="3800342"/>
              <a:chOff x="2633413" y="1333671"/>
              <a:chExt cx="3423524" cy="3800342"/>
            </a:xfrm>
          </p:grpSpPr>
          <p:grpSp>
            <p:nvGrpSpPr>
              <p:cNvPr id="47" name="グループ化 46"/>
              <p:cNvGrpSpPr/>
              <p:nvPr/>
            </p:nvGrpSpPr>
            <p:grpSpPr>
              <a:xfrm>
                <a:off x="2633413" y="1333671"/>
                <a:ext cx="3423524" cy="3800342"/>
                <a:chOff x="3017428" y="2214951"/>
                <a:chExt cx="2796867" cy="3101337"/>
              </a:xfrm>
            </p:grpSpPr>
            <p:pic>
              <p:nvPicPr>
                <p:cNvPr id="49" name="図 48"/>
                <p:cNvPicPr>
                  <a:picLocks noChangeAspect="1"/>
                </p:cNvPicPr>
                <p:nvPr/>
              </p:nvPicPr>
              <p:blipFill rotWithShape="1">
                <a:blip r:embed="rId10" cstate="screen">
                  <a:extLst>
                    <a:ext uri="{28A0092B-C50C-407E-A947-70E740481C1C}">
                      <a14:useLocalDpi xmlns:a14="http://schemas.microsoft.com/office/drawing/2010/main"/>
                    </a:ext>
                  </a:extLst>
                </a:blip>
                <a:srcRect/>
                <a:stretch/>
              </p:blipFill>
              <p:spPr>
                <a:xfrm>
                  <a:off x="3024398" y="2214951"/>
                  <a:ext cx="2789897" cy="2691732"/>
                </a:xfrm>
                <a:prstGeom prst="rect">
                  <a:avLst/>
                </a:prstGeom>
              </p:spPr>
            </p:pic>
            <p:pic>
              <p:nvPicPr>
                <p:cNvPr id="50" name="図 49"/>
                <p:cNvPicPr>
                  <a:picLocks noChangeAspect="1"/>
                </p:cNvPicPr>
                <p:nvPr/>
              </p:nvPicPr>
              <p:blipFill rotWithShape="1">
                <a:blip r:embed="rId11" cstate="screen">
                  <a:extLst>
                    <a:ext uri="{28A0092B-C50C-407E-A947-70E740481C1C}">
                      <a14:useLocalDpi xmlns:a14="http://schemas.microsoft.com/office/drawing/2010/main"/>
                    </a:ext>
                  </a:extLst>
                </a:blip>
                <a:srcRect/>
                <a:stretch/>
              </p:blipFill>
              <p:spPr>
                <a:xfrm>
                  <a:off x="3017428" y="4820812"/>
                  <a:ext cx="2789897" cy="495476"/>
                </a:xfrm>
                <a:prstGeom prst="rect">
                  <a:avLst/>
                </a:prstGeom>
              </p:spPr>
            </p:pic>
          </p:grpSp>
          <p:sp>
            <p:nvSpPr>
              <p:cNvPr id="48" name="正方形/長方形 47"/>
              <p:cNvSpPr/>
              <p:nvPr/>
            </p:nvSpPr>
            <p:spPr>
              <a:xfrm>
                <a:off x="2723610" y="2862141"/>
                <a:ext cx="3282253" cy="1786977"/>
              </a:xfrm>
              <a:prstGeom prst="rect">
                <a:avLst/>
              </a:prstGeom>
              <a:solidFill>
                <a:srgbClr val="F7F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grpSp>
        <p:sp>
          <p:nvSpPr>
            <p:cNvPr id="46" name="テキスト ボックス 45"/>
            <p:cNvSpPr txBox="1"/>
            <p:nvPr/>
          </p:nvSpPr>
          <p:spPr>
            <a:xfrm>
              <a:off x="7735476" y="2923928"/>
              <a:ext cx="1776412" cy="307777"/>
            </a:xfrm>
            <a:prstGeom prst="rect">
              <a:avLst/>
            </a:prstGeom>
            <a:solidFill>
              <a:srgbClr val="F7F7F7"/>
            </a:solidFill>
          </p:spPr>
          <p:txBody>
            <a:bodyPr wrap="square" rtlCol="0">
              <a:spAutoFit/>
            </a:bodyPr>
            <a:lstStyle/>
            <a:p>
              <a:r>
                <a:rPr kumimoji="1" lang="ja-JP" altLang="en-US" sz="1400" spc="300" dirty="0" smtClean="0">
                  <a:latin typeface="Meiryo UI" panose="020B0604030504040204" pitchFamily="50" charset="-128"/>
                  <a:ea typeface="Meiryo UI" panose="020B0604030504040204" pitchFamily="50" charset="-128"/>
                </a:rPr>
                <a:t>明るくなったら</a:t>
              </a:r>
              <a:endParaRPr kumimoji="1" lang="ja-JP" altLang="en-US" sz="1400" spc="300" dirty="0">
                <a:latin typeface="Meiryo UI" panose="020B0604030504040204" pitchFamily="50" charset="-128"/>
                <a:ea typeface="Meiryo UI" panose="020B0604030504040204" pitchFamily="50" charset="-128"/>
              </a:endParaRPr>
            </a:p>
          </p:txBody>
        </p:sp>
      </p:grpSp>
      <p:pic>
        <p:nvPicPr>
          <p:cNvPr id="51" name="指４"/>
          <p:cNvPicPr>
            <a:picLocks noChangeAspect="1"/>
          </p:cNvPicPr>
          <p:nvPr/>
        </p:nvPicPr>
        <p:blipFill rotWithShape="1">
          <a:blip r:embed="rId12" cstate="screen">
            <a:extLst>
              <a:ext uri="{BEBA8EAE-BF5A-486C-A8C5-ECC9F3942E4B}">
                <a14:imgProps xmlns:a14="http://schemas.microsoft.com/office/drawing/2010/main">
                  <a14:imgLayer r:embed="rId13">
                    <a14:imgEffect>
                      <a14:backgroundRemoval t="0" b="100000" l="0" r="100000"/>
                    </a14:imgEffect>
                  </a14:imgLayer>
                </a14:imgProps>
              </a:ext>
              <a:ext uri="{28A0092B-C50C-407E-A947-70E740481C1C}">
                <a14:useLocalDpi xmlns:a14="http://schemas.microsoft.com/office/drawing/2010/main"/>
              </a:ext>
            </a:extLst>
          </a:blip>
          <a:srcRect/>
          <a:stretch/>
        </p:blipFill>
        <p:spPr>
          <a:xfrm rot="19539476">
            <a:off x="4770608" y="3665302"/>
            <a:ext cx="694898" cy="835045"/>
          </a:xfrm>
          <a:prstGeom prst="rect">
            <a:avLst/>
          </a:prstGeom>
        </p:spPr>
      </p:pic>
      <p:sp>
        <p:nvSpPr>
          <p:cNvPr id="2" name="楕円 1"/>
          <p:cNvSpPr/>
          <p:nvPr/>
        </p:nvSpPr>
        <p:spPr>
          <a:xfrm>
            <a:off x="4475549" y="3248167"/>
            <a:ext cx="517236" cy="45195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3" name="指４"/>
          <p:cNvPicPr>
            <a:picLocks noChangeAspect="1"/>
          </p:cNvPicPr>
          <p:nvPr/>
        </p:nvPicPr>
        <p:blipFill rotWithShape="1">
          <a:blip r:embed="rId12" cstate="screen">
            <a:extLst>
              <a:ext uri="{BEBA8EAE-BF5A-486C-A8C5-ECC9F3942E4B}">
                <a14:imgProps xmlns:a14="http://schemas.microsoft.com/office/drawing/2010/main">
                  <a14:imgLayer r:embed="rId13">
                    <a14:imgEffect>
                      <a14:backgroundRemoval t="0" b="100000" l="0" r="100000"/>
                    </a14:imgEffect>
                  </a14:imgLayer>
                </a14:imgProps>
              </a:ext>
              <a:ext uri="{28A0092B-C50C-407E-A947-70E740481C1C}">
                <a14:useLocalDpi xmlns:a14="http://schemas.microsoft.com/office/drawing/2010/main"/>
              </a:ext>
            </a:extLst>
          </a:blip>
          <a:srcRect/>
          <a:stretch/>
        </p:blipFill>
        <p:spPr>
          <a:xfrm rot="3432500">
            <a:off x="1926703" y="1528093"/>
            <a:ext cx="694898" cy="835045"/>
          </a:xfrm>
          <a:prstGeom prst="rect">
            <a:avLst/>
          </a:prstGeom>
        </p:spPr>
      </p:pic>
      <p:grpSp>
        <p:nvGrpSpPr>
          <p:cNvPr id="55" name="グループ化 54"/>
          <p:cNvGrpSpPr/>
          <p:nvPr/>
        </p:nvGrpSpPr>
        <p:grpSpPr>
          <a:xfrm>
            <a:off x="1698457" y="2318745"/>
            <a:ext cx="3423524" cy="3800342"/>
            <a:chOff x="3017428" y="2214951"/>
            <a:chExt cx="2796867" cy="3101337"/>
          </a:xfrm>
        </p:grpSpPr>
        <p:pic>
          <p:nvPicPr>
            <p:cNvPr id="56" name="図 55"/>
            <p:cNvPicPr>
              <a:picLocks noChangeAspect="1"/>
            </p:cNvPicPr>
            <p:nvPr/>
          </p:nvPicPr>
          <p:blipFill rotWithShape="1">
            <a:blip r:embed="rId10" cstate="screen">
              <a:extLst>
                <a:ext uri="{28A0092B-C50C-407E-A947-70E740481C1C}">
                  <a14:useLocalDpi xmlns:a14="http://schemas.microsoft.com/office/drawing/2010/main"/>
                </a:ext>
              </a:extLst>
            </a:blip>
            <a:srcRect/>
            <a:stretch/>
          </p:blipFill>
          <p:spPr>
            <a:xfrm>
              <a:off x="3024398" y="2214951"/>
              <a:ext cx="2789897" cy="2691732"/>
            </a:xfrm>
            <a:prstGeom prst="rect">
              <a:avLst/>
            </a:prstGeom>
          </p:spPr>
        </p:pic>
        <p:pic>
          <p:nvPicPr>
            <p:cNvPr id="57" name="図 56"/>
            <p:cNvPicPr>
              <a:picLocks noChangeAspect="1"/>
            </p:cNvPicPr>
            <p:nvPr/>
          </p:nvPicPr>
          <p:blipFill rotWithShape="1">
            <a:blip r:embed="rId11" cstate="screen">
              <a:extLst>
                <a:ext uri="{28A0092B-C50C-407E-A947-70E740481C1C}">
                  <a14:useLocalDpi xmlns:a14="http://schemas.microsoft.com/office/drawing/2010/main"/>
                </a:ext>
              </a:extLst>
            </a:blip>
            <a:srcRect/>
            <a:stretch/>
          </p:blipFill>
          <p:spPr>
            <a:xfrm>
              <a:off x="3017428" y="4820812"/>
              <a:ext cx="2789897" cy="495476"/>
            </a:xfrm>
            <a:prstGeom prst="rect">
              <a:avLst/>
            </a:prstGeom>
          </p:spPr>
        </p:pic>
      </p:grpSp>
      <p:sp>
        <p:nvSpPr>
          <p:cNvPr id="3" name="角丸四角形 2"/>
          <p:cNvSpPr/>
          <p:nvPr/>
        </p:nvSpPr>
        <p:spPr>
          <a:xfrm>
            <a:off x="2535832" y="3248167"/>
            <a:ext cx="1706052" cy="484336"/>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 name="動作設定ボタン: 進む/次へ 57">
            <a:hlinkClick r:id="" action="ppaction://hlinkshowjump?jump=nextslide" highlightClick="1"/>
          </p:cNvPr>
          <p:cNvSpPr/>
          <p:nvPr/>
        </p:nvSpPr>
        <p:spPr>
          <a:xfrm>
            <a:off x="11473633" y="6297204"/>
            <a:ext cx="634181" cy="516194"/>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68548779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7"/>
                                        </p:tgtEl>
                                        <p:attrNameLst>
                                          <p:attrName>style.visibility</p:attrName>
                                        </p:attrNameLst>
                                      </p:cBhvr>
                                      <p:to>
                                        <p:strVal val="visible"/>
                                      </p:to>
                                    </p:set>
                                    <p:animEffect transition="in" filter="fade">
                                      <p:cBhvr>
                                        <p:cTn id="7" dur="500"/>
                                        <p:tgtEl>
                                          <p:spTgt spid="107"/>
                                        </p:tgtEl>
                                      </p:cBhvr>
                                    </p:animEffect>
                                  </p:childTnLst>
                                </p:cTn>
                              </p:par>
                              <p:par>
                                <p:cTn id="8" presetID="10" presetClass="entr" presetSubtype="0" fill="hold" nodeType="withEffect">
                                  <p:stCondLst>
                                    <p:cond delay="1000"/>
                                  </p:stCondLst>
                                  <p:childTnLst>
                                    <p:set>
                                      <p:cBhvr>
                                        <p:cTn id="9" dur="1" fill="hold">
                                          <p:stCondLst>
                                            <p:cond delay="0"/>
                                          </p:stCondLst>
                                        </p:cTn>
                                        <p:tgtEl>
                                          <p:spTgt spid="28"/>
                                        </p:tgtEl>
                                        <p:attrNameLst>
                                          <p:attrName>style.visibility</p:attrName>
                                        </p:attrNameLst>
                                      </p:cBhvr>
                                      <p:to>
                                        <p:strVal val="visible"/>
                                      </p:to>
                                    </p:set>
                                    <p:animEffect transition="in" filter="fade">
                                      <p:cBhvr>
                                        <p:cTn id="10" dur="500"/>
                                        <p:tgtEl>
                                          <p:spTgt spid="28"/>
                                        </p:tgtEl>
                                      </p:cBhvr>
                                    </p:animEffect>
                                  </p:childTnLst>
                                </p:cTn>
                              </p:par>
                            </p:childTnLst>
                          </p:cTn>
                        </p:par>
                        <p:par>
                          <p:cTn id="11" fill="hold">
                            <p:stCondLst>
                              <p:cond delay="1500"/>
                            </p:stCondLst>
                            <p:childTnLst>
                              <p:par>
                                <p:cTn id="12" presetID="50" presetClass="path" presetSubtype="0" accel="50000" decel="50000" fill="hold" nodeType="afterEffect">
                                  <p:stCondLst>
                                    <p:cond delay="0"/>
                                  </p:stCondLst>
                                  <p:childTnLst>
                                    <p:animMotion origin="layout" path="M 0 7.40741E-7 L -0.27383 7.40741E-7 C -0.39635 7.40741E-7 -0.54687 -0.05185 -0.54687 -0.08611 L -0.54687 -0.16574 " pathEditMode="relative" rAng="0" ptsTypes="AAAA">
                                      <p:cBhvr>
                                        <p:cTn id="13" dur="3000" fill="hold"/>
                                        <p:tgtEl>
                                          <p:spTgt spid="61"/>
                                        </p:tgtEl>
                                        <p:attrNameLst>
                                          <p:attrName>ppt_x</p:attrName>
                                          <p:attrName>ppt_y</p:attrName>
                                        </p:attrNameLst>
                                      </p:cBhvr>
                                      <p:rCtr x="-27344" y="-8287"/>
                                    </p:animMotion>
                                  </p:childTnLst>
                                </p:cTn>
                              </p:par>
                              <p:par>
                                <p:cTn id="14" presetID="0" presetClass="path" presetSubtype="0" accel="50000" decel="50000" fill="hold" nodeType="withEffect">
                                  <p:stCondLst>
                                    <p:cond delay="0"/>
                                  </p:stCondLst>
                                  <p:childTnLst>
                                    <p:animMotion origin="layout" path="M 4.58333E-6 -0.00348 L 4.58333E-6 -0.00301 C -0.00612 -0.00255 -0.0099 -0.00209 -0.01602 3.7037E-6 C -0.01745 0.00092 -0.01928 0.00185 -0.02084 0.0037 L -0.28985 -0.00116 C -0.30404 -0.00162 -0.29831 -0.00255 -0.30912 -0.00857 C -0.31146 -0.00996 -0.32019 -0.01297 -0.3224 -0.01389 L -0.34115 -0.0213 L -0.34714 -0.02431 C -0.34883 -0.02524 -0.35066 -0.02616 -0.35248 -0.02662 L -0.36329 -0.02917 C -0.3806 -0.04098 -0.37084 -0.03611 -0.39258 -0.03959 C -0.4056 -0.0463 -0.38594 -0.03611 -0.4086 -0.0463 C -0.42071 -0.0507 -0.40261 -0.0463 -0.41888 -0.05093 C -0.42279 -0.05232 -0.42644 -0.05324 -0.43021 -0.05417 C -0.43125 -0.05486 -0.4323 -0.05625 -0.43334 -0.05764 C -0.4379 -0.06204 -0.4405 -0.06065 -0.44636 -0.06158 C -0.45209 -0.06598 -0.45157 -0.06598 -0.45977 -0.06945 C -0.46303 -0.07061 -0.46641 -0.07246 -0.47006 -0.07292 L -0.47579 -0.07408 C -0.47722 -0.07547 -0.47865 -0.07686 -0.48021 -0.07778 C -0.48151 -0.0794 -0.48295 -0.0794 -0.48438 -0.07986 C -0.49636 -0.08287 -0.49024 -0.08079 -0.49714 -0.08334 C -0.50118 -0.08912 -0.49948 -0.08727 -0.50248 -0.08959 C -0.5073 -0.10047 -0.50495 -0.09653 -0.50938 -0.10255 C -0.50951 -0.10348 -0.50964 -0.1051 -0.50964 -0.10602 C -0.5099 -0.10834 -0.51003 -0.10996 -0.51016 -0.11135 C -0.51029 -0.11343 -0.51081 -0.11482 -0.51094 -0.11667 C -0.51107 -0.11783 -0.5112 -0.11875 -0.5112 -0.12084 C -0.51094 -0.13704 -0.5112 -0.14329 -0.51016 -0.1551 C -0.50964 -0.16111 -0.5099 -0.15764 -0.50873 -0.16412 C -0.50847 -0.16551 -0.50847 -0.1669 -0.50834 -0.1676 C -0.5073 -0.17477 -0.50756 -0.17084 -0.50756 -0.175 L -0.50756 -0.17037 " pathEditMode="relative" rAng="0" ptsTypes="AAAAAAAAAAAAAAAAAAAAAAAAAAAAAAAAAA">
                                      <p:cBhvr>
                                        <p:cTn id="15" dur="3000" fill="hold"/>
                                        <p:tgtEl>
                                          <p:spTgt spid="28"/>
                                        </p:tgtEl>
                                        <p:attrNameLst>
                                          <p:attrName>ppt_x</p:attrName>
                                          <p:attrName>ppt_y</p:attrName>
                                        </p:attrNameLst>
                                      </p:cBhvr>
                                      <p:rCtr x="-25560" y="-8218"/>
                                    </p:animMotion>
                                  </p:childTnLst>
                                </p:cTn>
                              </p:par>
                            </p:childTnLst>
                          </p:cTn>
                        </p:par>
                        <p:par>
                          <p:cTn id="16" fill="hold">
                            <p:stCondLst>
                              <p:cond delay="4500"/>
                            </p:stCondLst>
                            <p:childTnLst>
                              <p:par>
                                <p:cTn id="17" presetID="10" presetClass="exit" presetSubtype="0" fill="hold" nodeType="afterEffect">
                                  <p:stCondLst>
                                    <p:cond delay="0"/>
                                  </p:stCondLst>
                                  <p:childTnLst>
                                    <p:animEffect transition="out" filter="fade">
                                      <p:cBhvr>
                                        <p:cTn id="18" dur="500"/>
                                        <p:tgtEl>
                                          <p:spTgt spid="61"/>
                                        </p:tgtEl>
                                      </p:cBhvr>
                                    </p:animEffect>
                                    <p:set>
                                      <p:cBhvr>
                                        <p:cTn id="19" dur="1" fill="hold">
                                          <p:stCondLst>
                                            <p:cond delay="499"/>
                                          </p:stCondLst>
                                        </p:cTn>
                                        <p:tgtEl>
                                          <p:spTgt spid="61"/>
                                        </p:tgtEl>
                                        <p:attrNameLst>
                                          <p:attrName>style.visibility</p:attrName>
                                        </p:attrNameLst>
                                      </p:cBhvr>
                                      <p:to>
                                        <p:strVal val="hidden"/>
                                      </p:to>
                                    </p:set>
                                  </p:childTnLst>
                                </p:cTn>
                              </p:par>
                            </p:childTnLst>
                          </p:cTn>
                        </p:par>
                        <p:par>
                          <p:cTn id="20" fill="hold">
                            <p:stCondLst>
                              <p:cond delay="5000"/>
                            </p:stCondLst>
                            <p:childTnLst>
                              <p:par>
                                <p:cTn id="21" presetID="10" presetClass="entr" presetSubtype="0" fill="hold" grpId="0" nodeType="afterEffect">
                                  <p:stCondLst>
                                    <p:cond delay="0"/>
                                  </p:stCondLst>
                                  <p:childTnLst>
                                    <p:set>
                                      <p:cBhvr>
                                        <p:cTn id="22" dur="1" fill="hold">
                                          <p:stCondLst>
                                            <p:cond delay="0"/>
                                          </p:stCondLst>
                                        </p:cTn>
                                        <p:tgtEl>
                                          <p:spTgt spid="42"/>
                                        </p:tgtEl>
                                        <p:attrNameLst>
                                          <p:attrName>style.visibility</p:attrName>
                                        </p:attrNameLst>
                                      </p:cBhvr>
                                      <p:to>
                                        <p:strVal val="visible"/>
                                      </p:to>
                                    </p:set>
                                    <p:animEffect transition="in" filter="fade">
                                      <p:cBhvr>
                                        <p:cTn id="23" dur="500"/>
                                        <p:tgtEl>
                                          <p:spTgt spid="42"/>
                                        </p:tgtEl>
                                      </p:cBhvr>
                                    </p:animEffect>
                                  </p:childTnLst>
                                </p:cTn>
                              </p:par>
                            </p:childTnLst>
                          </p:cTn>
                        </p:par>
                        <p:par>
                          <p:cTn id="24" fill="hold">
                            <p:stCondLst>
                              <p:cond delay="5500"/>
                            </p:stCondLst>
                            <p:childTnLst>
                              <p:par>
                                <p:cTn id="25" presetID="10" presetClass="entr" presetSubtype="0" fill="hold" nodeType="afterEffect">
                                  <p:stCondLst>
                                    <p:cond delay="0"/>
                                  </p:stCondLst>
                                  <p:childTnLst>
                                    <p:set>
                                      <p:cBhvr>
                                        <p:cTn id="26" dur="1" fill="hold">
                                          <p:stCondLst>
                                            <p:cond delay="0"/>
                                          </p:stCondLst>
                                        </p:cTn>
                                        <p:tgtEl>
                                          <p:spTgt spid="53"/>
                                        </p:tgtEl>
                                        <p:attrNameLst>
                                          <p:attrName>style.visibility</p:attrName>
                                        </p:attrNameLst>
                                      </p:cBhvr>
                                      <p:to>
                                        <p:strVal val="visible"/>
                                      </p:to>
                                    </p:set>
                                    <p:animEffect transition="in" filter="fade">
                                      <p:cBhvr>
                                        <p:cTn id="27" dur="500"/>
                                        <p:tgtEl>
                                          <p:spTgt spid="53"/>
                                        </p:tgtEl>
                                      </p:cBhvr>
                                    </p:animEffect>
                                  </p:childTnLst>
                                </p:cTn>
                              </p:par>
                            </p:childTnLst>
                          </p:cTn>
                        </p:par>
                        <p:par>
                          <p:cTn id="28" fill="hold">
                            <p:stCondLst>
                              <p:cond delay="6000"/>
                            </p:stCondLst>
                            <p:childTnLst>
                              <p:par>
                                <p:cTn id="29" presetID="42" presetClass="path" presetSubtype="0" accel="50000" decel="50000" fill="hold" nodeType="afterEffect">
                                  <p:stCondLst>
                                    <p:cond delay="1250"/>
                                  </p:stCondLst>
                                  <p:childTnLst>
                                    <p:animMotion origin="layout" path="M 1.66667E-6 3.7037E-6 L 0.02917 -0.01713 " pathEditMode="relative" rAng="0" ptsTypes="AA">
                                      <p:cBhvr>
                                        <p:cTn id="30" dur="2250" fill="hold"/>
                                        <p:tgtEl>
                                          <p:spTgt spid="53"/>
                                        </p:tgtEl>
                                        <p:attrNameLst>
                                          <p:attrName>ppt_x</p:attrName>
                                          <p:attrName>ppt_y</p:attrName>
                                        </p:attrNameLst>
                                      </p:cBhvr>
                                      <p:rCtr x="1458" y="-856"/>
                                    </p:animMotion>
                                  </p:childTnLst>
                                </p:cTn>
                              </p:par>
                            </p:childTnLst>
                          </p:cTn>
                        </p:par>
                        <p:par>
                          <p:cTn id="31" fill="hold">
                            <p:stCondLst>
                              <p:cond delay="9500"/>
                            </p:stCondLst>
                            <p:childTnLst>
                              <p:par>
                                <p:cTn id="32" presetID="10" presetClass="exit" presetSubtype="0" fill="hold" nodeType="afterEffect">
                                  <p:stCondLst>
                                    <p:cond delay="0"/>
                                  </p:stCondLst>
                                  <p:childTnLst>
                                    <p:animEffect transition="out" filter="fade">
                                      <p:cBhvr>
                                        <p:cTn id="33" dur="500"/>
                                        <p:tgtEl>
                                          <p:spTgt spid="53"/>
                                        </p:tgtEl>
                                      </p:cBhvr>
                                    </p:animEffect>
                                    <p:set>
                                      <p:cBhvr>
                                        <p:cTn id="34" dur="1" fill="hold">
                                          <p:stCondLst>
                                            <p:cond delay="499"/>
                                          </p:stCondLst>
                                        </p:cTn>
                                        <p:tgtEl>
                                          <p:spTgt spid="53"/>
                                        </p:tgtEl>
                                        <p:attrNameLst>
                                          <p:attrName>style.visibility</p:attrName>
                                        </p:attrNameLst>
                                      </p:cBhvr>
                                      <p:to>
                                        <p:strVal val="hidden"/>
                                      </p:to>
                                    </p:set>
                                  </p:childTnLst>
                                </p:cTn>
                              </p:par>
                            </p:childTnLst>
                          </p:cTn>
                        </p:par>
                        <p:par>
                          <p:cTn id="35" fill="hold">
                            <p:stCondLst>
                              <p:cond delay="10000"/>
                            </p:stCondLst>
                            <p:childTnLst>
                              <p:par>
                                <p:cTn id="36" presetID="10" presetClass="entr" presetSubtype="0" fill="hold" grpId="0" nodeType="afterEffect">
                                  <p:stCondLst>
                                    <p:cond delay="2000"/>
                                  </p:stCondLst>
                                  <p:childTnLst>
                                    <p:set>
                                      <p:cBhvr>
                                        <p:cTn id="37" dur="1" fill="hold">
                                          <p:stCondLst>
                                            <p:cond delay="0"/>
                                          </p:stCondLst>
                                        </p:cTn>
                                        <p:tgtEl>
                                          <p:spTgt spid="43"/>
                                        </p:tgtEl>
                                        <p:attrNameLst>
                                          <p:attrName>style.visibility</p:attrName>
                                        </p:attrNameLst>
                                      </p:cBhvr>
                                      <p:to>
                                        <p:strVal val="visible"/>
                                      </p:to>
                                    </p:set>
                                    <p:animEffect transition="in" filter="fade">
                                      <p:cBhvr>
                                        <p:cTn id="38" dur="500"/>
                                        <p:tgtEl>
                                          <p:spTgt spid="43"/>
                                        </p:tgtEl>
                                      </p:cBhvr>
                                    </p:animEffect>
                                  </p:childTnLst>
                                </p:cTn>
                              </p:par>
                              <p:par>
                                <p:cTn id="39" presetID="10" presetClass="entr" presetSubtype="0" fill="hold" nodeType="withEffect">
                                  <p:stCondLst>
                                    <p:cond delay="250"/>
                                  </p:stCondLst>
                                  <p:childTnLst>
                                    <p:set>
                                      <p:cBhvr>
                                        <p:cTn id="40" dur="1" fill="hold">
                                          <p:stCondLst>
                                            <p:cond delay="0"/>
                                          </p:stCondLst>
                                        </p:cTn>
                                        <p:tgtEl>
                                          <p:spTgt spid="44"/>
                                        </p:tgtEl>
                                        <p:attrNameLst>
                                          <p:attrName>style.visibility</p:attrName>
                                        </p:attrNameLst>
                                      </p:cBhvr>
                                      <p:to>
                                        <p:strVal val="visible"/>
                                      </p:to>
                                    </p:set>
                                    <p:animEffect transition="in" filter="fade">
                                      <p:cBhvr>
                                        <p:cTn id="41" dur="500"/>
                                        <p:tgtEl>
                                          <p:spTgt spid="44"/>
                                        </p:tgtEl>
                                      </p:cBhvr>
                                    </p:animEffect>
                                  </p:childTnLst>
                                </p:cTn>
                              </p:par>
                            </p:childTnLst>
                          </p:cTn>
                        </p:par>
                        <p:par>
                          <p:cTn id="42" fill="hold">
                            <p:stCondLst>
                              <p:cond delay="12500"/>
                            </p:stCondLst>
                            <p:childTnLst>
                              <p:par>
                                <p:cTn id="43" presetID="10" presetClass="entr" presetSubtype="0"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fade">
                                      <p:cBhvr>
                                        <p:cTn id="45" dur="500"/>
                                        <p:tgtEl>
                                          <p:spTgt spid="51"/>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2"/>
                                        </p:tgtEl>
                                        <p:attrNameLst>
                                          <p:attrName>style.visibility</p:attrName>
                                        </p:attrNameLst>
                                      </p:cBhvr>
                                      <p:to>
                                        <p:strVal val="visible"/>
                                      </p:to>
                                    </p:set>
                                    <p:animEffect transition="in" filter="fade">
                                      <p:cBhvr>
                                        <p:cTn id="48" dur="500"/>
                                        <p:tgtEl>
                                          <p:spTgt spid="2"/>
                                        </p:tgtEl>
                                      </p:cBhvr>
                                    </p:animEffect>
                                  </p:childTnLst>
                                </p:cTn>
                              </p:par>
                            </p:childTnLst>
                          </p:cTn>
                        </p:par>
                        <p:par>
                          <p:cTn id="49" fill="hold">
                            <p:stCondLst>
                              <p:cond delay="13000"/>
                            </p:stCondLst>
                            <p:childTnLst>
                              <p:par>
                                <p:cTn id="50" presetID="42" presetClass="path" presetSubtype="0" accel="50000" decel="50000" fill="hold" nodeType="afterEffect">
                                  <p:stCondLst>
                                    <p:cond delay="1250"/>
                                  </p:stCondLst>
                                  <p:childTnLst>
                                    <p:animMotion origin="layout" path="M -0.01055 -0.03426 L -1.66667E-6 0.00023 " pathEditMode="relative" rAng="0" ptsTypes="AA">
                                      <p:cBhvr>
                                        <p:cTn id="51" dur="2250" fill="hold"/>
                                        <p:tgtEl>
                                          <p:spTgt spid="51"/>
                                        </p:tgtEl>
                                        <p:attrNameLst>
                                          <p:attrName>ppt_x</p:attrName>
                                          <p:attrName>ppt_y</p:attrName>
                                        </p:attrNameLst>
                                      </p:cBhvr>
                                      <p:rCtr x="521" y="1713"/>
                                    </p:animMotion>
                                  </p:childTnLst>
                                </p:cTn>
                              </p:par>
                            </p:childTnLst>
                          </p:cTn>
                        </p:par>
                        <p:par>
                          <p:cTn id="52" fill="hold">
                            <p:stCondLst>
                              <p:cond delay="16500"/>
                            </p:stCondLst>
                            <p:childTnLst>
                              <p:par>
                                <p:cTn id="53" presetID="1" presetClass="entr" presetSubtype="0"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childTnLst>
                                </p:cTn>
                              </p:par>
                            </p:childTnLst>
                          </p:cTn>
                        </p:par>
                        <p:par>
                          <p:cTn id="55" fill="hold">
                            <p:stCondLst>
                              <p:cond delay="16500"/>
                            </p:stCondLst>
                            <p:childTnLst>
                              <p:par>
                                <p:cTn id="56" presetID="10" presetClass="exit" presetSubtype="0" fill="hold" nodeType="afterEffect">
                                  <p:stCondLst>
                                    <p:cond delay="0"/>
                                  </p:stCondLst>
                                  <p:childTnLst>
                                    <p:animEffect transition="out" filter="fade">
                                      <p:cBhvr>
                                        <p:cTn id="57" dur="500"/>
                                        <p:tgtEl>
                                          <p:spTgt spid="51"/>
                                        </p:tgtEl>
                                      </p:cBhvr>
                                    </p:animEffect>
                                    <p:set>
                                      <p:cBhvr>
                                        <p:cTn id="58" dur="1" fill="hold">
                                          <p:stCondLst>
                                            <p:cond delay="499"/>
                                          </p:stCondLst>
                                        </p:cTn>
                                        <p:tgtEl>
                                          <p:spTgt spid="51"/>
                                        </p:tgtEl>
                                        <p:attrNameLst>
                                          <p:attrName>style.visibility</p:attrName>
                                        </p:attrNameLst>
                                      </p:cBhvr>
                                      <p:to>
                                        <p:strVal val="hidden"/>
                                      </p:to>
                                    </p:set>
                                  </p:childTnLst>
                                </p:cTn>
                              </p:par>
                              <p:par>
                                <p:cTn id="59" presetID="1" presetClass="entr" presetSubtype="0" fill="hold" grpId="0" nodeType="withEffect">
                                  <p:stCondLst>
                                    <p:cond delay="0"/>
                                  </p:stCondLst>
                                  <p:childTnLst>
                                    <p:set>
                                      <p:cBhvr>
                                        <p:cTn id="60" dur="1" fill="hold">
                                          <p:stCondLst>
                                            <p:cond delay="0"/>
                                          </p:stCondLst>
                                        </p:cTn>
                                        <p:tgtEl>
                                          <p:spTgt spid="3"/>
                                        </p:tgtEl>
                                        <p:attrNameLst>
                                          <p:attrName>style.visibility</p:attrName>
                                        </p:attrNameLst>
                                      </p:cBhvr>
                                      <p:to>
                                        <p:strVal val="visible"/>
                                      </p:to>
                                    </p:set>
                                  </p:childTnLst>
                                </p:cTn>
                              </p:par>
                              <p:par>
                                <p:cTn id="61" presetID="10" presetClass="entr" presetSubtype="0" fill="hold" grpId="0" nodeType="with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fade">
                                      <p:cBhvr>
                                        <p:cTn id="63"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 grpId="0" animBg="1"/>
      <p:bldP spid="42" grpId="0" animBg="1"/>
      <p:bldP spid="43" grpId="0" animBg="1"/>
      <p:bldP spid="2" grpId="0" animBg="1"/>
      <p:bldP spid="3" grpId="0" animBg="1"/>
      <p:bldP spid="5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正方形/長方形 75"/>
          <p:cNvSpPr/>
          <p:nvPr/>
        </p:nvSpPr>
        <p:spPr>
          <a:xfrm>
            <a:off x="0" y="19498"/>
            <a:ext cx="12192000" cy="765129"/>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3200" dirty="0" smtClean="0">
                <a:solidFill>
                  <a:schemeClr val="tx1"/>
                </a:solidFill>
                <a:latin typeface="Meiryo UI" panose="020B0604030504040204" pitchFamily="50" charset="-128"/>
                <a:ea typeface="Meiryo UI" panose="020B0604030504040204" pitchFamily="50" charset="-128"/>
              </a:rPr>
              <a:t> ◆ 明るさタグの命令を作ろう</a:t>
            </a:r>
            <a:endParaRPr kumimoji="1" lang="en-US" altLang="ja-JP" sz="3200" dirty="0" smtClean="0">
              <a:solidFill>
                <a:schemeClr val="tx1"/>
              </a:solidFill>
              <a:latin typeface="Meiryo UI" panose="020B0604030504040204" pitchFamily="50" charset="-128"/>
              <a:ea typeface="Meiryo UI" panose="020B0604030504040204" pitchFamily="50" charset="-128"/>
            </a:endParaRPr>
          </a:p>
        </p:txBody>
      </p:sp>
      <p:grpSp>
        <p:nvGrpSpPr>
          <p:cNvPr id="7" name="グループ化 6"/>
          <p:cNvGrpSpPr/>
          <p:nvPr/>
        </p:nvGrpSpPr>
        <p:grpSpPr>
          <a:xfrm>
            <a:off x="652068" y="870866"/>
            <a:ext cx="10688441" cy="5918200"/>
            <a:chOff x="557409" y="682465"/>
            <a:chExt cx="9928665" cy="5575002"/>
          </a:xfrm>
        </p:grpSpPr>
        <p:grpSp>
          <p:nvGrpSpPr>
            <p:cNvPr id="96" name="グループ化 95"/>
            <p:cNvGrpSpPr/>
            <p:nvPr/>
          </p:nvGrpSpPr>
          <p:grpSpPr>
            <a:xfrm>
              <a:off x="557409" y="682465"/>
              <a:ext cx="9928665" cy="5575002"/>
              <a:chOff x="1209822" y="1350497"/>
              <a:chExt cx="9734843" cy="5387927"/>
            </a:xfrm>
          </p:grpSpPr>
          <p:sp>
            <p:nvSpPr>
              <p:cNvPr id="97" name="角丸四角形 96"/>
              <p:cNvSpPr/>
              <p:nvPr/>
            </p:nvSpPr>
            <p:spPr>
              <a:xfrm>
                <a:off x="1209822" y="1350497"/>
                <a:ext cx="9734843" cy="5387927"/>
              </a:xfrm>
              <a:prstGeom prst="roundRect">
                <a:avLst>
                  <a:gd name="adj" fmla="val 7428"/>
                </a:avLst>
              </a:prstGeom>
              <a:solidFill>
                <a:schemeClr val="tx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8" name="正方形/長方形 97"/>
              <p:cNvSpPr/>
              <p:nvPr/>
            </p:nvSpPr>
            <p:spPr>
              <a:xfrm>
                <a:off x="1505242" y="1536933"/>
                <a:ext cx="9144001" cy="5008098"/>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99" name="図 98"/>
            <p:cNvPicPr>
              <a:picLocks noChangeAspect="1"/>
            </p:cNvPicPr>
            <p:nvPr/>
          </p:nvPicPr>
          <p:blipFill rotWithShape="1">
            <a:blip r:embed="rId3" cstate="screen">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a:ext>
              </a:extLst>
            </a:blip>
            <a:srcRect t="27503"/>
            <a:stretch/>
          </p:blipFill>
          <p:spPr>
            <a:xfrm>
              <a:off x="965369" y="958872"/>
              <a:ext cx="7699957" cy="4971837"/>
            </a:xfrm>
            <a:prstGeom prst="rect">
              <a:avLst/>
            </a:prstGeom>
          </p:spPr>
        </p:pic>
      </p:grpSp>
      <p:grpSp>
        <p:nvGrpSpPr>
          <p:cNvPr id="40" name="ダイアログ"/>
          <p:cNvGrpSpPr/>
          <p:nvPr/>
        </p:nvGrpSpPr>
        <p:grpSpPr>
          <a:xfrm>
            <a:off x="2344261" y="2338384"/>
            <a:ext cx="3457113" cy="3800342"/>
            <a:chOff x="2565639" y="2338384"/>
            <a:chExt cx="3457113" cy="3800342"/>
          </a:xfrm>
        </p:grpSpPr>
        <p:grpSp>
          <p:nvGrpSpPr>
            <p:cNvPr id="34" name="ダイアログ画面"/>
            <p:cNvGrpSpPr/>
            <p:nvPr/>
          </p:nvGrpSpPr>
          <p:grpSpPr>
            <a:xfrm>
              <a:off x="2565639" y="2338384"/>
              <a:ext cx="3423524" cy="3800342"/>
              <a:chOff x="2633413" y="1333671"/>
              <a:chExt cx="3423524" cy="3800342"/>
            </a:xfrm>
          </p:grpSpPr>
          <p:grpSp>
            <p:nvGrpSpPr>
              <p:cNvPr id="4" name="グループ化 3"/>
              <p:cNvGrpSpPr/>
              <p:nvPr/>
            </p:nvGrpSpPr>
            <p:grpSpPr>
              <a:xfrm>
                <a:off x="2633413" y="1333671"/>
                <a:ext cx="3423524" cy="3800342"/>
                <a:chOff x="3017428" y="2214951"/>
                <a:chExt cx="2796867" cy="3101337"/>
              </a:xfrm>
            </p:grpSpPr>
            <p:pic>
              <p:nvPicPr>
                <p:cNvPr id="3" name="図 2"/>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3024398" y="2214951"/>
                  <a:ext cx="2789897" cy="2691732"/>
                </a:xfrm>
                <a:prstGeom prst="rect">
                  <a:avLst/>
                </a:prstGeom>
              </p:spPr>
            </p:pic>
            <p:pic>
              <p:nvPicPr>
                <p:cNvPr id="90" name="図 89"/>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3017428" y="4820812"/>
                  <a:ext cx="2789897" cy="495476"/>
                </a:xfrm>
                <a:prstGeom prst="rect">
                  <a:avLst/>
                </a:prstGeom>
              </p:spPr>
            </p:pic>
          </p:grpSp>
          <p:sp>
            <p:nvSpPr>
              <p:cNvPr id="33" name="正方形/長方形 32"/>
              <p:cNvSpPr/>
              <p:nvPr/>
            </p:nvSpPr>
            <p:spPr>
              <a:xfrm>
                <a:off x="2843931" y="3740690"/>
                <a:ext cx="3161932" cy="908428"/>
              </a:xfrm>
              <a:prstGeom prst="rect">
                <a:avLst/>
              </a:prstGeom>
              <a:solidFill>
                <a:srgbClr val="F7F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grpSp>
        <p:cxnSp>
          <p:nvCxnSpPr>
            <p:cNvPr id="114" name="バー２"/>
            <p:cNvCxnSpPr/>
            <p:nvPr/>
          </p:nvCxnSpPr>
          <p:spPr>
            <a:xfrm>
              <a:off x="2992878" y="5101790"/>
              <a:ext cx="2448000" cy="0"/>
            </a:xfrm>
            <a:prstGeom prst="line">
              <a:avLst/>
            </a:prstGeom>
            <a:ln w="1270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8" name="テキスト ボックス 37"/>
            <p:cNvSpPr txBox="1"/>
            <p:nvPr/>
          </p:nvSpPr>
          <p:spPr>
            <a:xfrm>
              <a:off x="5417972" y="5015187"/>
              <a:ext cx="604780" cy="230832"/>
            </a:xfrm>
            <a:prstGeom prst="rect">
              <a:avLst/>
            </a:prstGeom>
            <a:noFill/>
          </p:spPr>
          <p:txBody>
            <a:bodyPr wrap="square" rtlCol="0">
              <a:spAutoFit/>
            </a:bodyPr>
            <a:lstStyle/>
            <a:p>
              <a:r>
                <a:rPr kumimoji="1" lang="ja-JP" altLang="en-US" sz="900" dirty="0" smtClean="0">
                  <a:latin typeface="Meiryo UI" panose="020B0604030504040204" pitchFamily="50" charset="-128"/>
                  <a:ea typeface="Meiryo UI" panose="020B0604030504040204" pitchFamily="50" charset="-128"/>
                </a:rPr>
                <a:t>１０</a:t>
              </a:r>
              <a:endParaRPr kumimoji="1" lang="ja-JP" altLang="en-US" sz="900" dirty="0">
                <a:latin typeface="Meiryo UI" panose="020B0604030504040204" pitchFamily="50" charset="-128"/>
                <a:ea typeface="Meiryo UI" panose="020B0604030504040204" pitchFamily="50" charset="-128"/>
              </a:endParaRPr>
            </a:p>
          </p:txBody>
        </p:sp>
        <p:sp>
          <p:nvSpPr>
            <p:cNvPr id="126" name="テキスト ボックス 125"/>
            <p:cNvSpPr txBox="1"/>
            <p:nvPr/>
          </p:nvSpPr>
          <p:spPr>
            <a:xfrm>
              <a:off x="2655405" y="4986771"/>
              <a:ext cx="604780" cy="230832"/>
            </a:xfrm>
            <a:prstGeom prst="rect">
              <a:avLst/>
            </a:prstGeom>
            <a:noFill/>
          </p:spPr>
          <p:txBody>
            <a:bodyPr wrap="square" rtlCol="0">
              <a:spAutoFit/>
            </a:bodyPr>
            <a:lstStyle/>
            <a:p>
              <a:r>
                <a:rPr kumimoji="1" lang="ja-JP" altLang="en-US" sz="900" dirty="0" smtClean="0">
                  <a:latin typeface="Meiryo UI" panose="020B0604030504040204" pitchFamily="50" charset="-128"/>
                  <a:ea typeface="Meiryo UI" panose="020B0604030504040204" pitchFamily="50" charset="-128"/>
                </a:rPr>
                <a:t>１</a:t>
              </a:r>
              <a:endParaRPr kumimoji="1" lang="ja-JP" altLang="en-US" sz="900" dirty="0">
                <a:latin typeface="Meiryo UI" panose="020B0604030504040204" pitchFamily="50" charset="-128"/>
                <a:ea typeface="Meiryo UI" panose="020B0604030504040204" pitchFamily="50" charset="-128"/>
              </a:endParaRPr>
            </a:p>
          </p:txBody>
        </p:sp>
        <p:sp>
          <p:nvSpPr>
            <p:cNvPr id="39" name="二等辺三角形 38"/>
            <p:cNvSpPr/>
            <p:nvPr/>
          </p:nvSpPr>
          <p:spPr>
            <a:xfrm flipV="1">
              <a:off x="4170967" y="4873360"/>
              <a:ext cx="143539" cy="144000"/>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7" name="テキスト ボックス 126"/>
            <p:cNvSpPr txBox="1"/>
            <p:nvPr/>
          </p:nvSpPr>
          <p:spPr>
            <a:xfrm>
              <a:off x="4112964" y="4666678"/>
              <a:ext cx="275422" cy="230832"/>
            </a:xfrm>
            <a:prstGeom prst="rect">
              <a:avLst/>
            </a:prstGeom>
            <a:noFill/>
          </p:spPr>
          <p:txBody>
            <a:bodyPr wrap="square" rtlCol="0">
              <a:spAutoFit/>
            </a:bodyPr>
            <a:lstStyle/>
            <a:p>
              <a:r>
                <a:rPr lang="en-US" altLang="ja-JP" sz="900" dirty="0">
                  <a:latin typeface="Meiryo UI" panose="020B0604030504040204" pitchFamily="50" charset="-128"/>
                  <a:ea typeface="Meiryo UI" panose="020B0604030504040204" pitchFamily="50" charset="-128"/>
                </a:rPr>
                <a:t>5</a:t>
              </a:r>
              <a:endParaRPr kumimoji="1" lang="ja-JP" altLang="en-US" sz="900" dirty="0">
                <a:latin typeface="Meiryo UI" panose="020B0604030504040204" pitchFamily="50" charset="-128"/>
                <a:ea typeface="Meiryo UI" panose="020B0604030504040204" pitchFamily="50" charset="-128"/>
              </a:endParaRPr>
            </a:p>
          </p:txBody>
        </p:sp>
      </p:grpSp>
      <p:grpSp>
        <p:nvGrpSpPr>
          <p:cNvPr id="21" name="グループ化 20"/>
          <p:cNvGrpSpPr/>
          <p:nvPr/>
        </p:nvGrpSpPr>
        <p:grpSpPr>
          <a:xfrm>
            <a:off x="3166754" y="1411793"/>
            <a:ext cx="170023" cy="474420"/>
            <a:chOff x="6335398" y="3450297"/>
            <a:chExt cx="170023" cy="474420"/>
          </a:xfrm>
        </p:grpSpPr>
        <p:sp>
          <p:nvSpPr>
            <p:cNvPr id="92" name="正方形/長方形 91"/>
            <p:cNvSpPr/>
            <p:nvPr/>
          </p:nvSpPr>
          <p:spPr>
            <a:xfrm>
              <a:off x="6335398" y="3450297"/>
              <a:ext cx="103260" cy="47442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楕円 19"/>
            <p:cNvSpPr/>
            <p:nvPr/>
          </p:nvSpPr>
          <p:spPr>
            <a:xfrm>
              <a:off x="6358268" y="3524609"/>
              <a:ext cx="147153" cy="314914"/>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100" name="図 99"/>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9591344" y="1835380"/>
            <a:ext cx="500368" cy="456792"/>
          </a:xfrm>
          <a:prstGeom prst="rect">
            <a:avLst/>
          </a:prstGeom>
        </p:spPr>
      </p:pic>
      <p:pic>
        <p:nvPicPr>
          <p:cNvPr id="101" name="図 100"/>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9633575" y="2901640"/>
            <a:ext cx="500368" cy="467310"/>
          </a:xfrm>
          <a:prstGeom prst="rect">
            <a:avLst/>
          </a:prstGeom>
        </p:spPr>
      </p:pic>
      <p:pic>
        <p:nvPicPr>
          <p:cNvPr id="102" name="図 101"/>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9612515" y="3893854"/>
            <a:ext cx="500368" cy="491203"/>
          </a:xfrm>
          <a:prstGeom prst="rect">
            <a:avLst/>
          </a:prstGeom>
        </p:spPr>
      </p:pic>
      <p:sp>
        <p:nvSpPr>
          <p:cNvPr id="103" name="テキスト ボックス 102"/>
          <p:cNvSpPr txBox="1"/>
          <p:nvPr/>
        </p:nvSpPr>
        <p:spPr>
          <a:xfrm>
            <a:off x="10190516" y="1835380"/>
            <a:ext cx="741469" cy="318848"/>
          </a:xfrm>
          <a:prstGeom prst="rect">
            <a:avLst/>
          </a:prstGeom>
          <a:noFill/>
        </p:spPr>
        <p:txBody>
          <a:bodyPr wrap="square" rtlCol="0">
            <a:spAutoFit/>
          </a:bodyPr>
          <a:lstStyle/>
          <a:p>
            <a:r>
              <a:rPr kumimoji="1" lang="ja-JP" altLang="en-US" sz="1200" dirty="0" smtClean="0">
                <a:latin typeface="Meiryo UI" panose="020B0604030504040204" pitchFamily="50" charset="-128"/>
                <a:ea typeface="Meiryo UI" panose="020B0604030504040204" pitchFamily="50" charset="-128"/>
              </a:rPr>
              <a:t>人感</a:t>
            </a:r>
            <a:endParaRPr kumimoji="1" lang="ja-JP" altLang="en-US" sz="1200" dirty="0">
              <a:latin typeface="Meiryo UI" panose="020B0604030504040204" pitchFamily="50" charset="-128"/>
              <a:ea typeface="Meiryo UI" panose="020B0604030504040204" pitchFamily="50" charset="-128"/>
            </a:endParaRPr>
          </a:p>
        </p:txBody>
      </p:sp>
      <p:sp>
        <p:nvSpPr>
          <p:cNvPr id="104" name="テキスト ボックス 103"/>
          <p:cNvSpPr txBox="1"/>
          <p:nvPr/>
        </p:nvSpPr>
        <p:spPr>
          <a:xfrm>
            <a:off x="10213796" y="2901640"/>
            <a:ext cx="755262" cy="318848"/>
          </a:xfrm>
          <a:prstGeom prst="rect">
            <a:avLst/>
          </a:prstGeom>
          <a:noFill/>
        </p:spPr>
        <p:txBody>
          <a:bodyPr wrap="square" rtlCol="0">
            <a:spAutoFit/>
          </a:bodyPr>
          <a:lstStyle/>
          <a:p>
            <a:r>
              <a:rPr lang="ja-JP" altLang="en-US" sz="1200" dirty="0">
                <a:latin typeface="Meiryo UI" panose="020B0604030504040204" pitchFamily="50" charset="-128"/>
                <a:ea typeface="Meiryo UI" panose="020B0604030504040204" pitchFamily="50" charset="-128"/>
              </a:rPr>
              <a:t>明</a:t>
            </a:r>
            <a:r>
              <a:rPr lang="ja-JP" altLang="en-US" sz="1200" dirty="0" smtClean="0">
                <a:latin typeface="Meiryo UI" panose="020B0604030504040204" pitchFamily="50" charset="-128"/>
                <a:ea typeface="Meiryo UI" panose="020B0604030504040204" pitchFamily="50" charset="-128"/>
              </a:rPr>
              <a:t>るさ</a:t>
            </a:r>
            <a:endParaRPr kumimoji="1" lang="ja-JP" altLang="en-US" sz="1200" dirty="0">
              <a:latin typeface="Meiryo UI" panose="020B0604030504040204" pitchFamily="50" charset="-128"/>
              <a:ea typeface="Meiryo UI" panose="020B0604030504040204" pitchFamily="50" charset="-128"/>
            </a:endParaRPr>
          </a:p>
        </p:txBody>
      </p:sp>
      <p:sp>
        <p:nvSpPr>
          <p:cNvPr id="105" name="テキスト ボックス 104"/>
          <p:cNvSpPr txBox="1"/>
          <p:nvPr/>
        </p:nvSpPr>
        <p:spPr>
          <a:xfrm>
            <a:off x="10232969" y="3980031"/>
            <a:ext cx="755262" cy="318848"/>
          </a:xfrm>
          <a:prstGeom prst="rect">
            <a:avLst/>
          </a:prstGeom>
          <a:noFill/>
        </p:spPr>
        <p:txBody>
          <a:bodyPr wrap="square" rtlCol="0">
            <a:spAutoFit/>
          </a:bodyPr>
          <a:lstStyle/>
          <a:p>
            <a:r>
              <a:rPr lang="en-US" altLang="ja-JP" sz="1200" dirty="0" smtClean="0">
                <a:latin typeface="Meiryo UI" panose="020B0604030504040204" pitchFamily="50" charset="-128"/>
                <a:ea typeface="Meiryo UI" panose="020B0604030504040204" pitchFamily="50" charset="-128"/>
              </a:rPr>
              <a:t>GPIO</a:t>
            </a:r>
            <a:endParaRPr kumimoji="1" lang="ja-JP" altLang="en-US" sz="1200" dirty="0">
              <a:latin typeface="Meiryo UI" panose="020B0604030504040204" pitchFamily="50" charset="-128"/>
              <a:ea typeface="Meiryo UI" panose="020B0604030504040204" pitchFamily="50" charset="-128"/>
            </a:endParaRPr>
          </a:p>
        </p:txBody>
      </p:sp>
      <p:grpSp>
        <p:nvGrpSpPr>
          <p:cNvPr id="28" name="明るさタグ"/>
          <p:cNvGrpSpPr/>
          <p:nvPr/>
        </p:nvGrpSpPr>
        <p:grpSpPr>
          <a:xfrm>
            <a:off x="1582327" y="1371576"/>
            <a:ext cx="1756502" cy="531770"/>
            <a:chOff x="8260984" y="2419429"/>
            <a:chExt cx="1756502" cy="531770"/>
          </a:xfrm>
        </p:grpSpPr>
        <p:grpSp>
          <p:nvGrpSpPr>
            <p:cNvPr id="10" name="人感タグ"/>
            <p:cNvGrpSpPr/>
            <p:nvPr/>
          </p:nvGrpSpPr>
          <p:grpSpPr>
            <a:xfrm>
              <a:off x="8260984" y="2419429"/>
              <a:ext cx="1756502" cy="531770"/>
              <a:chOff x="5645229" y="2414799"/>
              <a:chExt cx="2592387" cy="845810"/>
            </a:xfrm>
          </p:grpSpPr>
          <p:grpSp>
            <p:nvGrpSpPr>
              <p:cNvPr id="11" name="グループ化 10"/>
              <p:cNvGrpSpPr/>
              <p:nvPr/>
            </p:nvGrpSpPr>
            <p:grpSpPr>
              <a:xfrm>
                <a:off x="5645229" y="2414799"/>
                <a:ext cx="2592387" cy="845810"/>
                <a:chOff x="800100" y="840204"/>
                <a:chExt cx="2592387" cy="845810"/>
              </a:xfrm>
            </p:grpSpPr>
            <p:grpSp>
              <p:nvGrpSpPr>
                <p:cNvPr id="13" name="グループ化 12"/>
                <p:cNvGrpSpPr/>
                <p:nvPr/>
              </p:nvGrpSpPr>
              <p:grpSpPr>
                <a:xfrm>
                  <a:off x="800100" y="840204"/>
                  <a:ext cx="2592387" cy="845810"/>
                  <a:chOff x="722313" y="1768475"/>
                  <a:chExt cx="2592387" cy="845810"/>
                </a:xfrm>
              </p:grpSpPr>
              <p:grpSp>
                <p:nvGrpSpPr>
                  <p:cNvPr id="15" name="グループ化 14"/>
                  <p:cNvGrpSpPr/>
                  <p:nvPr/>
                </p:nvGrpSpPr>
                <p:grpSpPr>
                  <a:xfrm>
                    <a:off x="2959100" y="1768475"/>
                    <a:ext cx="355600" cy="845810"/>
                    <a:chOff x="2959100" y="1768475"/>
                    <a:chExt cx="355600" cy="845810"/>
                  </a:xfrm>
                </p:grpSpPr>
                <p:sp>
                  <p:nvSpPr>
                    <p:cNvPr id="18" name="楕円 17"/>
                    <p:cNvSpPr/>
                    <p:nvPr/>
                  </p:nvSpPr>
                  <p:spPr>
                    <a:xfrm>
                      <a:off x="2959100" y="1856896"/>
                      <a:ext cx="355600" cy="668968"/>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正方形/長方形 18"/>
                    <p:cNvSpPr/>
                    <p:nvPr/>
                  </p:nvSpPr>
                  <p:spPr>
                    <a:xfrm>
                      <a:off x="3048000" y="1768475"/>
                      <a:ext cx="152400" cy="84581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6" name="正方形/長方形 15"/>
                  <p:cNvSpPr/>
                  <p:nvPr/>
                </p:nvSpPr>
                <p:spPr>
                  <a:xfrm>
                    <a:off x="722313" y="1768475"/>
                    <a:ext cx="2376487" cy="845810"/>
                  </a:xfrm>
                  <a:prstGeom prst="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4" name="テキスト ボックス 13"/>
                <p:cNvSpPr txBox="1"/>
                <p:nvPr/>
              </p:nvSpPr>
              <p:spPr>
                <a:xfrm>
                  <a:off x="1420770" y="864404"/>
                  <a:ext cx="948215" cy="452689"/>
                </a:xfrm>
                <a:prstGeom prst="rect">
                  <a:avLst/>
                </a:prstGeom>
                <a:noFill/>
              </p:spPr>
              <p:txBody>
                <a:bodyPr wrap="square" rtlCol="0">
                  <a:spAutoFit/>
                </a:bodyPr>
                <a:lstStyle/>
                <a:p>
                  <a:r>
                    <a:rPr kumimoji="1" lang="ja-JP" altLang="en-US" sz="1050" dirty="0" smtClean="0">
                      <a:solidFill>
                        <a:schemeClr val="bg1">
                          <a:lumMod val="65000"/>
                        </a:schemeClr>
                      </a:solidFill>
                      <a:latin typeface="Meiryo UI" panose="020B0604030504040204" pitchFamily="50" charset="-128"/>
                      <a:ea typeface="Meiryo UI" panose="020B0604030504040204" pitchFamily="50" charset="-128"/>
                    </a:rPr>
                    <a:t>明るさ</a:t>
                  </a:r>
                  <a:endParaRPr kumimoji="1" lang="ja-JP" altLang="en-US" sz="1050" dirty="0">
                    <a:solidFill>
                      <a:schemeClr val="bg1">
                        <a:lumMod val="65000"/>
                      </a:schemeClr>
                    </a:solidFill>
                    <a:latin typeface="Meiryo UI" panose="020B0604030504040204" pitchFamily="50" charset="-128"/>
                    <a:ea typeface="Meiryo UI" panose="020B0604030504040204" pitchFamily="50" charset="-128"/>
                  </a:endParaRPr>
                </a:p>
              </p:txBody>
            </p:sp>
          </p:grpSp>
          <p:sp>
            <p:nvSpPr>
              <p:cNvPr id="12" name="テキスト ボックス 11"/>
              <p:cNvSpPr txBox="1"/>
              <p:nvPr/>
            </p:nvSpPr>
            <p:spPr>
              <a:xfrm>
                <a:off x="6469603" y="2687855"/>
                <a:ext cx="1555752" cy="440582"/>
              </a:xfrm>
              <a:prstGeom prst="rect">
                <a:avLst/>
              </a:prstGeom>
              <a:noFill/>
            </p:spPr>
            <p:txBody>
              <a:bodyPr wrap="square" rtlCol="0">
                <a:spAutoFit/>
              </a:bodyPr>
              <a:lstStyle/>
              <a:p>
                <a:r>
                  <a:rPr lang="ja-JP" altLang="en-US" sz="1200" b="1" dirty="0" smtClean="0">
                    <a:latin typeface="Meiryo UI" panose="020B0604030504040204" pitchFamily="50" charset="-128"/>
                    <a:ea typeface="Meiryo UI" panose="020B0604030504040204" pitchFamily="50" charset="-128"/>
                  </a:rPr>
                  <a:t>明るくなったら</a:t>
                </a:r>
                <a:endParaRPr kumimoji="1" lang="ja-JP" altLang="en-US" sz="1200" b="1" dirty="0">
                  <a:latin typeface="Meiryo UI" panose="020B0604030504040204" pitchFamily="50" charset="-128"/>
                  <a:ea typeface="Meiryo UI" panose="020B0604030504040204" pitchFamily="50" charset="-128"/>
                </a:endParaRPr>
              </a:p>
            </p:txBody>
          </p:sp>
        </p:grpSp>
        <p:grpSp>
          <p:nvGrpSpPr>
            <p:cNvPr id="115" name="グループ化 114"/>
            <p:cNvGrpSpPr/>
            <p:nvPr/>
          </p:nvGrpSpPr>
          <p:grpSpPr>
            <a:xfrm>
              <a:off x="8277927" y="2422638"/>
              <a:ext cx="468945" cy="528561"/>
              <a:chOff x="800100" y="2530475"/>
              <a:chExt cx="685800" cy="845810"/>
            </a:xfrm>
          </p:grpSpPr>
          <p:sp>
            <p:nvSpPr>
              <p:cNvPr id="116" name="正方形/長方形 115"/>
              <p:cNvSpPr/>
              <p:nvPr/>
            </p:nvSpPr>
            <p:spPr>
              <a:xfrm>
                <a:off x="800100" y="2530475"/>
                <a:ext cx="685800" cy="845810"/>
              </a:xfrm>
              <a:prstGeom prst="rect">
                <a:avLst/>
              </a:prstGeom>
              <a:solidFill>
                <a:srgbClr val="33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7" name="ドーナツ 116"/>
              <p:cNvSpPr/>
              <p:nvPr/>
            </p:nvSpPr>
            <p:spPr>
              <a:xfrm>
                <a:off x="977125" y="2800980"/>
                <a:ext cx="288000" cy="288000"/>
              </a:xfrm>
              <a:prstGeom prst="donut">
                <a:avLst>
                  <a:gd name="adj" fmla="val 695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18" name="楕円 117"/>
              <p:cNvSpPr/>
              <p:nvPr/>
            </p:nvSpPr>
            <p:spPr>
              <a:xfrm>
                <a:off x="1088144" y="2702135"/>
                <a:ext cx="72000" cy="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9" name="楕円 118"/>
              <p:cNvSpPr/>
              <p:nvPr/>
            </p:nvSpPr>
            <p:spPr>
              <a:xfrm>
                <a:off x="1093063" y="3123817"/>
                <a:ext cx="72000" cy="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0" name="楕円 119"/>
              <p:cNvSpPr/>
              <p:nvPr/>
            </p:nvSpPr>
            <p:spPr>
              <a:xfrm>
                <a:off x="1303512" y="2924754"/>
                <a:ext cx="72000" cy="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1" name="楕円 120"/>
              <p:cNvSpPr/>
              <p:nvPr/>
            </p:nvSpPr>
            <p:spPr>
              <a:xfrm>
                <a:off x="871069" y="2922858"/>
                <a:ext cx="72000" cy="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2" name="楕円 121"/>
              <p:cNvSpPr/>
              <p:nvPr/>
            </p:nvSpPr>
            <p:spPr>
              <a:xfrm>
                <a:off x="937329" y="2774135"/>
                <a:ext cx="72000" cy="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3" name="楕円 122"/>
              <p:cNvSpPr/>
              <p:nvPr/>
            </p:nvSpPr>
            <p:spPr>
              <a:xfrm>
                <a:off x="949281" y="3077571"/>
                <a:ext cx="72000" cy="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4" name="楕円 123"/>
              <p:cNvSpPr/>
              <p:nvPr/>
            </p:nvSpPr>
            <p:spPr>
              <a:xfrm>
                <a:off x="1237861" y="2774135"/>
                <a:ext cx="72000" cy="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5" name="楕円 124"/>
              <p:cNvSpPr/>
              <p:nvPr/>
            </p:nvSpPr>
            <p:spPr>
              <a:xfrm>
                <a:off x="1222830" y="3059225"/>
                <a:ext cx="72000" cy="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sp>
        <p:nvSpPr>
          <p:cNvPr id="108" name="マーク１"/>
          <p:cNvSpPr/>
          <p:nvPr/>
        </p:nvSpPr>
        <p:spPr>
          <a:xfrm flipH="1">
            <a:off x="2906429" y="5171245"/>
            <a:ext cx="210375" cy="261370"/>
          </a:xfrm>
          <a:custGeom>
            <a:avLst/>
            <a:gdLst>
              <a:gd name="connsiteX0" fmla="*/ 0 w 323162"/>
              <a:gd name="connsiteY0" fmla="*/ 0 h 356212"/>
              <a:gd name="connsiteX1" fmla="*/ 0 w 323162"/>
              <a:gd name="connsiteY1" fmla="*/ 356212 h 356212"/>
              <a:gd name="connsiteX2" fmla="*/ 323162 w 323162"/>
              <a:gd name="connsiteY2" fmla="*/ 356212 h 356212"/>
              <a:gd name="connsiteX3" fmla="*/ 323162 w 323162"/>
              <a:gd name="connsiteY3" fmla="*/ 117513 h 356212"/>
              <a:gd name="connsiteX4" fmla="*/ 0 w 323162"/>
              <a:gd name="connsiteY4" fmla="*/ 0 h 3562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3162" h="356212">
                <a:moveTo>
                  <a:pt x="0" y="0"/>
                </a:moveTo>
                <a:lnTo>
                  <a:pt x="0" y="356212"/>
                </a:lnTo>
                <a:lnTo>
                  <a:pt x="323162" y="356212"/>
                </a:lnTo>
                <a:lnTo>
                  <a:pt x="323162" y="117513"/>
                </a:lnTo>
                <a:lnTo>
                  <a:pt x="0" y="0"/>
                </a:lnTo>
                <a:close/>
              </a:path>
            </a:pathLst>
          </a:cu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09" name="バー２"/>
          <p:cNvCxnSpPr/>
          <p:nvPr/>
        </p:nvCxnSpPr>
        <p:spPr>
          <a:xfrm>
            <a:off x="3102252" y="5095246"/>
            <a:ext cx="1512000" cy="0"/>
          </a:xfrm>
          <a:prstGeom prst="line">
            <a:avLst/>
          </a:prstGeom>
          <a:ln w="127000">
            <a:solidFill>
              <a:srgbClr val="0066FF"/>
            </a:solidFill>
          </a:ln>
        </p:spPr>
        <p:style>
          <a:lnRef idx="1">
            <a:schemeClr val="accent1"/>
          </a:lnRef>
          <a:fillRef idx="0">
            <a:schemeClr val="accent1"/>
          </a:fillRef>
          <a:effectRef idx="0">
            <a:schemeClr val="accent1"/>
          </a:effectRef>
          <a:fontRef idx="minor">
            <a:schemeClr val="tx1"/>
          </a:fontRef>
        </p:style>
      </p:cxnSp>
      <p:sp>
        <p:nvSpPr>
          <p:cNvPr id="22" name="マーク２"/>
          <p:cNvSpPr/>
          <p:nvPr/>
        </p:nvSpPr>
        <p:spPr>
          <a:xfrm>
            <a:off x="4597343" y="5187344"/>
            <a:ext cx="210375" cy="261370"/>
          </a:xfrm>
          <a:custGeom>
            <a:avLst/>
            <a:gdLst>
              <a:gd name="connsiteX0" fmla="*/ 0 w 323162"/>
              <a:gd name="connsiteY0" fmla="*/ 0 h 356212"/>
              <a:gd name="connsiteX1" fmla="*/ 0 w 323162"/>
              <a:gd name="connsiteY1" fmla="*/ 356212 h 356212"/>
              <a:gd name="connsiteX2" fmla="*/ 323162 w 323162"/>
              <a:gd name="connsiteY2" fmla="*/ 356212 h 356212"/>
              <a:gd name="connsiteX3" fmla="*/ 323162 w 323162"/>
              <a:gd name="connsiteY3" fmla="*/ 117513 h 356212"/>
              <a:gd name="connsiteX4" fmla="*/ 0 w 323162"/>
              <a:gd name="connsiteY4" fmla="*/ 0 h 3562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3162" h="356212">
                <a:moveTo>
                  <a:pt x="0" y="0"/>
                </a:moveTo>
                <a:lnTo>
                  <a:pt x="0" y="356212"/>
                </a:lnTo>
                <a:lnTo>
                  <a:pt x="323162" y="356212"/>
                </a:lnTo>
                <a:lnTo>
                  <a:pt x="323162" y="117513"/>
                </a:lnTo>
                <a:lnTo>
                  <a:pt x="0" y="0"/>
                </a:lnTo>
                <a:close/>
              </a:path>
            </a:pathLst>
          </a:cu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数値１"/>
          <p:cNvSpPr txBox="1"/>
          <p:nvPr/>
        </p:nvSpPr>
        <p:spPr>
          <a:xfrm>
            <a:off x="3566151" y="4117285"/>
            <a:ext cx="226071" cy="261610"/>
          </a:xfrm>
          <a:prstGeom prst="rect">
            <a:avLst/>
          </a:prstGeom>
          <a:solidFill>
            <a:srgbClr val="FFFFFF"/>
          </a:solidFill>
        </p:spPr>
        <p:txBody>
          <a:bodyPr wrap="square" rtlCol="0">
            <a:spAutoFit/>
          </a:bodyPr>
          <a:lstStyle/>
          <a:p>
            <a:r>
              <a:rPr kumimoji="1" lang="ja-JP" altLang="en-US" sz="1100" dirty="0" smtClean="0">
                <a:latin typeface="Meiryo UI" panose="020B0604030504040204" pitchFamily="50" charset="-128"/>
                <a:ea typeface="Meiryo UI" panose="020B0604030504040204" pitchFamily="50" charset="-128"/>
              </a:rPr>
              <a:t>５</a:t>
            </a:r>
            <a:endParaRPr kumimoji="1" lang="ja-JP" altLang="en-US" sz="1100" dirty="0">
              <a:latin typeface="Meiryo UI" panose="020B0604030504040204" pitchFamily="50" charset="-128"/>
              <a:ea typeface="Meiryo UI" panose="020B0604030504040204" pitchFamily="50" charset="-128"/>
            </a:endParaRPr>
          </a:p>
        </p:txBody>
      </p:sp>
      <p:sp>
        <p:nvSpPr>
          <p:cNvPr id="111" name="数値２"/>
          <p:cNvSpPr txBox="1"/>
          <p:nvPr/>
        </p:nvSpPr>
        <p:spPr>
          <a:xfrm>
            <a:off x="4270974" y="4112673"/>
            <a:ext cx="226071" cy="261610"/>
          </a:xfrm>
          <a:prstGeom prst="rect">
            <a:avLst/>
          </a:prstGeom>
          <a:solidFill>
            <a:srgbClr val="FFFFFF"/>
          </a:solidFill>
        </p:spPr>
        <p:txBody>
          <a:bodyPr wrap="square" rtlCol="0">
            <a:spAutoFit/>
          </a:bodyPr>
          <a:lstStyle/>
          <a:p>
            <a:r>
              <a:rPr kumimoji="1" lang="en-US" altLang="ja-JP" sz="1100" dirty="0" smtClean="0">
                <a:latin typeface="Meiryo UI" panose="020B0604030504040204" pitchFamily="50" charset="-128"/>
                <a:ea typeface="Meiryo UI" panose="020B0604030504040204" pitchFamily="50" charset="-128"/>
              </a:rPr>
              <a:t>8</a:t>
            </a:r>
            <a:endParaRPr kumimoji="1" lang="ja-JP" altLang="en-US" sz="1100" dirty="0">
              <a:latin typeface="Meiryo UI" panose="020B0604030504040204" pitchFamily="50" charset="-128"/>
              <a:ea typeface="Meiryo UI" panose="020B0604030504040204" pitchFamily="50" charset="-128"/>
            </a:endParaRPr>
          </a:p>
        </p:txBody>
      </p:sp>
      <p:sp>
        <p:nvSpPr>
          <p:cNvPr id="5" name="角丸四角形吹き出し 4"/>
          <p:cNvSpPr/>
          <p:nvPr/>
        </p:nvSpPr>
        <p:spPr>
          <a:xfrm>
            <a:off x="1256131" y="3493791"/>
            <a:ext cx="2222574" cy="1033516"/>
          </a:xfrm>
          <a:prstGeom prst="wedgeRoundRectCallout">
            <a:avLst>
              <a:gd name="adj1" fmla="val 62733"/>
              <a:gd name="adj2" fmla="val 85792"/>
              <a:gd name="adj3" fmla="val 16667"/>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000" b="1" dirty="0">
                <a:solidFill>
                  <a:schemeClr val="accent1">
                    <a:lumMod val="75000"/>
                  </a:schemeClr>
                </a:solidFill>
                <a:latin typeface="Meiryo UI" panose="020B0604030504040204" pitchFamily="50" charset="-128"/>
                <a:ea typeface="Meiryo UI" panose="020B0604030504040204" pitchFamily="50" charset="-128"/>
              </a:rPr>
              <a:t>▼</a:t>
            </a:r>
            <a:r>
              <a:rPr lang="ja-JP" altLang="en-US" sz="2000" b="1" dirty="0">
                <a:solidFill>
                  <a:schemeClr val="bg1"/>
                </a:solidFill>
                <a:latin typeface="Meiryo UI" panose="020B0604030504040204" pitchFamily="50" charset="-128"/>
                <a:ea typeface="Meiryo UI" panose="020B0604030504040204" pitchFamily="50" charset="-128"/>
              </a:rPr>
              <a:t>の位置が</a:t>
            </a:r>
            <a:r>
              <a:rPr lang="ja-JP" altLang="en-US" sz="2000" b="1" dirty="0" smtClean="0">
                <a:solidFill>
                  <a:schemeClr val="bg1"/>
                </a:solidFill>
                <a:latin typeface="Meiryo UI" panose="020B0604030504040204" pitchFamily="50" charset="-128"/>
                <a:ea typeface="Meiryo UI" panose="020B0604030504040204" pitchFamily="50" charset="-128"/>
              </a:rPr>
              <a:t>現在</a:t>
            </a:r>
            <a:endParaRPr lang="en-US" altLang="ja-JP" sz="2000" b="1" dirty="0" smtClean="0">
              <a:solidFill>
                <a:schemeClr val="bg1"/>
              </a:solidFill>
              <a:latin typeface="Meiryo UI" panose="020B0604030504040204" pitchFamily="50" charset="-128"/>
              <a:ea typeface="Meiryo UI" panose="020B0604030504040204" pitchFamily="50" charset="-128"/>
            </a:endParaRPr>
          </a:p>
          <a:p>
            <a:r>
              <a:rPr lang="ja-JP" altLang="en-US" sz="2000" b="1" dirty="0">
                <a:solidFill>
                  <a:schemeClr val="bg1"/>
                </a:solidFill>
                <a:latin typeface="Meiryo UI" panose="020B0604030504040204" pitchFamily="50" charset="-128"/>
                <a:ea typeface="Meiryo UI" panose="020B0604030504040204" pitchFamily="50" charset="-128"/>
              </a:rPr>
              <a:t>　</a:t>
            </a:r>
            <a:r>
              <a:rPr lang="ja-JP" altLang="en-US" sz="2000" b="1" dirty="0" smtClean="0">
                <a:solidFill>
                  <a:schemeClr val="bg1"/>
                </a:solidFill>
                <a:latin typeface="Meiryo UI" panose="020B0604030504040204" pitchFamily="50" charset="-128"/>
                <a:ea typeface="Meiryo UI" panose="020B0604030504040204" pitchFamily="50" charset="-128"/>
              </a:rPr>
              <a:t>　の明るさ</a:t>
            </a:r>
            <a:endParaRPr lang="en-US" altLang="ja-JP" sz="2000" b="1" dirty="0">
              <a:solidFill>
                <a:schemeClr val="bg1"/>
              </a:solidFill>
              <a:latin typeface="Meiryo UI" panose="020B0604030504040204" pitchFamily="50" charset="-128"/>
              <a:ea typeface="Meiryo UI" panose="020B0604030504040204" pitchFamily="50" charset="-128"/>
            </a:endParaRPr>
          </a:p>
        </p:txBody>
      </p:sp>
      <p:sp>
        <p:nvSpPr>
          <p:cNvPr id="141" name="タイトル 1"/>
          <p:cNvSpPr txBox="1">
            <a:spLocks/>
          </p:cNvSpPr>
          <p:nvPr/>
        </p:nvSpPr>
        <p:spPr>
          <a:xfrm>
            <a:off x="8268846" y="-7336"/>
            <a:ext cx="3988625" cy="675335"/>
          </a:xfrm>
          <a:prstGeom prst="rect">
            <a:avLst/>
          </a:prstGeom>
          <a:solidFill>
            <a:schemeClr val="accent4">
              <a:lumMod val="40000"/>
              <a:lumOff val="60000"/>
            </a:schemeClr>
          </a:solidFill>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sz="2000" dirty="0" smtClean="0">
                <a:latin typeface="Meiryo UI" panose="020B0604030504040204" pitchFamily="50" charset="-128"/>
                <a:ea typeface="Meiryo UI" panose="020B0604030504040204" pitchFamily="50" charset="-128"/>
              </a:rPr>
              <a:t>暗いときだけ、</a:t>
            </a:r>
            <a:r>
              <a:rPr lang="ja-JP" altLang="en-US" sz="2000" dirty="0" smtClean="0">
                <a:latin typeface="Meiryo UI" panose="020B0604030504040204" pitchFamily="50" charset="-128"/>
                <a:ea typeface="Meiryo UI" panose="020B0604030504040204" pitchFamily="50" charset="-128"/>
              </a:rPr>
              <a:t>発光ダイオード</a:t>
            </a:r>
            <a:r>
              <a:rPr lang="ja-JP" altLang="en-US" sz="2000" dirty="0" smtClean="0">
                <a:latin typeface="Meiryo UI" panose="020B0604030504040204" pitchFamily="50" charset="-128"/>
                <a:ea typeface="Meiryo UI" panose="020B0604030504040204" pitchFamily="50" charset="-128"/>
              </a:rPr>
              <a:t>が光る</a:t>
            </a:r>
            <a:endParaRPr lang="ja-JP" altLang="en-US" sz="2000" dirty="0">
              <a:latin typeface="Meiryo UI" panose="020B0604030504040204" pitchFamily="50" charset="-128"/>
              <a:ea typeface="Meiryo UI" panose="020B0604030504040204" pitchFamily="50" charset="-128"/>
            </a:endParaRPr>
          </a:p>
        </p:txBody>
      </p:sp>
      <p:pic>
        <p:nvPicPr>
          <p:cNvPr id="74" name="図 73"/>
          <p:cNvPicPr>
            <a:picLocks noChangeAspect="1"/>
          </p:cNvPicPr>
          <p:nvPr/>
        </p:nvPicPr>
        <p:blipFill>
          <a:blip r:embed="rId10"/>
          <a:stretch>
            <a:fillRect/>
          </a:stretch>
        </p:blipFill>
        <p:spPr>
          <a:xfrm>
            <a:off x="7933868" y="3220488"/>
            <a:ext cx="951358" cy="1650896"/>
          </a:xfrm>
          <a:prstGeom prst="rect">
            <a:avLst/>
          </a:prstGeom>
        </p:spPr>
      </p:pic>
      <p:sp>
        <p:nvSpPr>
          <p:cNvPr id="6" name="正方形/長方形 5"/>
          <p:cNvSpPr/>
          <p:nvPr/>
        </p:nvSpPr>
        <p:spPr>
          <a:xfrm>
            <a:off x="7933868" y="3996588"/>
            <a:ext cx="951358" cy="10448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75" name="図 74"/>
          <p:cNvPicPr>
            <a:picLocks noChangeAspect="1"/>
          </p:cNvPicPr>
          <p:nvPr/>
        </p:nvPicPr>
        <p:blipFill rotWithShape="1">
          <a:blip r:embed="rId11" cstate="screen">
            <a:extLst>
              <a:ext uri="{28A0092B-C50C-407E-A947-70E740481C1C}">
                <a14:useLocalDpi xmlns:a14="http://schemas.microsoft.com/office/drawing/2010/main"/>
              </a:ext>
            </a:extLst>
          </a:blip>
          <a:srcRect l="18213" t="14922" r="17952" b="15690"/>
          <a:stretch/>
        </p:blipFill>
        <p:spPr>
          <a:xfrm>
            <a:off x="5934146" y="4078330"/>
            <a:ext cx="1414549" cy="1500158"/>
          </a:xfrm>
          <a:prstGeom prst="rect">
            <a:avLst/>
          </a:prstGeom>
        </p:spPr>
      </p:pic>
      <p:sp>
        <p:nvSpPr>
          <p:cNvPr id="8" name="角丸四角形吹き出し 7"/>
          <p:cNvSpPr/>
          <p:nvPr/>
        </p:nvSpPr>
        <p:spPr>
          <a:xfrm>
            <a:off x="9292191" y="2978724"/>
            <a:ext cx="2598471" cy="1230011"/>
          </a:xfrm>
          <a:prstGeom prst="wedgeRoundRectCallout">
            <a:avLst>
              <a:gd name="adj1" fmla="val -62734"/>
              <a:gd name="adj2" fmla="val 34959"/>
              <a:gd name="adj3" fmla="val 16667"/>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smtClean="0">
                <a:solidFill>
                  <a:schemeClr val="bg1"/>
                </a:solidFill>
                <a:latin typeface="メイリオ" panose="020B0604030504040204" pitchFamily="50" charset="-128"/>
                <a:ea typeface="メイリオ" panose="020B0604030504040204" pitchFamily="50" charset="-128"/>
              </a:rPr>
              <a:t>センサーが反応すると</a:t>
            </a:r>
            <a:endParaRPr lang="en-US" altLang="ja-JP" b="1" dirty="0" smtClean="0">
              <a:solidFill>
                <a:schemeClr val="bg1"/>
              </a:solidFill>
              <a:latin typeface="メイリオ" panose="020B0604030504040204" pitchFamily="50" charset="-128"/>
              <a:ea typeface="メイリオ" panose="020B0604030504040204" pitchFamily="50" charset="-128"/>
            </a:endParaRPr>
          </a:p>
          <a:p>
            <a:pPr algn="ctr"/>
            <a:r>
              <a:rPr kumimoji="1" lang="ja-JP" altLang="en-US" b="1" dirty="0" smtClean="0">
                <a:solidFill>
                  <a:schemeClr val="bg1"/>
                </a:solidFill>
                <a:latin typeface="メイリオ" panose="020B0604030504040204" pitchFamily="50" charset="-128"/>
                <a:ea typeface="メイリオ" panose="020B0604030504040204" pitchFamily="50" charset="-128"/>
              </a:rPr>
              <a:t>ブロックが光ります</a:t>
            </a:r>
            <a:endParaRPr kumimoji="1" lang="ja-JP" altLang="en-US" b="1" dirty="0">
              <a:solidFill>
                <a:schemeClr val="bg1"/>
              </a:solidFill>
              <a:latin typeface="メイリオ" panose="020B0604030504040204" pitchFamily="50" charset="-128"/>
              <a:ea typeface="メイリオ" panose="020B0604030504040204" pitchFamily="50" charset="-128"/>
            </a:endParaRPr>
          </a:p>
        </p:txBody>
      </p:sp>
      <p:sp>
        <p:nvSpPr>
          <p:cNvPr id="68" name="③コメント"/>
          <p:cNvSpPr txBox="1"/>
          <p:nvPr/>
        </p:nvSpPr>
        <p:spPr>
          <a:xfrm>
            <a:off x="5866589" y="1308580"/>
            <a:ext cx="5065395" cy="1326868"/>
          </a:xfrm>
          <a:prstGeom prst="rect">
            <a:avLst/>
          </a:prstGeom>
          <a:solidFill>
            <a:srgbClr val="FFFFCC"/>
          </a:solidFill>
          <a:ln>
            <a:solidFill>
              <a:schemeClr val="bg1">
                <a:lumMod val="50000"/>
              </a:schemeClr>
            </a:solidFill>
          </a:ln>
        </p:spPr>
        <p:txBody>
          <a:bodyPr wrap="square" rtlCol="0" anchor="ctr">
            <a:noAutofit/>
          </a:bodyPr>
          <a:lstStyle/>
          <a:p>
            <a:pPr algn="ctr"/>
            <a:r>
              <a:rPr lang="ja-JP" altLang="en-US" sz="2400" b="1" dirty="0" smtClean="0">
                <a:solidFill>
                  <a:srgbClr val="FF0000"/>
                </a:solidFill>
                <a:latin typeface="Meiryo UI" panose="020B0604030504040204" pitchFamily="50" charset="-128"/>
                <a:ea typeface="Meiryo UI" panose="020B0604030504040204" pitchFamily="50" charset="-128"/>
              </a:rPr>
              <a:t>手でかくして、明るさセンサーの反応と</a:t>
            </a:r>
            <a:endParaRPr lang="en-US" altLang="ja-JP" sz="2400" b="1" dirty="0" smtClean="0">
              <a:solidFill>
                <a:srgbClr val="FF0000"/>
              </a:solidFill>
              <a:latin typeface="Meiryo UI" panose="020B0604030504040204" pitchFamily="50" charset="-128"/>
              <a:ea typeface="Meiryo UI" panose="020B0604030504040204" pitchFamily="50" charset="-128"/>
            </a:endParaRPr>
          </a:p>
          <a:p>
            <a:pPr algn="ctr"/>
            <a:r>
              <a:rPr lang="ja-JP" altLang="en-US" sz="2400" b="1" dirty="0" smtClean="0">
                <a:solidFill>
                  <a:srgbClr val="FF0000"/>
                </a:solidFill>
                <a:latin typeface="Meiryo UI" panose="020B0604030504040204" pitchFamily="50" charset="-128"/>
                <a:ea typeface="Meiryo UI" panose="020B0604030504040204" pitchFamily="50" charset="-128"/>
              </a:rPr>
              <a:t>数値の動きを確認してみよう</a:t>
            </a:r>
          </a:p>
        </p:txBody>
      </p:sp>
      <p:sp>
        <p:nvSpPr>
          <p:cNvPr id="62" name="動作設定ボタン: 進む/次へ 61">
            <a:hlinkClick r:id="" action="ppaction://hlinkshowjump?jump=nextslide" highlightClick="1"/>
          </p:cNvPr>
          <p:cNvSpPr/>
          <p:nvPr/>
        </p:nvSpPr>
        <p:spPr>
          <a:xfrm>
            <a:off x="11473633" y="6297204"/>
            <a:ext cx="634181" cy="516194"/>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96166013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fade">
                                      <p:cBhvr>
                                        <p:cTn id="7" dur="2250"/>
                                        <p:tgtEl>
                                          <p:spTgt spid="68"/>
                                        </p:tgtEl>
                                      </p:cBhvr>
                                    </p:animEffect>
                                  </p:childTnLst>
                                </p:cTn>
                              </p:par>
                            </p:childTnLst>
                          </p:cTn>
                        </p:par>
                        <p:par>
                          <p:cTn id="8" fill="hold">
                            <p:stCondLst>
                              <p:cond delay="2250"/>
                            </p:stCondLst>
                            <p:childTnLst>
                              <p:par>
                                <p:cTn id="9" presetID="42" presetClass="path" presetSubtype="0" accel="50000" decel="50000" fill="hold" nodeType="afterEffect">
                                  <p:stCondLst>
                                    <p:cond delay="0"/>
                                  </p:stCondLst>
                                  <p:childTnLst>
                                    <p:animMotion origin="layout" path="M -1.45833E-6 4.81481E-6 L 0.08529 -0.13612 " pathEditMode="relative" rAng="0" ptsTypes="AA">
                                      <p:cBhvr>
                                        <p:cTn id="10" dur="3250" fill="hold"/>
                                        <p:tgtEl>
                                          <p:spTgt spid="75"/>
                                        </p:tgtEl>
                                        <p:attrNameLst>
                                          <p:attrName>ppt_x</p:attrName>
                                          <p:attrName>ppt_y</p:attrName>
                                        </p:attrNameLst>
                                      </p:cBhvr>
                                      <p:rCtr x="4258" y="-6806"/>
                                    </p:animMotion>
                                  </p:childTnLst>
                                </p:cTn>
                              </p:par>
                            </p:childTnLst>
                          </p:cTn>
                        </p:par>
                        <p:par>
                          <p:cTn id="11" fill="hold">
                            <p:stCondLst>
                              <p:cond delay="5500"/>
                            </p:stCondLst>
                            <p:childTnLst>
                              <p:par>
                                <p:cTn id="12" presetID="32" presetClass="emph" presetSubtype="0" fill="hold" nodeType="afterEffect">
                                  <p:stCondLst>
                                    <p:cond delay="100"/>
                                  </p:stCondLst>
                                  <p:childTnLst>
                                    <p:animRot by="120000">
                                      <p:cBhvr>
                                        <p:cTn id="13" dur="135" fill="hold">
                                          <p:stCondLst>
                                            <p:cond delay="0"/>
                                          </p:stCondLst>
                                        </p:cTn>
                                        <p:tgtEl>
                                          <p:spTgt spid="75"/>
                                        </p:tgtEl>
                                        <p:attrNameLst>
                                          <p:attrName>r</p:attrName>
                                        </p:attrNameLst>
                                      </p:cBhvr>
                                    </p:animRot>
                                    <p:animRot by="-240000">
                                      <p:cBhvr>
                                        <p:cTn id="14" dur="270" fill="hold">
                                          <p:stCondLst>
                                            <p:cond delay="270"/>
                                          </p:stCondLst>
                                        </p:cTn>
                                        <p:tgtEl>
                                          <p:spTgt spid="75"/>
                                        </p:tgtEl>
                                        <p:attrNameLst>
                                          <p:attrName>r</p:attrName>
                                        </p:attrNameLst>
                                      </p:cBhvr>
                                    </p:animRot>
                                    <p:animRot by="240000">
                                      <p:cBhvr>
                                        <p:cTn id="15" dur="270" fill="hold">
                                          <p:stCondLst>
                                            <p:cond delay="540"/>
                                          </p:stCondLst>
                                        </p:cTn>
                                        <p:tgtEl>
                                          <p:spTgt spid="75"/>
                                        </p:tgtEl>
                                        <p:attrNameLst>
                                          <p:attrName>r</p:attrName>
                                        </p:attrNameLst>
                                      </p:cBhvr>
                                    </p:animRot>
                                    <p:animRot by="-240000">
                                      <p:cBhvr>
                                        <p:cTn id="16" dur="270" fill="hold">
                                          <p:stCondLst>
                                            <p:cond delay="810"/>
                                          </p:stCondLst>
                                        </p:cTn>
                                        <p:tgtEl>
                                          <p:spTgt spid="75"/>
                                        </p:tgtEl>
                                        <p:attrNameLst>
                                          <p:attrName>r</p:attrName>
                                        </p:attrNameLst>
                                      </p:cBhvr>
                                    </p:animRot>
                                    <p:animRot by="120000">
                                      <p:cBhvr>
                                        <p:cTn id="17" dur="270" fill="hold">
                                          <p:stCondLst>
                                            <p:cond delay="1080"/>
                                          </p:stCondLst>
                                        </p:cTn>
                                        <p:tgtEl>
                                          <p:spTgt spid="75"/>
                                        </p:tgtEl>
                                        <p:attrNameLst>
                                          <p:attrName>r</p:attrName>
                                        </p:attrNameLst>
                                      </p:cBhvr>
                                    </p:animRot>
                                  </p:childTnLst>
                                </p:cTn>
                              </p:par>
                            </p:childTnLst>
                          </p:cTn>
                        </p:par>
                        <p:par>
                          <p:cTn id="18" fill="hold">
                            <p:stCondLst>
                              <p:cond delay="6950"/>
                            </p:stCondLst>
                            <p:childTnLst>
                              <p:par>
                                <p:cTn id="19" presetID="10" presetClass="entr" presetSubtype="0"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500"/>
                                        <p:tgtEl>
                                          <p:spTgt spid="6"/>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par>
                          <p:cTn id="25" fill="hold">
                            <p:stCondLst>
                              <p:cond delay="7450"/>
                            </p:stCondLst>
                            <p:childTnLst>
                              <p:par>
                                <p:cTn id="26" presetID="27" presetClass="emph" presetSubtype="0" fill="remove" grpId="1" nodeType="afterEffect">
                                  <p:stCondLst>
                                    <p:cond delay="0"/>
                                  </p:stCondLst>
                                  <p:childTnLst>
                                    <p:animClr clrSpc="rgb" dir="cw">
                                      <p:cBhvr override="childStyle">
                                        <p:cTn id="27" dur="625" autoRev="1" fill="remove"/>
                                        <p:tgtEl>
                                          <p:spTgt spid="6"/>
                                        </p:tgtEl>
                                        <p:attrNameLst>
                                          <p:attrName>style.color</p:attrName>
                                        </p:attrNameLst>
                                      </p:cBhvr>
                                      <p:to>
                                        <a:schemeClr val="bg1"/>
                                      </p:to>
                                    </p:animClr>
                                    <p:animClr clrSpc="rgb" dir="cw">
                                      <p:cBhvr>
                                        <p:cTn id="28" dur="625" autoRev="1" fill="remove"/>
                                        <p:tgtEl>
                                          <p:spTgt spid="6"/>
                                        </p:tgtEl>
                                        <p:attrNameLst>
                                          <p:attrName>fillcolor</p:attrName>
                                        </p:attrNameLst>
                                      </p:cBhvr>
                                      <p:to>
                                        <a:schemeClr val="bg1"/>
                                      </p:to>
                                    </p:animClr>
                                    <p:set>
                                      <p:cBhvr>
                                        <p:cTn id="29" dur="625" autoRev="1" fill="remove"/>
                                        <p:tgtEl>
                                          <p:spTgt spid="6"/>
                                        </p:tgtEl>
                                        <p:attrNameLst>
                                          <p:attrName>fill.type</p:attrName>
                                        </p:attrNameLst>
                                      </p:cBhvr>
                                      <p:to>
                                        <p:strVal val="solid"/>
                                      </p:to>
                                    </p:set>
                                    <p:set>
                                      <p:cBhvr>
                                        <p:cTn id="30" dur="625" autoRev="1" fill="remove"/>
                                        <p:tgtEl>
                                          <p:spTgt spid="6"/>
                                        </p:tgtEl>
                                        <p:attrNameLst>
                                          <p:attrName>fill.on</p:attrName>
                                        </p:attrNameLst>
                                      </p:cBhvr>
                                      <p:to>
                                        <p:strVal val="true"/>
                                      </p:to>
                                    </p:set>
                                  </p:childTnLst>
                                </p:cTn>
                              </p:par>
                            </p:childTnLst>
                          </p:cTn>
                        </p:par>
                        <p:par>
                          <p:cTn id="31" fill="hold">
                            <p:stCondLst>
                              <p:cond delay="8700"/>
                            </p:stCondLst>
                            <p:childTnLst>
                              <p:par>
                                <p:cTn id="32" presetID="27" presetClass="emph" presetSubtype="0" fill="remove" grpId="2" nodeType="afterEffect">
                                  <p:stCondLst>
                                    <p:cond delay="0"/>
                                  </p:stCondLst>
                                  <p:childTnLst>
                                    <p:animClr clrSpc="rgb" dir="cw">
                                      <p:cBhvr override="childStyle">
                                        <p:cTn id="33" dur="625" autoRev="1" fill="remove"/>
                                        <p:tgtEl>
                                          <p:spTgt spid="6"/>
                                        </p:tgtEl>
                                        <p:attrNameLst>
                                          <p:attrName>style.color</p:attrName>
                                        </p:attrNameLst>
                                      </p:cBhvr>
                                      <p:to>
                                        <a:schemeClr val="bg1"/>
                                      </p:to>
                                    </p:animClr>
                                    <p:animClr clrSpc="rgb" dir="cw">
                                      <p:cBhvr>
                                        <p:cTn id="34" dur="625" autoRev="1" fill="remove"/>
                                        <p:tgtEl>
                                          <p:spTgt spid="6"/>
                                        </p:tgtEl>
                                        <p:attrNameLst>
                                          <p:attrName>fillcolor</p:attrName>
                                        </p:attrNameLst>
                                      </p:cBhvr>
                                      <p:to>
                                        <a:schemeClr val="bg1"/>
                                      </p:to>
                                    </p:animClr>
                                    <p:set>
                                      <p:cBhvr>
                                        <p:cTn id="35" dur="625" autoRev="1" fill="remove"/>
                                        <p:tgtEl>
                                          <p:spTgt spid="6"/>
                                        </p:tgtEl>
                                        <p:attrNameLst>
                                          <p:attrName>fill.type</p:attrName>
                                        </p:attrNameLst>
                                      </p:cBhvr>
                                      <p:to>
                                        <p:strVal val="solid"/>
                                      </p:to>
                                    </p:set>
                                    <p:set>
                                      <p:cBhvr>
                                        <p:cTn id="36" dur="625" autoRev="1" fill="remove"/>
                                        <p:tgtEl>
                                          <p:spTgt spid="6"/>
                                        </p:tgtEl>
                                        <p:attrNameLst>
                                          <p:attrName>fill.on</p:attrName>
                                        </p:attrNameLst>
                                      </p:cBhvr>
                                      <p:to>
                                        <p:strVal val="true"/>
                                      </p:to>
                                    </p:set>
                                  </p:childTnLst>
                                </p:cTn>
                              </p:par>
                            </p:childTnLst>
                          </p:cTn>
                        </p:par>
                        <p:par>
                          <p:cTn id="37" fill="hold">
                            <p:stCondLst>
                              <p:cond delay="9950"/>
                            </p:stCondLst>
                            <p:childTnLst>
                              <p:par>
                                <p:cTn id="38" presetID="26" presetClass="emph" presetSubtype="0" fill="hold" grpId="3" nodeType="afterEffect">
                                  <p:stCondLst>
                                    <p:cond delay="0"/>
                                  </p:stCondLst>
                                  <p:childTnLst>
                                    <p:animEffect transition="out" filter="fade">
                                      <p:cBhvr>
                                        <p:cTn id="39" dur="1250" tmFilter="0, 0; .2, .5; .8, .5; 1, 0"/>
                                        <p:tgtEl>
                                          <p:spTgt spid="6"/>
                                        </p:tgtEl>
                                      </p:cBhvr>
                                    </p:animEffect>
                                    <p:animScale>
                                      <p:cBhvr>
                                        <p:cTn id="40" dur="625" autoRev="1" fill="hold"/>
                                        <p:tgtEl>
                                          <p:spTgt spid="6"/>
                                        </p:tgtEl>
                                      </p:cBhvr>
                                      <p:by x="105000" y="105000"/>
                                    </p:animScale>
                                  </p:childTnLst>
                                </p:cTn>
                              </p:par>
                              <p:par>
                                <p:cTn id="41" presetID="10" presetClass="entr" presetSubtype="0" fill="hold" grpId="0" nodeType="with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fade">
                                      <p:cBhvr>
                                        <p:cTn id="43" dur="500"/>
                                        <p:tgtEl>
                                          <p:spTgt spid="5"/>
                                        </p:tgtEl>
                                      </p:cBhvr>
                                    </p:animEffect>
                                  </p:childTnLst>
                                </p:cTn>
                              </p:par>
                            </p:childTnLst>
                          </p:cTn>
                        </p:par>
                        <p:par>
                          <p:cTn id="44" fill="hold">
                            <p:stCondLst>
                              <p:cond delay="11200"/>
                            </p:stCondLst>
                            <p:childTnLst>
                              <p:par>
                                <p:cTn id="45" presetID="26" presetClass="emph" presetSubtype="0" fill="hold" grpId="4" nodeType="afterEffect">
                                  <p:stCondLst>
                                    <p:cond delay="0"/>
                                  </p:stCondLst>
                                  <p:childTnLst>
                                    <p:animEffect transition="out" filter="fade">
                                      <p:cBhvr>
                                        <p:cTn id="46" dur="1250" tmFilter="0, 0; .2, .5; .8, .5; 1, 0"/>
                                        <p:tgtEl>
                                          <p:spTgt spid="6"/>
                                        </p:tgtEl>
                                      </p:cBhvr>
                                    </p:animEffect>
                                    <p:animScale>
                                      <p:cBhvr>
                                        <p:cTn id="47" dur="625" autoRev="1" fill="hold"/>
                                        <p:tgtEl>
                                          <p:spTgt spid="6"/>
                                        </p:tgtEl>
                                      </p:cBhvr>
                                      <p:by x="105000" y="105000"/>
                                    </p:animScale>
                                  </p:childTnLst>
                                </p:cTn>
                              </p:par>
                              <p:par>
                                <p:cTn id="48" presetID="10" presetClass="entr" presetSubtype="0" fill="hold" grpId="0" nodeType="withEffect">
                                  <p:stCondLst>
                                    <p:cond delay="50"/>
                                  </p:stCondLst>
                                  <p:childTnLst>
                                    <p:set>
                                      <p:cBhvr>
                                        <p:cTn id="49" dur="1" fill="hold">
                                          <p:stCondLst>
                                            <p:cond delay="0"/>
                                          </p:stCondLst>
                                        </p:cTn>
                                        <p:tgtEl>
                                          <p:spTgt spid="62"/>
                                        </p:tgtEl>
                                        <p:attrNameLst>
                                          <p:attrName>style.visibility</p:attrName>
                                        </p:attrNameLst>
                                      </p:cBhvr>
                                      <p:to>
                                        <p:strVal val="visible"/>
                                      </p:to>
                                    </p:set>
                                    <p:animEffect transition="in" filter="fade">
                                      <p:cBhvr>
                                        <p:cTn id="50"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6" grpId="1" animBg="1"/>
      <p:bldP spid="6" grpId="2" animBg="1"/>
      <p:bldP spid="6" grpId="3" animBg="1"/>
      <p:bldP spid="6" grpId="4" animBg="1"/>
      <p:bldP spid="8" grpId="0" animBg="1"/>
      <p:bldP spid="68" grpId="0" animBg="1"/>
      <p:bldP spid="6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正方形/長方形 75"/>
          <p:cNvSpPr/>
          <p:nvPr/>
        </p:nvSpPr>
        <p:spPr>
          <a:xfrm>
            <a:off x="0" y="19498"/>
            <a:ext cx="12192000" cy="765129"/>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3200" dirty="0" smtClean="0">
                <a:solidFill>
                  <a:schemeClr val="tx1"/>
                </a:solidFill>
                <a:latin typeface="Meiryo UI" panose="020B0604030504040204" pitchFamily="50" charset="-128"/>
                <a:ea typeface="Meiryo UI" panose="020B0604030504040204" pitchFamily="50" charset="-128"/>
              </a:rPr>
              <a:t> ◆ 明るさタグの命令を作ろう</a:t>
            </a:r>
            <a:endParaRPr kumimoji="1" lang="en-US" altLang="ja-JP" sz="3200" dirty="0" smtClean="0">
              <a:solidFill>
                <a:schemeClr val="tx1"/>
              </a:solidFill>
              <a:latin typeface="Meiryo UI" panose="020B0604030504040204" pitchFamily="50" charset="-128"/>
              <a:ea typeface="Meiryo UI" panose="020B0604030504040204" pitchFamily="50" charset="-128"/>
            </a:endParaRPr>
          </a:p>
        </p:txBody>
      </p:sp>
      <p:grpSp>
        <p:nvGrpSpPr>
          <p:cNvPr id="7" name="グループ化 6"/>
          <p:cNvGrpSpPr/>
          <p:nvPr/>
        </p:nvGrpSpPr>
        <p:grpSpPr>
          <a:xfrm>
            <a:off x="652069" y="870866"/>
            <a:ext cx="10688441" cy="5918200"/>
            <a:chOff x="557409" y="682465"/>
            <a:chExt cx="9928665" cy="5575002"/>
          </a:xfrm>
        </p:grpSpPr>
        <p:grpSp>
          <p:nvGrpSpPr>
            <p:cNvPr id="96" name="グループ化 95"/>
            <p:cNvGrpSpPr/>
            <p:nvPr/>
          </p:nvGrpSpPr>
          <p:grpSpPr>
            <a:xfrm>
              <a:off x="557409" y="682465"/>
              <a:ext cx="9928665" cy="5575002"/>
              <a:chOff x="1209822" y="1350497"/>
              <a:chExt cx="9734843" cy="5387927"/>
            </a:xfrm>
          </p:grpSpPr>
          <p:sp>
            <p:nvSpPr>
              <p:cNvPr id="97" name="角丸四角形 96"/>
              <p:cNvSpPr/>
              <p:nvPr/>
            </p:nvSpPr>
            <p:spPr>
              <a:xfrm>
                <a:off x="1209822" y="1350497"/>
                <a:ext cx="9734843" cy="5387927"/>
              </a:xfrm>
              <a:prstGeom prst="roundRect">
                <a:avLst>
                  <a:gd name="adj" fmla="val 7428"/>
                </a:avLst>
              </a:prstGeom>
              <a:solidFill>
                <a:schemeClr val="tx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8" name="正方形/長方形 97"/>
              <p:cNvSpPr/>
              <p:nvPr/>
            </p:nvSpPr>
            <p:spPr>
              <a:xfrm>
                <a:off x="1505242" y="1536933"/>
                <a:ext cx="9144001" cy="5008098"/>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99" name="図 98"/>
            <p:cNvPicPr>
              <a:picLocks noChangeAspect="1"/>
            </p:cNvPicPr>
            <p:nvPr/>
          </p:nvPicPr>
          <p:blipFill rotWithShape="1">
            <a:blip r:embed="rId3" cstate="screen">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a:ext>
              </a:extLst>
            </a:blip>
            <a:srcRect t="27503"/>
            <a:stretch/>
          </p:blipFill>
          <p:spPr>
            <a:xfrm>
              <a:off x="965369" y="958872"/>
              <a:ext cx="7699957" cy="4971837"/>
            </a:xfrm>
            <a:prstGeom prst="rect">
              <a:avLst/>
            </a:prstGeom>
          </p:spPr>
        </p:pic>
      </p:grpSp>
      <p:grpSp>
        <p:nvGrpSpPr>
          <p:cNvPr id="40" name="ダイアログ"/>
          <p:cNvGrpSpPr/>
          <p:nvPr/>
        </p:nvGrpSpPr>
        <p:grpSpPr>
          <a:xfrm>
            <a:off x="2344262" y="2338384"/>
            <a:ext cx="3457113" cy="3800342"/>
            <a:chOff x="2565639" y="2338384"/>
            <a:chExt cx="3457113" cy="3800342"/>
          </a:xfrm>
        </p:grpSpPr>
        <p:grpSp>
          <p:nvGrpSpPr>
            <p:cNvPr id="34" name="ダイアログ画面"/>
            <p:cNvGrpSpPr/>
            <p:nvPr/>
          </p:nvGrpSpPr>
          <p:grpSpPr>
            <a:xfrm>
              <a:off x="2565639" y="2338384"/>
              <a:ext cx="3423524" cy="3800342"/>
              <a:chOff x="2633413" y="1333671"/>
              <a:chExt cx="3423524" cy="3800342"/>
            </a:xfrm>
          </p:grpSpPr>
          <p:grpSp>
            <p:nvGrpSpPr>
              <p:cNvPr id="4" name="グループ化 3"/>
              <p:cNvGrpSpPr/>
              <p:nvPr/>
            </p:nvGrpSpPr>
            <p:grpSpPr>
              <a:xfrm>
                <a:off x="2633413" y="1333671"/>
                <a:ext cx="3423524" cy="3800342"/>
                <a:chOff x="3017428" y="2214951"/>
                <a:chExt cx="2796867" cy="3101337"/>
              </a:xfrm>
            </p:grpSpPr>
            <p:pic>
              <p:nvPicPr>
                <p:cNvPr id="3" name="図 2"/>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3024398" y="2214951"/>
                  <a:ext cx="2789897" cy="2691732"/>
                </a:xfrm>
                <a:prstGeom prst="rect">
                  <a:avLst/>
                </a:prstGeom>
              </p:spPr>
            </p:pic>
            <p:pic>
              <p:nvPicPr>
                <p:cNvPr id="90" name="図 89"/>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3017428" y="4820812"/>
                  <a:ext cx="2789897" cy="495476"/>
                </a:xfrm>
                <a:prstGeom prst="rect">
                  <a:avLst/>
                </a:prstGeom>
              </p:spPr>
            </p:pic>
          </p:grpSp>
          <p:sp>
            <p:nvSpPr>
              <p:cNvPr id="33" name="正方形/長方形 32"/>
              <p:cNvSpPr/>
              <p:nvPr/>
            </p:nvSpPr>
            <p:spPr>
              <a:xfrm>
                <a:off x="2843931" y="3740690"/>
                <a:ext cx="3161932" cy="908428"/>
              </a:xfrm>
              <a:prstGeom prst="rect">
                <a:avLst/>
              </a:prstGeom>
              <a:solidFill>
                <a:srgbClr val="F7F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grpSp>
        <p:cxnSp>
          <p:nvCxnSpPr>
            <p:cNvPr id="114" name="バー２"/>
            <p:cNvCxnSpPr/>
            <p:nvPr/>
          </p:nvCxnSpPr>
          <p:spPr>
            <a:xfrm>
              <a:off x="2992878" y="5101790"/>
              <a:ext cx="2448000" cy="0"/>
            </a:xfrm>
            <a:prstGeom prst="line">
              <a:avLst/>
            </a:prstGeom>
            <a:ln w="1270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8" name="テキスト ボックス 37"/>
            <p:cNvSpPr txBox="1"/>
            <p:nvPr/>
          </p:nvSpPr>
          <p:spPr>
            <a:xfrm>
              <a:off x="5417972" y="5015187"/>
              <a:ext cx="604780" cy="230832"/>
            </a:xfrm>
            <a:prstGeom prst="rect">
              <a:avLst/>
            </a:prstGeom>
            <a:noFill/>
          </p:spPr>
          <p:txBody>
            <a:bodyPr wrap="square" rtlCol="0">
              <a:spAutoFit/>
            </a:bodyPr>
            <a:lstStyle/>
            <a:p>
              <a:r>
                <a:rPr kumimoji="1" lang="ja-JP" altLang="en-US" sz="900" dirty="0" smtClean="0">
                  <a:latin typeface="Meiryo UI" panose="020B0604030504040204" pitchFamily="50" charset="-128"/>
                  <a:ea typeface="Meiryo UI" panose="020B0604030504040204" pitchFamily="50" charset="-128"/>
                </a:rPr>
                <a:t>１０</a:t>
              </a:r>
              <a:endParaRPr kumimoji="1" lang="ja-JP" altLang="en-US" sz="900" dirty="0">
                <a:latin typeface="Meiryo UI" panose="020B0604030504040204" pitchFamily="50" charset="-128"/>
                <a:ea typeface="Meiryo UI" panose="020B0604030504040204" pitchFamily="50" charset="-128"/>
              </a:endParaRPr>
            </a:p>
          </p:txBody>
        </p:sp>
        <p:sp>
          <p:nvSpPr>
            <p:cNvPr id="126" name="テキスト ボックス 125"/>
            <p:cNvSpPr txBox="1"/>
            <p:nvPr/>
          </p:nvSpPr>
          <p:spPr>
            <a:xfrm>
              <a:off x="2655405" y="4986771"/>
              <a:ext cx="604780" cy="230832"/>
            </a:xfrm>
            <a:prstGeom prst="rect">
              <a:avLst/>
            </a:prstGeom>
            <a:noFill/>
          </p:spPr>
          <p:txBody>
            <a:bodyPr wrap="square" rtlCol="0">
              <a:spAutoFit/>
            </a:bodyPr>
            <a:lstStyle/>
            <a:p>
              <a:r>
                <a:rPr kumimoji="1" lang="ja-JP" altLang="en-US" sz="900" dirty="0" smtClean="0">
                  <a:latin typeface="Meiryo UI" panose="020B0604030504040204" pitchFamily="50" charset="-128"/>
                  <a:ea typeface="Meiryo UI" panose="020B0604030504040204" pitchFamily="50" charset="-128"/>
                </a:rPr>
                <a:t>１</a:t>
              </a:r>
              <a:endParaRPr kumimoji="1" lang="ja-JP" altLang="en-US" sz="900" dirty="0">
                <a:latin typeface="Meiryo UI" panose="020B0604030504040204" pitchFamily="50" charset="-128"/>
                <a:ea typeface="Meiryo UI" panose="020B0604030504040204" pitchFamily="50" charset="-128"/>
              </a:endParaRPr>
            </a:p>
          </p:txBody>
        </p:sp>
        <p:sp>
          <p:nvSpPr>
            <p:cNvPr id="39" name="二等辺三角形 38"/>
            <p:cNvSpPr/>
            <p:nvPr/>
          </p:nvSpPr>
          <p:spPr>
            <a:xfrm flipV="1">
              <a:off x="4170967" y="4873360"/>
              <a:ext cx="143539" cy="144000"/>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7" name="テキスト ボックス 126"/>
            <p:cNvSpPr txBox="1"/>
            <p:nvPr/>
          </p:nvSpPr>
          <p:spPr>
            <a:xfrm>
              <a:off x="4112964" y="4666678"/>
              <a:ext cx="275422" cy="230832"/>
            </a:xfrm>
            <a:prstGeom prst="rect">
              <a:avLst/>
            </a:prstGeom>
            <a:noFill/>
          </p:spPr>
          <p:txBody>
            <a:bodyPr wrap="square" rtlCol="0">
              <a:spAutoFit/>
            </a:bodyPr>
            <a:lstStyle/>
            <a:p>
              <a:r>
                <a:rPr lang="en-US" altLang="ja-JP" sz="900" dirty="0">
                  <a:latin typeface="Meiryo UI" panose="020B0604030504040204" pitchFamily="50" charset="-128"/>
                  <a:ea typeface="Meiryo UI" panose="020B0604030504040204" pitchFamily="50" charset="-128"/>
                </a:rPr>
                <a:t>5</a:t>
              </a:r>
              <a:endParaRPr kumimoji="1" lang="ja-JP" altLang="en-US" sz="900" dirty="0">
                <a:latin typeface="Meiryo UI" panose="020B0604030504040204" pitchFamily="50" charset="-128"/>
                <a:ea typeface="Meiryo UI" panose="020B0604030504040204" pitchFamily="50" charset="-128"/>
              </a:endParaRPr>
            </a:p>
          </p:txBody>
        </p:sp>
      </p:grpSp>
      <p:grpSp>
        <p:nvGrpSpPr>
          <p:cNvPr id="21" name="グループ化 20"/>
          <p:cNvGrpSpPr/>
          <p:nvPr/>
        </p:nvGrpSpPr>
        <p:grpSpPr>
          <a:xfrm>
            <a:off x="3166755" y="1411793"/>
            <a:ext cx="170023" cy="474420"/>
            <a:chOff x="6335398" y="3450297"/>
            <a:chExt cx="170023" cy="474420"/>
          </a:xfrm>
        </p:grpSpPr>
        <p:sp>
          <p:nvSpPr>
            <p:cNvPr id="92" name="正方形/長方形 91"/>
            <p:cNvSpPr/>
            <p:nvPr/>
          </p:nvSpPr>
          <p:spPr>
            <a:xfrm>
              <a:off x="6335398" y="3450297"/>
              <a:ext cx="103260" cy="47442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楕円 19"/>
            <p:cNvSpPr/>
            <p:nvPr/>
          </p:nvSpPr>
          <p:spPr>
            <a:xfrm>
              <a:off x="6358268" y="3524609"/>
              <a:ext cx="147153" cy="314914"/>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100" name="図 99"/>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9591345" y="1835380"/>
            <a:ext cx="500368" cy="456792"/>
          </a:xfrm>
          <a:prstGeom prst="rect">
            <a:avLst/>
          </a:prstGeom>
        </p:spPr>
      </p:pic>
      <p:pic>
        <p:nvPicPr>
          <p:cNvPr id="101" name="図 100"/>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9633576" y="2901640"/>
            <a:ext cx="500368" cy="467310"/>
          </a:xfrm>
          <a:prstGeom prst="rect">
            <a:avLst/>
          </a:prstGeom>
        </p:spPr>
      </p:pic>
      <p:pic>
        <p:nvPicPr>
          <p:cNvPr id="102" name="図 101"/>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9612516" y="3893854"/>
            <a:ext cx="500368" cy="491203"/>
          </a:xfrm>
          <a:prstGeom prst="rect">
            <a:avLst/>
          </a:prstGeom>
        </p:spPr>
      </p:pic>
      <p:sp>
        <p:nvSpPr>
          <p:cNvPr id="103" name="テキスト ボックス 102"/>
          <p:cNvSpPr txBox="1"/>
          <p:nvPr/>
        </p:nvSpPr>
        <p:spPr>
          <a:xfrm>
            <a:off x="10190517" y="1835380"/>
            <a:ext cx="741469" cy="318848"/>
          </a:xfrm>
          <a:prstGeom prst="rect">
            <a:avLst/>
          </a:prstGeom>
          <a:noFill/>
        </p:spPr>
        <p:txBody>
          <a:bodyPr wrap="square" rtlCol="0">
            <a:spAutoFit/>
          </a:bodyPr>
          <a:lstStyle/>
          <a:p>
            <a:r>
              <a:rPr kumimoji="1" lang="ja-JP" altLang="en-US" sz="1200" dirty="0" smtClean="0">
                <a:latin typeface="Meiryo UI" panose="020B0604030504040204" pitchFamily="50" charset="-128"/>
                <a:ea typeface="Meiryo UI" panose="020B0604030504040204" pitchFamily="50" charset="-128"/>
              </a:rPr>
              <a:t>人感</a:t>
            </a:r>
            <a:endParaRPr kumimoji="1" lang="ja-JP" altLang="en-US" sz="1200" dirty="0">
              <a:latin typeface="Meiryo UI" panose="020B0604030504040204" pitchFamily="50" charset="-128"/>
              <a:ea typeface="Meiryo UI" panose="020B0604030504040204" pitchFamily="50" charset="-128"/>
            </a:endParaRPr>
          </a:p>
        </p:txBody>
      </p:sp>
      <p:sp>
        <p:nvSpPr>
          <p:cNvPr id="104" name="テキスト ボックス 103"/>
          <p:cNvSpPr txBox="1"/>
          <p:nvPr/>
        </p:nvSpPr>
        <p:spPr>
          <a:xfrm>
            <a:off x="10213797" y="2901640"/>
            <a:ext cx="755262" cy="318848"/>
          </a:xfrm>
          <a:prstGeom prst="rect">
            <a:avLst/>
          </a:prstGeom>
          <a:noFill/>
        </p:spPr>
        <p:txBody>
          <a:bodyPr wrap="square" rtlCol="0">
            <a:spAutoFit/>
          </a:bodyPr>
          <a:lstStyle/>
          <a:p>
            <a:r>
              <a:rPr lang="ja-JP" altLang="en-US" sz="1200" dirty="0">
                <a:latin typeface="Meiryo UI" panose="020B0604030504040204" pitchFamily="50" charset="-128"/>
                <a:ea typeface="Meiryo UI" panose="020B0604030504040204" pitchFamily="50" charset="-128"/>
              </a:rPr>
              <a:t>明</a:t>
            </a:r>
            <a:r>
              <a:rPr lang="ja-JP" altLang="en-US" sz="1200" dirty="0" smtClean="0">
                <a:latin typeface="Meiryo UI" panose="020B0604030504040204" pitchFamily="50" charset="-128"/>
                <a:ea typeface="Meiryo UI" panose="020B0604030504040204" pitchFamily="50" charset="-128"/>
              </a:rPr>
              <a:t>るさ</a:t>
            </a:r>
            <a:endParaRPr kumimoji="1" lang="ja-JP" altLang="en-US" sz="1200" dirty="0">
              <a:latin typeface="Meiryo UI" panose="020B0604030504040204" pitchFamily="50" charset="-128"/>
              <a:ea typeface="Meiryo UI" panose="020B0604030504040204" pitchFamily="50" charset="-128"/>
            </a:endParaRPr>
          </a:p>
        </p:txBody>
      </p:sp>
      <p:sp>
        <p:nvSpPr>
          <p:cNvPr id="105" name="テキスト ボックス 104"/>
          <p:cNvSpPr txBox="1"/>
          <p:nvPr/>
        </p:nvSpPr>
        <p:spPr>
          <a:xfrm>
            <a:off x="10232970" y="3980031"/>
            <a:ext cx="755262" cy="318848"/>
          </a:xfrm>
          <a:prstGeom prst="rect">
            <a:avLst/>
          </a:prstGeom>
          <a:noFill/>
        </p:spPr>
        <p:txBody>
          <a:bodyPr wrap="square" rtlCol="0">
            <a:spAutoFit/>
          </a:bodyPr>
          <a:lstStyle/>
          <a:p>
            <a:r>
              <a:rPr lang="en-US" altLang="ja-JP" sz="1200" dirty="0" smtClean="0">
                <a:latin typeface="Meiryo UI" panose="020B0604030504040204" pitchFamily="50" charset="-128"/>
                <a:ea typeface="Meiryo UI" panose="020B0604030504040204" pitchFamily="50" charset="-128"/>
              </a:rPr>
              <a:t>GPIO</a:t>
            </a:r>
            <a:endParaRPr kumimoji="1" lang="ja-JP" altLang="en-US" sz="1200" dirty="0">
              <a:latin typeface="Meiryo UI" panose="020B0604030504040204" pitchFamily="50" charset="-128"/>
              <a:ea typeface="Meiryo UI" panose="020B0604030504040204" pitchFamily="50" charset="-128"/>
            </a:endParaRPr>
          </a:p>
        </p:txBody>
      </p:sp>
      <p:grpSp>
        <p:nvGrpSpPr>
          <p:cNvPr id="28" name="明るさタグ"/>
          <p:cNvGrpSpPr/>
          <p:nvPr/>
        </p:nvGrpSpPr>
        <p:grpSpPr>
          <a:xfrm>
            <a:off x="1582328" y="1371576"/>
            <a:ext cx="1756502" cy="531770"/>
            <a:chOff x="8260984" y="2419429"/>
            <a:chExt cx="1756502" cy="531770"/>
          </a:xfrm>
        </p:grpSpPr>
        <p:grpSp>
          <p:nvGrpSpPr>
            <p:cNvPr id="10" name="人感タグ"/>
            <p:cNvGrpSpPr/>
            <p:nvPr/>
          </p:nvGrpSpPr>
          <p:grpSpPr>
            <a:xfrm>
              <a:off x="8260984" y="2419429"/>
              <a:ext cx="1756502" cy="531770"/>
              <a:chOff x="5645229" y="2414799"/>
              <a:chExt cx="2592387" cy="845810"/>
            </a:xfrm>
          </p:grpSpPr>
          <p:grpSp>
            <p:nvGrpSpPr>
              <p:cNvPr id="11" name="グループ化 10"/>
              <p:cNvGrpSpPr/>
              <p:nvPr/>
            </p:nvGrpSpPr>
            <p:grpSpPr>
              <a:xfrm>
                <a:off x="5645229" y="2414799"/>
                <a:ext cx="2592387" cy="845810"/>
                <a:chOff x="800100" y="840204"/>
                <a:chExt cx="2592387" cy="845810"/>
              </a:xfrm>
            </p:grpSpPr>
            <p:grpSp>
              <p:nvGrpSpPr>
                <p:cNvPr id="13" name="グループ化 12"/>
                <p:cNvGrpSpPr/>
                <p:nvPr/>
              </p:nvGrpSpPr>
              <p:grpSpPr>
                <a:xfrm>
                  <a:off x="800100" y="840204"/>
                  <a:ext cx="2592387" cy="845810"/>
                  <a:chOff x="722313" y="1768475"/>
                  <a:chExt cx="2592387" cy="845810"/>
                </a:xfrm>
              </p:grpSpPr>
              <p:grpSp>
                <p:nvGrpSpPr>
                  <p:cNvPr id="15" name="グループ化 14"/>
                  <p:cNvGrpSpPr/>
                  <p:nvPr/>
                </p:nvGrpSpPr>
                <p:grpSpPr>
                  <a:xfrm>
                    <a:off x="2959100" y="1768475"/>
                    <a:ext cx="355600" cy="845810"/>
                    <a:chOff x="2959100" y="1768475"/>
                    <a:chExt cx="355600" cy="845810"/>
                  </a:xfrm>
                </p:grpSpPr>
                <p:sp>
                  <p:nvSpPr>
                    <p:cNvPr id="18" name="楕円 17"/>
                    <p:cNvSpPr/>
                    <p:nvPr/>
                  </p:nvSpPr>
                  <p:spPr>
                    <a:xfrm>
                      <a:off x="2959100" y="1856896"/>
                      <a:ext cx="355600" cy="668968"/>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正方形/長方形 18"/>
                    <p:cNvSpPr/>
                    <p:nvPr/>
                  </p:nvSpPr>
                  <p:spPr>
                    <a:xfrm>
                      <a:off x="3048000" y="1768475"/>
                      <a:ext cx="152400" cy="84581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6" name="正方形/長方形 15"/>
                  <p:cNvSpPr/>
                  <p:nvPr/>
                </p:nvSpPr>
                <p:spPr>
                  <a:xfrm>
                    <a:off x="722313" y="1768475"/>
                    <a:ext cx="2376487" cy="845810"/>
                  </a:xfrm>
                  <a:prstGeom prst="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4" name="テキスト ボックス 13"/>
                <p:cNvSpPr txBox="1"/>
                <p:nvPr/>
              </p:nvSpPr>
              <p:spPr>
                <a:xfrm>
                  <a:off x="1420770" y="864404"/>
                  <a:ext cx="948215" cy="452689"/>
                </a:xfrm>
                <a:prstGeom prst="rect">
                  <a:avLst/>
                </a:prstGeom>
                <a:noFill/>
              </p:spPr>
              <p:txBody>
                <a:bodyPr wrap="square" rtlCol="0">
                  <a:spAutoFit/>
                </a:bodyPr>
                <a:lstStyle/>
                <a:p>
                  <a:r>
                    <a:rPr kumimoji="1" lang="ja-JP" altLang="en-US" sz="1050" dirty="0" smtClean="0">
                      <a:solidFill>
                        <a:schemeClr val="bg1">
                          <a:lumMod val="65000"/>
                        </a:schemeClr>
                      </a:solidFill>
                      <a:latin typeface="Meiryo UI" panose="020B0604030504040204" pitchFamily="50" charset="-128"/>
                      <a:ea typeface="Meiryo UI" panose="020B0604030504040204" pitchFamily="50" charset="-128"/>
                    </a:rPr>
                    <a:t>明るさ</a:t>
                  </a:r>
                  <a:endParaRPr kumimoji="1" lang="ja-JP" altLang="en-US" sz="1050" dirty="0">
                    <a:solidFill>
                      <a:schemeClr val="bg1">
                        <a:lumMod val="65000"/>
                      </a:schemeClr>
                    </a:solidFill>
                    <a:latin typeface="Meiryo UI" panose="020B0604030504040204" pitchFamily="50" charset="-128"/>
                    <a:ea typeface="Meiryo UI" panose="020B0604030504040204" pitchFamily="50" charset="-128"/>
                  </a:endParaRPr>
                </a:p>
              </p:txBody>
            </p:sp>
          </p:grpSp>
          <p:sp>
            <p:nvSpPr>
              <p:cNvPr id="12" name="テキスト ボックス 11"/>
              <p:cNvSpPr txBox="1"/>
              <p:nvPr/>
            </p:nvSpPr>
            <p:spPr>
              <a:xfrm>
                <a:off x="6469603" y="2687855"/>
                <a:ext cx="1555752" cy="440582"/>
              </a:xfrm>
              <a:prstGeom prst="rect">
                <a:avLst/>
              </a:prstGeom>
              <a:noFill/>
            </p:spPr>
            <p:txBody>
              <a:bodyPr wrap="square" rtlCol="0">
                <a:spAutoFit/>
              </a:bodyPr>
              <a:lstStyle/>
              <a:p>
                <a:r>
                  <a:rPr lang="ja-JP" altLang="en-US" sz="1200" b="1" dirty="0" smtClean="0">
                    <a:latin typeface="Meiryo UI" panose="020B0604030504040204" pitchFamily="50" charset="-128"/>
                    <a:ea typeface="Meiryo UI" panose="020B0604030504040204" pitchFamily="50" charset="-128"/>
                  </a:rPr>
                  <a:t>明るくなったら</a:t>
                </a:r>
                <a:endParaRPr kumimoji="1" lang="ja-JP" altLang="en-US" sz="1200" b="1" dirty="0">
                  <a:latin typeface="Meiryo UI" panose="020B0604030504040204" pitchFamily="50" charset="-128"/>
                  <a:ea typeface="Meiryo UI" panose="020B0604030504040204" pitchFamily="50" charset="-128"/>
                </a:endParaRPr>
              </a:p>
            </p:txBody>
          </p:sp>
        </p:grpSp>
        <p:grpSp>
          <p:nvGrpSpPr>
            <p:cNvPr id="115" name="グループ化 114"/>
            <p:cNvGrpSpPr/>
            <p:nvPr/>
          </p:nvGrpSpPr>
          <p:grpSpPr>
            <a:xfrm>
              <a:off x="8277927" y="2422638"/>
              <a:ext cx="468945" cy="528561"/>
              <a:chOff x="800100" y="2530475"/>
              <a:chExt cx="685800" cy="845810"/>
            </a:xfrm>
          </p:grpSpPr>
          <p:sp>
            <p:nvSpPr>
              <p:cNvPr id="116" name="正方形/長方形 115"/>
              <p:cNvSpPr/>
              <p:nvPr/>
            </p:nvSpPr>
            <p:spPr>
              <a:xfrm>
                <a:off x="800100" y="2530475"/>
                <a:ext cx="685800" cy="845810"/>
              </a:xfrm>
              <a:prstGeom prst="rect">
                <a:avLst/>
              </a:prstGeom>
              <a:solidFill>
                <a:srgbClr val="33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7" name="ドーナツ 116"/>
              <p:cNvSpPr/>
              <p:nvPr/>
            </p:nvSpPr>
            <p:spPr>
              <a:xfrm>
                <a:off x="977125" y="2800980"/>
                <a:ext cx="288000" cy="288000"/>
              </a:xfrm>
              <a:prstGeom prst="donut">
                <a:avLst>
                  <a:gd name="adj" fmla="val 695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18" name="楕円 117"/>
              <p:cNvSpPr/>
              <p:nvPr/>
            </p:nvSpPr>
            <p:spPr>
              <a:xfrm>
                <a:off x="1088144" y="2702135"/>
                <a:ext cx="72000" cy="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9" name="楕円 118"/>
              <p:cNvSpPr/>
              <p:nvPr/>
            </p:nvSpPr>
            <p:spPr>
              <a:xfrm>
                <a:off x="1093063" y="3123817"/>
                <a:ext cx="72000" cy="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0" name="楕円 119"/>
              <p:cNvSpPr/>
              <p:nvPr/>
            </p:nvSpPr>
            <p:spPr>
              <a:xfrm>
                <a:off x="1303512" y="2924754"/>
                <a:ext cx="72000" cy="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1" name="楕円 120"/>
              <p:cNvSpPr/>
              <p:nvPr/>
            </p:nvSpPr>
            <p:spPr>
              <a:xfrm>
                <a:off x="871069" y="2922858"/>
                <a:ext cx="72000" cy="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2" name="楕円 121"/>
              <p:cNvSpPr/>
              <p:nvPr/>
            </p:nvSpPr>
            <p:spPr>
              <a:xfrm>
                <a:off x="937329" y="2774135"/>
                <a:ext cx="72000" cy="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3" name="楕円 122"/>
              <p:cNvSpPr/>
              <p:nvPr/>
            </p:nvSpPr>
            <p:spPr>
              <a:xfrm>
                <a:off x="949281" y="3077571"/>
                <a:ext cx="72000" cy="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4" name="楕円 123"/>
              <p:cNvSpPr/>
              <p:nvPr/>
            </p:nvSpPr>
            <p:spPr>
              <a:xfrm>
                <a:off x="1237861" y="2774135"/>
                <a:ext cx="72000" cy="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5" name="楕円 124"/>
              <p:cNvSpPr/>
              <p:nvPr/>
            </p:nvSpPr>
            <p:spPr>
              <a:xfrm>
                <a:off x="1222830" y="3059225"/>
                <a:ext cx="72000" cy="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sp>
        <p:nvSpPr>
          <p:cNvPr id="106" name="③コメント"/>
          <p:cNvSpPr txBox="1"/>
          <p:nvPr/>
        </p:nvSpPr>
        <p:spPr>
          <a:xfrm>
            <a:off x="6314301" y="1684912"/>
            <a:ext cx="4277127" cy="1326868"/>
          </a:xfrm>
          <a:prstGeom prst="rect">
            <a:avLst/>
          </a:prstGeom>
          <a:solidFill>
            <a:srgbClr val="FFFFCC"/>
          </a:solidFill>
          <a:ln>
            <a:solidFill>
              <a:schemeClr val="bg1">
                <a:lumMod val="50000"/>
              </a:schemeClr>
            </a:solidFill>
          </a:ln>
        </p:spPr>
        <p:txBody>
          <a:bodyPr wrap="square" rtlCol="0" anchor="ctr">
            <a:noAutofit/>
          </a:bodyPr>
          <a:lstStyle/>
          <a:p>
            <a:r>
              <a:rPr lang="ja-JP" altLang="en-US" sz="2400" dirty="0">
                <a:latin typeface="Meiryo UI" panose="020B0604030504040204" pitchFamily="50" charset="-128"/>
                <a:ea typeface="Meiryo UI" panose="020B0604030504040204" pitchFamily="50" charset="-128"/>
              </a:rPr>
              <a:t>④</a:t>
            </a:r>
            <a:r>
              <a:rPr lang="ja-JP" altLang="en-US" sz="2400" dirty="0" smtClean="0">
                <a:latin typeface="Meiryo UI" panose="020B0604030504040204" pitchFamily="50" charset="-128"/>
                <a:ea typeface="Meiryo UI" panose="020B0604030504040204" pitchFamily="50" charset="-128"/>
              </a:rPr>
              <a:t>ドラッグで明るさの範囲を設定</a:t>
            </a:r>
            <a:endParaRPr lang="en-US" altLang="ja-JP" sz="2400" dirty="0" smtClean="0">
              <a:latin typeface="Meiryo UI" panose="020B0604030504040204" pitchFamily="50" charset="-128"/>
              <a:ea typeface="Meiryo UI" panose="020B0604030504040204" pitchFamily="50" charset="-128"/>
            </a:endParaRPr>
          </a:p>
          <a:p>
            <a:r>
              <a:rPr lang="ja-JP" altLang="en-US" sz="1600" dirty="0" smtClean="0">
                <a:solidFill>
                  <a:srgbClr val="FF0000"/>
                </a:solidFill>
                <a:latin typeface="Meiryo UI" panose="020B0604030504040204" pitchFamily="50" charset="-128"/>
                <a:ea typeface="Meiryo UI" panose="020B0604030504040204" pitchFamily="50" charset="-128"/>
              </a:rPr>
              <a:t>　　</a:t>
            </a:r>
            <a:r>
              <a:rPr lang="ja-JP" altLang="en-US" sz="1600" b="1" dirty="0" smtClean="0">
                <a:solidFill>
                  <a:srgbClr val="FF0000"/>
                </a:solidFill>
                <a:latin typeface="Meiryo UI" panose="020B0604030504040204" pitchFamily="50" charset="-128"/>
                <a:ea typeface="Meiryo UI" panose="020B0604030504040204" pitchFamily="50" charset="-128"/>
              </a:rPr>
              <a:t>（</a:t>
            </a:r>
            <a:r>
              <a:rPr lang="en-US" altLang="ja-JP" sz="2000" b="1" dirty="0" smtClean="0">
                <a:solidFill>
                  <a:srgbClr val="FF0000"/>
                </a:solidFill>
                <a:latin typeface="Meiryo UI" panose="020B0604030504040204" pitchFamily="50" charset="-128"/>
                <a:ea typeface="Meiryo UI" panose="020B0604030504040204" pitchFamily="50" charset="-128"/>
              </a:rPr>
              <a:t>※</a:t>
            </a:r>
            <a:r>
              <a:rPr lang="ja-JP" altLang="en-US" sz="2000" b="1" dirty="0" smtClean="0">
                <a:solidFill>
                  <a:srgbClr val="FF0000"/>
                </a:solidFill>
                <a:latin typeface="Meiryo UI" panose="020B0604030504040204" pitchFamily="50" charset="-128"/>
                <a:ea typeface="Meiryo UI" panose="020B0604030504040204" pitchFamily="50" charset="-128"/>
              </a:rPr>
              <a:t>今の明るさより暗い数値に）</a:t>
            </a:r>
          </a:p>
        </p:txBody>
      </p:sp>
      <p:sp>
        <p:nvSpPr>
          <p:cNvPr id="108" name="マーク１"/>
          <p:cNvSpPr/>
          <p:nvPr/>
        </p:nvSpPr>
        <p:spPr>
          <a:xfrm flipH="1">
            <a:off x="2895870" y="5171245"/>
            <a:ext cx="210375" cy="261370"/>
          </a:xfrm>
          <a:custGeom>
            <a:avLst/>
            <a:gdLst>
              <a:gd name="connsiteX0" fmla="*/ 0 w 323162"/>
              <a:gd name="connsiteY0" fmla="*/ 0 h 356212"/>
              <a:gd name="connsiteX1" fmla="*/ 0 w 323162"/>
              <a:gd name="connsiteY1" fmla="*/ 356212 h 356212"/>
              <a:gd name="connsiteX2" fmla="*/ 323162 w 323162"/>
              <a:gd name="connsiteY2" fmla="*/ 356212 h 356212"/>
              <a:gd name="connsiteX3" fmla="*/ 323162 w 323162"/>
              <a:gd name="connsiteY3" fmla="*/ 117513 h 356212"/>
              <a:gd name="connsiteX4" fmla="*/ 0 w 323162"/>
              <a:gd name="connsiteY4" fmla="*/ 0 h 3562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3162" h="356212">
                <a:moveTo>
                  <a:pt x="0" y="0"/>
                </a:moveTo>
                <a:lnTo>
                  <a:pt x="0" y="356212"/>
                </a:lnTo>
                <a:lnTo>
                  <a:pt x="323162" y="356212"/>
                </a:lnTo>
                <a:lnTo>
                  <a:pt x="323162" y="117513"/>
                </a:lnTo>
                <a:lnTo>
                  <a:pt x="0" y="0"/>
                </a:lnTo>
                <a:close/>
              </a:path>
            </a:pathLst>
          </a:cu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09" name="バー２"/>
          <p:cNvCxnSpPr/>
          <p:nvPr/>
        </p:nvCxnSpPr>
        <p:spPr>
          <a:xfrm>
            <a:off x="3917316" y="5085643"/>
            <a:ext cx="792000" cy="0"/>
          </a:xfrm>
          <a:prstGeom prst="line">
            <a:avLst/>
          </a:prstGeom>
          <a:ln w="127000">
            <a:solidFill>
              <a:srgbClr val="0066FF"/>
            </a:solidFill>
          </a:ln>
        </p:spPr>
        <p:style>
          <a:lnRef idx="1">
            <a:schemeClr val="accent1"/>
          </a:lnRef>
          <a:fillRef idx="0">
            <a:schemeClr val="accent1"/>
          </a:fillRef>
          <a:effectRef idx="0">
            <a:schemeClr val="accent1"/>
          </a:effectRef>
          <a:fontRef idx="minor">
            <a:schemeClr val="tx1"/>
          </a:fontRef>
        </p:style>
      </p:cxnSp>
      <p:cxnSp>
        <p:nvCxnSpPr>
          <p:cNvPr id="110" name="バー１"/>
          <p:cNvCxnSpPr/>
          <p:nvPr/>
        </p:nvCxnSpPr>
        <p:spPr>
          <a:xfrm>
            <a:off x="2775464" y="5088015"/>
            <a:ext cx="1152000" cy="2692"/>
          </a:xfrm>
          <a:prstGeom prst="line">
            <a:avLst/>
          </a:prstGeom>
          <a:ln w="127000">
            <a:solidFill>
              <a:srgbClr val="0066FF"/>
            </a:solidFill>
          </a:ln>
        </p:spPr>
        <p:style>
          <a:lnRef idx="1">
            <a:schemeClr val="accent1"/>
          </a:lnRef>
          <a:fillRef idx="0">
            <a:schemeClr val="accent1"/>
          </a:fillRef>
          <a:effectRef idx="0">
            <a:schemeClr val="accent1"/>
          </a:effectRef>
          <a:fontRef idx="minor">
            <a:schemeClr val="tx1"/>
          </a:fontRef>
        </p:style>
      </p:cxnSp>
      <p:sp>
        <p:nvSpPr>
          <p:cNvPr id="22" name="マーク２"/>
          <p:cNvSpPr/>
          <p:nvPr/>
        </p:nvSpPr>
        <p:spPr>
          <a:xfrm>
            <a:off x="4643503" y="5185402"/>
            <a:ext cx="210375" cy="261370"/>
          </a:xfrm>
          <a:custGeom>
            <a:avLst/>
            <a:gdLst>
              <a:gd name="connsiteX0" fmla="*/ 0 w 323162"/>
              <a:gd name="connsiteY0" fmla="*/ 0 h 356212"/>
              <a:gd name="connsiteX1" fmla="*/ 0 w 323162"/>
              <a:gd name="connsiteY1" fmla="*/ 356212 h 356212"/>
              <a:gd name="connsiteX2" fmla="*/ 323162 w 323162"/>
              <a:gd name="connsiteY2" fmla="*/ 356212 h 356212"/>
              <a:gd name="connsiteX3" fmla="*/ 323162 w 323162"/>
              <a:gd name="connsiteY3" fmla="*/ 117513 h 356212"/>
              <a:gd name="connsiteX4" fmla="*/ 0 w 323162"/>
              <a:gd name="connsiteY4" fmla="*/ 0 h 3562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3162" h="356212">
                <a:moveTo>
                  <a:pt x="0" y="0"/>
                </a:moveTo>
                <a:lnTo>
                  <a:pt x="0" y="356212"/>
                </a:lnTo>
                <a:lnTo>
                  <a:pt x="323162" y="356212"/>
                </a:lnTo>
                <a:lnTo>
                  <a:pt x="323162" y="117513"/>
                </a:lnTo>
                <a:lnTo>
                  <a:pt x="0" y="0"/>
                </a:lnTo>
                <a:close/>
              </a:path>
            </a:pathLst>
          </a:cu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数値１"/>
          <p:cNvSpPr txBox="1"/>
          <p:nvPr/>
        </p:nvSpPr>
        <p:spPr>
          <a:xfrm>
            <a:off x="3566152" y="4117285"/>
            <a:ext cx="226071" cy="261610"/>
          </a:xfrm>
          <a:prstGeom prst="rect">
            <a:avLst/>
          </a:prstGeom>
          <a:solidFill>
            <a:srgbClr val="FFFFFF"/>
          </a:solidFill>
        </p:spPr>
        <p:txBody>
          <a:bodyPr wrap="square" rtlCol="0">
            <a:spAutoFit/>
          </a:bodyPr>
          <a:lstStyle/>
          <a:p>
            <a:r>
              <a:rPr kumimoji="1" lang="ja-JP" altLang="en-US" sz="1100" dirty="0" smtClean="0">
                <a:latin typeface="Meiryo UI" panose="020B0604030504040204" pitchFamily="50" charset="-128"/>
                <a:ea typeface="Meiryo UI" panose="020B0604030504040204" pitchFamily="50" charset="-128"/>
              </a:rPr>
              <a:t>５</a:t>
            </a:r>
            <a:endParaRPr kumimoji="1" lang="ja-JP" altLang="en-US" sz="1100" dirty="0">
              <a:latin typeface="Meiryo UI" panose="020B0604030504040204" pitchFamily="50" charset="-128"/>
              <a:ea typeface="Meiryo UI" panose="020B0604030504040204" pitchFamily="50" charset="-128"/>
            </a:endParaRPr>
          </a:p>
        </p:txBody>
      </p:sp>
      <p:sp>
        <p:nvSpPr>
          <p:cNvPr id="111" name="数値２"/>
          <p:cNvSpPr txBox="1"/>
          <p:nvPr/>
        </p:nvSpPr>
        <p:spPr>
          <a:xfrm>
            <a:off x="4270975" y="4112673"/>
            <a:ext cx="226071" cy="261610"/>
          </a:xfrm>
          <a:prstGeom prst="rect">
            <a:avLst/>
          </a:prstGeom>
          <a:solidFill>
            <a:srgbClr val="FFFFFF"/>
          </a:solidFill>
        </p:spPr>
        <p:txBody>
          <a:bodyPr wrap="square" rtlCol="0">
            <a:spAutoFit/>
          </a:bodyPr>
          <a:lstStyle/>
          <a:p>
            <a:r>
              <a:rPr kumimoji="1" lang="en-US" altLang="ja-JP" sz="1100" dirty="0" smtClean="0">
                <a:latin typeface="Meiryo UI" panose="020B0604030504040204" pitchFamily="50" charset="-128"/>
                <a:ea typeface="Meiryo UI" panose="020B0604030504040204" pitchFamily="50" charset="-128"/>
              </a:rPr>
              <a:t>8</a:t>
            </a:r>
            <a:endParaRPr kumimoji="1" lang="ja-JP" altLang="en-US" sz="1100" dirty="0">
              <a:latin typeface="Meiryo UI" panose="020B0604030504040204" pitchFamily="50" charset="-128"/>
              <a:ea typeface="Meiryo UI" panose="020B0604030504040204" pitchFamily="50" charset="-128"/>
            </a:endParaRPr>
          </a:p>
        </p:txBody>
      </p:sp>
      <p:pic>
        <p:nvPicPr>
          <p:cNvPr id="112" name="指２"/>
          <p:cNvPicPr>
            <a:picLocks noChangeAspect="1"/>
          </p:cNvPicPr>
          <p:nvPr/>
        </p:nvPicPr>
        <p:blipFill rotWithShape="1">
          <a:blip r:embed="rId10" cstate="screen">
            <a:extLst>
              <a:ext uri="{BEBA8EAE-BF5A-486C-A8C5-ECC9F3942E4B}">
                <a14:imgProps xmlns:a14="http://schemas.microsoft.com/office/drawing/2010/main">
                  <a14:imgLayer r:embed="rId11">
                    <a14:imgEffect>
                      <a14:backgroundRemoval t="0" b="100000" l="0" r="100000"/>
                    </a14:imgEffect>
                  </a14:imgLayer>
                </a14:imgProps>
              </a:ext>
              <a:ext uri="{28A0092B-C50C-407E-A947-70E740481C1C}">
                <a14:useLocalDpi xmlns:a14="http://schemas.microsoft.com/office/drawing/2010/main"/>
              </a:ext>
            </a:extLst>
          </a:blip>
          <a:srcRect/>
          <a:stretch/>
        </p:blipFill>
        <p:spPr>
          <a:xfrm rot="2465836">
            <a:off x="4250223" y="5324947"/>
            <a:ext cx="614228" cy="835045"/>
          </a:xfrm>
          <a:prstGeom prst="rect">
            <a:avLst/>
          </a:prstGeom>
        </p:spPr>
      </p:pic>
      <p:pic>
        <p:nvPicPr>
          <p:cNvPr id="113" name="指３"/>
          <p:cNvPicPr>
            <a:picLocks noChangeAspect="1"/>
          </p:cNvPicPr>
          <p:nvPr/>
        </p:nvPicPr>
        <p:blipFill rotWithShape="1">
          <a:blip r:embed="rId10" cstate="screen">
            <a:extLst>
              <a:ext uri="{BEBA8EAE-BF5A-486C-A8C5-ECC9F3942E4B}">
                <a14:imgProps xmlns:a14="http://schemas.microsoft.com/office/drawing/2010/main">
                  <a14:imgLayer r:embed="rId11">
                    <a14:imgEffect>
                      <a14:backgroundRemoval t="0" b="100000" l="0" r="100000"/>
                    </a14:imgEffect>
                  </a14:imgLayer>
                </a14:imgProps>
              </a:ext>
              <a:ext uri="{28A0092B-C50C-407E-A947-70E740481C1C}">
                <a14:useLocalDpi xmlns:a14="http://schemas.microsoft.com/office/drawing/2010/main"/>
              </a:ext>
            </a:extLst>
          </a:blip>
          <a:srcRect/>
          <a:stretch/>
        </p:blipFill>
        <p:spPr>
          <a:xfrm rot="2465836">
            <a:off x="2594809" y="5308478"/>
            <a:ext cx="614228" cy="835045"/>
          </a:xfrm>
          <a:prstGeom prst="rect">
            <a:avLst/>
          </a:prstGeom>
        </p:spPr>
      </p:pic>
      <p:sp>
        <p:nvSpPr>
          <p:cNvPr id="5" name="角丸四角形吹き出し 4"/>
          <p:cNvSpPr/>
          <p:nvPr/>
        </p:nvSpPr>
        <p:spPr>
          <a:xfrm>
            <a:off x="1461555" y="3847796"/>
            <a:ext cx="1962872" cy="750330"/>
          </a:xfrm>
          <a:prstGeom prst="wedgeRoundRectCallout">
            <a:avLst>
              <a:gd name="adj1" fmla="val 72496"/>
              <a:gd name="adj2" fmla="val 66298"/>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a:solidFill>
                  <a:srgbClr val="00B0F0"/>
                </a:solidFill>
                <a:latin typeface="Meiryo UI" panose="020B0604030504040204" pitchFamily="50" charset="-128"/>
                <a:ea typeface="Meiryo UI" panose="020B0604030504040204" pitchFamily="50" charset="-128"/>
              </a:rPr>
              <a:t>▼</a:t>
            </a:r>
            <a:r>
              <a:rPr lang="ja-JP" altLang="en-US" dirty="0">
                <a:solidFill>
                  <a:srgbClr val="FF0000"/>
                </a:solidFill>
                <a:latin typeface="Meiryo UI" panose="020B0604030504040204" pitchFamily="50" charset="-128"/>
                <a:ea typeface="Meiryo UI" panose="020B0604030504040204" pitchFamily="50" charset="-128"/>
              </a:rPr>
              <a:t>の位置が</a:t>
            </a:r>
            <a:r>
              <a:rPr lang="ja-JP" altLang="en-US" dirty="0" smtClean="0">
                <a:solidFill>
                  <a:srgbClr val="FF0000"/>
                </a:solidFill>
                <a:latin typeface="Meiryo UI" panose="020B0604030504040204" pitchFamily="50" charset="-128"/>
                <a:ea typeface="Meiryo UI" panose="020B0604030504040204" pitchFamily="50" charset="-128"/>
              </a:rPr>
              <a:t>現在</a:t>
            </a:r>
            <a:endParaRPr lang="en-US" altLang="ja-JP" dirty="0" smtClean="0">
              <a:solidFill>
                <a:srgbClr val="FF0000"/>
              </a:solidFill>
              <a:latin typeface="Meiryo UI" panose="020B0604030504040204" pitchFamily="50" charset="-128"/>
              <a:ea typeface="Meiryo UI" panose="020B0604030504040204" pitchFamily="50" charset="-128"/>
            </a:endParaRPr>
          </a:p>
          <a:p>
            <a:r>
              <a:rPr lang="ja-JP" altLang="en-US" dirty="0">
                <a:solidFill>
                  <a:srgbClr val="FF0000"/>
                </a:solidFill>
                <a:latin typeface="Meiryo UI" panose="020B0604030504040204" pitchFamily="50" charset="-128"/>
                <a:ea typeface="Meiryo UI" panose="020B0604030504040204" pitchFamily="50" charset="-128"/>
              </a:rPr>
              <a:t>　</a:t>
            </a:r>
            <a:r>
              <a:rPr lang="ja-JP" altLang="en-US" dirty="0" smtClean="0">
                <a:solidFill>
                  <a:srgbClr val="FF0000"/>
                </a:solidFill>
                <a:latin typeface="Meiryo UI" panose="020B0604030504040204" pitchFamily="50" charset="-128"/>
                <a:ea typeface="Meiryo UI" panose="020B0604030504040204" pitchFamily="50" charset="-128"/>
              </a:rPr>
              <a:t>　の</a:t>
            </a:r>
            <a:r>
              <a:rPr lang="ja-JP" altLang="en-US" dirty="0">
                <a:solidFill>
                  <a:srgbClr val="FF0000"/>
                </a:solidFill>
                <a:latin typeface="Meiryo UI" panose="020B0604030504040204" pitchFamily="50" charset="-128"/>
                <a:ea typeface="Meiryo UI" panose="020B0604030504040204" pitchFamily="50" charset="-128"/>
              </a:rPr>
              <a:t>明るさ</a:t>
            </a:r>
            <a:r>
              <a:rPr lang="ja-JP" altLang="en-US" dirty="0">
                <a:latin typeface="Meiryo UI" panose="020B0604030504040204" pitchFamily="50" charset="-128"/>
                <a:ea typeface="Meiryo UI" panose="020B0604030504040204" pitchFamily="50" charset="-128"/>
              </a:rPr>
              <a:t>）</a:t>
            </a:r>
            <a:endParaRPr lang="en-US" altLang="ja-JP" dirty="0">
              <a:latin typeface="Meiryo UI" panose="020B0604030504040204" pitchFamily="50" charset="-128"/>
              <a:ea typeface="Meiryo UI" panose="020B0604030504040204" pitchFamily="50" charset="-128"/>
            </a:endParaRPr>
          </a:p>
        </p:txBody>
      </p:sp>
      <p:sp>
        <p:nvSpPr>
          <p:cNvPr id="141" name="タイトル 1"/>
          <p:cNvSpPr txBox="1">
            <a:spLocks/>
          </p:cNvSpPr>
          <p:nvPr/>
        </p:nvSpPr>
        <p:spPr>
          <a:xfrm>
            <a:off x="8207061" y="42092"/>
            <a:ext cx="3988625" cy="675335"/>
          </a:xfrm>
          <a:prstGeom prst="rect">
            <a:avLst/>
          </a:prstGeom>
          <a:solidFill>
            <a:schemeClr val="accent4">
              <a:lumMod val="40000"/>
              <a:lumOff val="60000"/>
            </a:schemeClr>
          </a:solidFill>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sz="2000" dirty="0" smtClean="0">
                <a:latin typeface="Meiryo UI" panose="020B0604030504040204" pitchFamily="50" charset="-128"/>
                <a:ea typeface="Meiryo UI" panose="020B0604030504040204" pitchFamily="50" charset="-128"/>
              </a:rPr>
              <a:t>暗いときだけ、</a:t>
            </a:r>
            <a:r>
              <a:rPr lang="ja-JP" altLang="en-US" sz="2000" dirty="0" smtClean="0">
                <a:latin typeface="Meiryo UI" panose="020B0604030504040204" pitchFamily="50" charset="-128"/>
                <a:ea typeface="Meiryo UI" panose="020B0604030504040204" pitchFamily="50" charset="-128"/>
              </a:rPr>
              <a:t>発光ダイオード</a:t>
            </a:r>
            <a:r>
              <a:rPr lang="ja-JP" altLang="en-US" sz="2000" dirty="0" smtClean="0">
                <a:latin typeface="Meiryo UI" panose="020B0604030504040204" pitchFamily="50" charset="-128"/>
                <a:ea typeface="Meiryo UI" panose="020B0604030504040204" pitchFamily="50" charset="-128"/>
              </a:rPr>
              <a:t>が光る</a:t>
            </a:r>
            <a:endParaRPr lang="ja-JP" altLang="en-US" sz="2000" dirty="0">
              <a:latin typeface="Meiryo UI" panose="020B0604030504040204" pitchFamily="50" charset="-128"/>
              <a:ea typeface="Meiryo UI" panose="020B0604030504040204" pitchFamily="50" charset="-128"/>
            </a:endParaRPr>
          </a:p>
        </p:txBody>
      </p:sp>
      <p:pic>
        <p:nvPicPr>
          <p:cNvPr id="74" name="図 73"/>
          <p:cNvPicPr>
            <a:picLocks noChangeAspect="1"/>
          </p:cNvPicPr>
          <p:nvPr/>
        </p:nvPicPr>
        <p:blipFill>
          <a:blip r:embed="rId12"/>
          <a:stretch>
            <a:fillRect/>
          </a:stretch>
        </p:blipFill>
        <p:spPr>
          <a:xfrm>
            <a:off x="7700542" y="4426370"/>
            <a:ext cx="951358" cy="1650896"/>
          </a:xfrm>
          <a:prstGeom prst="rect">
            <a:avLst/>
          </a:prstGeom>
        </p:spPr>
      </p:pic>
      <p:sp>
        <p:nvSpPr>
          <p:cNvPr id="77" name="③コメント"/>
          <p:cNvSpPr txBox="1"/>
          <p:nvPr/>
        </p:nvSpPr>
        <p:spPr>
          <a:xfrm>
            <a:off x="6328121" y="3182167"/>
            <a:ext cx="4277127" cy="946325"/>
          </a:xfrm>
          <a:prstGeom prst="rect">
            <a:avLst/>
          </a:prstGeom>
          <a:solidFill>
            <a:srgbClr val="FFFFCC"/>
          </a:solidFill>
          <a:ln>
            <a:solidFill>
              <a:schemeClr val="bg1">
                <a:lumMod val="50000"/>
              </a:schemeClr>
            </a:solidFill>
          </a:ln>
        </p:spPr>
        <p:txBody>
          <a:bodyPr wrap="square" rtlCol="0" anchor="ctr">
            <a:noAutofit/>
          </a:bodyPr>
          <a:lstStyle/>
          <a:p>
            <a:r>
              <a:rPr lang="ja-JP" altLang="en-US" sz="2400" dirty="0">
                <a:latin typeface="Meiryo UI" panose="020B0604030504040204" pitchFamily="50" charset="-128"/>
                <a:ea typeface="Meiryo UI" panose="020B0604030504040204" pitchFamily="50" charset="-128"/>
              </a:rPr>
              <a:t>⑤</a:t>
            </a:r>
            <a:r>
              <a:rPr lang="en-US" altLang="ja-JP" sz="2400" dirty="0" smtClean="0">
                <a:latin typeface="Meiryo UI" panose="020B0604030504040204" pitchFamily="50" charset="-128"/>
                <a:ea typeface="Meiryo UI" panose="020B0604030504040204" pitchFamily="50" charset="-128"/>
              </a:rPr>
              <a:t>OK</a:t>
            </a:r>
            <a:r>
              <a:rPr lang="ja-JP" altLang="en-US" sz="2400" dirty="0" smtClean="0">
                <a:latin typeface="Meiryo UI" panose="020B0604030504040204" pitchFamily="50" charset="-128"/>
                <a:ea typeface="Meiryo UI" panose="020B0604030504040204" pitchFamily="50" charset="-128"/>
              </a:rPr>
              <a:t>で設定完了</a:t>
            </a:r>
            <a:endParaRPr lang="en-US" altLang="ja-JP" sz="2400" dirty="0" smtClean="0">
              <a:latin typeface="Meiryo UI" panose="020B0604030504040204" pitchFamily="50" charset="-128"/>
              <a:ea typeface="Meiryo UI" panose="020B0604030504040204" pitchFamily="50" charset="-128"/>
            </a:endParaRPr>
          </a:p>
        </p:txBody>
      </p:sp>
      <p:sp>
        <p:nvSpPr>
          <p:cNvPr id="2" name="角丸四角形 1"/>
          <p:cNvSpPr/>
          <p:nvPr/>
        </p:nvSpPr>
        <p:spPr>
          <a:xfrm>
            <a:off x="4321427" y="5723784"/>
            <a:ext cx="1366823" cy="523755"/>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33" name="指５"/>
          <p:cNvPicPr>
            <a:picLocks noChangeAspect="1"/>
          </p:cNvPicPr>
          <p:nvPr/>
        </p:nvPicPr>
        <p:blipFill rotWithShape="1">
          <a:blip r:embed="rId13" cstate="screen">
            <a:extLst>
              <a:ext uri="{BEBA8EAE-BF5A-486C-A8C5-ECC9F3942E4B}">
                <a14:imgProps xmlns:a14="http://schemas.microsoft.com/office/drawing/2010/main">
                  <a14:imgLayer r:embed="rId14">
                    <a14:imgEffect>
                      <a14:backgroundRemoval t="0" b="100000" l="0" r="100000"/>
                    </a14:imgEffect>
                  </a14:imgLayer>
                </a14:imgProps>
              </a:ext>
              <a:ext uri="{28A0092B-C50C-407E-A947-70E740481C1C}">
                <a14:useLocalDpi xmlns:a14="http://schemas.microsoft.com/office/drawing/2010/main"/>
              </a:ext>
            </a:extLst>
          </a:blip>
          <a:srcRect/>
          <a:stretch/>
        </p:blipFill>
        <p:spPr>
          <a:xfrm rot="19539476">
            <a:off x="5275433" y="5987469"/>
            <a:ext cx="694898" cy="835045"/>
          </a:xfrm>
          <a:prstGeom prst="rect">
            <a:avLst/>
          </a:prstGeom>
        </p:spPr>
      </p:pic>
      <p:sp>
        <p:nvSpPr>
          <p:cNvPr id="64" name="動作設定ボタン: 進む/次へ 63">
            <a:hlinkClick r:id="" action="ppaction://hlinkshowjump?jump=nextslide" highlightClick="1"/>
          </p:cNvPr>
          <p:cNvSpPr/>
          <p:nvPr/>
        </p:nvSpPr>
        <p:spPr>
          <a:xfrm>
            <a:off x="11473633" y="6297204"/>
            <a:ext cx="634181" cy="516194"/>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67" name="バー２"/>
          <p:cNvCxnSpPr/>
          <p:nvPr/>
        </p:nvCxnSpPr>
        <p:spPr>
          <a:xfrm>
            <a:off x="3102252" y="5085643"/>
            <a:ext cx="792000" cy="0"/>
          </a:xfrm>
          <a:prstGeom prst="line">
            <a:avLst/>
          </a:prstGeom>
          <a:ln w="127000">
            <a:solidFill>
              <a:srgbClr val="0066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0397961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withEffect">
                                  <p:stCondLst>
                                    <p:cond delay="250"/>
                                  </p:stCondLst>
                                  <p:childTnLst>
                                    <p:set>
                                      <p:cBhvr>
                                        <p:cTn id="6" dur="1" fill="hold">
                                          <p:stCondLst>
                                            <p:cond delay="0"/>
                                          </p:stCondLst>
                                        </p:cTn>
                                        <p:tgtEl>
                                          <p:spTgt spid="108"/>
                                        </p:tgtEl>
                                        <p:attrNameLst>
                                          <p:attrName>style.visibility</p:attrName>
                                        </p:attrNameLst>
                                      </p:cBhvr>
                                      <p:to>
                                        <p:strVal val="visible"/>
                                      </p:to>
                                    </p:set>
                                  </p:childTnLst>
                                </p:cTn>
                              </p:par>
                              <p:par>
                                <p:cTn id="7" presetID="1" presetClass="entr" presetSubtype="0" fill="hold" grpId="1" nodeType="withEffect">
                                  <p:stCondLst>
                                    <p:cond delay="250"/>
                                  </p:stCondLst>
                                  <p:childTnLst>
                                    <p:set>
                                      <p:cBhvr>
                                        <p:cTn id="8" dur="1" fill="hold">
                                          <p:stCondLst>
                                            <p:cond delay="0"/>
                                          </p:stCondLst>
                                        </p:cTn>
                                        <p:tgtEl>
                                          <p:spTgt spid="22"/>
                                        </p:tgtEl>
                                        <p:attrNameLst>
                                          <p:attrName>style.visibility</p:attrName>
                                        </p:attrNameLst>
                                      </p:cBhvr>
                                      <p:to>
                                        <p:strVal val="visible"/>
                                      </p:to>
                                    </p:set>
                                  </p:childTnLst>
                                </p:cTn>
                              </p:par>
                            </p:childTnLst>
                          </p:cTn>
                        </p:par>
                        <p:par>
                          <p:cTn id="9" fill="hold">
                            <p:stCondLst>
                              <p:cond delay="250"/>
                            </p:stCondLst>
                            <p:childTnLst>
                              <p:par>
                                <p:cTn id="10" presetID="10" presetClass="entr" presetSubtype="0" fill="hold" nodeType="afterEffect">
                                  <p:stCondLst>
                                    <p:cond delay="0"/>
                                  </p:stCondLst>
                                  <p:childTnLst>
                                    <p:set>
                                      <p:cBhvr>
                                        <p:cTn id="11" dur="1" fill="hold">
                                          <p:stCondLst>
                                            <p:cond delay="0"/>
                                          </p:stCondLst>
                                        </p:cTn>
                                        <p:tgtEl>
                                          <p:spTgt spid="113"/>
                                        </p:tgtEl>
                                        <p:attrNameLst>
                                          <p:attrName>style.visibility</p:attrName>
                                        </p:attrNameLst>
                                      </p:cBhvr>
                                      <p:to>
                                        <p:strVal val="visible"/>
                                      </p:to>
                                    </p:set>
                                    <p:animEffect transition="in" filter="fade">
                                      <p:cBhvr>
                                        <p:cTn id="12" dur="500"/>
                                        <p:tgtEl>
                                          <p:spTgt spid="113"/>
                                        </p:tgtEl>
                                      </p:cBhvr>
                                    </p:animEffect>
                                  </p:childTnLst>
                                </p:cTn>
                              </p:par>
                              <p:par>
                                <p:cTn id="13" presetID="22" presetClass="entr" presetSubtype="2" fill="hold" nodeType="withEffect">
                                  <p:stCondLst>
                                    <p:cond delay="0"/>
                                  </p:stCondLst>
                                  <p:childTnLst>
                                    <p:set>
                                      <p:cBhvr>
                                        <p:cTn id="14" dur="1" fill="hold">
                                          <p:stCondLst>
                                            <p:cond delay="0"/>
                                          </p:stCondLst>
                                        </p:cTn>
                                        <p:tgtEl>
                                          <p:spTgt spid="110"/>
                                        </p:tgtEl>
                                        <p:attrNameLst>
                                          <p:attrName>style.visibility</p:attrName>
                                        </p:attrNameLst>
                                      </p:cBhvr>
                                      <p:to>
                                        <p:strVal val="visible"/>
                                      </p:to>
                                    </p:set>
                                    <p:animEffect transition="in" filter="wipe(right)">
                                      <p:cBhvr>
                                        <p:cTn id="15" dur="2500"/>
                                        <p:tgtEl>
                                          <p:spTgt spid="110"/>
                                        </p:tgtEl>
                                      </p:cBhvr>
                                    </p:animEffect>
                                  </p:childTnLst>
                                </p:cTn>
                              </p:par>
                              <p:par>
                                <p:cTn id="16" presetID="42" presetClass="path" presetSubtype="0" accel="50000" decel="50000" fill="hold" nodeType="withEffect">
                                  <p:stCondLst>
                                    <p:cond delay="0"/>
                                  </p:stCondLst>
                                  <p:childTnLst>
                                    <p:animMotion origin="layout" path="M -8.33333E-7 -3.7037E-6 L -0.04141 -0.00347 " pathEditMode="relative" rAng="0" ptsTypes="AA">
                                      <p:cBhvr>
                                        <p:cTn id="17" dur="3250" fill="hold"/>
                                        <p:tgtEl>
                                          <p:spTgt spid="113"/>
                                        </p:tgtEl>
                                        <p:attrNameLst>
                                          <p:attrName>ppt_x</p:attrName>
                                          <p:attrName>ppt_y</p:attrName>
                                        </p:attrNameLst>
                                      </p:cBhvr>
                                      <p:rCtr x="-2070" y="-185"/>
                                    </p:animMotion>
                                  </p:childTnLst>
                                </p:cTn>
                              </p:par>
                              <p:par>
                                <p:cTn id="18" presetID="42" presetClass="path" presetSubtype="0" accel="50000" decel="50000" fill="hold" grpId="0" nodeType="withEffect">
                                  <p:stCondLst>
                                    <p:cond delay="0"/>
                                  </p:stCondLst>
                                  <p:childTnLst>
                                    <p:animMotion origin="layout" path="M -3.75E-6 3.33333E-6 L -0.02929 3.33333E-6 " pathEditMode="relative" rAng="0" ptsTypes="AA">
                                      <p:cBhvr>
                                        <p:cTn id="19" dur="3250" fill="hold"/>
                                        <p:tgtEl>
                                          <p:spTgt spid="108"/>
                                        </p:tgtEl>
                                        <p:attrNameLst>
                                          <p:attrName>ppt_x</p:attrName>
                                          <p:attrName>ppt_y</p:attrName>
                                        </p:attrNameLst>
                                      </p:cBhvr>
                                      <p:rCtr x="-1471" y="0"/>
                                    </p:animMotion>
                                  </p:childTnLst>
                                </p:cTn>
                              </p:par>
                            </p:childTnLst>
                          </p:cTn>
                        </p:par>
                        <p:par>
                          <p:cTn id="20" fill="hold">
                            <p:stCondLst>
                              <p:cond delay="3500"/>
                            </p:stCondLst>
                            <p:childTnLst>
                              <p:par>
                                <p:cTn id="21" presetID="10" presetClass="exit" presetSubtype="0" fill="hold" nodeType="afterEffect">
                                  <p:stCondLst>
                                    <p:cond delay="0"/>
                                  </p:stCondLst>
                                  <p:childTnLst>
                                    <p:animEffect transition="out" filter="fade">
                                      <p:cBhvr>
                                        <p:cTn id="22" dur="500"/>
                                        <p:tgtEl>
                                          <p:spTgt spid="113"/>
                                        </p:tgtEl>
                                      </p:cBhvr>
                                    </p:animEffect>
                                    <p:set>
                                      <p:cBhvr>
                                        <p:cTn id="23" dur="1" fill="hold">
                                          <p:stCondLst>
                                            <p:cond delay="499"/>
                                          </p:stCondLst>
                                        </p:cTn>
                                        <p:tgtEl>
                                          <p:spTgt spid="113"/>
                                        </p:tgtEl>
                                        <p:attrNameLst>
                                          <p:attrName>style.visibility</p:attrName>
                                        </p:attrNameLst>
                                      </p:cBhvr>
                                      <p:to>
                                        <p:strVal val="hidden"/>
                                      </p:to>
                                    </p:set>
                                  </p:childTnLst>
                                </p:cTn>
                              </p:par>
                            </p:childTnLst>
                          </p:cTn>
                        </p:par>
                        <p:par>
                          <p:cTn id="24" fill="hold">
                            <p:stCondLst>
                              <p:cond delay="4000"/>
                            </p:stCondLst>
                            <p:childTnLst>
                              <p:par>
                                <p:cTn id="25" presetID="10" presetClass="entr" presetSubtype="0" fill="hold" nodeType="afterEffect">
                                  <p:stCondLst>
                                    <p:cond delay="0"/>
                                  </p:stCondLst>
                                  <p:childTnLst>
                                    <p:set>
                                      <p:cBhvr>
                                        <p:cTn id="26" dur="1" fill="hold">
                                          <p:stCondLst>
                                            <p:cond delay="0"/>
                                          </p:stCondLst>
                                        </p:cTn>
                                        <p:tgtEl>
                                          <p:spTgt spid="112"/>
                                        </p:tgtEl>
                                        <p:attrNameLst>
                                          <p:attrName>style.visibility</p:attrName>
                                        </p:attrNameLst>
                                      </p:cBhvr>
                                      <p:to>
                                        <p:strVal val="visible"/>
                                      </p:to>
                                    </p:set>
                                    <p:animEffect transition="in" filter="fade">
                                      <p:cBhvr>
                                        <p:cTn id="27" dur="500"/>
                                        <p:tgtEl>
                                          <p:spTgt spid="112"/>
                                        </p:tgtEl>
                                      </p:cBhvr>
                                    </p:animEffect>
                                  </p:childTnLst>
                                </p:cTn>
                              </p:par>
                            </p:childTnLst>
                          </p:cTn>
                        </p:par>
                        <p:par>
                          <p:cTn id="28" fill="hold">
                            <p:stCondLst>
                              <p:cond delay="4500"/>
                            </p:stCondLst>
                            <p:childTnLst>
                              <p:par>
                                <p:cTn id="29" presetID="42" presetClass="path" presetSubtype="0" accel="50000" decel="50000" fill="hold" nodeType="afterEffect">
                                  <p:stCondLst>
                                    <p:cond delay="0"/>
                                  </p:stCondLst>
                                  <p:childTnLst>
                                    <p:animMotion origin="layout" path="M 2.08333E-6 1.48148E-6 L -0.05873 1.48148E-6 " pathEditMode="relative" rAng="0" ptsTypes="AA">
                                      <p:cBhvr>
                                        <p:cTn id="30" dur="3000" fill="hold"/>
                                        <p:tgtEl>
                                          <p:spTgt spid="112"/>
                                        </p:tgtEl>
                                        <p:attrNameLst>
                                          <p:attrName>ppt_x</p:attrName>
                                          <p:attrName>ppt_y</p:attrName>
                                        </p:attrNameLst>
                                      </p:cBhvr>
                                      <p:rCtr x="-2943" y="0"/>
                                    </p:animMotion>
                                  </p:childTnLst>
                                </p:cTn>
                              </p:par>
                              <p:par>
                                <p:cTn id="31" presetID="22" presetClass="exit" presetSubtype="2" fill="hold" nodeType="withEffect">
                                  <p:stCondLst>
                                    <p:cond delay="0"/>
                                  </p:stCondLst>
                                  <p:childTnLst>
                                    <p:animEffect transition="out" filter="wipe(right)">
                                      <p:cBhvr>
                                        <p:cTn id="32" dur="2500"/>
                                        <p:tgtEl>
                                          <p:spTgt spid="109"/>
                                        </p:tgtEl>
                                      </p:cBhvr>
                                    </p:animEffect>
                                    <p:set>
                                      <p:cBhvr>
                                        <p:cTn id="33" dur="1" fill="hold">
                                          <p:stCondLst>
                                            <p:cond delay="2499"/>
                                          </p:stCondLst>
                                        </p:cTn>
                                        <p:tgtEl>
                                          <p:spTgt spid="109"/>
                                        </p:tgtEl>
                                        <p:attrNameLst>
                                          <p:attrName>style.visibility</p:attrName>
                                        </p:attrNameLst>
                                      </p:cBhvr>
                                      <p:to>
                                        <p:strVal val="hidden"/>
                                      </p:to>
                                    </p:set>
                                  </p:childTnLst>
                                </p:cTn>
                              </p:par>
                              <p:par>
                                <p:cTn id="34" presetID="42" presetClass="path" presetSubtype="0" accel="50000" decel="50000" fill="hold" grpId="0" nodeType="withEffect">
                                  <p:stCondLst>
                                    <p:cond delay="0"/>
                                  </p:stCondLst>
                                  <p:childTnLst>
                                    <p:animMotion origin="layout" path="M -3.125E-6 0 L -0.06836 0 " pathEditMode="relative" rAng="0" ptsTypes="AA">
                                      <p:cBhvr>
                                        <p:cTn id="35" dur="3000" fill="hold"/>
                                        <p:tgtEl>
                                          <p:spTgt spid="22"/>
                                        </p:tgtEl>
                                        <p:attrNameLst>
                                          <p:attrName>ppt_x</p:attrName>
                                          <p:attrName>ppt_y</p:attrName>
                                        </p:attrNameLst>
                                      </p:cBhvr>
                                      <p:rCtr x="-3424" y="0"/>
                                    </p:animMotion>
                                  </p:childTnLst>
                                </p:cTn>
                              </p:par>
                            </p:childTnLst>
                          </p:cTn>
                        </p:par>
                        <p:par>
                          <p:cTn id="36" fill="hold">
                            <p:stCondLst>
                              <p:cond delay="7500"/>
                            </p:stCondLst>
                            <p:childTnLst>
                              <p:par>
                                <p:cTn id="37" presetID="10" presetClass="exit" presetSubtype="0" fill="hold" nodeType="afterEffect">
                                  <p:stCondLst>
                                    <p:cond delay="0"/>
                                  </p:stCondLst>
                                  <p:childTnLst>
                                    <p:animEffect transition="out" filter="fade">
                                      <p:cBhvr>
                                        <p:cTn id="38" dur="500"/>
                                        <p:tgtEl>
                                          <p:spTgt spid="112"/>
                                        </p:tgtEl>
                                      </p:cBhvr>
                                    </p:animEffect>
                                    <p:set>
                                      <p:cBhvr>
                                        <p:cTn id="39" dur="1" fill="hold">
                                          <p:stCondLst>
                                            <p:cond delay="499"/>
                                          </p:stCondLst>
                                        </p:cTn>
                                        <p:tgtEl>
                                          <p:spTgt spid="112"/>
                                        </p:tgtEl>
                                        <p:attrNameLst>
                                          <p:attrName>style.visibility</p:attrName>
                                        </p:attrNameLst>
                                      </p:cBhvr>
                                      <p:to>
                                        <p:strVal val="hidden"/>
                                      </p:to>
                                    </p:set>
                                  </p:childTnLst>
                                </p:cTn>
                              </p:par>
                            </p:childTnLst>
                          </p:cTn>
                        </p:par>
                        <p:par>
                          <p:cTn id="40" fill="hold">
                            <p:stCondLst>
                              <p:cond delay="8000"/>
                            </p:stCondLst>
                            <p:childTnLst>
                              <p:par>
                                <p:cTn id="41" presetID="10" presetClass="entr" presetSubtype="0" fill="hold" grpId="0" nodeType="afterEffect">
                                  <p:stCondLst>
                                    <p:cond delay="0"/>
                                  </p:stCondLst>
                                  <p:childTnLst>
                                    <p:set>
                                      <p:cBhvr>
                                        <p:cTn id="42" dur="1" fill="hold">
                                          <p:stCondLst>
                                            <p:cond delay="0"/>
                                          </p:stCondLst>
                                        </p:cTn>
                                        <p:tgtEl>
                                          <p:spTgt spid="111"/>
                                        </p:tgtEl>
                                        <p:attrNameLst>
                                          <p:attrName>style.visibility</p:attrName>
                                        </p:attrNameLst>
                                      </p:cBhvr>
                                      <p:to>
                                        <p:strVal val="visible"/>
                                      </p:to>
                                    </p:set>
                                    <p:animEffect transition="in" filter="fade">
                                      <p:cBhvr>
                                        <p:cTn id="43" dur="500"/>
                                        <p:tgtEl>
                                          <p:spTgt spid="111"/>
                                        </p:tgtEl>
                                      </p:cBhvr>
                                    </p:animEffect>
                                  </p:childTnLst>
                                </p:cTn>
                              </p:par>
                            </p:childTnLst>
                          </p:cTn>
                        </p:par>
                        <p:par>
                          <p:cTn id="44" fill="hold">
                            <p:stCondLst>
                              <p:cond delay="8500"/>
                            </p:stCondLst>
                            <p:childTnLst>
                              <p:par>
                                <p:cTn id="45" presetID="10"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500"/>
                                        <p:tgtEl>
                                          <p:spTgt spid="35"/>
                                        </p:tgtEl>
                                      </p:cBhvr>
                                    </p:animEffect>
                                  </p:childTnLst>
                                </p:cTn>
                              </p:par>
                            </p:childTnLst>
                          </p:cTn>
                        </p:par>
                        <p:par>
                          <p:cTn id="48" fill="hold">
                            <p:stCondLst>
                              <p:cond delay="9000"/>
                            </p:stCondLst>
                            <p:childTnLst>
                              <p:par>
                                <p:cTn id="49" presetID="10" presetClass="entr" presetSubtype="0" fill="hold" grpId="0" nodeType="after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fade">
                                      <p:cBhvr>
                                        <p:cTn id="51" dur="500"/>
                                        <p:tgtEl>
                                          <p:spTgt spid="2"/>
                                        </p:tgtEl>
                                      </p:cBhvr>
                                    </p:animEffect>
                                  </p:childTnLst>
                                </p:cTn>
                              </p:par>
                            </p:childTnLst>
                          </p:cTn>
                        </p:par>
                        <p:par>
                          <p:cTn id="52" fill="hold">
                            <p:stCondLst>
                              <p:cond delay="9500"/>
                            </p:stCondLst>
                            <p:childTnLst>
                              <p:par>
                                <p:cTn id="53" presetID="10" presetClass="entr" presetSubtype="0" fill="hold" nodeType="afterEffect">
                                  <p:stCondLst>
                                    <p:cond delay="0"/>
                                  </p:stCondLst>
                                  <p:childTnLst>
                                    <p:set>
                                      <p:cBhvr>
                                        <p:cTn id="54" dur="1" fill="hold">
                                          <p:stCondLst>
                                            <p:cond delay="0"/>
                                          </p:stCondLst>
                                        </p:cTn>
                                        <p:tgtEl>
                                          <p:spTgt spid="133"/>
                                        </p:tgtEl>
                                        <p:attrNameLst>
                                          <p:attrName>style.visibility</p:attrName>
                                        </p:attrNameLst>
                                      </p:cBhvr>
                                      <p:to>
                                        <p:strVal val="visible"/>
                                      </p:to>
                                    </p:set>
                                    <p:animEffect transition="in" filter="fade">
                                      <p:cBhvr>
                                        <p:cTn id="55" dur="500"/>
                                        <p:tgtEl>
                                          <p:spTgt spid="133"/>
                                        </p:tgtEl>
                                      </p:cBhvr>
                                    </p:animEffect>
                                  </p:childTnLst>
                                </p:cTn>
                              </p:par>
                            </p:childTnLst>
                          </p:cTn>
                        </p:par>
                        <p:par>
                          <p:cTn id="56" fill="hold">
                            <p:stCondLst>
                              <p:cond delay="10000"/>
                            </p:stCondLst>
                            <p:childTnLst>
                              <p:par>
                                <p:cTn id="57" presetID="42" presetClass="path" presetSubtype="0" accel="50000" decel="50000" fill="hold" nodeType="afterEffect">
                                  <p:stCondLst>
                                    <p:cond delay="0"/>
                                  </p:stCondLst>
                                  <p:childTnLst>
                                    <p:animMotion origin="layout" path="M 2.08333E-6 2.22222E-6 L -0.02266 -0.02709 " pathEditMode="relative" rAng="0" ptsTypes="AA">
                                      <p:cBhvr>
                                        <p:cTn id="58" dur="1500" fill="hold"/>
                                        <p:tgtEl>
                                          <p:spTgt spid="133"/>
                                        </p:tgtEl>
                                        <p:attrNameLst>
                                          <p:attrName>ppt_x</p:attrName>
                                          <p:attrName>ppt_y</p:attrName>
                                        </p:attrNameLst>
                                      </p:cBhvr>
                                      <p:rCtr x="-1133" y="-1366"/>
                                    </p:animMotion>
                                  </p:childTnLst>
                                </p:cTn>
                              </p:par>
                            </p:childTnLst>
                          </p:cTn>
                        </p:par>
                        <p:par>
                          <p:cTn id="59" fill="hold">
                            <p:stCondLst>
                              <p:cond delay="11500"/>
                            </p:stCondLst>
                            <p:childTnLst>
                              <p:par>
                                <p:cTn id="60" presetID="10" presetClass="entr" presetSubtype="0" fill="hold" grpId="0" nodeType="afterEffect">
                                  <p:stCondLst>
                                    <p:cond delay="0"/>
                                  </p:stCondLst>
                                  <p:childTnLst>
                                    <p:set>
                                      <p:cBhvr>
                                        <p:cTn id="61" dur="1" fill="hold">
                                          <p:stCondLst>
                                            <p:cond delay="0"/>
                                          </p:stCondLst>
                                        </p:cTn>
                                        <p:tgtEl>
                                          <p:spTgt spid="64"/>
                                        </p:tgtEl>
                                        <p:attrNameLst>
                                          <p:attrName>style.visibility</p:attrName>
                                        </p:attrNameLst>
                                      </p:cBhvr>
                                      <p:to>
                                        <p:strVal val="visible"/>
                                      </p:to>
                                    </p:set>
                                    <p:animEffect transition="in" filter="fade">
                                      <p:cBhvr>
                                        <p:cTn id="6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 grpId="0" animBg="1"/>
      <p:bldP spid="108" grpId="1" animBg="1"/>
      <p:bldP spid="22" grpId="0" animBg="1"/>
      <p:bldP spid="22" grpId="1" animBg="1"/>
      <p:bldP spid="35" grpId="0" animBg="1"/>
      <p:bldP spid="111" grpId="0" animBg="1"/>
      <p:bldP spid="2" grpId="0" animBg="1"/>
      <p:bldP spid="6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45265" y="0"/>
            <a:ext cx="9144000" cy="973723"/>
          </a:xfrm>
        </p:spPr>
        <p:txBody>
          <a:bodyPr>
            <a:normAutofit/>
          </a:bodyPr>
          <a:lstStyle/>
          <a:p>
            <a:r>
              <a:rPr lang="en-US" altLang="ja-JP" sz="4400" dirty="0" smtClean="0">
                <a:latin typeface="Meiryo UI" panose="020B0604030504040204" pitchFamily="50" charset="-128"/>
                <a:ea typeface="Meiryo UI" panose="020B0604030504040204" pitchFamily="50" charset="-128"/>
              </a:rPr>
              <a:t>2</a:t>
            </a:r>
            <a:r>
              <a:rPr lang="ja-JP" altLang="en-US" sz="4400" dirty="0" smtClean="0">
                <a:latin typeface="Meiryo UI" panose="020B0604030504040204" pitchFamily="50" charset="-128"/>
                <a:ea typeface="Meiryo UI" panose="020B0604030504040204" pitchFamily="50" charset="-128"/>
              </a:rPr>
              <a:t>枚の写真の違いは何？</a:t>
            </a:r>
            <a:endParaRPr kumimoji="1" lang="ja-JP" altLang="en-US" sz="4400" dirty="0">
              <a:latin typeface="Meiryo UI" panose="020B0604030504040204" pitchFamily="50" charset="-128"/>
              <a:ea typeface="Meiryo UI" panose="020B0604030504040204" pitchFamily="50" charset="-128"/>
            </a:endParaRPr>
          </a:p>
        </p:txBody>
      </p:sp>
      <p:pic>
        <p:nvPicPr>
          <p:cNvPr id="9" name="図 8"/>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rot="5400000">
            <a:off x="617404" y="1522962"/>
            <a:ext cx="5430075" cy="4574826"/>
          </a:xfrm>
          <a:prstGeom prst="rect">
            <a:avLst/>
          </a:prstGeom>
        </p:spPr>
      </p:pic>
      <p:pic>
        <p:nvPicPr>
          <p:cNvPr id="3" name="図 2"/>
          <p:cNvPicPr>
            <a:picLocks noChangeAspect="1"/>
          </p:cNvPicPr>
          <p:nvPr/>
        </p:nvPicPr>
        <p:blipFill rotWithShape="1">
          <a:blip r:embed="rId4" cstate="screen">
            <a:extLst>
              <a:ext uri="{28A0092B-C50C-407E-A947-70E740481C1C}">
                <a14:useLocalDpi xmlns:a14="http://schemas.microsoft.com/office/drawing/2010/main"/>
              </a:ext>
            </a:extLst>
          </a:blip>
          <a:srcRect r="-444"/>
          <a:stretch/>
        </p:blipFill>
        <p:spPr>
          <a:xfrm rot="5400000">
            <a:off x="6290376" y="1636835"/>
            <a:ext cx="5344656" cy="4261660"/>
          </a:xfrm>
          <a:prstGeom prst="rect">
            <a:avLst/>
          </a:prstGeom>
        </p:spPr>
      </p:pic>
      <p:sp>
        <p:nvSpPr>
          <p:cNvPr id="5" name="動作設定ボタン: 進む/次へ 4">
            <a:hlinkClick r:id="" action="ppaction://hlinkshowjump?jump=nextslide" highlightClick="1"/>
          </p:cNvPr>
          <p:cNvSpPr/>
          <p:nvPr/>
        </p:nvSpPr>
        <p:spPr>
          <a:xfrm>
            <a:off x="11415250" y="6181896"/>
            <a:ext cx="634181" cy="516194"/>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43571791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正方形/長方形 88"/>
          <p:cNvSpPr/>
          <p:nvPr/>
        </p:nvSpPr>
        <p:spPr>
          <a:xfrm>
            <a:off x="0" y="19498"/>
            <a:ext cx="12192000" cy="765129"/>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3200" dirty="0" smtClean="0">
                <a:solidFill>
                  <a:schemeClr val="tx1"/>
                </a:solidFill>
                <a:latin typeface="Meiryo UI" panose="020B0604030504040204" pitchFamily="50" charset="-128"/>
                <a:ea typeface="Meiryo UI" panose="020B0604030504040204" pitchFamily="50" charset="-128"/>
              </a:rPr>
              <a:t> </a:t>
            </a:r>
            <a:r>
              <a:rPr lang="ja-JP" altLang="en-US" sz="3200" dirty="0">
                <a:solidFill>
                  <a:schemeClr val="tx1"/>
                </a:solidFill>
                <a:latin typeface="Meiryo UI" panose="020B0604030504040204" pitchFamily="50" charset="-128"/>
                <a:ea typeface="Meiryo UI" panose="020B0604030504040204" pitchFamily="50" charset="-128"/>
              </a:rPr>
              <a:t>◆ </a:t>
            </a:r>
            <a:r>
              <a:rPr lang="en-US" altLang="ja-JP" sz="3200" dirty="0" smtClean="0">
                <a:solidFill>
                  <a:schemeClr val="tx1"/>
                </a:solidFill>
                <a:latin typeface="Meiryo UI" panose="020B0604030504040204" pitchFamily="50" charset="-128"/>
                <a:ea typeface="Meiryo UI" panose="020B0604030504040204" pitchFamily="50" charset="-128"/>
              </a:rPr>
              <a:t>GPIO</a:t>
            </a:r>
            <a:r>
              <a:rPr lang="ja-JP" altLang="en-US" sz="3200" dirty="0" smtClean="0">
                <a:solidFill>
                  <a:schemeClr val="tx1"/>
                </a:solidFill>
                <a:latin typeface="Meiryo UI" panose="020B0604030504040204" pitchFamily="50" charset="-128"/>
                <a:ea typeface="Meiryo UI" panose="020B0604030504040204" pitchFamily="50" charset="-128"/>
              </a:rPr>
              <a:t>タグ</a:t>
            </a:r>
            <a:r>
              <a:rPr lang="en-US" altLang="ja-JP" sz="3200" dirty="0" smtClean="0">
                <a:solidFill>
                  <a:schemeClr val="tx1"/>
                </a:solidFill>
                <a:latin typeface="Meiryo UI" panose="020B0604030504040204" pitchFamily="50" charset="-128"/>
                <a:ea typeface="Meiryo UI" panose="020B0604030504040204" pitchFamily="50" charset="-128"/>
              </a:rPr>
              <a:t>(</a:t>
            </a:r>
            <a:r>
              <a:rPr lang="ja-JP" altLang="en-US" sz="3200" dirty="0" smtClean="0">
                <a:solidFill>
                  <a:schemeClr val="tx1"/>
                </a:solidFill>
                <a:latin typeface="Meiryo UI" panose="020B0604030504040204" pitchFamily="50" charset="-128"/>
                <a:ea typeface="Meiryo UI" panose="020B0604030504040204" pitchFamily="50" charset="-128"/>
              </a:rPr>
              <a:t>プログラムスイッチ</a:t>
            </a:r>
            <a:r>
              <a:rPr lang="en-US" altLang="ja-JP" sz="3200" dirty="0" smtClean="0">
                <a:solidFill>
                  <a:schemeClr val="tx1"/>
                </a:solidFill>
                <a:latin typeface="Meiryo UI" panose="020B0604030504040204" pitchFamily="50" charset="-128"/>
                <a:ea typeface="Meiryo UI" panose="020B0604030504040204" pitchFamily="50" charset="-128"/>
              </a:rPr>
              <a:t>)</a:t>
            </a:r>
            <a:r>
              <a:rPr lang="ja-JP" altLang="en-US" sz="3200" dirty="0" smtClean="0">
                <a:solidFill>
                  <a:schemeClr val="tx1"/>
                </a:solidFill>
                <a:latin typeface="Meiryo UI" panose="020B0604030504040204" pitchFamily="50" charset="-128"/>
                <a:ea typeface="Meiryo UI" panose="020B0604030504040204" pitchFamily="50" charset="-128"/>
              </a:rPr>
              <a:t>の</a:t>
            </a:r>
            <a:r>
              <a:rPr lang="ja-JP" altLang="en-US" sz="3200" dirty="0">
                <a:solidFill>
                  <a:schemeClr val="tx1"/>
                </a:solidFill>
                <a:latin typeface="Meiryo UI" panose="020B0604030504040204" pitchFamily="50" charset="-128"/>
                <a:ea typeface="Meiryo UI" panose="020B0604030504040204" pitchFamily="50" charset="-128"/>
              </a:rPr>
              <a:t>命令</a:t>
            </a:r>
            <a:r>
              <a:rPr lang="ja-JP" altLang="en-US" sz="3200" dirty="0" smtClean="0">
                <a:solidFill>
                  <a:schemeClr val="tx1"/>
                </a:solidFill>
                <a:latin typeface="Meiryo UI" panose="020B0604030504040204" pitchFamily="50" charset="-128"/>
                <a:ea typeface="Meiryo UI" panose="020B0604030504040204" pitchFamily="50" charset="-128"/>
              </a:rPr>
              <a:t>を作ろう</a:t>
            </a:r>
            <a:endParaRPr lang="en-US" altLang="ja-JP" sz="3200" dirty="0">
              <a:solidFill>
                <a:schemeClr val="tx1"/>
              </a:solidFill>
              <a:latin typeface="Meiryo UI" panose="020B0604030504040204" pitchFamily="50" charset="-128"/>
              <a:ea typeface="Meiryo UI" panose="020B0604030504040204" pitchFamily="50" charset="-128"/>
            </a:endParaRPr>
          </a:p>
        </p:txBody>
      </p:sp>
      <p:grpSp>
        <p:nvGrpSpPr>
          <p:cNvPr id="7" name="グループ化 6"/>
          <p:cNvGrpSpPr/>
          <p:nvPr/>
        </p:nvGrpSpPr>
        <p:grpSpPr>
          <a:xfrm>
            <a:off x="671744" y="939800"/>
            <a:ext cx="10688441" cy="5785678"/>
            <a:chOff x="557409" y="682465"/>
            <a:chExt cx="9928665" cy="5575002"/>
          </a:xfrm>
        </p:grpSpPr>
        <p:grpSp>
          <p:nvGrpSpPr>
            <p:cNvPr id="96" name="グループ化 95"/>
            <p:cNvGrpSpPr/>
            <p:nvPr/>
          </p:nvGrpSpPr>
          <p:grpSpPr>
            <a:xfrm>
              <a:off x="557409" y="682465"/>
              <a:ext cx="9928665" cy="5575002"/>
              <a:chOff x="1209822" y="1350497"/>
              <a:chExt cx="9734843" cy="5387927"/>
            </a:xfrm>
          </p:grpSpPr>
          <p:sp>
            <p:nvSpPr>
              <p:cNvPr id="97" name="角丸四角形 96"/>
              <p:cNvSpPr/>
              <p:nvPr/>
            </p:nvSpPr>
            <p:spPr>
              <a:xfrm>
                <a:off x="1209822" y="1350497"/>
                <a:ext cx="9734843" cy="5387927"/>
              </a:xfrm>
              <a:prstGeom prst="roundRect">
                <a:avLst>
                  <a:gd name="adj" fmla="val 7428"/>
                </a:avLst>
              </a:prstGeom>
              <a:solidFill>
                <a:schemeClr val="tx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8" name="正方形/長方形 97"/>
              <p:cNvSpPr/>
              <p:nvPr/>
            </p:nvSpPr>
            <p:spPr>
              <a:xfrm>
                <a:off x="1505242" y="1536933"/>
                <a:ext cx="9144001" cy="5008098"/>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99" name="図 98"/>
            <p:cNvPicPr>
              <a:picLocks noChangeAspect="1"/>
            </p:cNvPicPr>
            <p:nvPr/>
          </p:nvPicPr>
          <p:blipFill rotWithShape="1">
            <a:blip r:embed="rId3" cstate="screen">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a:ext>
              </a:extLst>
            </a:blip>
            <a:srcRect t="27503"/>
            <a:stretch/>
          </p:blipFill>
          <p:spPr>
            <a:xfrm>
              <a:off x="965369" y="958872"/>
              <a:ext cx="7699957" cy="4971837"/>
            </a:xfrm>
            <a:prstGeom prst="rect">
              <a:avLst/>
            </a:prstGeom>
          </p:spPr>
        </p:pic>
      </p:grpSp>
      <p:grpSp>
        <p:nvGrpSpPr>
          <p:cNvPr id="88" name="GPIOタグ"/>
          <p:cNvGrpSpPr/>
          <p:nvPr/>
        </p:nvGrpSpPr>
        <p:grpSpPr>
          <a:xfrm>
            <a:off x="8026789" y="3884027"/>
            <a:ext cx="1794461" cy="512730"/>
            <a:chOff x="7605964" y="2595822"/>
            <a:chExt cx="1794461" cy="512730"/>
          </a:xfrm>
        </p:grpSpPr>
        <p:grpSp>
          <p:nvGrpSpPr>
            <p:cNvPr id="63" name="グループ化 62"/>
            <p:cNvGrpSpPr/>
            <p:nvPr/>
          </p:nvGrpSpPr>
          <p:grpSpPr>
            <a:xfrm>
              <a:off x="7605964" y="2595822"/>
              <a:ext cx="1794461" cy="512730"/>
              <a:chOff x="9451317" y="1533917"/>
              <a:chExt cx="2395732" cy="748378"/>
            </a:xfrm>
          </p:grpSpPr>
          <p:grpSp>
            <p:nvGrpSpPr>
              <p:cNvPr id="64" name="グループ化 63"/>
              <p:cNvGrpSpPr/>
              <p:nvPr/>
            </p:nvGrpSpPr>
            <p:grpSpPr>
              <a:xfrm>
                <a:off x="9737842" y="1533917"/>
                <a:ext cx="2109207" cy="738015"/>
                <a:chOff x="692149" y="3869207"/>
                <a:chExt cx="2592387" cy="863027"/>
              </a:xfrm>
            </p:grpSpPr>
            <p:grpSp>
              <p:nvGrpSpPr>
                <p:cNvPr id="70" name="グループ化 69"/>
                <p:cNvGrpSpPr/>
                <p:nvPr/>
              </p:nvGrpSpPr>
              <p:grpSpPr>
                <a:xfrm>
                  <a:off x="692149" y="3886098"/>
                  <a:ext cx="2592387" cy="846136"/>
                  <a:chOff x="2421264" y="5175880"/>
                  <a:chExt cx="2592387" cy="846136"/>
                </a:xfrm>
              </p:grpSpPr>
              <p:grpSp>
                <p:nvGrpSpPr>
                  <p:cNvPr id="72" name="グループ化 71"/>
                  <p:cNvGrpSpPr/>
                  <p:nvPr/>
                </p:nvGrpSpPr>
                <p:grpSpPr>
                  <a:xfrm>
                    <a:off x="4658051" y="5175880"/>
                    <a:ext cx="355600" cy="845810"/>
                    <a:chOff x="2959100" y="1768475"/>
                    <a:chExt cx="355600" cy="845810"/>
                  </a:xfrm>
                </p:grpSpPr>
                <p:sp>
                  <p:nvSpPr>
                    <p:cNvPr id="85" name="楕円 84"/>
                    <p:cNvSpPr/>
                    <p:nvPr/>
                  </p:nvSpPr>
                  <p:spPr>
                    <a:xfrm>
                      <a:off x="2959100" y="1856896"/>
                      <a:ext cx="355600" cy="668968"/>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6" name="正方形/長方形 85"/>
                    <p:cNvSpPr/>
                    <p:nvPr/>
                  </p:nvSpPr>
                  <p:spPr>
                    <a:xfrm>
                      <a:off x="3048000" y="1768475"/>
                      <a:ext cx="152400" cy="84581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3" name="正方形/長方形 72"/>
                  <p:cNvSpPr/>
                  <p:nvPr/>
                </p:nvSpPr>
                <p:spPr>
                  <a:xfrm>
                    <a:off x="2421264" y="5175880"/>
                    <a:ext cx="2376487" cy="845810"/>
                  </a:xfrm>
                  <a:prstGeom prst="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4" name="グループ化 73"/>
                  <p:cNvGrpSpPr/>
                  <p:nvPr/>
                </p:nvGrpSpPr>
                <p:grpSpPr>
                  <a:xfrm>
                    <a:off x="2428409" y="5176206"/>
                    <a:ext cx="685800" cy="845810"/>
                    <a:chOff x="2411740" y="3886259"/>
                    <a:chExt cx="685800" cy="845810"/>
                  </a:xfrm>
                </p:grpSpPr>
                <p:sp>
                  <p:nvSpPr>
                    <p:cNvPr id="75" name="正方形/長方形 74"/>
                    <p:cNvSpPr/>
                    <p:nvPr/>
                  </p:nvSpPr>
                  <p:spPr>
                    <a:xfrm>
                      <a:off x="2411740" y="3886259"/>
                      <a:ext cx="685800" cy="84581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6" name="正方形/長方形 75"/>
                    <p:cNvSpPr/>
                    <p:nvPr/>
                  </p:nvSpPr>
                  <p:spPr>
                    <a:xfrm>
                      <a:off x="2488266" y="4165731"/>
                      <a:ext cx="532746" cy="2868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7" name="正方形/長方形 76"/>
                    <p:cNvSpPr/>
                    <p:nvPr/>
                  </p:nvSpPr>
                  <p:spPr>
                    <a:xfrm>
                      <a:off x="2560571" y="4225364"/>
                      <a:ext cx="72000" cy="72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8" name="正方形/長方形 77"/>
                    <p:cNvSpPr/>
                    <p:nvPr/>
                  </p:nvSpPr>
                  <p:spPr>
                    <a:xfrm>
                      <a:off x="2560571" y="4329099"/>
                      <a:ext cx="72000" cy="72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9" name="正方形/長方形 78"/>
                    <p:cNvSpPr/>
                    <p:nvPr/>
                  </p:nvSpPr>
                  <p:spPr>
                    <a:xfrm>
                      <a:off x="2663349" y="4329099"/>
                      <a:ext cx="72000" cy="72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0" name="正方形/長方形 79"/>
                    <p:cNvSpPr/>
                    <p:nvPr/>
                  </p:nvSpPr>
                  <p:spPr>
                    <a:xfrm>
                      <a:off x="2770125" y="4329099"/>
                      <a:ext cx="72000" cy="72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1" name="正方形/長方形 80"/>
                    <p:cNvSpPr/>
                    <p:nvPr/>
                  </p:nvSpPr>
                  <p:spPr>
                    <a:xfrm>
                      <a:off x="2873692" y="4329099"/>
                      <a:ext cx="72000" cy="72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2" name="正方形/長方形 81"/>
                    <p:cNvSpPr/>
                    <p:nvPr/>
                  </p:nvSpPr>
                  <p:spPr>
                    <a:xfrm>
                      <a:off x="2670195" y="4222703"/>
                      <a:ext cx="72000" cy="72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3" name="正方形/長方形 82"/>
                    <p:cNvSpPr/>
                    <p:nvPr/>
                  </p:nvSpPr>
                  <p:spPr>
                    <a:xfrm>
                      <a:off x="2770125" y="4222703"/>
                      <a:ext cx="72000" cy="72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4" name="正方形/長方形 83"/>
                    <p:cNvSpPr/>
                    <p:nvPr/>
                  </p:nvSpPr>
                  <p:spPr>
                    <a:xfrm>
                      <a:off x="2870055" y="4222703"/>
                      <a:ext cx="72000" cy="72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sp>
              <p:nvSpPr>
                <p:cNvPr id="71" name="テキスト ボックス 70"/>
                <p:cNvSpPr txBox="1"/>
                <p:nvPr/>
              </p:nvSpPr>
              <p:spPr>
                <a:xfrm>
                  <a:off x="1336255" y="3869207"/>
                  <a:ext cx="931957" cy="420259"/>
                </a:xfrm>
                <a:prstGeom prst="rect">
                  <a:avLst/>
                </a:prstGeom>
                <a:noFill/>
              </p:spPr>
              <p:txBody>
                <a:bodyPr wrap="square" rtlCol="0">
                  <a:spAutoFit/>
                </a:bodyPr>
                <a:lstStyle/>
                <a:p>
                  <a:r>
                    <a:rPr lang="en-US" altLang="ja-JP" sz="1000" dirty="0" smtClean="0">
                      <a:solidFill>
                        <a:schemeClr val="bg1">
                          <a:lumMod val="65000"/>
                        </a:schemeClr>
                      </a:solidFill>
                      <a:latin typeface="Meiryo UI" panose="020B0604030504040204" pitchFamily="50" charset="-128"/>
                      <a:ea typeface="Meiryo UI" panose="020B0604030504040204" pitchFamily="50" charset="-128"/>
                    </a:rPr>
                    <a:t>GPIO</a:t>
                  </a:r>
                  <a:endParaRPr kumimoji="1" lang="ja-JP" altLang="en-US" sz="1000" dirty="0">
                    <a:solidFill>
                      <a:schemeClr val="bg1">
                        <a:lumMod val="65000"/>
                      </a:schemeClr>
                    </a:solidFill>
                    <a:latin typeface="Meiryo UI" panose="020B0604030504040204" pitchFamily="50" charset="-128"/>
                    <a:ea typeface="Meiryo UI" panose="020B0604030504040204" pitchFamily="50" charset="-128"/>
                  </a:endParaRPr>
                </a:p>
              </p:txBody>
            </p:sp>
          </p:grpSp>
          <p:grpSp>
            <p:nvGrpSpPr>
              <p:cNvPr id="65" name="グループ化 64"/>
              <p:cNvGrpSpPr/>
              <p:nvPr/>
            </p:nvGrpSpPr>
            <p:grpSpPr>
              <a:xfrm>
                <a:off x="9451317" y="1548081"/>
                <a:ext cx="290739" cy="734214"/>
                <a:chOff x="5371216" y="4597477"/>
                <a:chExt cx="537971" cy="860169"/>
              </a:xfrm>
            </p:grpSpPr>
            <p:sp>
              <p:nvSpPr>
                <p:cNvPr id="66" name="アーチ 65"/>
                <p:cNvSpPr/>
                <p:nvPr/>
              </p:nvSpPr>
              <p:spPr>
                <a:xfrm rot="5400000">
                  <a:off x="5181138" y="4791596"/>
                  <a:ext cx="851524" cy="471368"/>
                </a:xfrm>
                <a:prstGeom prst="blockArc">
                  <a:avLst>
                    <a:gd name="adj1" fmla="val 10660726"/>
                    <a:gd name="adj2" fmla="val 21418039"/>
                    <a:gd name="adj3" fmla="val 22066"/>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67" name="正方形/長方形 66"/>
                <p:cNvSpPr/>
                <p:nvPr/>
              </p:nvSpPr>
              <p:spPr>
                <a:xfrm>
                  <a:off x="5736872" y="4597477"/>
                  <a:ext cx="172315" cy="84436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8" name="正方形/長方形 67"/>
                <p:cNvSpPr/>
                <p:nvPr/>
              </p:nvSpPr>
              <p:spPr>
                <a:xfrm>
                  <a:off x="5587116" y="4597477"/>
                  <a:ext cx="322070" cy="107815"/>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9" name="正方形/長方形 68"/>
                <p:cNvSpPr/>
                <p:nvPr/>
              </p:nvSpPr>
              <p:spPr>
                <a:xfrm>
                  <a:off x="5624082" y="5349830"/>
                  <a:ext cx="285103" cy="107816"/>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sp>
          <p:nvSpPr>
            <p:cNvPr id="87" name="テキスト ボックス 86"/>
            <p:cNvSpPr txBox="1"/>
            <p:nvPr/>
          </p:nvSpPr>
          <p:spPr>
            <a:xfrm>
              <a:off x="8392869" y="2759155"/>
              <a:ext cx="817935" cy="276999"/>
            </a:xfrm>
            <a:prstGeom prst="rect">
              <a:avLst/>
            </a:prstGeom>
            <a:noFill/>
          </p:spPr>
          <p:txBody>
            <a:bodyPr wrap="square" rtlCol="0">
              <a:spAutoFit/>
            </a:bodyPr>
            <a:lstStyle/>
            <a:p>
              <a:r>
                <a:rPr lang="ja-JP" altLang="en-US" sz="1200" b="1" dirty="0" smtClean="0">
                  <a:latin typeface="Meiryo UI" panose="020B0604030504040204" pitchFamily="50" charset="-128"/>
                  <a:ea typeface="Meiryo UI" panose="020B0604030504040204" pitchFamily="50" charset="-128"/>
                </a:rPr>
                <a:t>電源出力</a:t>
              </a:r>
              <a:endParaRPr kumimoji="1" lang="ja-JP" altLang="en-US" sz="1200" b="1" dirty="0">
                <a:latin typeface="Meiryo UI" panose="020B0604030504040204" pitchFamily="50" charset="-128"/>
                <a:ea typeface="Meiryo UI" panose="020B0604030504040204" pitchFamily="50" charset="-128"/>
              </a:endParaRPr>
            </a:p>
          </p:txBody>
        </p:sp>
      </p:grpSp>
      <p:grpSp>
        <p:nvGrpSpPr>
          <p:cNvPr id="21" name="グループ化 20"/>
          <p:cNvGrpSpPr/>
          <p:nvPr/>
        </p:nvGrpSpPr>
        <p:grpSpPr>
          <a:xfrm>
            <a:off x="3770605" y="2332389"/>
            <a:ext cx="170023" cy="474420"/>
            <a:chOff x="6335398" y="3450297"/>
            <a:chExt cx="170023" cy="474420"/>
          </a:xfrm>
        </p:grpSpPr>
        <p:sp>
          <p:nvSpPr>
            <p:cNvPr id="92" name="正方形/長方形 91"/>
            <p:cNvSpPr/>
            <p:nvPr/>
          </p:nvSpPr>
          <p:spPr>
            <a:xfrm>
              <a:off x="6335398" y="3450297"/>
              <a:ext cx="103260" cy="47442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楕円 19"/>
            <p:cNvSpPr/>
            <p:nvPr/>
          </p:nvSpPr>
          <p:spPr>
            <a:xfrm>
              <a:off x="6358268" y="3524609"/>
              <a:ext cx="147153" cy="314914"/>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93" name="先頭"/>
          <p:cNvGrpSpPr/>
          <p:nvPr/>
        </p:nvGrpSpPr>
        <p:grpSpPr>
          <a:xfrm>
            <a:off x="3777946" y="2306907"/>
            <a:ext cx="170023" cy="474420"/>
            <a:chOff x="6335398" y="3450297"/>
            <a:chExt cx="170023" cy="474420"/>
          </a:xfrm>
          <a:solidFill>
            <a:schemeClr val="bg1">
              <a:lumMod val="50000"/>
            </a:schemeClr>
          </a:solidFill>
        </p:grpSpPr>
        <p:sp>
          <p:nvSpPr>
            <p:cNvPr id="94" name="正方形/長方形 93"/>
            <p:cNvSpPr/>
            <p:nvPr/>
          </p:nvSpPr>
          <p:spPr>
            <a:xfrm>
              <a:off x="6335398" y="3450297"/>
              <a:ext cx="103260" cy="4744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5" name="楕円 94"/>
            <p:cNvSpPr/>
            <p:nvPr/>
          </p:nvSpPr>
          <p:spPr>
            <a:xfrm>
              <a:off x="6358268" y="3524609"/>
              <a:ext cx="147153" cy="31491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100" name="図 99"/>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658718" y="1835380"/>
            <a:ext cx="500368" cy="456792"/>
          </a:xfrm>
          <a:prstGeom prst="rect">
            <a:avLst/>
          </a:prstGeom>
        </p:spPr>
      </p:pic>
      <p:pic>
        <p:nvPicPr>
          <p:cNvPr id="101" name="図 100"/>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700949" y="2901640"/>
            <a:ext cx="500368" cy="467310"/>
          </a:xfrm>
          <a:prstGeom prst="rect">
            <a:avLst/>
          </a:prstGeom>
        </p:spPr>
      </p:pic>
      <p:pic>
        <p:nvPicPr>
          <p:cNvPr id="102" name="図 101"/>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9679889" y="3893854"/>
            <a:ext cx="500368" cy="491203"/>
          </a:xfrm>
          <a:prstGeom prst="rect">
            <a:avLst/>
          </a:prstGeom>
        </p:spPr>
      </p:pic>
      <p:sp>
        <p:nvSpPr>
          <p:cNvPr id="103" name="テキスト ボックス 102"/>
          <p:cNvSpPr txBox="1"/>
          <p:nvPr/>
        </p:nvSpPr>
        <p:spPr>
          <a:xfrm>
            <a:off x="10257890" y="1835380"/>
            <a:ext cx="741469" cy="318848"/>
          </a:xfrm>
          <a:prstGeom prst="rect">
            <a:avLst/>
          </a:prstGeom>
          <a:noFill/>
        </p:spPr>
        <p:txBody>
          <a:bodyPr wrap="square" rtlCol="0">
            <a:spAutoFit/>
          </a:bodyPr>
          <a:lstStyle/>
          <a:p>
            <a:r>
              <a:rPr kumimoji="1" lang="ja-JP" altLang="en-US" sz="1200" dirty="0" smtClean="0">
                <a:latin typeface="Meiryo UI" panose="020B0604030504040204" pitchFamily="50" charset="-128"/>
                <a:ea typeface="Meiryo UI" panose="020B0604030504040204" pitchFamily="50" charset="-128"/>
              </a:rPr>
              <a:t>人感</a:t>
            </a:r>
            <a:endParaRPr kumimoji="1" lang="ja-JP" altLang="en-US" sz="1200" dirty="0">
              <a:latin typeface="Meiryo UI" panose="020B0604030504040204" pitchFamily="50" charset="-128"/>
              <a:ea typeface="Meiryo UI" panose="020B0604030504040204" pitchFamily="50" charset="-128"/>
            </a:endParaRPr>
          </a:p>
        </p:txBody>
      </p:sp>
      <p:sp>
        <p:nvSpPr>
          <p:cNvPr id="104" name="テキスト ボックス 103"/>
          <p:cNvSpPr txBox="1"/>
          <p:nvPr/>
        </p:nvSpPr>
        <p:spPr>
          <a:xfrm>
            <a:off x="10281170" y="2901640"/>
            <a:ext cx="755262" cy="318848"/>
          </a:xfrm>
          <a:prstGeom prst="rect">
            <a:avLst/>
          </a:prstGeom>
          <a:noFill/>
        </p:spPr>
        <p:txBody>
          <a:bodyPr wrap="square" rtlCol="0">
            <a:spAutoFit/>
          </a:bodyPr>
          <a:lstStyle/>
          <a:p>
            <a:r>
              <a:rPr lang="ja-JP" altLang="en-US" sz="1200" dirty="0">
                <a:latin typeface="Meiryo UI" panose="020B0604030504040204" pitchFamily="50" charset="-128"/>
                <a:ea typeface="Meiryo UI" panose="020B0604030504040204" pitchFamily="50" charset="-128"/>
              </a:rPr>
              <a:t>明</a:t>
            </a:r>
            <a:r>
              <a:rPr lang="ja-JP" altLang="en-US" sz="1200" dirty="0" smtClean="0">
                <a:latin typeface="Meiryo UI" panose="020B0604030504040204" pitchFamily="50" charset="-128"/>
                <a:ea typeface="Meiryo UI" panose="020B0604030504040204" pitchFamily="50" charset="-128"/>
              </a:rPr>
              <a:t>るさ</a:t>
            </a:r>
            <a:endParaRPr kumimoji="1" lang="ja-JP" altLang="en-US" sz="1200" dirty="0">
              <a:latin typeface="Meiryo UI" panose="020B0604030504040204" pitchFamily="50" charset="-128"/>
              <a:ea typeface="Meiryo UI" panose="020B0604030504040204" pitchFamily="50" charset="-128"/>
            </a:endParaRPr>
          </a:p>
        </p:txBody>
      </p:sp>
      <p:sp>
        <p:nvSpPr>
          <p:cNvPr id="105" name="テキスト ボックス 104"/>
          <p:cNvSpPr txBox="1"/>
          <p:nvPr/>
        </p:nvSpPr>
        <p:spPr>
          <a:xfrm>
            <a:off x="10300343" y="3980031"/>
            <a:ext cx="755262" cy="318848"/>
          </a:xfrm>
          <a:prstGeom prst="rect">
            <a:avLst/>
          </a:prstGeom>
          <a:noFill/>
        </p:spPr>
        <p:txBody>
          <a:bodyPr wrap="square" rtlCol="0">
            <a:spAutoFit/>
          </a:bodyPr>
          <a:lstStyle/>
          <a:p>
            <a:r>
              <a:rPr lang="en-US" altLang="ja-JP" sz="1200" dirty="0" smtClean="0">
                <a:latin typeface="Meiryo UI" panose="020B0604030504040204" pitchFamily="50" charset="-128"/>
                <a:ea typeface="Meiryo UI" panose="020B0604030504040204" pitchFamily="50" charset="-128"/>
              </a:rPr>
              <a:t>GPIO</a:t>
            </a:r>
            <a:endParaRPr kumimoji="1" lang="ja-JP" altLang="en-US" sz="1200" dirty="0">
              <a:latin typeface="Meiryo UI" panose="020B0604030504040204" pitchFamily="50" charset="-128"/>
              <a:ea typeface="Meiryo UI" panose="020B0604030504040204" pitchFamily="50" charset="-128"/>
            </a:endParaRPr>
          </a:p>
        </p:txBody>
      </p:sp>
      <p:pic>
        <p:nvPicPr>
          <p:cNvPr id="62" name="指２"/>
          <p:cNvPicPr>
            <a:picLocks noChangeAspect="1"/>
          </p:cNvPicPr>
          <p:nvPr/>
        </p:nvPicPr>
        <p:blipFill rotWithShape="1">
          <a:blip r:embed="rId8" cstate="screen">
            <a:extLst>
              <a:ext uri="{BEBA8EAE-BF5A-486C-A8C5-ECC9F3942E4B}">
                <a14:imgProps xmlns:a14="http://schemas.microsoft.com/office/drawing/2010/main">
                  <a14:imgLayer r:embed="rId9">
                    <a14:imgEffect>
                      <a14:backgroundRemoval t="0" b="100000" l="0" r="100000"/>
                    </a14:imgEffect>
                  </a14:imgLayer>
                </a14:imgProps>
              </a:ext>
              <a:ext uri="{28A0092B-C50C-407E-A947-70E740481C1C}">
                <a14:useLocalDpi xmlns:a14="http://schemas.microsoft.com/office/drawing/2010/main"/>
              </a:ext>
            </a:extLst>
          </a:blip>
          <a:srcRect/>
          <a:stretch/>
        </p:blipFill>
        <p:spPr>
          <a:xfrm>
            <a:off x="9589843" y="4219048"/>
            <a:ext cx="614228" cy="835045"/>
          </a:xfrm>
          <a:prstGeom prst="rect">
            <a:avLst/>
          </a:prstGeom>
        </p:spPr>
      </p:pic>
      <p:grpSp>
        <p:nvGrpSpPr>
          <p:cNvPr id="28" name="明るさタグ"/>
          <p:cNvGrpSpPr/>
          <p:nvPr/>
        </p:nvGrpSpPr>
        <p:grpSpPr>
          <a:xfrm>
            <a:off x="2255096" y="2259552"/>
            <a:ext cx="1885272" cy="558248"/>
            <a:chOff x="8260984" y="2419429"/>
            <a:chExt cx="1885272" cy="558248"/>
          </a:xfrm>
        </p:grpSpPr>
        <p:grpSp>
          <p:nvGrpSpPr>
            <p:cNvPr id="10" name="人感タグ"/>
            <p:cNvGrpSpPr/>
            <p:nvPr/>
          </p:nvGrpSpPr>
          <p:grpSpPr>
            <a:xfrm>
              <a:off x="8260984" y="2419429"/>
              <a:ext cx="1885272" cy="558248"/>
              <a:chOff x="5645229" y="2414799"/>
              <a:chExt cx="2782436" cy="887925"/>
            </a:xfrm>
          </p:grpSpPr>
          <p:grpSp>
            <p:nvGrpSpPr>
              <p:cNvPr id="11" name="グループ化 10"/>
              <p:cNvGrpSpPr/>
              <p:nvPr/>
            </p:nvGrpSpPr>
            <p:grpSpPr>
              <a:xfrm>
                <a:off x="5645229" y="2414799"/>
                <a:ext cx="2592387" cy="845810"/>
                <a:chOff x="800100" y="840204"/>
                <a:chExt cx="2592387" cy="845810"/>
              </a:xfrm>
            </p:grpSpPr>
            <p:grpSp>
              <p:nvGrpSpPr>
                <p:cNvPr id="13" name="グループ化 12"/>
                <p:cNvGrpSpPr/>
                <p:nvPr/>
              </p:nvGrpSpPr>
              <p:grpSpPr>
                <a:xfrm>
                  <a:off x="800100" y="840204"/>
                  <a:ext cx="2592387" cy="845810"/>
                  <a:chOff x="722313" y="1768475"/>
                  <a:chExt cx="2592387" cy="845810"/>
                </a:xfrm>
              </p:grpSpPr>
              <p:grpSp>
                <p:nvGrpSpPr>
                  <p:cNvPr id="15" name="グループ化 14"/>
                  <p:cNvGrpSpPr/>
                  <p:nvPr/>
                </p:nvGrpSpPr>
                <p:grpSpPr>
                  <a:xfrm>
                    <a:off x="2959100" y="1768475"/>
                    <a:ext cx="355600" cy="845810"/>
                    <a:chOff x="2959100" y="1768475"/>
                    <a:chExt cx="355600" cy="845810"/>
                  </a:xfrm>
                </p:grpSpPr>
                <p:sp>
                  <p:nvSpPr>
                    <p:cNvPr id="18" name="楕円 17"/>
                    <p:cNvSpPr/>
                    <p:nvPr/>
                  </p:nvSpPr>
                  <p:spPr>
                    <a:xfrm>
                      <a:off x="2959100" y="1856896"/>
                      <a:ext cx="355600" cy="668968"/>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正方形/長方形 18"/>
                    <p:cNvSpPr/>
                    <p:nvPr/>
                  </p:nvSpPr>
                  <p:spPr>
                    <a:xfrm>
                      <a:off x="3048000" y="1768475"/>
                      <a:ext cx="152400" cy="84581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6" name="正方形/長方形 15"/>
                  <p:cNvSpPr/>
                  <p:nvPr/>
                </p:nvSpPr>
                <p:spPr>
                  <a:xfrm>
                    <a:off x="722313" y="1768475"/>
                    <a:ext cx="2376487" cy="845810"/>
                  </a:xfrm>
                  <a:prstGeom prst="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4" name="テキスト ボックス 13"/>
                <p:cNvSpPr txBox="1"/>
                <p:nvPr/>
              </p:nvSpPr>
              <p:spPr>
                <a:xfrm>
                  <a:off x="1420770" y="864404"/>
                  <a:ext cx="948215" cy="452689"/>
                </a:xfrm>
                <a:prstGeom prst="rect">
                  <a:avLst/>
                </a:prstGeom>
                <a:noFill/>
              </p:spPr>
              <p:txBody>
                <a:bodyPr wrap="square" rtlCol="0">
                  <a:spAutoFit/>
                </a:bodyPr>
                <a:lstStyle/>
                <a:p>
                  <a:r>
                    <a:rPr kumimoji="1" lang="ja-JP" altLang="en-US" sz="1050" dirty="0" smtClean="0">
                      <a:solidFill>
                        <a:schemeClr val="bg1">
                          <a:lumMod val="65000"/>
                        </a:schemeClr>
                      </a:solidFill>
                      <a:latin typeface="Meiryo UI" panose="020B0604030504040204" pitchFamily="50" charset="-128"/>
                      <a:ea typeface="Meiryo UI" panose="020B0604030504040204" pitchFamily="50" charset="-128"/>
                    </a:rPr>
                    <a:t>明るさ</a:t>
                  </a:r>
                  <a:endParaRPr kumimoji="1" lang="ja-JP" altLang="en-US" sz="1050" dirty="0">
                    <a:solidFill>
                      <a:schemeClr val="bg1">
                        <a:lumMod val="65000"/>
                      </a:schemeClr>
                    </a:solidFill>
                    <a:latin typeface="Meiryo UI" panose="020B0604030504040204" pitchFamily="50" charset="-128"/>
                    <a:ea typeface="Meiryo UI" panose="020B0604030504040204" pitchFamily="50" charset="-128"/>
                  </a:endParaRPr>
                </a:p>
              </p:txBody>
            </p:sp>
          </p:grpSp>
          <p:sp>
            <p:nvSpPr>
              <p:cNvPr id="12" name="テキスト ボックス 11"/>
              <p:cNvSpPr txBox="1"/>
              <p:nvPr/>
            </p:nvSpPr>
            <p:spPr>
              <a:xfrm>
                <a:off x="6871913" y="2534527"/>
                <a:ext cx="1555752" cy="768197"/>
              </a:xfrm>
              <a:prstGeom prst="rect">
                <a:avLst/>
              </a:prstGeom>
              <a:noFill/>
            </p:spPr>
            <p:txBody>
              <a:bodyPr wrap="square" rtlCol="0">
                <a:spAutoFit/>
              </a:bodyPr>
              <a:lstStyle/>
              <a:p>
                <a:r>
                  <a:rPr lang="ja-JP" altLang="en-US" sz="1100" b="1" dirty="0" smtClean="0">
                    <a:latin typeface="Meiryo UI" panose="020B0604030504040204" pitchFamily="50" charset="-128"/>
                    <a:ea typeface="Meiryo UI" panose="020B0604030504040204" pitchFamily="50" charset="-128"/>
                  </a:rPr>
                  <a:t>明るさが</a:t>
                </a:r>
                <a:endParaRPr lang="en-US" altLang="ja-JP" sz="1100" b="1" dirty="0" smtClean="0">
                  <a:latin typeface="Meiryo UI" panose="020B0604030504040204" pitchFamily="50" charset="-128"/>
                  <a:ea typeface="Meiryo UI" panose="020B0604030504040204" pitchFamily="50" charset="-128"/>
                </a:endParaRPr>
              </a:p>
              <a:p>
                <a:r>
                  <a:rPr kumimoji="1" lang="ja-JP" altLang="en-US" sz="1100" b="1" dirty="0">
                    <a:latin typeface="Meiryo UI" panose="020B0604030504040204" pitchFamily="50" charset="-128"/>
                    <a:ea typeface="Meiryo UI" panose="020B0604030504040204" pitchFamily="50" charset="-128"/>
                  </a:rPr>
                  <a:t>変</a:t>
                </a:r>
                <a:r>
                  <a:rPr kumimoji="1" lang="ja-JP" altLang="en-US" sz="1100" b="1" dirty="0" smtClean="0">
                    <a:latin typeface="Meiryo UI" panose="020B0604030504040204" pitchFamily="50" charset="-128"/>
                    <a:ea typeface="Meiryo UI" panose="020B0604030504040204" pitchFamily="50" charset="-128"/>
                  </a:rPr>
                  <a:t>わったら</a:t>
                </a:r>
                <a:endParaRPr kumimoji="1" lang="ja-JP" altLang="en-US" sz="1100" b="1" dirty="0">
                  <a:latin typeface="Meiryo UI" panose="020B0604030504040204" pitchFamily="50" charset="-128"/>
                  <a:ea typeface="Meiryo UI" panose="020B0604030504040204" pitchFamily="50" charset="-128"/>
                </a:endParaRPr>
              </a:p>
            </p:txBody>
          </p:sp>
        </p:grpSp>
        <p:grpSp>
          <p:nvGrpSpPr>
            <p:cNvPr id="115" name="グループ化 114"/>
            <p:cNvGrpSpPr/>
            <p:nvPr/>
          </p:nvGrpSpPr>
          <p:grpSpPr>
            <a:xfrm>
              <a:off x="8277927" y="2422638"/>
              <a:ext cx="468945" cy="528561"/>
              <a:chOff x="800100" y="2530475"/>
              <a:chExt cx="685800" cy="845810"/>
            </a:xfrm>
          </p:grpSpPr>
          <p:sp>
            <p:nvSpPr>
              <p:cNvPr id="116" name="正方形/長方形 115"/>
              <p:cNvSpPr/>
              <p:nvPr/>
            </p:nvSpPr>
            <p:spPr>
              <a:xfrm>
                <a:off x="800100" y="2530475"/>
                <a:ext cx="685800" cy="845810"/>
              </a:xfrm>
              <a:prstGeom prst="rect">
                <a:avLst/>
              </a:prstGeom>
              <a:solidFill>
                <a:srgbClr val="33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7" name="ドーナツ 116"/>
              <p:cNvSpPr/>
              <p:nvPr/>
            </p:nvSpPr>
            <p:spPr>
              <a:xfrm>
                <a:off x="977125" y="2800980"/>
                <a:ext cx="288000" cy="288000"/>
              </a:xfrm>
              <a:prstGeom prst="donut">
                <a:avLst>
                  <a:gd name="adj" fmla="val 695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18" name="楕円 117"/>
              <p:cNvSpPr/>
              <p:nvPr/>
            </p:nvSpPr>
            <p:spPr>
              <a:xfrm>
                <a:off x="1088144" y="2702135"/>
                <a:ext cx="72000" cy="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9" name="楕円 118"/>
              <p:cNvSpPr/>
              <p:nvPr/>
            </p:nvSpPr>
            <p:spPr>
              <a:xfrm>
                <a:off x="1093063" y="3123817"/>
                <a:ext cx="72000" cy="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0" name="楕円 119"/>
              <p:cNvSpPr/>
              <p:nvPr/>
            </p:nvSpPr>
            <p:spPr>
              <a:xfrm>
                <a:off x="1303512" y="2924754"/>
                <a:ext cx="72000" cy="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1" name="楕円 120"/>
              <p:cNvSpPr/>
              <p:nvPr/>
            </p:nvSpPr>
            <p:spPr>
              <a:xfrm>
                <a:off x="871069" y="2922858"/>
                <a:ext cx="72000" cy="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2" name="楕円 121"/>
              <p:cNvSpPr/>
              <p:nvPr/>
            </p:nvSpPr>
            <p:spPr>
              <a:xfrm>
                <a:off x="937329" y="2774135"/>
                <a:ext cx="72000" cy="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3" name="楕円 122"/>
              <p:cNvSpPr/>
              <p:nvPr/>
            </p:nvSpPr>
            <p:spPr>
              <a:xfrm>
                <a:off x="949281" y="3077571"/>
                <a:ext cx="72000" cy="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4" name="楕円 123"/>
              <p:cNvSpPr/>
              <p:nvPr/>
            </p:nvSpPr>
            <p:spPr>
              <a:xfrm>
                <a:off x="1237861" y="2774135"/>
                <a:ext cx="72000" cy="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5" name="楕円 124"/>
              <p:cNvSpPr/>
              <p:nvPr/>
            </p:nvSpPr>
            <p:spPr>
              <a:xfrm>
                <a:off x="1222830" y="3059225"/>
                <a:ext cx="72000" cy="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nvGrpSpPr>
          <p:cNvPr id="106" name="グループ化 105"/>
          <p:cNvGrpSpPr/>
          <p:nvPr/>
        </p:nvGrpSpPr>
        <p:grpSpPr>
          <a:xfrm>
            <a:off x="10029170" y="1759458"/>
            <a:ext cx="252000" cy="216000"/>
            <a:chOff x="7263735" y="2692210"/>
            <a:chExt cx="875096" cy="749755"/>
          </a:xfrm>
        </p:grpSpPr>
        <p:sp>
          <p:nvSpPr>
            <p:cNvPr id="108" name="二等辺三角形 107"/>
            <p:cNvSpPr/>
            <p:nvPr/>
          </p:nvSpPr>
          <p:spPr>
            <a:xfrm>
              <a:off x="7263735" y="2692210"/>
              <a:ext cx="875096" cy="749755"/>
            </a:xfrm>
            <a:prstGeom prst="triangle">
              <a:avLst/>
            </a:prstGeom>
            <a:solidFill>
              <a:srgbClr val="FFFF00"/>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9" name="楕円 108"/>
            <p:cNvSpPr/>
            <p:nvPr/>
          </p:nvSpPr>
          <p:spPr>
            <a:xfrm>
              <a:off x="7621768" y="3257026"/>
              <a:ext cx="140093" cy="144000"/>
            </a:xfrm>
            <a:prstGeom prst="ellipse">
              <a:avLst/>
            </a:prstGeom>
            <a:solidFill>
              <a:schemeClr val="bg1"/>
            </a:solid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0" name="楕円 109"/>
            <p:cNvSpPr/>
            <p:nvPr/>
          </p:nvSpPr>
          <p:spPr>
            <a:xfrm>
              <a:off x="7629673" y="2817752"/>
              <a:ext cx="143219" cy="401286"/>
            </a:xfrm>
            <a:prstGeom prst="ellipse">
              <a:avLst/>
            </a:prstGeom>
            <a:solidFill>
              <a:schemeClr val="bg1"/>
            </a:solid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13" name="①コメント"/>
          <p:cNvSpPr txBox="1"/>
          <p:nvPr/>
        </p:nvSpPr>
        <p:spPr>
          <a:xfrm>
            <a:off x="4802907" y="5052101"/>
            <a:ext cx="3955182" cy="889578"/>
          </a:xfrm>
          <a:prstGeom prst="rect">
            <a:avLst/>
          </a:prstGeom>
          <a:solidFill>
            <a:srgbClr val="FFFFCC"/>
          </a:solidFill>
          <a:ln>
            <a:solidFill>
              <a:schemeClr val="bg1">
                <a:lumMod val="50000"/>
              </a:schemeClr>
            </a:solidFill>
          </a:ln>
        </p:spPr>
        <p:txBody>
          <a:bodyPr wrap="square" rtlCol="0" anchor="ctr">
            <a:noAutofit/>
          </a:bodyPr>
          <a:lstStyle/>
          <a:p>
            <a:r>
              <a:rPr lang="ja-JP" altLang="en-US" sz="2400" dirty="0" smtClean="0">
                <a:latin typeface="Meiryo UI" panose="020B0604030504040204" pitchFamily="50" charset="-128"/>
                <a:ea typeface="Meiryo UI" panose="020B0604030504040204" pitchFamily="50" charset="-128"/>
              </a:rPr>
              <a:t>　①　</a:t>
            </a:r>
            <a:r>
              <a:rPr lang="en-US" altLang="ja-JP" sz="2400" dirty="0" smtClean="0">
                <a:latin typeface="Meiryo UI" panose="020B0604030504040204" pitchFamily="50" charset="-128"/>
                <a:ea typeface="Meiryo UI" panose="020B0604030504040204" pitchFamily="50" charset="-128"/>
              </a:rPr>
              <a:t>GPIO</a:t>
            </a:r>
            <a:r>
              <a:rPr lang="ja-JP" altLang="en-US" sz="2400" dirty="0" smtClean="0">
                <a:latin typeface="Meiryo UI" panose="020B0604030504040204" pitchFamily="50" charset="-128"/>
                <a:ea typeface="Meiryo UI" panose="020B0604030504040204" pitchFamily="50" charset="-128"/>
              </a:rPr>
              <a:t>タグをドラッグします </a:t>
            </a:r>
            <a:endParaRPr kumimoji="1" lang="en-US" altLang="ja-JP" sz="2400" dirty="0" smtClean="0">
              <a:latin typeface="Meiryo UI" panose="020B0604030504040204" pitchFamily="50" charset="-128"/>
              <a:ea typeface="Meiryo UI" panose="020B0604030504040204" pitchFamily="50" charset="-128"/>
            </a:endParaRPr>
          </a:p>
        </p:txBody>
      </p:sp>
      <p:sp>
        <p:nvSpPr>
          <p:cNvPr id="114" name="正方形/長方形 113"/>
          <p:cNvSpPr/>
          <p:nvPr/>
        </p:nvSpPr>
        <p:spPr>
          <a:xfrm>
            <a:off x="2272984" y="2739057"/>
            <a:ext cx="1629745" cy="29467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dirty="0" smtClean="0">
                <a:solidFill>
                  <a:schemeClr val="tx1"/>
                </a:solidFill>
                <a:latin typeface="Meiryo UI" panose="020B0604030504040204" pitchFamily="50" charset="-128"/>
                <a:ea typeface="Meiryo UI" panose="020B0604030504040204" pitchFamily="50" charset="-128"/>
              </a:rPr>
              <a:t>明るさ</a:t>
            </a:r>
            <a:r>
              <a:rPr kumimoji="1" lang="ja-JP" altLang="en-US" sz="1100" dirty="0" smtClean="0">
                <a:solidFill>
                  <a:schemeClr val="tx1"/>
                </a:solidFill>
                <a:latin typeface="Meiryo UI" panose="020B0604030504040204" pitchFamily="50" charset="-128"/>
                <a:ea typeface="Meiryo UI" panose="020B0604030504040204" pitchFamily="50" charset="-128"/>
              </a:rPr>
              <a:t>　　　　　　　　</a:t>
            </a:r>
            <a:r>
              <a:rPr kumimoji="1" lang="en-US" altLang="ja-JP" sz="1100" dirty="0" smtClean="0">
                <a:solidFill>
                  <a:schemeClr val="tx1"/>
                </a:solidFill>
                <a:latin typeface="Meiryo UI" panose="020B0604030504040204" pitchFamily="50" charset="-128"/>
                <a:ea typeface="Meiryo UI" panose="020B0604030504040204" pitchFamily="50" charset="-128"/>
              </a:rPr>
              <a:t>1-3</a:t>
            </a:r>
            <a:endParaRPr kumimoji="1" lang="ja-JP" altLang="en-US" sz="1100" dirty="0">
              <a:solidFill>
                <a:schemeClr val="tx1"/>
              </a:solidFill>
              <a:latin typeface="Meiryo UI" panose="020B0604030504040204" pitchFamily="50" charset="-128"/>
              <a:ea typeface="Meiryo UI" panose="020B0604030504040204" pitchFamily="50" charset="-128"/>
            </a:endParaRPr>
          </a:p>
        </p:txBody>
      </p:sp>
      <p:sp>
        <p:nvSpPr>
          <p:cNvPr id="126" name="タイトル 1"/>
          <p:cNvSpPr txBox="1">
            <a:spLocks/>
          </p:cNvSpPr>
          <p:nvPr/>
        </p:nvSpPr>
        <p:spPr>
          <a:xfrm>
            <a:off x="8268846" y="54656"/>
            <a:ext cx="3988625" cy="675335"/>
          </a:xfrm>
          <a:prstGeom prst="rect">
            <a:avLst/>
          </a:prstGeom>
          <a:solidFill>
            <a:schemeClr val="accent4">
              <a:lumMod val="40000"/>
              <a:lumOff val="60000"/>
            </a:schemeClr>
          </a:solidFill>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sz="2000" dirty="0" smtClean="0">
                <a:latin typeface="Meiryo UI" panose="020B0604030504040204" pitchFamily="50" charset="-128"/>
                <a:ea typeface="Meiryo UI" panose="020B0604030504040204" pitchFamily="50" charset="-128"/>
              </a:rPr>
              <a:t>暗いときだけ、</a:t>
            </a:r>
            <a:r>
              <a:rPr lang="ja-JP" altLang="en-US" sz="2000" dirty="0" smtClean="0">
                <a:latin typeface="Meiryo UI" panose="020B0604030504040204" pitchFamily="50" charset="-128"/>
                <a:ea typeface="Meiryo UI" panose="020B0604030504040204" pitchFamily="50" charset="-128"/>
              </a:rPr>
              <a:t>発光ダイオード</a:t>
            </a:r>
            <a:r>
              <a:rPr lang="ja-JP" altLang="en-US" sz="2000" dirty="0" smtClean="0">
                <a:latin typeface="Meiryo UI" panose="020B0604030504040204" pitchFamily="50" charset="-128"/>
                <a:ea typeface="Meiryo UI" panose="020B0604030504040204" pitchFamily="50" charset="-128"/>
              </a:rPr>
              <a:t>が光る</a:t>
            </a:r>
            <a:endParaRPr lang="ja-JP" altLang="en-US" sz="2000" dirty="0">
              <a:latin typeface="Meiryo UI" panose="020B0604030504040204" pitchFamily="50" charset="-128"/>
              <a:ea typeface="Meiryo UI" panose="020B0604030504040204" pitchFamily="50" charset="-128"/>
            </a:endParaRPr>
          </a:p>
        </p:txBody>
      </p:sp>
      <p:sp>
        <p:nvSpPr>
          <p:cNvPr id="90" name="動作設定ボタン: 進む/次へ 89">
            <a:hlinkClick r:id="" action="ppaction://hlinkshowjump?jump=nextslide" highlightClick="1"/>
          </p:cNvPr>
          <p:cNvSpPr/>
          <p:nvPr/>
        </p:nvSpPr>
        <p:spPr>
          <a:xfrm>
            <a:off x="11473633" y="6297204"/>
            <a:ext cx="634181" cy="516194"/>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89571653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250"/>
                                  </p:stCondLst>
                                  <p:childTnLst>
                                    <p:set>
                                      <p:cBhvr>
                                        <p:cTn id="6" dur="1" fill="hold">
                                          <p:stCondLst>
                                            <p:cond delay="0"/>
                                          </p:stCondLst>
                                        </p:cTn>
                                        <p:tgtEl>
                                          <p:spTgt spid="62"/>
                                        </p:tgtEl>
                                        <p:attrNameLst>
                                          <p:attrName>style.visibility</p:attrName>
                                        </p:attrNameLst>
                                      </p:cBhvr>
                                      <p:to>
                                        <p:strVal val="visible"/>
                                      </p:to>
                                    </p:set>
                                    <p:animEffect transition="in" filter="fade">
                                      <p:cBhvr>
                                        <p:cTn id="7" dur="500"/>
                                        <p:tgtEl>
                                          <p:spTgt spid="62"/>
                                        </p:tgtEl>
                                      </p:cBhvr>
                                    </p:animEffect>
                                  </p:childTnLst>
                                </p:cTn>
                              </p:par>
                              <p:par>
                                <p:cTn id="8" presetID="10" presetClass="entr" presetSubtype="0" fill="hold" nodeType="withEffect">
                                  <p:stCondLst>
                                    <p:cond delay="1000"/>
                                  </p:stCondLst>
                                  <p:childTnLst>
                                    <p:set>
                                      <p:cBhvr>
                                        <p:cTn id="9" dur="1" fill="hold">
                                          <p:stCondLst>
                                            <p:cond delay="0"/>
                                          </p:stCondLst>
                                        </p:cTn>
                                        <p:tgtEl>
                                          <p:spTgt spid="88"/>
                                        </p:tgtEl>
                                        <p:attrNameLst>
                                          <p:attrName>style.visibility</p:attrName>
                                        </p:attrNameLst>
                                      </p:cBhvr>
                                      <p:to>
                                        <p:strVal val="visible"/>
                                      </p:to>
                                    </p:set>
                                    <p:animEffect transition="in" filter="fade">
                                      <p:cBhvr>
                                        <p:cTn id="10" dur="500"/>
                                        <p:tgtEl>
                                          <p:spTgt spid="88"/>
                                        </p:tgtEl>
                                      </p:cBhvr>
                                    </p:animEffect>
                                  </p:childTnLst>
                                </p:cTn>
                              </p:par>
                            </p:childTnLst>
                          </p:cTn>
                        </p:par>
                        <p:par>
                          <p:cTn id="11" fill="hold">
                            <p:stCondLst>
                              <p:cond delay="1500"/>
                            </p:stCondLst>
                            <p:childTnLst>
                              <p:par>
                                <p:cTn id="12" presetID="50" presetClass="path" presetSubtype="0" accel="50000" decel="50000" fill="hold" nodeType="afterEffect">
                                  <p:stCondLst>
                                    <p:cond delay="1000"/>
                                  </p:stCondLst>
                                  <p:childTnLst>
                                    <p:animMotion origin="layout" path="M 1.25E-6 2.59259E-6 L -0.1112 2.59259E-6 C -0.16081 2.59259E-6 -0.22149 -0.06042 -0.22149 -0.1088 L -0.22149 -0.21667 " pathEditMode="relative" rAng="0" ptsTypes="AAAA">
                                      <p:cBhvr>
                                        <p:cTn id="13" dur="2000" fill="hold"/>
                                        <p:tgtEl>
                                          <p:spTgt spid="62"/>
                                        </p:tgtEl>
                                        <p:attrNameLst>
                                          <p:attrName>ppt_x</p:attrName>
                                          <p:attrName>ppt_y</p:attrName>
                                        </p:attrNameLst>
                                      </p:cBhvr>
                                      <p:rCtr x="-11081" y="-10833"/>
                                    </p:animMotion>
                                  </p:childTnLst>
                                </p:cTn>
                              </p:par>
                              <p:par>
                                <p:cTn id="14" presetID="50" presetClass="path" presetSubtype="0" accel="50000" decel="50000" fill="hold" nodeType="withEffect">
                                  <p:stCondLst>
                                    <p:cond delay="1000"/>
                                  </p:stCondLst>
                                  <p:childTnLst>
                                    <p:animMotion origin="layout" path="M -1.04167E-6 -3.7037E-6 L -0.09687 -3.7037E-6 C -0.14023 -3.7037E-6 -0.19323 -0.06435 -0.19323 -0.11643 L -0.19323 -0.23217 " pathEditMode="relative" rAng="0" ptsTypes="AAAA">
                                      <p:cBhvr>
                                        <p:cTn id="15" dur="2000" fill="hold"/>
                                        <p:tgtEl>
                                          <p:spTgt spid="88"/>
                                        </p:tgtEl>
                                        <p:attrNameLst>
                                          <p:attrName>ppt_x</p:attrName>
                                          <p:attrName>ppt_y</p:attrName>
                                        </p:attrNameLst>
                                      </p:cBhvr>
                                      <p:rCtr x="-9661" y="-11620"/>
                                    </p:animMotion>
                                  </p:childTnLst>
                                </p:cTn>
                              </p:par>
                            </p:childTnLst>
                          </p:cTn>
                        </p:par>
                        <p:par>
                          <p:cTn id="16" fill="hold">
                            <p:stCondLst>
                              <p:cond delay="4500"/>
                            </p:stCondLst>
                            <p:childTnLst>
                              <p:par>
                                <p:cTn id="17" presetID="10" presetClass="exit" presetSubtype="0" fill="hold" nodeType="afterEffect">
                                  <p:stCondLst>
                                    <p:cond delay="250"/>
                                  </p:stCondLst>
                                  <p:childTnLst>
                                    <p:animEffect transition="out" filter="fade">
                                      <p:cBhvr>
                                        <p:cTn id="18" dur="500"/>
                                        <p:tgtEl>
                                          <p:spTgt spid="62"/>
                                        </p:tgtEl>
                                      </p:cBhvr>
                                    </p:animEffect>
                                    <p:set>
                                      <p:cBhvr>
                                        <p:cTn id="19" dur="1" fill="hold">
                                          <p:stCondLst>
                                            <p:cond delay="499"/>
                                          </p:stCondLst>
                                        </p:cTn>
                                        <p:tgtEl>
                                          <p:spTgt spid="62"/>
                                        </p:tgtEl>
                                        <p:attrNameLst>
                                          <p:attrName>style.visibility</p:attrName>
                                        </p:attrNameLst>
                                      </p:cBhvr>
                                      <p:to>
                                        <p:strVal val="hidden"/>
                                      </p:to>
                                    </p:set>
                                  </p:childTnLst>
                                </p:cTn>
                              </p:par>
                            </p:childTnLst>
                          </p:cTn>
                        </p:par>
                        <p:par>
                          <p:cTn id="20" fill="hold">
                            <p:stCondLst>
                              <p:cond delay="5250"/>
                            </p:stCondLst>
                            <p:childTnLst>
                              <p:par>
                                <p:cTn id="21" presetID="22" presetClass="entr" presetSubtype="8" fill="hold"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wipe(left)">
                                      <p:cBhvr>
                                        <p:cTn id="23" dur="500"/>
                                        <p:tgtEl>
                                          <p:spTgt spid="21"/>
                                        </p:tgtEl>
                                      </p:cBhvr>
                                    </p:animEffect>
                                  </p:childTnLst>
                                </p:cTn>
                              </p:par>
                              <p:par>
                                <p:cTn id="24" presetID="10" presetClass="entr" presetSubtype="0" fill="hold" nodeType="withEffect">
                                  <p:stCondLst>
                                    <p:cond delay="0"/>
                                  </p:stCondLst>
                                  <p:childTnLst>
                                    <p:set>
                                      <p:cBhvr>
                                        <p:cTn id="25" dur="1" fill="hold">
                                          <p:stCondLst>
                                            <p:cond delay="0"/>
                                          </p:stCondLst>
                                        </p:cTn>
                                        <p:tgtEl>
                                          <p:spTgt spid="93"/>
                                        </p:tgtEl>
                                        <p:attrNameLst>
                                          <p:attrName>style.visibility</p:attrName>
                                        </p:attrNameLst>
                                      </p:cBhvr>
                                      <p:to>
                                        <p:strVal val="visible"/>
                                      </p:to>
                                    </p:set>
                                    <p:animEffect transition="in" filter="fade">
                                      <p:cBhvr>
                                        <p:cTn id="26" dur="500"/>
                                        <p:tgtEl>
                                          <p:spTgt spid="93"/>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90"/>
                                        </p:tgtEl>
                                        <p:attrNameLst>
                                          <p:attrName>style.visibility</p:attrName>
                                        </p:attrNameLst>
                                      </p:cBhvr>
                                      <p:to>
                                        <p:strVal val="visible"/>
                                      </p:to>
                                    </p:set>
                                    <p:animEffect transition="in" filter="fade">
                                      <p:cBhvr>
                                        <p:cTn id="29"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正方形/長方形 92"/>
          <p:cNvSpPr/>
          <p:nvPr/>
        </p:nvSpPr>
        <p:spPr>
          <a:xfrm>
            <a:off x="0" y="19498"/>
            <a:ext cx="12192000" cy="765129"/>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3200" dirty="0" smtClean="0">
                <a:solidFill>
                  <a:schemeClr val="tx1"/>
                </a:solidFill>
                <a:latin typeface="Meiryo UI" panose="020B0604030504040204" pitchFamily="50" charset="-128"/>
                <a:ea typeface="Meiryo UI" panose="020B0604030504040204" pitchFamily="50" charset="-128"/>
              </a:rPr>
              <a:t> </a:t>
            </a:r>
            <a:r>
              <a:rPr lang="ja-JP" altLang="en-US" sz="3200" dirty="0">
                <a:solidFill>
                  <a:schemeClr val="tx1"/>
                </a:solidFill>
                <a:latin typeface="Meiryo UI" panose="020B0604030504040204" pitchFamily="50" charset="-128"/>
                <a:ea typeface="Meiryo UI" panose="020B0604030504040204" pitchFamily="50" charset="-128"/>
              </a:rPr>
              <a:t>◆ </a:t>
            </a:r>
            <a:r>
              <a:rPr lang="en-US" altLang="ja-JP" sz="3200" dirty="0" smtClean="0">
                <a:solidFill>
                  <a:schemeClr val="tx1"/>
                </a:solidFill>
                <a:latin typeface="Meiryo UI" panose="020B0604030504040204" pitchFamily="50" charset="-128"/>
                <a:ea typeface="Meiryo UI" panose="020B0604030504040204" pitchFamily="50" charset="-128"/>
              </a:rPr>
              <a:t>GPIO</a:t>
            </a:r>
            <a:r>
              <a:rPr lang="ja-JP" altLang="en-US" sz="3200" dirty="0" smtClean="0">
                <a:solidFill>
                  <a:schemeClr val="tx1"/>
                </a:solidFill>
                <a:latin typeface="Meiryo UI" panose="020B0604030504040204" pitchFamily="50" charset="-128"/>
                <a:ea typeface="Meiryo UI" panose="020B0604030504040204" pitchFamily="50" charset="-128"/>
              </a:rPr>
              <a:t>タグ</a:t>
            </a:r>
            <a:r>
              <a:rPr lang="en-US" altLang="ja-JP" sz="3200" dirty="0" smtClean="0">
                <a:solidFill>
                  <a:schemeClr val="tx1"/>
                </a:solidFill>
                <a:latin typeface="Meiryo UI" panose="020B0604030504040204" pitchFamily="50" charset="-128"/>
                <a:ea typeface="Meiryo UI" panose="020B0604030504040204" pitchFamily="50" charset="-128"/>
              </a:rPr>
              <a:t>(</a:t>
            </a:r>
            <a:r>
              <a:rPr lang="ja-JP" altLang="en-US" sz="3200" dirty="0" smtClean="0">
                <a:solidFill>
                  <a:schemeClr val="tx1"/>
                </a:solidFill>
                <a:latin typeface="Meiryo UI" panose="020B0604030504040204" pitchFamily="50" charset="-128"/>
                <a:ea typeface="Meiryo UI" panose="020B0604030504040204" pitchFamily="50" charset="-128"/>
              </a:rPr>
              <a:t>プログラムスイッチ</a:t>
            </a:r>
            <a:r>
              <a:rPr lang="en-US" altLang="ja-JP" sz="3200" dirty="0" smtClean="0">
                <a:solidFill>
                  <a:schemeClr val="tx1"/>
                </a:solidFill>
                <a:latin typeface="Meiryo UI" panose="020B0604030504040204" pitchFamily="50" charset="-128"/>
                <a:ea typeface="Meiryo UI" panose="020B0604030504040204" pitchFamily="50" charset="-128"/>
              </a:rPr>
              <a:t>)</a:t>
            </a:r>
            <a:r>
              <a:rPr lang="ja-JP" altLang="en-US" sz="3200" dirty="0" smtClean="0">
                <a:solidFill>
                  <a:schemeClr val="tx1"/>
                </a:solidFill>
                <a:latin typeface="Meiryo UI" panose="020B0604030504040204" pitchFamily="50" charset="-128"/>
                <a:ea typeface="Meiryo UI" panose="020B0604030504040204" pitchFamily="50" charset="-128"/>
              </a:rPr>
              <a:t>の</a:t>
            </a:r>
            <a:r>
              <a:rPr lang="ja-JP" altLang="en-US" sz="3200" dirty="0">
                <a:solidFill>
                  <a:schemeClr val="tx1"/>
                </a:solidFill>
                <a:latin typeface="Meiryo UI" panose="020B0604030504040204" pitchFamily="50" charset="-128"/>
                <a:ea typeface="Meiryo UI" panose="020B0604030504040204" pitchFamily="50" charset="-128"/>
              </a:rPr>
              <a:t>命令</a:t>
            </a:r>
            <a:r>
              <a:rPr lang="ja-JP" altLang="en-US" sz="3200" dirty="0" smtClean="0">
                <a:solidFill>
                  <a:schemeClr val="tx1"/>
                </a:solidFill>
                <a:latin typeface="Meiryo UI" panose="020B0604030504040204" pitchFamily="50" charset="-128"/>
                <a:ea typeface="Meiryo UI" panose="020B0604030504040204" pitchFamily="50" charset="-128"/>
              </a:rPr>
              <a:t>を作ろう</a:t>
            </a:r>
            <a:endParaRPr lang="en-US" altLang="ja-JP" sz="3200" dirty="0">
              <a:solidFill>
                <a:schemeClr val="tx1"/>
              </a:solidFill>
              <a:latin typeface="Meiryo UI" panose="020B0604030504040204" pitchFamily="50" charset="-128"/>
              <a:ea typeface="Meiryo UI" panose="020B0604030504040204" pitchFamily="50" charset="-128"/>
            </a:endParaRPr>
          </a:p>
        </p:txBody>
      </p:sp>
      <p:grpSp>
        <p:nvGrpSpPr>
          <p:cNvPr id="7" name="グループ化 6"/>
          <p:cNvGrpSpPr/>
          <p:nvPr/>
        </p:nvGrpSpPr>
        <p:grpSpPr>
          <a:xfrm>
            <a:off x="486234" y="841563"/>
            <a:ext cx="10688441" cy="5918200"/>
            <a:chOff x="557409" y="682465"/>
            <a:chExt cx="9928665" cy="5575002"/>
          </a:xfrm>
        </p:grpSpPr>
        <p:grpSp>
          <p:nvGrpSpPr>
            <p:cNvPr id="96" name="グループ化 95"/>
            <p:cNvGrpSpPr/>
            <p:nvPr/>
          </p:nvGrpSpPr>
          <p:grpSpPr>
            <a:xfrm>
              <a:off x="557409" y="682465"/>
              <a:ext cx="9928665" cy="5575002"/>
              <a:chOff x="1209822" y="1350497"/>
              <a:chExt cx="9734843" cy="5387927"/>
            </a:xfrm>
          </p:grpSpPr>
          <p:sp>
            <p:nvSpPr>
              <p:cNvPr id="97" name="角丸四角形 96"/>
              <p:cNvSpPr/>
              <p:nvPr/>
            </p:nvSpPr>
            <p:spPr>
              <a:xfrm>
                <a:off x="1209822" y="1350497"/>
                <a:ext cx="9734843" cy="5387927"/>
              </a:xfrm>
              <a:prstGeom prst="roundRect">
                <a:avLst>
                  <a:gd name="adj" fmla="val 7428"/>
                </a:avLst>
              </a:prstGeom>
              <a:solidFill>
                <a:schemeClr val="tx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8" name="正方形/長方形 97"/>
              <p:cNvSpPr/>
              <p:nvPr/>
            </p:nvSpPr>
            <p:spPr>
              <a:xfrm>
                <a:off x="1505242" y="1536933"/>
                <a:ext cx="9144001" cy="5008098"/>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99" name="図 98"/>
            <p:cNvPicPr>
              <a:picLocks noChangeAspect="1"/>
            </p:cNvPicPr>
            <p:nvPr/>
          </p:nvPicPr>
          <p:blipFill rotWithShape="1">
            <a:blip r:embed="rId3" cstate="screen">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a:ext>
              </a:extLst>
            </a:blip>
            <a:srcRect t="27503"/>
            <a:stretch/>
          </p:blipFill>
          <p:spPr>
            <a:xfrm>
              <a:off x="965369" y="958872"/>
              <a:ext cx="7699957" cy="4971837"/>
            </a:xfrm>
            <a:prstGeom prst="rect">
              <a:avLst/>
            </a:prstGeom>
          </p:spPr>
        </p:pic>
      </p:grpSp>
      <p:grpSp>
        <p:nvGrpSpPr>
          <p:cNvPr id="88" name="GPIOタグ"/>
          <p:cNvGrpSpPr/>
          <p:nvPr/>
        </p:nvGrpSpPr>
        <p:grpSpPr>
          <a:xfrm>
            <a:off x="4992116" y="1354920"/>
            <a:ext cx="1794461" cy="512730"/>
            <a:chOff x="7605964" y="2595822"/>
            <a:chExt cx="1794461" cy="512730"/>
          </a:xfrm>
        </p:grpSpPr>
        <p:grpSp>
          <p:nvGrpSpPr>
            <p:cNvPr id="63" name="グループ化 62"/>
            <p:cNvGrpSpPr/>
            <p:nvPr/>
          </p:nvGrpSpPr>
          <p:grpSpPr>
            <a:xfrm>
              <a:off x="7605964" y="2595822"/>
              <a:ext cx="1794461" cy="512730"/>
              <a:chOff x="9451317" y="1533917"/>
              <a:chExt cx="2395732" cy="748378"/>
            </a:xfrm>
          </p:grpSpPr>
          <p:grpSp>
            <p:nvGrpSpPr>
              <p:cNvPr id="64" name="グループ化 63"/>
              <p:cNvGrpSpPr/>
              <p:nvPr/>
            </p:nvGrpSpPr>
            <p:grpSpPr>
              <a:xfrm>
                <a:off x="9737842" y="1533917"/>
                <a:ext cx="2109207" cy="738015"/>
                <a:chOff x="692149" y="3869207"/>
                <a:chExt cx="2592387" cy="863027"/>
              </a:xfrm>
            </p:grpSpPr>
            <p:grpSp>
              <p:nvGrpSpPr>
                <p:cNvPr id="70" name="グループ化 69"/>
                <p:cNvGrpSpPr/>
                <p:nvPr/>
              </p:nvGrpSpPr>
              <p:grpSpPr>
                <a:xfrm>
                  <a:off x="692149" y="3886098"/>
                  <a:ext cx="2592387" cy="846136"/>
                  <a:chOff x="2421264" y="5175880"/>
                  <a:chExt cx="2592387" cy="846136"/>
                </a:xfrm>
              </p:grpSpPr>
              <p:grpSp>
                <p:nvGrpSpPr>
                  <p:cNvPr id="72" name="グループ化 71"/>
                  <p:cNvGrpSpPr/>
                  <p:nvPr/>
                </p:nvGrpSpPr>
                <p:grpSpPr>
                  <a:xfrm>
                    <a:off x="4658051" y="5175880"/>
                    <a:ext cx="355600" cy="845810"/>
                    <a:chOff x="2959100" y="1768475"/>
                    <a:chExt cx="355600" cy="845810"/>
                  </a:xfrm>
                </p:grpSpPr>
                <p:sp>
                  <p:nvSpPr>
                    <p:cNvPr id="85" name="楕円 84"/>
                    <p:cNvSpPr/>
                    <p:nvPr/>
                  </p:nvSpPr>
                  <p:spPr>
                    <a:xfrm>
                      <a:off x="2959100" y="1856896"/>
                      <a:ext cx="355600" cy="668968"/>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6" name="正方形/長方形 85"/>
                    <p:cNvSpPr/>
                    <p:nvPr/>
                  </p:nvSpPr>
                  <p:spPr>
                    <a:xfrm>
                      <a:off x="3048000" y="1768475"/>
                      <a:ext cx="152400" cy="84581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3" name="正方形/長方形 72"/>
                  <p:cNvSpPr/>
                  <p:nvPr/>
                </p:nvSpPr>
                <p:spPr>
                  <a:xfrm>
                    <a:off x="2421264" y="5175880"/>
                    <a:ext cx="2376487" cy="845810"/>
                  </a:xfrm>
                  <a:prstGeom prst="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4" name="グループ化 73"/>
                  <p:cNvGrpSpPr/>
                  <p:nvPr/>
                </p:nvGrpSpPr>
                <p:grpSpPr>
                  <a:xfrm>
                    <a:off x="2428409" y="5176206"/>
                    <a:ext cx="685800" cy="845810"/>
                    <a:chOff x="2411740" y="3886259"/>
                    <a:chExt cx="685800" cy="845810"/>
                  </a:xfrm>
                </p:grpSpPr>
                <p:sp>
                  <p:nvSpPr>
                    <p:cNvPr id="75" name="正方形/長方形 74"/>
                    <p:cNvSpPr/>
                    <p:nvPr/>
                  </p:nvSpPr>
                  <p:spPr>
                    <a:xfrm>
                      <a:off x="2411740" y="3886259"/>
                      <a:ext cx="685800" cy="84581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6" name="正方形/長方形 75"/>
                    <p:cNvSpPr/>
                    <p:nvPr/>
                  </p:nvSpPr>
                  <p:spPr>
                    <a:xfrm>
                      <a:off x="2488266" y="4165731"/>
                      <a:ext cx="532746" cy="2868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7" name="正方形/長方形 76"/>
                    <p:cNvSpPr/>
                    <p:nvPr/>
                  </p:nvSpPr>
                  <p:spPr>
                    <a:xfrm>
                      <a:off x="2560571" y="4225364"/>
                      <a:ext cx="72000" cy="72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8" name="正方形/長方形 77"/>
                    <p:cNvSpPr/>
                    <p:nvPr/>
                  </p:nvSpPr>
                  <p:spPr>
                    <a:xfrm>
                      <a:off x="2560571" y="4329099"/>
                      <a:ext cx="72000" cy="72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9" name="正方形/長方形 78"/>
                    <p:cNvSpPr/>
                    <p:nvPr/>
                  </p:nvSpPr>
                  <p:spPr>
                    <a:xfrm>
                      <a:off x="2663349" y="4329099"/>
                      <a:ext cx="72000" cy="72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0" name="正方形/長方形 79"/>
                    <p:cNvSpPr/>
                    <p:nvPr/>
                  </p:nvSpPr>
                  <p:spPr>
                    <a:xfrm>
                      <a:off x="2770125" y="4329099"/>
                      <a:ext cx="72000" cy="72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1" name="正方形/長方形 80"/>
                    <p:cNvSpPr/>
                    <p:nvPr/>
                  </p:nvSpPr>
                  <p:spPr>
                    <a:xfrm>
                      <a:off x="2873692" y="4329099"/>
                      <a:ext cx="72000" cy="72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2" name="正方形/長方形 81"/>
                    <p:cNvSpPr/>
                    <p:nvPr/>
                  </p:nvSpPr>
                  <p:spPr>
                    <a:xfrm>
                      <a:off x="2670195" y="4222703"/>
                      <a:ext cx="72000" cy="72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3" name="正方形/長方形 82"/>
                    <p:cNvSpPr/>
                    <p:nvPr/>
                  </p:nvSpPr>
                  <p:spPr>
                    <a:xfrm>
                      <a:off x="2770125" y="4222703"/>
                      <a:ext cx="72000" cy="72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4" name="正方形/長方形 83"/>
                    <p:cNvSpPr/>
                    <p:nvPr/>
                  </p:nvSpPr>
                  <p:spPr>
                    <a:xfrm>
                      <a:off x="2870055" y="4222703"/>
                      <a:ext cx="72000" cy="72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sp>
              <p:nvSpPr>
                <p:cNvPr id="71" name="テキスト ボックス 70"/>
                <p:cNvSpPr txBox="1"/>
                <p:nvPr/>
              </p:nvSpPr>
              <p:spPr>
                <a:xfrm>
                  <a:off x="1336255" y="3869207"/>
                  <a:ext cx="931957" cy="420259"/>
                </a:xfrm>
                <a:prstGeom prst="rect">
                  <a:avLst/>
                </a:prstGeom>
                <a:noFill/>
              </p:spPr>
              <p:txBody>
                <a:bodyPr wrap="square" rtlCol="0">
                  <a:spAutoFit/>
                </a:bodyPr>
                <a:lstStyle/>
                <a:p>
                  <a:r>
                    <a:rPr lang="en-US" altLang="ja-JP" sz="1000" dirty="0" smtClean="0">
                      <a:solidFill>
                        <a:schemeClr val="bg1">
                          <a:lumMod val="65000"/>
                        </a:schemeClr>
                      </a:solidFill>
                      <a:latin typeface="Meiryo UI" panose="020B0604030504040204" pitchFamily="50" charset="-128"/>
                      <a:ea typeface="Meiryo UI" panose="020B0604030504040204" pitchFamily="50" charset="-128"/>
                    </a:rPr>
                    <a:t>GPIO</a:t>
                  </a:r>
                  <a:endParaRPr kumimoji="1" lang="ja-JP" altLang="en-US" sz="1000" dirty="0">
                    <a:solidFill>
                      <a:schemeClr val="bg1">
                        <a:lumMod val="65000"/>
                      </a:schemeClr>
                    </a:solidFill>
                    <a:latin typeface="Meiryo UI" panose="020B0604030504040204" pitchFamily="50" charset="-128"/>
                    <a:ea typeface="Meiryo UI" panose="020B0604030504040204" pitchFamily="50" charset="-128"/>
                  </a:endParaRPr>
                </a:p>
              </p:txBody>
            </p:sp>
          </p:grpSp>
          <p:grpSp>
            <p:nvGrpSpPr>
              <p:cNvPr id="65" name="グループ化 64"/>
              <p:cNvGrpSpPr/>
              <p:nvPr/>
            </p:nvGrpSpPr>
            <p:grpSpPr>
              <a:xfrm>
                <a:off x="9451317" y="1548081"/>
                <a:ext cx="290739" cy="734214"/>
                <a:chOff x="5371216" y="4597477"/>
                <a:chExt cx="537971" cy="860169"/>
              </a:xfrm>
            </p:grpSpPr>
            <p:sp>
              <p:nvSpPr>
                <p:cNvPr id="66" name="アーチ 65"/>
                <p:cNvSpPr/>
                <p:nvPr/>
              </p:nvSpPr>
              <p:spPr>
                <a:xfrm rot="5400000">
                  <a:off x="5181138" y="4791596"/>
                  <a:ext cx="851524" cy="471368"/>
                </a:xfrm>
                <a:prstGeom prst="blockArc">
                  <a:avLst>
                    <a:gd name="adj1" fmla="val 10660726"/>
                    <a:gd name="adj2" fmla="val 21418039"/>
                    <a:gd name="adj3" fmla="val 22066"/>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67" name="正方形/長方形 66"/>
                <p:cNvSpPr/>
                <p:nvPr/>
              </p:nvSpPr>
              <p:spPr>
                <a:xfrm>
                  <a:off x="5736872" y="4597477"/>
                  <a:ext cx="172315" cy="84436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8" name="正方形/長方形 67"/>
                <p:cNvSpPr/>
                <p:nvPr/>
              </p:nvSpPr>
              <p:spPr>
                <a:xfrm>
                  <a:off x="5587116" y="4597477"/>
                  <a:ext cx="322070" cy="107815"/>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9" name="正方形/長方形 68"/>
                <p:cNvSpPr/>
                <p:nvPr/>
              </p:nvSpPr>
              <p:spPr>
                <a:xfrm>
                  <a:off x="5624082" y="5349830"/>
                  <a:ext cx="285103" cy="107816"/>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sp>
          <p:nvSpPr>
            <p:cNvPr id="87" name="テキスト ボックス 86"/>
            <p:cNvSpPr txBox="1"/>
            <p:nvPr/>
          </p:nvSpPr>
          <p:spPr>
            <a:xfrm>
              <a:off x="8392869" y="2759155"/>
              <a:ext cx="817935" cy="276999"/>
            </a:xfrm>
            <a:prstGeom prst="rect">
              <a:avLst/>
            </a:prstGeom>
            <a:noFill/>
          </p:spPr>
          <p:txBody>
            <a:bodyPr wrap="square" rtlCol="0">
              <a:spAutoFit/>
            </a:bodyPr>
            <a:lstStyle/>
            <a:p>
              <a:r>
                <a:rPr lang="ja-JP" altLang="en-US" sz="1200" b="1" dirty="0" smtClean="0">
                  <a:latin typeface="Meiryo UI" panose="020B0604030504040204" pitchFamily="50" charset="-128"/>
                  <a:ea typeface="Meiryo UI" panose="020B0604030504040204" pitchFamily="50" charset="-128"/>
                </a:rPr>
                <a:t>電源出力</a:t>
              </a:r>
              <a:endParaRPr kumimoji="1" lang="ja-JP" altLang="en-US" sz="1200" b="1" dirty="0">
                <a:latin typeface="Meiryo UI" panose="020B0604030504040204" pitchFamily="50" charset="-128"/>
                <a:ea typeface="Meiryo UI" panose="020B0604030504040204" pitchFamily="50" charset="-128"/>
              </a:endParaRPr>
            </a:p>
          </p:txBody>
        </p:sp>
      </p:grpSp>
      <p:grpSp>
        <p:nvGrpSpPr>
          <p:cNvPr id="21" name="グループ化 20"/>
          <p:cNvGrpSpPr/>
          <p:nvPr/>
        </p:nvGrpSpPr>
        <p:grpSpPr>
          <a:xfrm>
            <a:off x="3099374" y="1411793"/>
            <a:ext cx="170023" cy="474420"/>
            <a:chOff x="6335398" y="3450297"/>
            <a:chExt cx="170023" cy="474420"/>
          </a:xfrm>
        </p:grpSpPr>
        <p:sp>
          <p:nvSpPr>
            <p:cNvPr id="92" name="正方形/長方形 91"/>
            <p:cNvSpPr/>
            <p:nvPr/>
          </p:nvSpPr>
          <p:spPr>
            <a:xfrm>
              <a:off x="6335398" y="3450297"/>
              <a:ext cx="103260" cy="47442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楕円 19"/>
            <p:cNvSpPr/>
            <p:nvPr/>
          </p:nvSpPr>
          <p:spPr>
            <a:xfrm>
              <a:off x="6358268" y="3524609"/>
              <a:ext cx="147153" cy="314914"/>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100" name="図 99"/>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523964" y="1835380"/>
            <a:ext cx="500368" cy="456792"/>
          </a:xfrm>
          <a:prstGeom prst="rect">
            <a:avLst/>
          </a:prstGeom>
        </p:spPr>
      </p:pic>
      <p:pic>
        <p:nvPicPr>
          <p:cNvPr id="101" name="図 100"/>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566195" y="2901640"/>
            <a:ext cx="500368" cy="467310"/>
          </a:xfrm>
          <a:prstGeom prst="rect">
            <a:avLst/>
          </a:prstGeom>
        </p:spPr>
      </p:pic>
      <p:pic>
        <p:nvPicPr>
          <p:cNvPr id="102" name="図 101"/>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9545135" y="3893854"/>
            <a:ext cx="500368" cy="491203"/>
          </a:xfrm>
          <a:prstGeom prst="rect">
            <a:avLst/>
          </a:prstGeom>
        </p:spPr>
      </p:pic>
      <p:sp>
        <p:nvSpPr>
          <p:cNvPr id="103" name="テキスト ボックス 102"/>
          <p:cNvSpPr txBox="1"/>
          <p:nvPr/>
        </p:nvSpPr>
        <p:spPr>
          <a:xfrm>
            <a:off x="10123136" y="1835380"/>
            <a:ext cx="741469" cy="318848"/>
          </a:xfrm>
          <a:prstGeom prst="rect">
            <a:avLst/>
          </a:prstGeom>
          <a:noFill/>
        </p:spPr>
        <p:txBody>
          <a:bodyPr wrap="square" rtlCol="0">
            <a:spAutoFit/>
          </a:bodyPr>
          <a:lstStyle/>
          <a:p>
            <a:r>
              <a:rPr kumimoji="1" lang="ja-JP" altLang="en-US" sz="1200" dirty="0" smtClean="0">
                <a:latin typeface="Meiryo UI" panose="020B0604030504040204" pitchFamily="50" charset="-128"/>
                <a:ea typeface="Meiryo UI" panose="020B0604030504040204" pitchFamily="50" charset="-128"/>
              </a:rPr>
              <a:t>人感</a:t>
            </a:r>
            <a:endParaRPr kumimoji="1" lang="ja-JP" altLang="en-US" sz="1200" dirty="0">
              <a:latin typeface="Meiryo UI" panose="020B0604030504040204" pitchFamily="50" charset="-128"/>
              <a:ea typeface="Meiryo UI" panose="020B0604030504040204" pitchFamily="50" charset="-128"/>
            </a:endParaRPr>
          </a:p>
        </p:txBody>
      </p:sp>
      <p:sp>
        <p:nvSpPr>
          <p:cNvPr id="104" name="テキスト ボックス 103"/>
          <p:cNvSpPr txBox="1"/>
          <p:nvPr/>
        </p:nvSpPr>
        <p:spPr>
          <a:xfrm>
            <a:off x="10146416" y="2901640"/>
            <a:ext cx="755262" cy="318848"/>
          </a:xfrm>
          <a:prstGeom prst="rect">
            <a:avLst/>
          </a:prstGeom>
          <a:noFill/>
        </p:spPr>
        <p:txBody>
          <a:bodyPr wrap="square" rtlCol="0">
            <a:spAutoFit/>
          </a:bodyPr>
          <a:lstStyle/>
          <a:p>
            <a:r>
              <a:rPr lang="ja-JP" altLang="en-US" sz="1200" dirty="0">
                <a:latin typeface="Meiryo UI" panose="020B0604030504040204" pitchFamily="50" charset="-128"/>
                <a:ea typeface="Meiryo UI" panose="020B0604030504040204" pitchFamily="50" charset="-128"/>
              </a:rPr>
              <a:t>明</a:t>
            </a:r>
            <a:r>
              <a:rPr lang="ja-JP" altLang="en-US" sz="1200" dirty="0" smtClean="0">
                <a:latin typeface="Meiryo UI" panose="020B0604030504040204" pitchFamily="50" charset="-128"/>
                <a:ea typeface="Meiryo UI" panose="020B0604030504040204" pitchFamily="50" charset="-128"/>
              </a:rPr>
              <a:t>るさ</a:t>
            </a:r>
            <a:endParaRPr kumimoji="1" lang="ja-JP" altLang="en-US" sz="1200" dirty="0">
              <a:latin typeface="Meiryo UI" panose="020B0604030504040204" pitchFamily="50" charset="-128"/>
              <a:ea typeface="Meiryo UI" panose="020B0604030504040204" pitchFamily="50" charset="-128"/>
            </a:endParaRPr>
          </a:p>
        </p:txBody>
      </p:sp>
      <p:sp>
        <p:nvSpPr>
          <p:cNvPr id="105" name="テキスト ボックス 104"/>
          <p:cNvSpPr txBox="1"/>
          <p:nvPr/>
        </p:nvSpPr>
        <p:spPr>
          <a:xfrm>
            <a:off x="10165589" y="3980031"/>
            <a:ext cx="755262" cy="318848"/>
          </a:xfrm>
          <a:prstGeom prst="rect">
            <a:avLst/>
          </a:prstGeom>
          <a:noFill/>
        </p:spPr>
        <p:txBody>
          <a:bodyPr wrap="square" rtlCol="0">
            <a:spAutoFit/>
          </a:bodyPr>
          <a:lstStyle/>
          <a:p>
            <a:r>
              <a:rPr lang="en-US" altLang="ja-JP" sz="1200" dirty="0" smtClean="0">
                <a:latin typeface="Meiryo UI" panose="020B0604030504040204" pitchFamily="50" charset="-128"/>
                <a:ea typeface="Meiryo UI" panose="020B0604030504040204" pitchFamily="50" charset="-128"/>
              </a:rPr>
              <a:t>GPIO</a:t>
            </a:r>
            <a:endParaRPr kumimoji="1" lang="ja-JP" altLang="en-US" sz="1200" dirty="0">
              <a:latin typeface="Meiryo UI" panose="020B0604030504040204" pitchFamily="50" charset="-128"/>
              <a:ea typeface="Meiryo UI" panose="020B0604030504040204" pitchFamily="50" charset="-128"/>
            </a:endParaRPr>
          </a:p>
        </p:txBody>
      </p:sp>
      <p:sp>
        <p:nvSpPr>
          <p:cNvPr id="107" name="①コメント"/>
          <p:cNvSpPr txBox="1"/>
          <p:nvPr/>
        </p:nvSpPr>
        <p:spPr>
          <a:xfrm>
            <a:off x="6884482" y="1409796"/>
            <a:ext cx="4856895" cy="769843"/>
          </a:xfrm>
          <a:prstGeom prst="rect">
            <a:avLst/>
          </a:prstGeom>
          <a:solidFill>
            <a:srgbClr val="FFFFCC"/>
          </a:solidFill>
          <a:ln>
            <a:solidFill>
              <a:schemeClr val="bg1">
                <a:lumMod val="50000"/>
              </a:schemeClr>
            </a:solidFill>
          </a:ln>
        </p:spPr>
        <p:txBody>
          <a:bodyPr wrap="square" rtlCol="0" anchor="ctr">
            <a:noAutofit/>
          </a:bodyPr>
          <a:lstStyle/>
          <a:p>
            <a:r>
              <a:rPr lang="ja-JP" altLang="en-US" sz="2400" dirty="0" smtClean="0">
                <a:latin typeface="Meiryo UI" panose="020B0604030504040204" pitchFamily="50" charset="-128"/>
                <a:ea typeface="Meiryo UI" panose="020B0604030504040204" pitchFamily="50" charset="-128"/>
              </a:rPr>
              <a:t> ② タップして詳細設定画面表示</a:t>
            </a:r>
            <a:endParaRPr kumimoji="1" lang="en-US" altLang="ja-JP" sz="2400" dirty="0" smtClean="0">
              <a:latin typeface="Meiryo UI" panose="020B0604030504040204" pitchFamily="50" charset="-128"/>
              <a:ea typeface="Meiryo UI" panose="020B0604030504040204" pitchFamily="50" charset="-128"/>
            </a:endParaRPr>
          </a:p>
        </p:txBody>
      </p:sp>
      <p:grpSp>
        <p:nvGrpSpPr>
          <p:cNvPr id="28" name="明るさタグ"/>
          <p:cNvGrpSpPr/>
          <p:nvPr/>
        </p:nvGrpSpPr>
        <p:grpSpPr>
          <a:xfrm>
            <a:off x="1514947" y="1371576"/>
            <a:ext cx="1885272" cy="558248"/>
            <a:chOff x="8260984" y="2419429"/>
            <a:chExt cx="1885272" cy="558248"/>
          </a:xfrm>
        </p:grpSpPr>
        <p:grpSp>
          <p:nvGrpSpPr>
            <p:cNvPr id="10" name="人感タグ"/>
            <p:cNvGrpSpPr/>
            <p:nvPr/>
          </p:nvGrpSpPr>
          <p:grpSpPr>
            <a:xfrm>
              <a:off x="8260984" y="2419429"/>
              <a:ext cx="1885272" cy="558248"/>
              <a:chOff x="5645229" y="2414799"/>
              <a:chExt cx="2782436" cy="887925"/>
            </a:xfrm>
          </p:grpSpPr>
          <p:grpSp>
            <p:nvGrpSpPr>
              <p:cNvPr id="11" name="グループ化 10"/>
              <p:cNvGrpSpPr/>
              <p:nvPr/>
            </p:nvGrpSpPr>
            <p:grpSpPr>
              <a:xfrm>
                <a:off x="5645229" y="2414799"/>
                <a:ext cx="2592387" cy="845810"/>
                <a:chOff x="800100" y="840204"/>
                <a:chExt cx="2592387" cy="845810"/>
              </a:xfrm>
            </p:grpSpPr>
            <p:grpSp>
              <p:nvGrpSpPr>
                <p:cNvPr id="13" name="グループ化 12"/>
                <p:cNvGrpSpPr/>
                <p:nvPr/>
              </p:nvGrpSpPr>
              <p:grpSpPr>
                <a:xfrm>
                  <a:off x="800100" y="840204"/>
                  <a:ext cx="2592387" cy="845810"/>
                  <a:chOff x="722313" y="1768475"/>
                  <a:chExt cx="2592387" cy="845810"/>
                </a:xfrm>
              </p:grpSpPr>
              <p:grpSp>
                <p:nvGrpSpPr>
                  <p:cNvPr id="15" name="グループ化 14"/>
                  <p:cNvGrpSpPr/>
                  <p:nvPr/>
                </p:nvGrpSpPr>
                <p:grpSpPr>
                  <a:xfrm>
                    <a:off x="2959100" y="1768475"/>
                    <a:ext cx="355600" cy="845810"/>
                    <a:chOff x="2959100" y="1768475"/>
                    <a:chExt cx="355600" cy="845810"/>
                  </a:xfrm>
                </p:grpSpPr>
                <p:sp>
                  <p:nvSpPr>
                    <p:cNvPr id="18" name="楕円 17"/>
                    <p:cNvSpPr/>
                    <p:nvPr/>
                  </p:nvSpPr>
                  <p:spPr>
                    <a:xfrm>
                      <a:off x="2959100" y="1856896"/>
                      <a:ext cx="355600" cy="668968"/>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正方形/長方形 18"/>
                    <p:cNvSpPr/>
                    <p:nvPr/>
                  </p:nvSpPr>
                  <p:spPr>
                    <a:xfrm>
                      <a:off x="3048000" y="1768475"/>
                      <a:ext cx="152400" cy="84581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6" name="正方形/長方形 15"/>
                  <p:cNvSpPr/>
                  <p:nvPr/>
                </p:nvSpPr>
                <p:spPr>
                  <a:xfrm>
                    <a:off x="722313" y="1768475"/>
                    <a:ext cx="2376487" cy="845810"/>
                  </a:xfrm>
                  <a:prstGeom prst="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4" name="テキスト ボックス 13"/>
                <p:cNvSpPr txBox="1"/>
                <p:nvPr/>
              </p:nvSpPr>
              <p:spPr>
                <a:xfrm>
                  <a:off x="1420770" y="864404"/>
                  <a:ext cx="948215" cy="452689"/>
                </a:xfrm>
                <a:prstGeom prst="rect">
                  <a:avLst/>
                </a:prstGeom>
                <a:noFill/>
              </p:spPr>
              <p:txBody>
                <a:bodyPr wrap="square" rtlCol="0">
                  <a:spAutoFit/>
                </a:bodyPr>
                <a:lstStyle/>
                <a:p>
                  <a:r>
                    <a:rPr kumimoji="1" lang="ja-JP" altLang="en-US" sz="1050" dirty="0" smtClean="0">
                      <a:solidFill>
                        <a:schemeClr val="bg1">
                          <a:lumMod val="65000"/>
                        </a:schemeClr>
                      </a:solidFill>
                      <a:latin typeface="Meiryo UI" panose="020B0604030504040204" pitchFamily="50" charset="-128"/>
                      <a:ea typeface="Meiryo UI" panose="020B0604030504040204" pitchFamily="50" charset="-128"/>
                    </a:rPr>
                    <a:t>明るさ</a:t>
                  </a:r>
                  <a:endParaRPr kumimoji="1" lang="ja-JP" altLang="en-US" sz="1050" dirty="0">
                    <a:solidFill>
                      <a:schemeClr val="bg1">
                        <a:lumMod val="65000"/>
                      </a:schemeClr>
                    </a:solidFill>
                    <a:latin typeface="Meiryo UI" panose="020B0604030504040204" pitchFamily="50" charset="-128"/>
                    <a:ea typeface="Meiryo UI" panose="020B0604030504040204" pitchFamily="50" charset="-128"/>
                  </a:endParaRPr>
                </a:p>
              </p:txBody>
            </p:sp>
          </p:grpSp>
          <p:sp>
            <p:nvSpPr>
              <p:cNvPr id="12" name="テキスト ボックス 11"/>
              <p:cNvSpPr txBox="1"/>
              <p:nvPr/>
            </p:nvSpPr>
            <p:spPr>
              <a:xfrm>
                <a:off x="6871913" y="2534527"/>
                <a:ext cx="1555752" cy="768197"/>
              </a:xfrm>
              <a:prstGeom prst="rect">
                <a:avLst/>
              </a:prstGeom>
              <a:noFill/>
            </p:spPr>
            <p:txBody>
              <a:bodyPr wrap="square" rtlCol="0">
                <a:spAutoFit/>
              </a:bodyPr>
              <a:lstStyle/>
              <a:p>
                <a:r>
                  <a:rPr lang="ja-JP" altLang="en-US" sz="1100" b="1" dirty="0" smtClean="0">
                    <a:latin typeface="Meiryo UI" panose="020B0604030504040204" pitchFamily="50" charset="-128"/>
                    <a:ea typeface="Meiryo UI" panose="020B0604030504040204" pitchFamily="50" charset="-128"/>
                  </a:rPr>
                  <a:t>明るさが</a:t>
                </a:r>
                <a:endParaRPr lang="en-US" altLang="ja-JP" sz="1100" b="1" dirty="0" smtClean="0">
                  <a:latin typeface="Meiryo UI" panose="020B0604030504040204" pitchFamily="50" charset="-128"/>
                  <a:ea typeface="Meiryo UI" panose="020B0604030504040204" pitchFamily="50" charset="-128"/>
                </a:endParaRPr>
              </a:p>
              <a:p>
                <a:r>
                  <a:rPr kumimoji="1" lang="ja-JP" altLang="en-US" sz="1100" b="1" dirty="0">
                    <a:latin typeface="Meiryo UI" panose="020B0604030504040204" pitchFamily="50" charset="-128"/>
                    <a:ea typeface="Meiryo UI" panose="020B0604030504040204" pitchFamily="50" charset="-128"/>
                  </a:rPr>
                  <a:t>変</a:t>
                </a:r>
                <a:r>
                  <a:rPr kumimoji="1" lang="ja-JP" altLang="en-US" sz="1100" b="1" dirty="0" smtClean="0">
                    <a:latin typeface="Meiryo UI" panose="020B0604030504040204" pitchFamily="50" charset="-128"/>
                    <a:ea typeface="Meiryo UI" panose="020B0604030504040204" pitchFamily="50" charset="-128"/>
                  </a:rPr>
                  <a:t>わったら</a:t>
                </a:r>
                <a:endParaRPr kumimoji="1" lang="ja-JP" altLang="en-US" sz="1100" b="1" dirty="0">
                  <a:latin typeface="Meiryo UI" panose="020B0604030504040204" pitchFamily="50" charset="-128"/>
                  <a:ea typeface="Meiryo UI" panose="020B0604030504040204" pitchFamily="50" charset="-128"/>
                </a:endParaRPr>
              </a:p>
            </p:txBody>
          </p:sp>
        </p:grpSp>
        <p:grpSp>
          <p:nvGrpSpPr>
            <p:cNvPr id="115" name="グループ化 114"/>
            <p:cNvGrpSpPr/>
            <p:nvPr/>
          </p:nvGrpSpPr>
          <p:grpSpPr>
            <a:xfrm>
              <a:off x="8277927" y="2422638"/>
              <a:ext cx="468945" cy="528561"/>
              <a:chOff x="800100" y="2530475"/>
              <a:chExt cx="685800" cy="845810"/>
            </a:xfrm>
          </p:grpSpPr>
          <p:sp>
            <p:nvSpPr>
              <p:cNvPr id="116" name="正方形/長方形 115"/>
              <p:cNvSpPr/>
              <p:nvPr/>
            </p:nvSpPr>
            <p:spPr>
              <a:xfrm>
                <a:off x="800100" y="2530475"/>
                <a:ext cx="685800" cy="845810"/>
              </a:xfrm>
              <a:prstGeom prst="rect">
                <a:avLst/>
              </a:prstGeom>
              <a:solidFill>
                <a:srgbClr val="33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7" name="ドーナツ 116"/>
              <p:cNvSpPr/>
              <p:nvPr/>
            </p:nvSpPr>
            <p:spPr>
              <a:xfrm>
                <a:off x="977125" y="2800980"/>
                <a:ext cx="288000" cy="288000"/>
              </a:xfrm>
              <a:prstGeom prst="donut">
                <a:avLst>
                  <a:gd name="adj" fmla="val 695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18" name="楕円 117"/>
              <p:cNvSpPr/>
              <p:nvPr/>
            </p:nvSpPr>
            <p:spPr>
              <a:xfrm>
                <a:off x="1088144" y="2702135"/>
                <a:ext cx="72000" cy="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9" name="楕円 118"/>
              <p:cNvSpPr/>
              <p:nvPr/>
            </p:nvSpPr>
            <p:spPr>
              <a:xfrm>
                <a:off x="1093063" y="3123817"/>
                <a:ext cx="72000" cy="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0" name="楕円 119"/>
              <p:cNvSpPr/>
              <p:nvPr/>
            </p:nvSpPr>
            <p:spPr>
              <a:xfrm>
                <a:off x="1303512" y="2924754"/>
                <a:ext cx="72000" cy="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1" name="楕円 120"/>
              <p:cNvSpPr/>
              <p:nvPr/>
            </p:nvSpPr>
            <p:spPr>
              <a:xfrm>
                <a:off x="871069" y="2922858"/>
                <a:ext cx="72000" cy="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2" name="楕円 121"/>
              <p:cNvSpPr/>
              <p:nvPr/>
            </p:nvSpPr>
            <p:spPr>
              <a:xfrm>
                <a:off x="937329" y="2774135"/>
                <a:ext cx="72000" cy="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3" name="楕円 122"/>
              <p:cNvSpPr/>
              <p:nvPr/>
            </p:nvSpPr>
            <p:spPr>
              <a:xfrm>
                <a:off x="949281" y="3077571"/>
                <a:ext cx="72000" cy="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4" name="楕円 123"/>
              <p:cNvSpPr/>
              <p:nvPr/>
            </p:nvSpPr>
            <p:spPr>
              <a:xfrm>
                <a:off x="1237861" y="2774135"/>
                <a:ext cx="72000" cy="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5" name="楕円 124"/>
              <p:cNvSpPr/>
              <p:nvPr/>
            </p:nvSpPr>
            <p:spPr>
              <a:xfrm>
                <a:off x="1222830" y="3059225"/>
                <a:ext cx="72000" cy="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sp>
        <p:nvSpPr>
          <p:cNvPr id="129" name="②コメント"/>
          <p:cNvSpPr txBox="1"/>
          <p:nvPr/>
        </p:nvSpPr>
        <p:spPr>
          <a:xfrm>
            <a:off x="6904878" y="2418509"/>
            <a:ext cx="4836499" cy="971844"/>
          </a:xfrm>
          <a:prstGeom prst="rect">
            <a:avLst/>
          </a:prstGeom>
          <a:solidFill>
            <a:srgbClr val="FFFFCC"/>
          </a:solidFill>
          <a:ln>
            <a:solidFill>
              <a:schemeClr val="bg1">
                <a:lumMod val="50000"/>
              </a:schemeClr>
            </a:solidFill>
          </a:ln>
        </p:spPr>
        <p:txBody>
          <a:bodyPr wrap="square" rtlCol="0" anchor="ctr">
            <a:noAutofit/>
          </a:bodyPr>
          <a:lstStyle/>
          <a:p>
            <a:r>
              <a:rPr lang="ja-JP" altLang="en-US" sz="2400" dirty="0" smtClean="0">
                <a:latin typeface="Meiryo UI" panose="020B0604030504040204" pitchFamily="50" charset="-128"/>
                <a:ea typeface="Meiryo UI" panose="020B0604030504040204" pitchFamily="50" charset="-128"/>
              </a:rPr>
              <a:t> ③ </a:t>
            </a:r>
            <a:r>
              <a:rPr lang="ja-JP" altLang="en-US" sz="2400" b="1" dirty="0">
                <a:solidFill>
                  <a:srgbClr val="00B0F0"/>
                </a:solidFill>
                <a:latin typeface="Meiryo UI" panose="020B0604030504040204" pitchFamily="50" charset="-128"/>
                <a:ea typeface="Meiryo UI" panose="020B0604030504040204" pitchFamily="50" charset="-128"/>
              </a:rPr>
              <a:t>＞＜</a:t>
            </a:r>
            <a:r>
              <a:rPr lang="ja-JP" altLang="en-US" sz="2400" dirty="0">
                <a:latin typeface="Meiryo UI" panose="020B0604030504040204" pitchFamily="50" charset="-128"/>
                <a:ea typeface="Meiryo UI" panose="020B0604030504040204" pitchFamily="50" charset="-128"/>
              </a:rPr>
              <a:t>をタップして命令を選択</a:t>
            </a:r>
            <a:endParaRPr lang="en-US" altLang="ja-JP" sz="2400" dirty="0">
              <a:latin typeface="Meiryo UI" panose="020B0604030504040204" pitchFamily="50" charset="-128"/>
              <a:ea typeface="Meiryo UI" panose="020B0604030504040204" pitchFamily="50" charset="-128"/>
            </a:endParaRPr>
          </a:p>
          <a:p>
            <a:r>
              <a:rPr lang="ja-JP" altLang="en-US" sz="2400" dirty="0">
                <a:solidFill>
                  <a:srgbClr val="FF0000"/>
                </a:solidFill>
                <a:latin typeface="Meiryo UI" panose="020B0604030504040204" pitchFamily="50" charset="-128"/>
                <a:ea typeface="Meiryo UI" panose="020B0604030504040204" pitchFamily="50" charset="-128"/>
              </a:rPr>
              <a:t>　　　</a:t>
            </a:r>
            <a:r>
              <a:rPr lang="ja-JP" altLang="en-US" sz="2400" dirty="0" smtClean="0">
                <a:solidFill>
                  <a:srgbClr val="FF0000"/>
                </a:solidFill>
                <a:latin typeface="Meiryo UI" panose="020B0604030504040204" pitchFamily="50" charset="-128"/>
                <a:ea typeface="Meiryo UI" panose="020B0604030504040204" pitchFamily="50" charset="-128"/>
              </a:rPr>
              <a:t>　「電源出力」</a:t>
            </a:r>
            <a:endParaRPr lang="en-US" altLang="ja-JP" sz="2400" dirty="0">
              <a:latin typeface="Meiryo UI" panose="020B0604030504040204" pitchFamily="50" charset="-128"/>
              <a:ea typeface="Meiryo UI" panose="020B0604030504040204" pitchFamily="50" charset="-128"/>
            </a:endParaRPr>
          </a:p>
        </p:txBody>
      </p:sp>
      <p:sp>
        <p:nvSpPr>
          <p:cNvPr id="106" name="③コメント"/>
          <p:cNvSpPr txBox="1"/>
          <p:nvPr/>
        </p:nvSpPr>
        <p:spPr>
          <a:xfrm>
            <a:off x="6884482" y="3507984"/>
            <a:ext cx="4927974" cy="894775"/>
          </a:xfrm>
          <a:prstGeom prst="rect">
            <a:avLst/>
          </a:prstGeom>
          <a:solidFill>
            <a:srgbClr val="FFFFCC"/>
          </a:solidFill>
          <a:ln>
            <a:solidFill>
              <a:schemeClr val="bg1">
                <a:lumMod val="50000"/>
              </a:schemeClr>
            </a:solidFill>
          </a:ln>
        </p:spPr>
        <p:txBody>
          <a:bodyPr wrap="square" rtlCol="0" anchor="ctr">
            <a:noAutofit/>
          </a:bodyPr>
          <a:lstStyle/>
          <a:p>
            <a:r>
              <a:rPr lang="ja-JP" altLang="en-US" sz="2400" dirty="0" smtClean="0">
                <a:latin typeface="Meiryo UI" panose="020B0604030504040204" pitchFamily="50" charset="-128"/>
                <a:ea typeface="Meiryo UI" panose="020B0604030504040204" pitchFamily="50" charset="-128"/>
              </a:rPr>
              <a:t> ④「オン」／「オフ」を選択</a:t>
            </a:r>
            <a:endParaRPr lang="en-US" altLang="ja-JP" sz="2400" dirty="0" smtClean="0">
              <a:latin typeface="Meiryo UI" panose="020B0604030504040204" pitchFamily="50" charset="-128"/>
              <a:ea typeface="Meiryo UI" panose="020B0604030504040204" pitchFamily="50" charset="-128"/>
            </a:endParaRPr>
          </a:p>
        </p:txBody>
      </p:sp>
      <p:pic>
        <p:nvPicPr>
          <p:cNvPr id="5" name="ダイアログ"/>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506446" y="2327846"/>
            <a:ext cx="3821632" cy="3872250"/>
          </a:xfrm>
          <a:prstGeom prst="rect">
            <a:avLst/>
          </a:prstGeom>
          <a:ln>
            <a:solidFill>
              <a:schemeClr val="bg1">
                <a:lumMod val="65000"/>
              </a:schemeClr>
            </a:solidFill>
          </a:ln>
        </p:spPr>
      </p:pic>
      <p:sp>
        <p:nvSpPr>
          <p:cNvPr id="132" name="正方形/長方形 131"/>
          <p:cNvSpPr/>
          <p:nvPr/>
        </p:nvSpPr>
        <p:spPr>
          <a:xfrm>
            <a:off x="1531889" y="1897187"/>
            <a:ext cx="1629745" cy="29467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dirty="0" smtClean="0">
                <a:solidFill>
                  <a:schemeClr val="tx1"/>
                </a:solidFill>
                <a:latin typeface="Meiryo UI" panose="020B0604030504040204" pitchFamily="50" charset="-128"/>
                <a:ea typeface="Meiryo UI" panose="020B0604030504040204" pitchFamily="50" charset="-128"/>
              </a:rPr>
              <a:t>明るさ</a:t>
            </a:r>
            <a:r>
              <a:rPr kumimoji="1" lang="ja-JP" altLang="en-US" sz="1100" dirty="0" smtClean="0">
                <a:solidFill>
                  <a:schemeClr val="tx1"/>
                </a:solidFill>
                <a:latin typeface="Meiryo UI" panose="020B0604030504040204" pitchFamily="50" charset="-128"/>
                <a:ea typeface="Meiryo UI" panose="020B0604030504040204" pitchFamily="50" charset="-128"/>
              </a:rPr>
              <a:t>　　　　　　　　</a:t>
            </a:r>
            <a:r>
              <a:rPr kumimoji="1" lang="en-US" altLang="ja-JP" sz="1100" dirty="0" smtClean="0">
                <a:solidFill>
                  <a:schemeClr val="tx1"/>
                </a:solidFill>
                <a:latin typeface="Meiryo UI" panose="020B0604030504040204" pitchFamily="50" charset="-128"/>
                <a:ea typeface="Meiryo UI" panose="020B0604030504040204" pitchFamily="50" charset="-128"/>
              </a:rPr>
              <a:t>1-3</a:t>
            </a:r>
            <a:endParaRPr kumimoji="1" lang="ja-JP" altLang="en-US" sz="1100" dirty="0">
              <a:solidFill>
                <a:schemeClr val="tx1"/>
              </a:solidFill>
              <a:latin typeface="Meiryo UI" panose="020B0604030504040204" pitchFamily="50" charset="-128"/>
              <a:ea typeface="Meiryo UI" panose="020B0604030504040204" pitchFamily="50" charset="-128"/>
            </a:endParaRPr>
          </a:p>
        </p:txBody>
      </p:sp>
      <p:sp>
        <p:nvSpPr>
          <p:cNvPr id="133" name="オンオフ"/>
          <p:cNvSpPr/>
          <p:nvPr/>
        </p:nvSpPr>
        <p:spPr>
          <a:xfrm>
            <a:off x="5025968" y="1855290"/>
            <a:ext cx="1690952" cy="29467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smtClean="0">
                <a:solidFill>
                  <a:schemeClr val="tx1"/>
                </a:solidFill>
                <a:latin typeface="Meiryo UI" panose="020B0604030504040204" pitchFamily="50" charset="-128"/>
                <a:ea typeface="Meiryo UI" panose="020B0604030504040204" pitchFamily="50" charset="-128"/>
              </a:rPr>
              <a:t>値　　　　　　　　　　　オン</a:t>
            </a:r>
            <a:endParaRPr kumimoji="1" lang="ja-JP" altLang="en-US" sz="1100" dirty="0">
              <a:solidFill>
                <a:schemeClr val="tx1"/>
              </a:solidFill>
              <a:latin typeface="Meiryo UI" panose="020B0604030504040204" pitchFamily="50" charset="-128"/>
              <a:ea typeface="Meiryo UI" panose="020B0604030504040204" pitchFamily="50" charset="-128"/>
            </a:endParaRPr>
          </a:p>
        </p:txBody>
      </p:sp>
      <p:pic>
        <p:nvPicPr>
          <p:cNvPr id="91" name="指１"/>
          <p:cNvPicPr>
            <a:picLocks noChangeAspect="1"/>
          </p:cNvPicPr>
          <p:nvPr/>
        </p:nvPicPr>
        <p:blipFill rotWithShape="1">
          <a:blip r:embed="rId9" cstate="screen">
            <a:extLst>
              <a:ext uri="{BEBA8EAE-BF5A-486C-A8C5-ECC9F3942E4B}">
                <a14:imgProps xmlns:a14="http://schemas.microsoft.com/office/drawing/2010/main">
                  <a14:imgLayer r:embed="rId10">
                    <a14:imgEffect>
                      <a14:backgroundRemoval t="0" b="100000" l="0" r="100000"/>
                    </a14:imgEffect>
                  </a14:imgLayer>
                </a14:imgProps>
              </a:ext>
              <a:ext uri="{28A0092B-C50C-407E-A947-70E740481C1C}">
                <a14:useLocalDpi xmlns:a14="http://schemas.microsoft.com/office/drawing/2010/main"/>
              </a:ext>
            </a:extLst>
          </a:blip>
          <a:srcRect/>
          <a:stretch/>
        </p:blipFill>
        <p:spPr>
          <a:xfrm rot="2465836">
            <a:off x="5560198" y="1754875"/>
            <a:ext cx="614228" cy="835045"/>
          </a:xfrm>
          <a:prstGeom prst="rect">
            <a:avLst/>
          </a:prstGeom>
        </p:spPr>
      </p:pic>
      <p:sp>
        <p:nvSpPr>
          <p:cNvPr id="109" name="タイトル 1"/>
          <p:cNvSpPr txBox="1">
            <a:spLocks/>
          </p:cNvSpPr>
          <p:nvPr/>
        </p:nvSpPr>
        <p:spPr>
          <a:xfrm>
            <a:off x="8203375" y="103059"/>
            <a:ext cx="3988625" cy="675335"/>
          </a:xfrm>
          <a:prstGeom prst="rect">
            <a:avLst/>
          </a:prstGeom>
          <a:solidFill>
            <a:schemeClr val="accent4">
              <a:lumMod val="40000"/>
              <a:lumOff val="60000"/>
            </a:schemeClr>
          </a:solidFill>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sz="2000" dirty="0" smtClean="0">
                <a:latin typeface="Meiryo UI" panose="020B0604030504040204" pitchFamily="50" charset="-128"/>
                <a:ea typeface="Meiryo UI" panose="020B0604030504040204" pitchFamily="50" charset="-128"/>
              </a:rPr>
              <a:t>暗いときだけ、</a:t>
            </a:r>
            <a:r>
              <a:rPr lang="ja-JP" altLang="en-US" sz="2000" dirty="0" smtClean="0">
                <a:latin typeface="Meiryo UI" panose="020B0604030504040204" pitchFamily="50" charset="-128"/>
                <a:ea typeface="Meiryo UI" panose="020B0604030504040204" pitchFamily="50" charset="-128"/>
              </a:rPr>
              <a:t>発光ダイオード</a:t>
            </a:r>
            <a:r>
              <a:rPr lang="ja-JP" altLang="en-US" sz="2000" dirty="0" smtClean="0">
                <a:latin typeface="Meiryo UI" panose="020B0604030504040204" pitchFamily="50" charset="-128"/>
                <a:ea typeface="Meiryo UI" panose="020B0604030504040204" pitchFamily="50" charset="-128"/>
              </a:rPr>
              <a:t>が光る</a:t>
            </a:r>
            <a:endParaRPr lang="ja-JP" altLang="en-US" sz="2000" dirty="0">
              <a:latin typeface="Meiryo UI" panose="020B0604030504040204" pitchFamily="50" charset="-128"/>
              <a:ea typeface="Meiryo UI" panose="020B0604030504040204" pitchFamily="50" charset="-128"/>
            </a:endParaRPr>
          </a:p>
        </p:txBody>
      </p:sp>
      <p:sp>
        <p:nvSpPr>
          <p:cNvPr id="94" name="③コメント"/>
          <p:cNvSpPr txBox="1"/>
          <p:nvPr/>
        </p:nvSpPr>
        <p:spPr>
          <a:xfrm>
            <a:off x="6904878" y="4686485"/>
            <a:ext cx="4927974" cy="894775"/>
          </a:xfrm>
          <a:prstGeom prst="rect">
            <a:avLst/>
          </a:prstGeom>
          <a:solidFill>
            <a:srgbClr val="FFFFCC"/>
          </a:solidFill>
          <a:ln>
            <a:solidFill>
              <a:schemeClr val="bg1">
                <a:lumMod val="50000"/>
              </a:schemeClr>
            </a:solidFill>
          </a:ln>
        </p:spPr>
        <p:txBody>
          <a:bodyPr wrap="square" rtlCol="0" anchor="ctr">
            <a:noAutofit/>
          </a:bodyPr>
          <a:lstStyle/>
          <a:p>
            <a:r>
              <a:rPr lang="ja-JP" altLang="en-US" sz="2400" dirty="0" smtClean="0">
                <a:latin typeface="Meiryo UI" panose="020B0604030504040204" pitchFamily="50" charset="-128"/>
                <a:ea typeface="Meiryo UI" panose="020B0604030504040204" pitchFamily="50" charset="-128"/>
              </a:rPr>
              <a:t> ⑤ 「</a:t>
            </a:r>
            <a:r>
              <a:rPr lang="en-US" altLang="ja-JP" sz="2400" dirty="0" smtClean="0">
                <a:latin typeface="Meiryo UI" panose="020B0604030504040204" pitchFamily="50" charset="-128"/>
                <a:ea typeface="Meiryo UI" panose="020B0604030504040204" pitchFamily="50" charset="-128"/>
              </a:rPr>
              <a:t>OK</a:t>
            </a:r>
            <a:r>
              <a:rPr lang="ja-JP" altLang="en-US" sz="2400" dirty="0" smtClean="0">
                <a:latin typeface="Meiryo UI" panose="020B0604030504040204" pitchFamily="50" charset="-128"/>
                <a:ea typeface="Meiryo UI" panose="020B0604030504040204" pitchFamily="50" charset="-128"/>
              </a:rPr>
              <a:t>」をタップで設定完了</a:t>
            </a:r>
            <a:endParaRPr lang="en-US" altLang="ja-JP" sz="2400" dirty="0" smtClean="0">
              <a:latin typeface="Meiryo UI" panose="020B0604030504040204" pitchFamily="50" charset="-128"/>
              <a:ea typeface="Meiryo UI" panose="020B0604030504040204" pitchFamily="50" charset="-128"/>
            </a:endParaRPr>
          </a:p>
        </p:txBody>
      </p:sp>
      <p:sp>
        <p:nvSpPr>
          <p:cNvPr id="2" name="角丸四角形 1"/>
          <p:cNvSpPr/>
          <p:nvPr/>
        </p:nvSpPr>
        <p:spPr>
          <a:xfrm>
            <a:off x="4772966" y="5357148"/>
            <a:ext cx="367168" cy="373956"/>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30" name="指３"/>
          <p:cNvPicPr>
            <a:picLocks noChangeAspect="1"/>
          </p:cNvPicPr>
          <p:nvPr/>
        </p:nvPicPr>
        <p:blipFill rotWithShape="1">
          <a:blip r:embed="rId11" cstate="screen">
            <a:extLst>
              <a:ext uri="{BEBA8EAE-BF5A-486C-A8C5-ECC9F3942E4B}">
                <a14:imgProps xmlns:a14="http://schemas.microsoft.com/office/drawing/2010/main">
                  <a14:imgLayer r:embed="rId12">
                    <a14:imgEffect>
                      <a14:backgroundRemoval t="0" b="100000" l="0" r="100000"/>
                    </a14:imgEffect>
                  </a14:imgLayer>
                </a14:imgProps>
              </a:ext>
              <a:ext uri="{28A0092B-C50C-407E-A947-70E740481C1C}">
                <a14:useLocalDpi xmlns:a14="http://schemas.microsoft.com/office/drawing/2010/main"/>
              </a:ext>
            </a:extLst>
          </a:blip>
          <a:srcRect/>
          <a:stretch/>
        </p:blipFill>
        <p:spPr>
          <a:xfrm rot="18962308">
            <a:off x="4965447" y="5481352"/>
            <a:ext cx="694898" cy="835045"/>
          </a:xfrm>
          <a:prstGeom prst="rect">
            <a:avLst/>
          </a:prstGeom>
        </p:spPr>
      </p:pic>
      <p:sp>
        <p:nvSpPr>
          <p:cNvPr id="95" name="角丸四角形 94"/>
          <p:cNvSpPr/>
          <p:nvPr/>
        </p:nvSpPr>
        <p:spPr>
          <a:xfrm>
            <a:off x="2249401" y="3215925"/>
            <a:ext cx="367168" cy="373956"/>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28" name="指２"/>
          <p:cNvPicPr>
            <a:picLocks noChangeAspect="1"/>
          </p:cNvPicPr>
          <p:nvPr/>
        </p:nvPicPr>
        <p:blipFill rotWithShape="1">
          <a:blip r:embed="rId13" cstate="screen">
            <a:extLst>
              <a:ext uri="{BEBA8EAE-BF5A-486C-A8C5-ECC9F3942E4B}">
                <a14:imgProps xmlns:a14="http://schemas.microsoft.com/office/drawing/2010/main">
                  <a14:imgLayer r:embed="rId14">
                    <a14:imgEffect>
                      <a14:backgroundRemoval t="0" b="100000" l="0" r="100000"/>
                    </a14:imgEffect>
                  </a14:imgLayer>
                </a14:imgProps>
              </a:ext>
              <a:ext uri="{28A0092B-C50C-407E-A947-70E740481C1C}">
                <a14:useLocalDpi xmlns:a14="http://schemas.microsoft.com/office/drawing/2010/main"/>
              </a:ext>
            </a:extLst>
          </a:blip>
          <a:srcRect/>
          <a:stretch/>
        </p:blipFill>
        <p:spPr>
          <a:xfrm rot="3488091">
            <a:off x="1602166" y="3333745"/>
            <a:ext cx="688299" cy="835045"/>
          </a:xfrm>
          <a:prstGeom prst="rect">
            <a:avLst/>
          </a:prstGeom>
        </p:spPr>
      </p:pic>
      <p:sp>
        <p:nvSpPr>
          <p:cNvPr id="110" name="角丸四角形 109"/>
          <p:cNvSpPr/>
          <p:nvPr/>
        </p:nvSpPr>
        <p:spPr>
          <a:xfrm>
            <a:off x="3997034" y="5878454"/>
            <a:ext cx="977102" cy="410279"/>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8" name="指３"/>
          <p:cNvPicPr>
            <a:picLocks noChangeAspect="1"/>
          </p:cNvPicPr>
          <p:nvPr/>
        </p:nvPicPr>
        <p:blipFill rotWithShape="1">
          <a:blip r:embed="rId11" cstate="screen">
            <a:extLst>
              <a:ext uri="{BEBA8EAE-BF5A-486C-A8C5-ECC9F3942E4B}">
                <a14:imgProps xmlns:a14="http://schemas.microsoft.com/office/drawing/2010/main">
                  <a14:imgLayer r:embed="rId12">
                    <a14:imgEffect>
                      <a14:backgroundRemoval t="0" b="100000" l="0" r="100000"/>
                    </a14:imgEffect>
                  </a14:imgLayer>
                </a14:imgProps>
              </a:ext>
              <a:ext uri="{28A0092B-C50C-407E-A947-70E740481C1C}">
                <a14:useLocalDpi xmlns:a14="http://schemas.microsoft.com/office/drawing/2010/main"/>
              </a:ext>
            </a:extLst>
          </a:blip>
          <a:srcRect/>
          <a:stretch/>
        </p:blipFill>
        <p:spPr>
          <a:xfrm rot="3450262">
            <a:off x="3506840" y="5890406"/>
            <a:ext cx="694898" cy="835045"/>
          </a:xfrm>
          <a:prstGeom prst="rect">
            <a:avLst/>
          </a:prstGeom>
        </p:spPr>
      </p:pic>
      <p:sp>
        <p:nvSpPr>
          <p:cNvPr id="89" name="動作設定ボタン: 進む/次へ 88">
            <a:hlinkClick r:id="" action="ppaction://hlinkshowjump?jump=nextslide" highlightClick="1"/>
          </p:cNvPr>
          <p:cNvSpPr/>
          <p:nvPr/>
        </p:nvSpPr>
        <p:spPr>
          <a:xfrm>
            <a:off x="11383610" y="6243569"/>
            <a:ext cx="634181" cy="516194"/>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49849776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7"/>
                                        </p:tgtEl>
                                        <p:attrNameLst>
                                          <p:attrName>style.visibility</p:attrName>
                                        </p:attrNameLst>
                                      </p:cBhvr>
                                      <p:to>
                                        <p:strVal val="visible"/>
                                      </p:to>
                                    </p:set>
                                    <p:animEffect transition="in" filter="fade">
                                      <p:cBhvr>
                                        <p:cTn id="7" dur="500"/>
                                        <p:tgtEl>
                                          <p:spTgt spid="107"/>
                                        </p:tgtEl>
                                      </p:cBhvr>
                                    </p:animEffect>
                                  </p:childTnLst>
                                </p:cTn>
                              </p:par>
                            </p:childTnLst>
                          </p:cTn>
                        </p:par>
                        <p:par>
                          <p:cTn id="8" fill="hold">
                            <p:stCondLst>
                              <p:cond delay="500"/>
                            </p:stCondLst>
                            <p:childTnLst>
                              <p:par>
                                <p:cTn id="9" presetID="42" presetClass="path" presetSubtype="0" accel="50000" decel="50000" fill="hold" nodeType="afterEffect">
                                  <p:stCondLst>
                                    <p:cond delay="0"/>
                                  </p:stCondLst>
                                  <p:childTnLst>
                                    <p:animMotion origin="layout" path="M 2.08333E-7 3.33333E-6 L 0.0112 -0.03264 " pathEditMode="relative" rAng="0" ptsTypes="AA">
                                      <p:cBhvr>
                                        <p:cTn id="10" dur="2250" fill="hold"/>
                                        <p:tgtEl>
                                          <p:spTgt spid="91"/>
                                        </p:tgtEl>
                                        <p:attrNameLst>
                                          <p:attrName>ppt_x</p:attrName>
                                          <p:attrName>ppt_y</p:attrName>
                                        </p:attrNameLst>
                                      </p:cBhvr>
                                      <p:rCtr x="560" y="-1644"/>
                                    </p:animMotion>
                                  </p:childTnLst>
                                </p:cTn>
                              </p:par>
                            </p:childTnLst>
                          </p:cTn>
                        </p:par>
                        <p:par>
                          <p:cTn id="11" fill="hold">
                            <p:stCondLst>
                              <p:cond delay="2750"/>
                            </p:stCondLst>
                            <p:childTnLst>
                              <p:par>
                                <p:cTn id="12" presetID="10" presetClass="entr" presetSubtype="0" fill="hold" nodeType="afterEffect">
                                  <p:stCondLst>
                                    <p:cond delay="50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childTnLst>
                                </p:cTn>
                              </p:par>
                            </p:childTnLst>
                          </p:cTn>
                        </p:par>
                        <p:par>
                          <p:cTn id="15" fill="hold">
                            <p:stCondLst>
                              <p:cond delay="3750"/>
                            </p:stCondLst>
                            <p:childTnLst>
                              <p:par>
                                <p:cTn id="16" presetID="10" presetClass="exit" presetSubtype="0" fill="hold" nodeType="afterEffect">
                                  <p:stCondLst>
                                    <p:cond delay="0"/>
                                  </p:stCondLst>
                                  <p:childTnLst>
                                    <p:animEffect transition="out" filter="fade">
                                      <p:cBhvr>
                                        <p:cTn id="17" dur="500"/>
                                        <p:tgtEl>
                                          <p:spTgt spid="91"/>
                                        </p:tgtEl>
                                      </p:cBhvr>
                                    </p:animEffect>
                                    <p:set>
                                      <p:cBhvr>
                                        <p:cTn id="18" dur="1" fill="hold">
                                          <p:stCondLst>
                                            <p:cond delay="499"/>
                                          </p:stCondLst>
                                        </p:cTn>
                                        <p:tgtEl>
                                          <p:spTgt spid="91"/>
                                        </p:tgtEl>
                                        <p:attrNameLst>
                                          <p:attrName>style.visibility</p:attrName>
                                        </p:attrNameLst>
                                      </p:cBhvr>
                                      <p:to>
                                        <p:strVal val="hidden"/>
                                      </p:to>
                                    </p:set>
                                  </p:childTnLst>
                                </p:cTn>
                              </p:par>
                            </p:childTnLst>
                          </p:cTn>
                        </p:par>
                        <p:par>
                          <p:cTn id="19" fill="hold">
                            <p:stCondLst>
                              <p:cond delay="4250"/>
                            </p:stCondLst>
                            <p:childTnLst>
                              <p:par>
                                <p:cTn id="20" presetID="10" presetClass="entr" presetSubtype="0" fill="hold" grpId="0" nodeType="afterEffect">
                                  <p:stCondLst>
                                    <p:cond delay="2000"/>
                                  </p:stCondLst>
                                  <p:childTnLst>
                                    <p:set>
                                      <p:cBhvr>
                                        <p:cTn id="21" dur="1" fill="hold">
                                          <p:stCondLst>
                                            <p:cond delay="0"/>
                                          </p:stCondLst>
                                        </p:cTn>
                                        <p:tgtEl>
                                          <p:spTgt spid="129"/>
                                        </p:tgtEl>
                                        <p:attrNameLst>
                                          <p:attrName>style.visibility</p:attrName>
                                        </p:attrNameLst>
                                      </p:cBhvr>
                                      <p:to>
                                        <p:strVal val="visible"/>
                                      </p:to>
                                    </p:set>
                                    <p:animEffect transition="in" filter="fade">
                                      <p:cBhvr>
                                        <p:cTn id="22" dur="500"/>
                                        <p:tgtEl>
                                          <p:spTgt spid="129"/>
                                        </p:tgtEl>
                                      </p:cBhvr>
                                    </p:animEffect>
                                  </p:childTnLst>
                                </p:cTn>
                              </p:par>
                            </p:childTnLst>
                          </p:cTn>
                        </p:par>
                        <p:par>
                          <p:cTn id="23" fill="hold">
                            <p:stCondLst>
                              <p:cond delay="6750"/>
                            </p:stCondLst>
                            <p:childTnLst>
                              <p:par>
                                <p:cTn id="24" presetID="10" presetClass="entr" presetSubtype="0" fill="hold" nodeType="afterEffect">
                                  <p:stCondLst>
                                    <p:cond delay="0"/>
                                  </p:stCondLst>
                                  <p:childTnLst>
                                    <p:set>
                                      <p:cBhvr>
                                        <p:cTn id="25" dur="1" fill="hold">
                                          <p:stCondLst>
                                            <p:cond delay="0"/>
                                          </p:stCondLst>
                                        </p:cTn>
                                        <p:tgtEl>
                                          <p:spTgt spid="128"/>
                                        </p:tgtEl>
                                        <p:attrNameLst>
                                          <p:attrName>style.visibility</p:attrName>
                                        </p:attrNameLst>
                                      </p:cBhvr>
                                      <p:to>
                                        <p:strVal val="visible"/>
                                      </p:to>
                                    </p:set>
                                    <p:animEffect transition="in" filter="fade">
                                      <p:cBhvr>
                                        <p:cTn id="26" dur="500"/>
                                        <p:tgtEl>
                                          <p:spTgt spid="128"/>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95"/>
                                        </p:tgtEl>
                                        <p:attrNameLst>
                                          <p:attrName>style.visibility</p:attrName>
                                        </p:attrNameLst>
                                      </p:cBhvr>
                                      <p:to>
                                        <p:strVal val="visible"/>
                                      </p:to>
                                    </p:set>
                                    <p:animEffect transition="in" filter="fade">
                                      <p:cBhvr>
                                        <p:cTn id="29" dur="500"/>
                                        <p:tgtEl>
                                          <p:spTgt spid="95"/>
                                        </p:tgtEl>
                                      </p:cBhvr>
                                    </p:animEffect>
                                  </p:childTnLst>
                                </p:cTn>
                              </p:par>
                            </p:childTnLst>
                          </p:cTn>
                        </p:par>
                        <p:par>
                          <p:cTn id="30" fill="hold">
                            <p:stCondLst>
                              <p:cond delay="7250"/>
                            </p:stCondLst>
                            <p:childTnLst>
                              <p:par>
                                <p:cTn id="31" presetID="42" presetClass="path" presetSubtype="0" accel="50000" decel="50000" fill="hold" nodeType="afterEffect">
                                  <p:stCondLst>
                                    <p:cond delay="1250"/>
                                  </p:stCondLst>
                                  <p:childTnLst>
                                    <p:animMotion origin="layout" path="M 4.58333E-6 -7.40741E-7 L 0.01445 -0.01643 " pathEditMode="relative" rAng="0" ptsTypes="AA">
                                      <p:cBhvr>
                                        <p:cTn id="32" dur="2250" fill="hold"/>
                                        <p:tgtEl>
                                          <p:spTgt spid="128"/>
                                        </p:tgtEl>
                                        <p:attrNameLst>
                                          <p:attrName>ppt_x</p:attrName>
                                          <p:attrName>ppt_y</p:attrName>
                                        </p:attrNameLst>
                                      </p:cBhvr>
                                      <p:rCtr x="716" y="-833"/>
                                    </p:animMotion>
                                  </p:childTnLst>
                                </p:cTn>
                              </p:par>
                            </p:childTnLst>
                          </p:cTn>
                        </p:par>
                        <p:par>
                          <p:cTn id="33" fill="hold">
                            <p:stCondLst>
                              <p:cond delay="10750"/>
                            </p:stCondLst>
                            <p:childTnLst>
                              <p:par>
                                <p:cTn id="34" presetID="10" presetClass="exit" presetSubtype="0" fill="hold" nodeType="afterEffect">
                                  <p:stCondLst>
                                    <p:cond delay="0"/>
                                  </p:stCondLst>
                                  <p:childTnLst>
                                    <p:animEffect transition="out" filter="fade">
                                      <p:cBhvr>
                                        <p:cTn id="35" dur="500"/>
                                        <p:tgtEl>
                                          <p:spTgt spid="128"/>
                                        </p:tgtEl>
                                      </p:cBhvr>
                                    </p:animEffect>
                                    <p:set>
                                      <p:cBhvr>
                                        <p:cTn id="36" dur="1" fill="hold">
                                          <p:stCondLst>
                                            <p:cond delay="499"/>
                                          </p:stCondLst>
                                        </p:cTn>
                                        <p:tgtEl>
                                          <p:spTgt spid="128"/>
                                        </p:tgtEl>
                                        <p:attrNameLst>
                                          <p:attrName>style.visibility</p:attrName>
                                        </p:attrNameLst>
                                      </p:cBhvr>
                                      <p:to>
                                        <p:strVal val="hidden"/>
                                      </p:to>
                                    </p:set>
                                  </p:childTnLst>
                                </p:cTn>
                              </p:par>
                            </p:childTnLst>
                          </p:cTn>
                        </p:par>
                        <p:par>
                          <p:cTn id="37" fill="hold">
                            <p:stCondLst>
                              <p:cond delay="11250"/>
                            </p:stCondLst>
                            <p:childTnLst>
                              <p:par>
                                <p:cTn id="38" presetID="10" presetClass="entr" presetSubtype="0" fill="hold" grpId="0" nodeType="afterEffect">
                                  <p:stCondLst>
                                    <p:cond delay="2000"/>
                                  </p:stCondLst>
                                  <p:childTnLst>
                                    <p:set>
                                      <p:cBhvr>
                                        <p:cTn id="39" dur="1" fill="hold">
                                          <p:stCondLst>
                                            <p:cond delay="0"/>
                                          </p:stCondLst>
                                        </p:cTn>
                                        <p:tgtEl>
                                          <p:spTgt spid="106"/>
                                        </p:tgtEl>
                                        <p:attrNameLst>
                                          <p:attrName>style.visibility</p:attrName>
                                        </p:attrNameLst>
                                      </p:cBhvr>
                                      <p:to>
                                        <p:strVal val="visible"/>
                                      </p:to>
                                    </p:set>
                                    <p:animEffect transition="in" filter="fade">
                                      <p:cBhvr>
                                        <p:cTn id="40" dur="500"/>
                                        <p:tgtEl>
                                          <p:spTgt spid="106"/>
                                        </p:tgtEl>
                                      </p:cBhvr>
                                    </p:animEffect>
                                  </p:childTnLst>
                                </p:cTn>
                              </p:par>
                            </p:childTnLst>
                          </p:cTn>
                        </p:par>
                        <p:par>
                          <p:cTn id="41" fill="hold">
                            <p:stCondLst>
                              <p:cond delay="13750"/>
                            </p:stCondLst>
                            <p:childTnLst>
                              <p:par>
                                <p:cTn id="42" presetID="10" presetClass="entr" presetSubtype="0" fill="hold" nodeType="afterEffect">
                                  <p:stCondLst>
                                    <p:cond delay="0"/>
                                  </p:stCondLst>
                                  <p:childTnLst>
                                    <p:set>
                                      <p:cBhvr>
                                        <p:cTn id="43" dur="1" fill="hold">
                                          <p:stCondLst>
                                            <p:cond delay="0"/>
                                          </p:stCondLst>
                                        </p:cTn>
                                        <p:tgtEl>
                                          <p:spTgt spid="130"/>
                                        </p:tgtEl>
                                        <p:attrNameLst>
                                          <p:attrName>style.visibility</p:attrName>
                                        </p:attrNameLst>
                                      </p:cBhvr>
                                      <p:to>
                                        <p:strVal val="visible"/>
                                      </p:to>
                                    </p:set>
                                    <p:animEffect transition="in" filter="fade">
                                      <p:cBhvr>
                                        <p:cTn id="44" dur="500"/>
                                        <p:tgtEl>
                                          <p:spTgt spid="130"/>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500"/>
                                        <p:tgtEl>
                                          <p:spTgt spid="2"/>
                                        </p:tgtEl>
                                      </p:cBhvr>
                                    </p:animEffect>
                                  </p:childTnLst>
                                </p:cTn>
                              </p:par>
                            </p:childTnLst>
                          </p:cTn>
                        </p:par>
                        <p:par>
                          <p:cTn id="48" fill="hold">
                            <p:stCondLst>
                              <p:cond delay="14250"/>
                            </p:stCondLst>
                            <p:childTnLst>
                              <p:par>
                                <p:cTn id="49" presetID="42" presetClass="path" presetSubtype="0" accel="50000" decel="50000" fill="hold" nodeType="afterEffect">
                                  <p:stCondLst>
                                    <p:cond delay="1250"/>
                                  </p:stCondLst>
                                  <p:childTnLst>
                                    <p:animMotion origin="layout" path="M -0.01055 -0.03426 L 2.70833E-6 0.00023 " pathEditMode="relative" rAng="0" ptsTypes="AA">
                                      <p:cBhvr>
                                        <p:cTn id="50" dur="2250" fill="hold"/>
                                        <p:tgtEl>
                                          <p:spTgt spid="130"/>
                                        </p:tgtEl>
                                        <p:attrNameLst>
                                          <p:attrName>ppt_x</p:attrName>
                                          <p:attrName>ppt_y</p:attrName>
                                        </p:attrNameLst>
                                      </p:cBhvr>
                                      <p:rCtr x="521" y="1713"/>
                                    </p:animMotion>
                                  </p:childTnLst>
                                </p:cTn>
                              </p:par>
                            </p:childTnLst>
                          </p:cTn>
                        </p:par>
                        <p:par>
                          <p:cTn id="51" fill="hold">
                            <p:stCondLst>
                              <p:cond delay="17750"/>
                            </p:stCondLst>
                            <p:childTnLst>
                              <p:par>
                                <p:cTn id="52" presetID="10" presetClass="exit" presetSubtype="0" fill="hold" nodeType="afterEffect">
                                  <p:stCondLst>
                                    <p:cond delay="0"/>
                                  </p:stCondLst>
                                  <p:childTnLst>
                                    <p:animEffect transition="out" filter="fade">
                                      <p:cBhvr>
                                        <p:cTn id="53" dur="500"/>
                                        <p:tgtEl>
                                          <p:spTgt spid="130"/>
                                        </p:tgtEl>
                                      </p:cBhvr>
                                    </p:animEffect>
                                    <p:set>
                                      <p:cBhvr>
                                        <p:cTn id="54" dur="1" fill="hold">
                                          <p:stCondLst>
                                            <p:cond delay="499"/>
                                          </p:stCondLst>
                                        </p:cTn>
                                        <p:tgtEl>
                                          <p:spTgt spid="130"/>
                                        </p:tgtEl>
                                        <p:attrNameLst>
                                          <p:attrName>style.visibility</p:attrName>
                                        </p:attrNameLst>
                                      </p:cBhvr>
                                      <p:to>
                                        <p:strVal val="hidden"/>
                                      </p:to>
                                    </p:set>
                                  </p:childTnLst>
                                </p:cTn>
                              </p:par>
                            </p:childTnLst>
                          </p:cTn>
                        </p:par>
                        <p:par>
                          <p:cTn id="55" fill="hold">
                            <p:stCondLst>
                              <p:cond delay="18250"/>
                            </p:stCondLst>
                            <p:childTnLst>
                              <p:par>
                                <p:cTn id="56" presetID="10" presetClass="entr" presetSubtype="0" fill="hold" nodeType="afterEffect">
                                  <p:stCondLst>
                                    <p:cond delay="0"/>
                                  </p:stCondLst>
                                  <p:childTnLst>
                                    <p:set>
                                      <p:cBhvr>
                                        <p:cTn id="57" dur="1" fill="hold">
                                          <p:stCondLst>
                                            <p:cond delay="0"/>
                                          </p:stCondLst>
                                        </p:cTn>
                                        <p:tgtEl>
                                          <p:spTgt spid="108"/>
                                        </p:tgtEl>
                                        <p:attrNameLst>
                                          <p:attrName>style.visibility</p:attrName>
                                        </p:attrNameLst>
                                      </p:cBhvr>
                                      <p:to>
                                        <p:strVal val="visible"/>
                                      </p:to>
                                    </p:set>
                                    <p:animEffect transition="in" filter="fade">
                                      <p:cBhvr>
                                        <p:cTn id="58" dur="500"/>
                                        <p:tgtEl>
                                          <p:spTgt spid="108"/>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110"/>
                                        </p:tgtEl>
                                        <p:attrNameLst>
                                          <p:attrName>style.visibility</p:attrName>
                                        </p:attrNameLst>
                                      </p:cBhvr>
                                      <p:to>
                                        <p:strVal val="visible"/>
                                      </p:to>
                                    </p:set>
                                    <p:animEffect transition="in" filter="fade">
                                      <p:cBhvr>
                                        <p:cTn id="61" dur="500"/>
                                        <p:tgtEl>
                                          <p:spTgt spid="110"/>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94"/>
                                        </p:tgtEl>
                                        <p:attrNameLst>
                                          <p:attrName>style.visibility</p:attrName>
                                        </p:attrNameLst>
                                      </p:cBhvr>
                                      <p:to>
                                        <p:strVal val="visible"/>
                                      </p:to>
                                    </p:set>
                                    <p:animEffect transition="in" filter="fade">
                                      <p:cBhvr>
                                        <p:cTn id="64" dur="500"/>
                                        <p:tgtEl>
                                          <p:spTgt spid="94"/>
                                        </p:tgtEl>
                                      </p:cBhvr>
                                    </p:animEffect>
                                  </p:childTnLst>
                                </p:cTn>
                              </p:par>
                            </p:childTnLst>
                          </p:cTn>
                        </p:par>
                        <p:par>
                          <p:cTn id="65" fill="hold">
                            <p:stCondLst>
                              <p:cond delay="18750"/>
                            </p:stCondLst>
                            <p:childTnLst>
                              <p:par>
                                <p:cTn id="66" presetID="42" presetClass="path" presetSubtype="0" accel="50000" decel="50000" fill="hold" nodeType="afterEffect">
                                  <p:stCondLst>
                                    <p:cond delay="1250"/>
                                  </p:stCondLst>
                                  <p:childTnLst>
                                    <p:animMotion origin="layout" path="M 4.16667E-6 4.07407E-6 L 4.16667E-6 0.00023 " pathEditMode="relative" rAng="0" ptsTypes="AA">
                                      <p:cBhvr>
                                        <p:cTn id="67" dur="2250" fill="hold"/>
                                        <p:tgtEl>
                                          <p:spTgt spid="108"/>
                                        </p:tgtEl>
                                        <p:attrNameLst>
                                          <p:attrName>ppt_x</p:attrName>
                                          <p:attrName>ppt_y</p:attrName>
                                        </p:attrNameLst>
                                      </p:cBhvr>
                                      <p:rCtr x="0" y="0"/>
                                    </p:animMotion>
                                  </p:childTnLst>
                                </p:cTn>
                              </p:par>
                            </p:childTnLst>
                          </p:cTn>
                        </p:par>
                        <p:par>
                          <p:cTn id="68" fill="hold">
                            <p:stCondLst>
                              <p:cond delay="22250"/>
                            </p:stCondLst>
                            <p:childTnLst>
                              <p:par>
                                <p:cTn id="69" presetID="10" presetClass="exit" presetSubtype="0" fill="hold" nodeType="afterEffect">
                                  <p:stCondLst>
                                    <p:cond delay="0"/>
                                  </p:stCondLst>
                                  <p:childTnLst>
                                    <p:animEffect transition="out" filter="fade">
                                      <p:cBhvr>
                                        <p:cTn id="70" dur="500"/>
                                        <p:tgtEl>
                                          <p:spTgt spid="108"/>
                                        </p:tgtEl>
                                      </p:cBhvr>
                                    </p:animEffect>
                                    <p:set>
                                      <p:cBhvr>
                                        <p:cTn id="71" dur="1" fill="hold">
                                          <p:stCondLst>
                                            <p:cond delay="499"/>
                                          </p:stCondLst>
                                        </p:cTn>
                                        <p:tgtEl>
                                          <p:spTgt spid="108"/>
                                        </p:tgtEl>
                                        <p:attrNameLst>
                                          <p:attrName>style.visibility</p:attrName>
                                        </p:attrNameLst>
                                      </p:cBhvr>
                                      <p:to>
                                        <p:strVal val="hidden"/>
                                      </p:to>
                                    </p:set>
                                  </p:childTnLst>
                                </p:cTn>
                              </p:par>
                            </p:childTnLst>
                          </p:cTn>
                        </p:par>
                        <p:par>
                          <p:cTn id="72" fill="hold">
                            <p:stCondLst>
                              <p:cond delay="22750"/>
                            </p:stCondLst>
                            <p:childTnLst>
                              <p:par>
                                <p:cTn id="73" presetID="10" presetClass="entr" presetSubtype="0" fill="hold" grpId="0" nodeType="afterEffect">
                                  <p:stCondLst>
                                    <p:cond delay="0"/>
                                  </p:stCondLst>
                                  <p:childTnLst>
                                    <p:set>
                                      <p:cBhvr>
                                        <p:cTn id="74" dur="1" fill="hold">
                                          <p:stCondLst>
                                            <p:cond delay="0"/>
                                          </p:stCondLst>
                                        </p:cTn>
                                        <p:tgtEl>
                                          <p:spTgt spid="133"/>
                                        </p:tgtEl>
                                        <p:attrNameLst>
                                          <p:attrName>style.visibility</p:attrName>
                                        </p:attrNameLst>
                                      </p:cBhvr>
                                      <p:to>
                                        <p:strVal val="visible"/>
                                      </p:to>
                                    </p:set>
                                    <p:animEffect transition="in" filter="fade">
                                      <p:cBhvr>
                                        <p:cTn id="75" dur="500"/>
                                        <p:tgtEl>
                                          <p:spTgt spid="133"/>
                                        </p:tgtEl>
                                      </p:cBhvr>
                                    </p:animEffect>
                                  </p:childTnLst>
                                </p:cTn>
                              </p:par>
                              <p:par>
                                <p:cTn id="76" presetID="1" presetClass="entr" presetSubtype="0" fill="hold" grpId="0" nodeType="withEffect">
                                  <p:stCondLst>
                                    <p:cond delay="0"/>
                                  </p:stCondLst>
                                  <p:childTnLst>
                                    <p:set>
                                      <p:cBhvr>
                                        <p:cTn id="77" dur="1" fill="hold">
                                          <p:stCondLst>
                                            <p:cond delay="0"/>
                                          </p:stCondLst>
                                        </p:cTn>
                                        <p:tgtEl>
                                          <p:spTgt spid="8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 grpId="0" animBg="1"/>
      <p:bldP spid="129" grpId="0" animBg="1"/>
      <p:bldP spid="106" grpId="0" animBg="1"/>
      <p:bldP spid="133" grpId="0" animBg="1"/>
      <p:bldP spid="94" grpId="0" animBg="1"/>
      <p:bldP spid="2" grpId="0" animBg="1"/>
      <p:bldP spid="95" grpId="0" animBg="1"/>
      <p:bldP spid="110" grpId="0" animBg="1"/>
      <p:bldP spid="8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 name="正方形/長方形 112"/>
          <p:cNvSpPr/>
          <p:nvPr/>
        </p:nvSpPr>
        <p:spPr>
          <a:xfrm>
            <a:off x="0" y="19498"/>
            <a:ext cx="12192000" cy="765129"/>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3200" dirty="0" smtClean="0">
                <a:solidFill>
                  <a:schemeClr val="tx1"/>
                </a:solidFill>
                <a:latin typeface="Meiryo UI" panose="020B0604030504040204" pitchFamily="50" charset="-128"/>
                <a:ea typeface="Meiryo UI" panose="020B0604030504040204" pitchFamily="50" charset="-128"/>
              </a:rPr>
              <a:t> </a:t>
            </a:r>
            <a:r>
              <a:rPr lang="ja-JP" altLang="en-US" sz="3200" dirty="0">
                <a:solidFill>
                  <a:schemeClr val="tx1"/>
                </a:solidFill>
                <a:latin typeface="Meiryo UI" panose="020B0604030504040204" pitchFamily="50" charset="-128"/>
                <a:ea typeface="Meiryo UI" panose="020B0604030504040204" pitchFamily="50" charset="-128"/>
              </a:rPr>
              <a:t>◆ </a:t>
            </a:r>
            <a:r>
              <a:rPr lang="ja-JP" altLang="en-US" sz="3200" dirty="0" smtClean="0">
                <a:solidFill>
                  <a:schemeClr val="tx1"/>
                </a:solidFill>
                <a:latin typeface="Meiryo UI" panose="020B0604030504040204" pitchFamily="50" charset="-128"/>
                <a:ea typeface="Meiryo UI" panose="020B0604030504040204" pitchFamily="50" charset="-128"/>
              </a:rPr>
              <a:t>命令をつないで命令を完成しよう</a:t>
            </a:r>
            <a:endParaRPr lang="en-US" altLang="ja-JP" sz="3200" dirty="0">
              <a:solidFill>
                <a:schemeClr val="tx1"/>
              </a:solidFill>
              <a:latin typeface="Meiryo UI" panose="020B0604030504040204" pitchFamily="50" charset="-128"/>
              <a:ea typeface="Meiryo UI" panose="020B0604030504040204" pitchFamily="50" charset="-128"/>
            </a:endParaRPr>
          </a:p>
        </p:txBody>
      </p:sp>
      <p:grpSp>
        <p:nvGrpSpPr>
          <p:cNvPr id="7" name="グループ化 6"/>
          <p:cNvGrpSpPr/>
          <p:nvPr/>
        </p:nvGrpSpPr>
        <p:grpSpPr>
          <a:xfrm>
            <a:off x="613990" y="949425"/>
            <a:ext cx="10688441" cy="5785678"/>
            <a:chOff x="557409" y="682465"/>
            <a:chExt cx="9928665" cy="5575002"/>
          </a:xfrm>
        </p:grpSpPr>
        <p:grpSp>
          <p:nvGrpSpPr>
            <p:cNvPr id="96" name="グループ化 95"/>
            <p:cNvGrpSpPr/>
            <p:nvPr/>
          </p:nvGrpSpPr>
          <p:grpSpPr>
            <a:xfrm>
              <a:off x="557409" y="682465"/>
              <a:ext cx="9928665" cy="5575002"/>
              <a:chOff x="1209822" y="1350497"/>
              <a:chExt cx="9734843" cy="5387927"/>
            </a:xfrm>
          </p:grpSpPr>
          <p:sp>
            <p:nvSpPr>
              <p:cNvPr id="97" name="角丸四角形 96"/>
              <p:cNvSpPr/>
              <p:nvPr/>
            </p:nvSpPr>
            <p:spPr>
              <a:xfrm>
                <a:off x="1209822" y="1350497"/>
                <a:ext cx="9734843" cy="5387927"/>
              </a:xfrm>
              <a:prstGeom prst="roundRect">
                <a:avLst>
                  <a:gd name="adj" fmla="val 7428"/>
                </a:avLst>
              </a:prstGeom>
              <a:solidFill>
                <a:schemeClr val="tx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8" name="正方形/長方形 97"/>
              <p:cNvSpPr/>
              <p:nvPr/>
            </p:nvSpPr>
            <p:spPr>
              <a:xfrm>
                <a:off x="1505242" y="1536933"/>
                <a:ext cx="9144001" cy="5008098"/>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99" name="図 98"/>
            <p:cNvPicPr>
              <a:picLocks noChangeAspect="1"/>
            </p:cNvPicPr>
            <p:nvPr/>
          </p:nvPicPr>
          <p:blipFill rotWithShape="1">
            <a:blip r:embed="rId3" cstate="screen">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a:ext>
              </a:extLst>
            </a:blip>
            <a:srcRect t="27503"/>
            <a:stretch/>
          </p:blipFill>
          <p:spPr>
            <a:xfrm>
              <a:off x="965369" y="958872"/>
              <a:ext cx="7699957" cy="4971837"/>
            </a:xfrm>
            <a:prstGeom prst="rect">
              <a:avLst/>
            </a:prstGeom>
          </p:spPr>
        </p:pic>
      </p:grpSp>
      <p:grpSp>
        <p:nvGrpSpPr>
          <p:cNvPr id="88" name="GPIOタグ"/>
          <p:cNvGrpSpPr/>
          <p:nvPr/>
        </p:nvGrpSpPr>
        <p:grpSpPr>
          <a:xfrm>
            <a:off x="5604582" y="2312638"/>
            <a:ext cx="1794461" cy="512730"/>
            <a:chOff x="7605964" y="2595822"/>
            <a:chExt cx="1794461" cy="512730"/>
          </a:xfrm>
        </p:grpSpPr>
        <p:grpSp>
          <p:nvGrpSpPr>
            <p:cNvPr id="63" name="グループ化 62"/>
            <p:cNvGrpSpPr/>
            <p:nvPr/>
          </p:nvGrpSpPr>
          <p:grpSpPr>
            <a:xfrm>
              <a:off x="7605964" y="2595822"/>
              <a:ext cx="1794461" cy="512730"/>
              <a:chOff x="9451317" y="1533917"/>
              <a:chExt cx="2395732" cy="748378"/>
            </a:xfrm>
          </p:grpSpPr>
          <p:grpSp>
            <p:nvGrpSpPr>
              <p:cNvPr id="64" name="グループ化 63"/>
              <p:cNvGrpSpPr/>
              <p:nvPr/>
            </p:nvGrpSpPr>
            <p:grpSpPr>
              <a:xfrm>
                <a:off x="9737842" y="1533917"/>
                <a:ext cx="2109207" cy="738015"/>
                <a:chOff x="692149" y="3869207"/>
                <a:chExt cx="2592387" cy="863027"/>
              </a:xfrm>
            </p:grpSpPr>
            <p:grpSp>
              <p:nvGrpSpPr>
                <p:cNvPr id="70" name="グループ化 69"/>
                <p:cNvGrpSpPr/>
                <p:nvPr/>
              </p:nvGrpSpPr>
              <p:grpSpPr>
                <a:xfrm>
                  <a:off x="692149" y="3886098"/>
                  <a:ext cx="2592387" cy="846136"/>
                  <a:chOff x="2421264" y="5175880"/>
                  <a:chExt cx="2592387" cy="846136"/>
                </a:xfrm>
              </p:grpSpPr>
              <p:grpSp>
                <p:nvGrpSpPr>
                  <p:cNvPr id="72" name="グループ化 71"/>
                  <p:cNvGrpSpPr/>
                  <p:nvPr/>
                </p:nvGrpSpPr>
                <p:grpSpPr>
                  <a:xfrm>
                    <a:off x="4658051" y="5175880"/>
                    <a:ext cx="355600" cy="845810"/>
                    <a:chOff x="2959100" y="1768475"/>
                    <a:chExt cx="355600" cy="845810"/>
                  </a:xfrm>
                </p:grpSpPr>
                <p:sp>
                  <p:nvSpPr>
                    <p:cNvPr id="85" name="楕円 84"/>
                    <p:cNvSpPr/>
                    <p:nvPr/>
                  </p:nvSpPr>
                  <p:spPr>
                    <a:xfrm>
                      <a:off x="2959100" y="1856896"/>
                      <a:ext cx="355600" cy="668968"/>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6" name="正方形/長方形 85"/>
                    <p:cNvSpPr/>
                    <p:nvPr/>
                  </p:nvSpPr>
                  <p:spPr>
                    <a:xfrm>
                      <a:off x="3048000" y="1768475"/>
                      <a:ext cx="152400" cy="84581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3" name="正方形/長方形 72"/>
                  <p:cNvSpPr/>
                  <p:nvPr/>
                </p:nvSpPr>
                <p:spPr>
                  <a:xfrm>
                    <a:off x="2421264" y="5175880"/>
                    <a:ext cx="2376487" cy="845810"/>
                  </a:xfrm>
                  <a:prstGeom prst="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4" name="グループ化 73"/>
                  <p:cNvGrpSpPr/>
                  <p:nvPr/>
                </p:nvGrpSpPr>
                <p:grpSpPr>
                  <a:xfrm>
                    <a:off x="2428409" y="5176206"/>
                    <a:ext cx="685800" cy="845810"/>
                    <a:chOff x="2411740" y="3886259"/>
                    <a:chExt cx="685800" cy="845810"/>
                  </a:xfrm>
                </p:grpSpPr>
                <p:sp>
                  <p:nvSpPr>
                    <p:cNvPr id="75" name="正方形/長方形 74"/>
                    <p:cNvSpPr/>
                    <p:nvPr/>
                  </p:nvSpPr>
                  <p:spPr>
                    <a:xfrm>
                      <a:off x="2411740" y="3886259"/>
                      <a:ext cx="685800" cy="84581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6" name="正方形/長方形 75"/>
                    <p:cNvSpPr/>
                    <p:nvPr/>
                  </p:nvSpPr>
                  <p:spPr>
                    <a:xfrm>
                      <a:off x="2488266" y="4165731"/>
                      <a:ext cx="532746" cy="2868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7" name="正方形/長方形 76"/>
                    <p:cNvSpPr/>
                    <p:nvPr/>
                  </p:nvSpPr>
                  <p:spPr>
                    <a:xfrm>
                      <a:off x="2560571" y="4225364"/>
                      <a:ext cx="72000" cy="72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8" name="正方形/長方形 77"/>
                    <p:cNvSpPr/>
                    <p:nvPr/>
                  </p:nvSpPr>
                  <p:spPr>
                    <a:xfrm>
                      <a:off x="2560571" y="4329099"/>
                      <a:ext cx="72000" cy="72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9" name="正方形/長方形 78"/>
                    <p:cNvSpPr/>
                    <p:nvPr/>
                  </p:nvSpPr>
                  <p:spPr>
                    <a:xfrm>
                      <a:off x="2663349" y="4329099"/>
                      <a:ext cx="72000" cy="72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0" name="正方形/長方形 79"/>
                    <p:cNvSpPr/>
                    <p:nvPr/>
                  </p:nvSpPr>
                  <p:spPr>
                    <a:xfrm>
                      <a:off x="2770125" y="4329099"/>
                      <a:ext cx="72000" cy="72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1" name="正方形/長方形 80"/>
                    <p:cNvSpPr/>
                    <p:nvPr/>
                  </p:nvSpPr>
                  <p:spPr>
                    <a:xfrm>
                      <a:off x="2873692" y="4329099"/>
                      <a:ext cx="72000" cy="72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2" name="正方形/長方形 81"/>
                    <p:cNvSpPr/>
                    <p:nvPr/>
                  </p:nvSpPr>
                  <p:spPr>
                    <a:xfrm>
                      <a:off x="2670195" y="4222703"/>
                      <a:ext cx="72000" cy="72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3" name="正方形/長方形 82"/>
                    <p:cNvSpPr/>
                    <p:nvPr/>
                  </p:nvSpPr>
                  <p:spPr>
                    <a:xfrm>
                      <a:off x="2770125" y="4222703"/>
                      <a:ext cx="72000" cy="72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4" name="正方形/長方形 83"/>
                    <p:cNvSpPr/>
                    <p:nvPr/>
                  </p:nvSpPr>
                  <p:spPr>
                    <a:xfrm>
                      <a:off x="2870055" y="4222703"/>
                      <a:ext cx="72000" cy="72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sp>
              <p:nvSpPr>
                <p:cNvPr id="71" name="テキスト ボックス 70"/>
                <p:cNvSpPr txBox="1"/>
                <p:nvPr/>
              </p:nvSpPr>
              <p:spPr>
                <a:xfrm>
                  <a:off x="1336255" y="3869207"/>
                  <a:ext cx="931957" cy="420259"/>
                </a:xfrm>
                <a:prstGeom prst="rect">
                  <a:avLst/>
                </a:prstGeom>
                <a:noFill/>
              </p:spPr>
              <p:txBody>
                <a:bodyPr wrap="square" rtlCol="0">
                  <a:spAutoFit/>
                </a:bodyPr>
                <a:lstStyle/>
                <a:p>
                  <a:r>
                    <a:rPr lang="en-US" altLang="ja-JP" sz="1000" dirty="0" smtClean="0">
                      <a:solidFill>
                        <a:schemeClr val="bg1">
                          <a:lumMod val="65000"/>
                        </a:schemeClr>
                      </a:solidFill>
                      <a:latin typeface="Meiryo UI" panose="020B0604030504040204" pitchFamily="50" charset="-128"/>
                      <a:ea typeface="Meiryo UI" panose="020B0604030504040204" pitchFamily="50" charset="-128"/>
                    </a:rPr>
                    <a:t>GPIO</a:t>
                  </a:r>
                  <a:endParaRPr kumimoji="1" lang="ja-JP" altLang="en-US" sz="1000" dirty="0">
                    <a:solidFill>
                      <a:schemeClr val="bg1">
                        <a:lumMod val="65000"/>
                      </a:schemeClr>
                    </a:solidFill>
                    <a:latin typeface="Meiryo UI" panose="020B0604030504040204" pitchFamily="50" charset="-128"/>
                    <a:ea typeface="Meiryo UI" panose="020B0604030504040204" pitchFamily="50" charset="-128"/>
                  </a:endParaRPr>
                </a:p>
              </p:txBody>
            </p:sp>
          </p:grpSp>
          <p:grpSp>
            <p:nvGrpSpPr>
              <p:cNvPr id="65" name="グループ化 64"/>
              <p:cNvGrpSpPr/>
              <p:nvPr/>
            </p:nvGrpSpPr>
            <p:grpSpPr>
              <a:xfrm>
                <a:off x="9451317" y="1548081"/>
                <a:ext cx="290739" cy="734214"/>
                <a:chOff x="5371216" y="4597477"/>
                <a:chExt cx="537971" cy="860169"/>
              </a:xfrm>
            </p:grpSpPr>
            <p:sp>
              <p:nvSpPr>
                <p:cNvPr id="66" name="アーチ 65"/>
                <p:cNvSpPr/>
                <p:nvPr/>
              </p:nvSpPr>
              <p:spPr>
                <a:xfrm rot="5400000">
                  <a:off x="5181138" y="4791596"/>
                  <a:ext cx="851524" cy="471368"/>
                </a:xfrm>
                <a:prstGeom prst="blockArc">
                  <a:avLst>
                    <a:gd name="adj1" fmla="val 10660726"/>
                    <a:gd name="adj2" fmla="val 21418039"/>
                    <a:gd name="adj3" fmla="val 22066"/>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67" name="正方形/長方形 66"/>
                <p:cNvSpPr/>
                <p:nvPr/>
              </p:nvSpPr>
              <p:spPr>
                <a:xfrm>
                  <a:off x="5736872" y="4597477"/>
                  <a:ext cx="172315" cy="84436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8" name="正方形/長方形 67"/>
                <p:cNvSpPr/>
                <p:nvPr/>
              </p:nvSpPr>
              <p:spPr>
                <a:xfrm>
                  <a:off x="5587116" y="4597477"/>
                  <a:ext cx="322070" cy="107815"/>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9" name="正方形/長方形 68"/>
                <p:cNvSpPr/>
                <p:nvPr/>
              </p:nvSpPr>
              <p:spPr>
                <a:xfrm>
                  <a:off x="5624082" y="5349830"/>
                  <a:ext cx="285103" cy="107816"/>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sp>
          <p:nvSpPr>
            <p:cNvPr id="87" name="テキスト ボックス 86"/>
            <p:cNvSpPr txBox="1"/>
            <p:nvPr/>
          </p:nvSpPr>
          <p:spPr>
            <a:xfrm>
              <a:off x="8392869" y="2759155"/>
              <a:ext cx="817935" cy="276999"/>
            </a:xfrm>
            <a:prstGeom prst="rect">
              <a:avLst/>
            </a:prstGeom>
            <a:noFill/>
          </p:spPr>
          <p:txBody>
            <a:bodyPr wrap="square" rtlCol="0">
              <a:spAutoFit/>
            </a:bodyPr>
            <a:lstStyle/>
            <a:p>
              <a:r>
                <a:rPr lang="ja-JP" altLang="en-US" sz="1200" b="1" dirty="0" smtClean="0">
                  <a:latin typeface="Meiryo UI" panose="020B0604030504040204" pitchFamily="50" charset="-128"/>
                  <a:ea typeface="Meiryo UI" panose="020B0604030504040204" pitchFamily="50" charset="-128"/>
                </a:rPr>
                <a:t>電源出力</a:t>
              </a:r>
              <a:endParaRPr kumimoji="1" lang="ja-JP" altLang="en-US" sz="1200" b="1" dirty="0">
                <a:latin typeface="Meiryo UI" panose="020B0604030504040204" pitchFamily="50" charset="-128"/>
                <a:ea typeface="Meiryo UI" panose="020B0604030504040204" pitchFamily="50" charset="-128"/>
              </a:endParaRPr>
            </a:p>
          </p:txBody>
        </p:sp>
      </p:grpSp>
      <p:grpSp>
        <p:nvGrpSpPr>
          <p:cNvPr id="21" name="グループ化 20"/>
          <p:cNvGrpSpPr/>
          <p:nvPr/>
        </p:nvGrpSpPr>
        <p:grpSpPr>
          <a:xfrm>
            <a:off x="3712851" y="2342014"/>
            <a:ext cx="170023" cy="474420"/>
            <a:chOff x="6335398" y="3450297"/>
            <a:chExt cx="170023" cy="474420"/>
          </a:xfrm>
        </p:grpSpPr>
        <p:sp>
          <p:nvSpPr>
            <p:cNvPr id="92" name="正方形/長方形 91"/>
            <p:cNvSpPr/>
            <p:nvPr/>
          </p:nvSpPr>
          <p:spPr>
            <a:xfrm>
              <a:off x="6335398" y="3450297"/>
              <a:ext cx="103260" cy="47442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楕円 19"/>
            <p:cNvSpPr/>
            <p:nvPr/>
          </p:nvSpPr>
          <p:spPr>
            <a:xfrm>
              <a:off x="6358268" y="3524609"/>
              <a:ext cx="147153" cy="314914"/>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93" name="先頭"/>
          <p:cNvGrpSpPr/>
          <p:nvPr/>
        </p:nvGrpSpPr>
        <p:grpSpPr>
          <a:xfrm>
            <a:off x="3720192" y="2316532"/>
            <a:ext cx="170023" cy="474420"/>
            <a:chOff x="6335398" y="3450297"/>
            <a:chExt cx="170023" cy="474420"/>
          </a:xfrm>
          <a:solidFill>
            <a:schemeClr val="bg1">
              <a:lumMod val="50000"/>
            </a:schemeClr>
          </a:solidFill>
        </p:grpSpPr>
        <p:sp>
          <p:nvSpPr>
            <p:cNvPr id="94" name="正方形/長方形 93"/>
            <p:cNvSpPr/>
            <p:nvPr/>
          </p:nvSpPr>
          <p:spPr>
            <a:xfrm>
              <a:off x="6335398" y="3450297"/>
              <a:ext cx="103260" cy="4744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5" name="楕円 94"/>
            <p:cNvSpPr/>
            <p:nvPr/>
          </p:nvSpPr>
          <p:spPr>
            <a:xfrm>
              <a:off x="6358268" y="3524609"/>
              <a:ext cx="147153" cy="31491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100" name="図 99"/>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600964" y="1845005"/>
            <a:ext cx="500368" cy="456792"/>
          </a:xfrm>
          <a:prstGeom prst="rect">
            <a:avLst/>
          </a:prstGeom>
        </p:spPr>
      </p:pic>
      <p:pic>
        <p:nvPicPr>
          <p:cNvPr id="101" name="図 100"/>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643195" y="2911265"/>
            <a:ext cx="500368" cy="467310"/>
          </a:xfrm>
          <a:prstGeom prst="rect">
            <a:avLst/>
          </a:prstGeom>
        </p:spPr>
      </p:pic>
      <p:pic>
        <p:nvPicPr>
          <p:cNvPr id="102" name="図 101"/>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9622135" y="3903479"/>
            <a:ext cx="500368" cy="491203"/>
          </a:xfrm>
          <a:prstGeom prst="rect">
            <a:avLst/>
          </a:prstGeom>
        </p:spPr>
      </p:pic>
      <p:sp>
        <p:nvSpPr>
          <p:cNvPr id="103" name="テキスト ボックス 102"/>
          <p:cNvSpPr txBox="1"/>
          <p:nvPr/>
        </p:nvSpPr>
        <p:spPr>
          <a:xfrm>
            <a:off x="10200136" y="1845005"/>
            <a:ext cx="741469" cy="318848"/>
          </a:xfrm>
          <a:prstGeom prst="rect">
            <a:avLst/>
          </a:prstGeom>
          <a:noFill/>
        </p:spPr>
        <p:txBody>
          <a:bodyPr wrap="square" rtlCol="0">
            <a:spAutoFit/>
          </a:bodyPr>
          <a:lstStyle/>
          <a:p>
            <a:r>
              <a:rPr kumimoji="1" lang="ja-JP" altLang="en-US" sz="1200" dirty="0" smtClean="0">
                <a:latin typeface="Meiryo UI" panose="020B0604030504040204" pitchFamily="50" charset="-128"/>
                <a:ea typeface="Meiryo UI" panose="020B0604030504040204" pitchFamily="50" charset="-128"/>
              </a:rPr>
              <a:t>人感</a:t>
            </a:r>
            <a:endParaRPr kumimoji="1" lang="ja-JP" altLang="en-US" sz="1200" dirty="0">
              <a:latin typeface="Meiryo UI" panose="020B0604030504040204" pitchFamily="50" charset="-128"/>
              <a:ea typeface="Meiryo UI" panose="020B0604030504040204" pitchFamily="50" charset="-128"/>
            </a:endParaRPr>
          </a:p>
        </p:txBody>
      </p:sp>
      <p:sp>
        <p:nvSpPr>
          <p:cNvPr id="104" name="テキスト ボックス 103"/>
          <p:cNvSpPr txBox="1"/>
          <p:nvPr/>
        </p:nvSpPr>
        <p:spPr>
          <a:xfrm>
            <a:off x="10223416" y="2911265"/>
            <a:ext cx="755262" cy="318848"/>
          </a:xfrm>
          <a:prstGeom prst="rect">
            <a:avLst/>
          </a:prstGeom>
          <a:noFill/>
        </p:spPr>
        <p:txBody>
          <a:bodyPr wrap="square" rtlCol="0">
            <a:spAutoFit/>
          </a:bodyPr>
          <a:lstStyle/>
          <a:p>
            <a:r>
              <a:rPr lang="ja-JP" altLang="en-US" sz="1200" dirty="0">
                <a:latin typeface="Meiryo UI" panose="020B0604030504040204" pitchFamily="50" charset="-128"/>
                <a:ea typeface="Meiryo UI" panose="020B0604030504040204" pitchFamily="50" charset="-128"/>
              </a:rPr>
              <a:t>明</a:t>
            </a:r>
            <a:r>
              <a:rPr lang="ja-JP" altLang="en-US" sz="1200" dirty="0" smtClean="0">
                <a:latin typeface="Meiryo UI" panose="020B0604030504040204" pitchFamily="50" charset="-128"/>
                <a:ea typeface="Meiryo UI" panose="020B0604030504040204" pitchFamily="50" charset="-128"/>
              </a:rPr>
              <a:t>るさ</a:t>
            </a:r>
            <a:endParaRPr kumimoji="1" lang="ja-JP" altLang="en-US" sz="1200" dirty="0">
              <a:latin typeface="Meiryo UI" panose="020B0604030504040204" pitchFamily="50" charset="-128"/>
              <a:ea typeface="Meiryo UI" panose="020B0604030504040204" pitchFamily="50" charset="-128"/>
            </a:endParaRPr>
          </a:p>
        </p:txBody>
      </p:sp>
      <p:sp>
        <p:nvSpPr>
          <p:cNvPr id="105" name="テキスト ボックス 104"/>
          <p:cNvSpPr txBox="1"/>
          <p:nvPr/>
        </p:nvSpPr>
        <p:spPr>
          <a:xfrm>
            <a:off x="10242589" y="3989656"/>
            <a:ext cx="755262" cy="318848"/>
          </a:xfrm>
          <a:prstGeom prst="rect">
            <a:avLst/>
          </a:prstGeom>
          <a:noFill/>
        </p:spPr>
        <p:txBody>
          <a:bodyPr wrap="square" rtlCol="0">
            <a:spAutoFit/>
          </a:bodyPr>
          <a:lstStyle/>
          <a:p>
            <a:r>
              <a:rPr lang="en-US" altLang="ja-JP" sz="1200" dirty="0" smtClean="0">
                <a:latin typeface="Meiryo UI" panose="020B0604030504040204" pitchFamily="50" charset="-128"/>
                <a:ea typeface="Meiryo UI" panose="020B0604030504040204" pitchFamily="50" charset="-128"/>
              </a:rPr>
              <a:t>GPIO</a:t>
            </a:r>
            <a:endParaRPr kumimoji="1" lang="ja-JP" altLang="en-US" sz="1200" dirty="0">
              <a:latin typeface="Meiryo UI" panose="020B0604030504040204" pitchFamily="50" charset="-128"/>
              <a:ea typeface="Meiryo UI" panose="020B0604030504040204" pitchFamily="50" charset="-128"/>
            </a:endParaRPr>
          </a:p>
        </p:txBody>
      </p:sp>
      <p:cxnSp>
        <p:nvCxnSpPr>
          <p:cNvPr id="25" name="のびる線"/>
          <p:cNvCxnSpPr/>
          <p:nvPr/>
        </p:nvCxnSpPr>
        <p:spPr>
          <a:xfrm>
            <a:off x="3833059" y="2548301"/>
            <a:ext cx="1803527" cy="9262"/>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nvGrpSpPr>
          <p:cNvPr id="28" name="明るさタグ"/>
          <p:cNvGrpSpPr/>
          <p:nvPr/>
        </p:nvGrpSpPr>
        <p:grpSpPr>
          <a:xfrm>
            <a:off x="2197342" y="2269177"/>
            <a:ext cx="1885272" cy="558248"/>
            <a:chOff x="8260984" y="2419429"/>
            <a:chExt cx="1885272" cy="558248"/>
          </a:xfrm>
        </p:grpSpPr>
        <p:grpSp>
          <p:nvGrpSpPr>
            <p:cNvPr id="10" name="人感タグ"/>
            <p:cNvGrpSpPr/>
            <p:nvPr/>
          </p:nvGrpSpPr>
          <p:grpSpPr>
            <a:xfrm>
              <a:off x="8260984" y="2419429"/>
              <a:ext cx="1885272" cy="558248"/>
              <a:chOff x="5645229" y="2414799"/>
              <a:chExt cx="2782436" cy="887925"/>
            </a:xfrm>
          </p:grpSpPr>
          <p:grpSp>
            <p:nvGrpSpPr>
              <p:cNvPr id="11" name="グループ化 10"/>
              <p:cNvGrpSpPr/>
              <p:nvPr/>
            </p:nvGrpSpPr>
            <p:grpSpPr>
              <a:xfrm>
                <a:off x="5645229" y="2414799"/>
                <a:ext cx="2592387" cy="845810"/>
                <a:chOff x="800100" y="840204"/>
                <a:chExt cx="2592387" cy="845810"/>
              </a:xfrm>
            </p:grpSpPr>
            <p:grpSp>
              <p:nvGrpSpPr>
                <p:cNvPr id="13" name="グループ化 12"/>
                <p:cNvGrpSpPr/>
                <p:nvPr/>
              </p:nvGrpSpPr>
              <p:grpSpPr>
                <a:xfrm>
                  <a:off x="800100" y="840204"/>
                  <a:ext cx="2592387" cy="845810"/>
                  <a:chOff x="722313" y="1768475"/>
                  <a:chExt cx="2592387" cy="845810"/>
                </a:xfrm>
              </p:grpSpPr>
              <p:grpSp>
                <p:nvGrpSpPr>
                  <p:cNvPr id="15" name="グループ化 14"/>
                  <p:cNvGrpSpPr/>
                  <p:nvPr/>
                </p:nvGrpSpPr>
                <p:grpSpPr>
                  <a:xfrm>
                    <a:off x="2959100" y="1768475"/>
                    <a:ext cx="355600" cy="845810"/>
                    <a:chOff x="2959100" y="1768475"/>
                    <a:chExt cx="355600" cy="845810"/>
                  </a:xfrm>
                </p:grpSpPr>
                <p:sp>
                  <p:nvSpPr>
                    <p:cNvPr id="18" name="楕円 17"/>
                    <p:cNvSpPr/>
                    <p:nvPr/>
                  </p:nvSpPr>
                  <p:spPr>
                    <a:xfrm>
                      <a:off x="2959100" y="1856896"/>
                      <a:ext cx="355600" cy="668968"/>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正方形/長方形 18"/>
                    <p:cNvSpPr/>
                    <p:nvPr/>
                  </p:nvSpPr>
                  <p:spPr>
                    <a:xfrm>
                      <a:off x="3048000" y="1768475"/>
                      <a:ext cx="152400" cy="84581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6" name="正方形/長方形 15"/>
                  <p:cNvSpPr/>
                  <p:nvPr/>
                </p:nvSpPr>
                <p:spPr>
                  <a:xfrm>
                    <a:off x="722313" y="1768475"/>
                    <a:ext cx="2376487" cy="845810"/>
                  </a:xfrm>
                  <a:prstGeom prst="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4" name="テキスト ボックス 13"/>
                <p:cNvSpPr txBox="1"/>
                <p:nvPr/>
              </p:nvSpPr>
              <p:spPr>
                <a:xfrm>
                  <a:off x="1420770" y="864404"/>
                  <a:ext cx="948215" cy="452689"/>
                </a:xfrm>
                <a:prstGeom prst="rect">
                  <a:avLst/>
                </a:prstGeom>
                <a:noFill/>
              </p:spPr>
              <p:txBody>
                <a:bodyPr wrap="square" rtlCol="0">
                  <a:spAutoFit/>
                </a:bodyPr>
                <a:lstStyle/>
                <a:p>
                  <a:r>
                    <a:rPr kumimoji="1" lang="ja-JP" altLang="en-US" sz="1050" dirty="0" smtClean="0">
                      <a:solidFill>
                        <a:schemeClr val="bg1">
                          <a:lumMod val="65000"/>
                        </a:schemeClr>
                      </a:solidFill>
                      <a:latin typeface="Meiryo UI" panose="020B0604030504040204" pitchFamily="50" charset="-128"/>
                      <a:ea typeface="Meiryo UI" panose="020B0604030504040204" pitchFamily="50" charset="-128"/>
                    </a:rPr>
                    <a:t>明るさ</a:t>
                  </a:r>
                  <a:endParaRPr kumimoji="1" lang="ja-JP" altLang="en-US" sz="1050" dirty="0">
                    <a:solidFill>
                      <a:schemeClr val="bg1">
                        <a:lumMod val="65000"/>
                      </a:schemeClr>
                    </a:solidFill>
                    <a:latin typeface="Meiryo UI" panose="020B0604030504040204" pitchFamily="50" charset="-128"/>
                    <a:ea typeface="Meiryo UI" panose="020B0604030504040204" pitchFamily="50" charset="-128"/>
                  </a:endParaRPr>
                </a:p>
              </p:txBody>
            </p:sp>
          </p:grpSp>
          <p:sp>
            <p:nvSpPr>
              <p:cNvPr id="12" name="テキスト ボックス 11"/>
              <p:cNvSpPr txBox="1"/>
              <p:nvPr/>
            </p:nvSpPr>
            <p:spPr>
              <a:xfrm>
                <a:off x="6871913" y="2534527"/>
                <a:ext cx="1555752" cy="768197"/>
              </a:xfrm>
              <a:prstGeom prst="rect">
                <a:avLst/>
              </a:prstGeom>
              <a:noFill/>
            </p:spPr>
            <p:txBody>
              <a:bodyPr wrap="square" rtlCol="0">
                <a:spAutoFit/>
              </a:bodyPr>
              <a:lstStyle/>
              <a:p>
                <a:r>
                  <a:rPr lang="ja-JP" altLang="en-US" sz="1100" b="1" dirty="0" smtClean="0">
                    <a:latin typeface="Meiryo UI" panose="020B0604030504040204" pitchFamily="50" charset="-128"/>
                    <a:ea typeface="Meiryo UI" panose="020B0604030504040204" pitchFamily="50" charset="-128"/>
                  </a:rPr>
                  <a:t>明るさが</a:t>
                </a:r>
                <a:endParaRPr lang="en-US" altLang="ja-JP" sz="1100" b="1" dirty="0" smtClean="0">
                  <a:latin typeface="Meiryo UI" panose="020B0604030504040204" pitchFamily="50" charset="-128"/>
                  <a:ea typeface="Meiryo UI" panose="020B0604030504040204" pitchFamily="50" charset="-128"/>
                </a:endParaRPr>
              </a:p>
              <a:p>
                <a:r>
                  <a:rPr kumimoji="1" lang="ja-JP" altLang="en-US" sz="1100" b="1" dirty="0">
                    <a:latin typeface="Meiryo UI" panose="020B0604030504040204" pitchFamily="50" charset="-128"/>
                    <a:ea typeface="Meiryo UI" panose="020B0604030504040204" pitchFamily="50" charset="-128"/>
                  </a:rPr>
                  <a:t>変</a:t>
                </a:r>
                <a:r>
                  <a:rPr kumimoji="1" lang="ja-JP" altLang="en-US" sz="1100" b="1" dirty="0" smtClean="0">
                    <a:latin typeface="Meiryo UI" panose="020B0604030504040204" pitchFamily="50" charset="-128"/>
                    <a:ea typeface="Meiryo UI" panose="020B0604030504040204" pitchFamily="50" charset="-128"/>
                  </a:rPr>
                  <a:t>わったら</a:t>
                </a:r>
                <a:endParaRPr kumimoji="1" lang="ja-JP" altLang="en-US" sz="1100" b="1" dirty="0">
                  <a:latin typeface="Meiryo UI" panose="020B0604030504040204" pitchFamily="50" charset="-128"/>
                  <a:ea typeface="Meiryo UI" panose="020B0604030504040204" pitchFamily="50" charset="-128"/>
                </a:endParaRPr>
              </a:p>
            </p:txBody>
          </p:sp>
        </p:grpSp>
        <p:grpSp>
          <p:nvGrpSpPr>
            <p:cNvPr id="115" name="グループ化 114"/>
            <p:cNvGrpSpPr/>
            <p:nvPr/>
          </p:nvGrpSpPr>
          <p:grpSpPr>
            <a:xfrm>
              <a:off x="8277927" y="2422638"/>
              <a:ext cx="468945" cy="528561"/>
              <a:chOff x="800100" y="2530475"/>
              <a:chExt cx="685800" cy="845810"/>
            </a:xfrm>
          </p:grpSpPr>
          <p:sp>
            <p:nvSpPr>
              <p:cNvPr id="116" name="正方形/長方形 115"/>
              <p:cNvSpPr/>
              <p:nvPr/>
            </p:nvSpPr>
            <p:spPr>
              <a:xfrm>
                <a:off x="800100" y="2530475"/>
                <a:ext cx="685800" cy="845810"/>
              </a:xfrm>
              <a:prstGeom prst="rect">
                <a:avLst/>
              </a:prstGeom>
              <a:solidFill>
                <a:srgbClr val="33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7" name="ドーナツ 116"/>
              <p:cNvSpPr/>
              <p:nvPr/>
            </p:nvSpPr>
            <p:spPr>
              <a:xfrm>
                <a:off x="977125" y="2800980"/>
                <a:ext cx="288000" cy="288000"/>
              </a:xfrm>
              <a:prstGeom prst="donut">
                <a:avLst>
                  <a:gd name="adj" fmla="val 695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18" name="楕円 117"/>
              <p:cNvSpPr/>
              <p:nvPr/>
            </p:nvSpPr>
            <p:spPr>
              <a:xfrm>
                <a:off x="1088144" y="2702135"/>
                <a:ext cx="72000" cy="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9" name="楕円 118"/>
              <p:cNvSpPr/>
              <p:nvPr/>
            </p:nvSpPr>
            <p:spPr>
              <a:xfrm>
                <a:off x="1093063" y="3123817"/>
                <a:ext cx="72000" cy="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0" name="楕円 119"/>
              <p:cNvSpPr/>
              <p:nvPr/>
            </p:nvSpPr>
            <p:spPr>
              <a:xfrm>
                <a:off x="1303512" y="2924754"/>
                <a:ext cx="72000" cy="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1" name="楕円 120"/>
              <p:cNvSpPr/>
              <p:nvPr/>
            </p:nvSpPr>
            <p:spPr>
              <a:xfrm>
                <a:off x="871069" y="2922858"/>
                <a:ext cx="72000" cy="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2" name="楕円 121"/>
              <p:cNvSpPr/>
              <p:nvPr/>
            </p:nvSpPr>
            <p:spPr>
              <a:xfrm>
                <a:off x="937329" y="2774135"/>
                <a:ext cx="72000" cy="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3" name="楕円 122"/>
              <p:cNvSpPr/>
              <p:nvPr/>
            </p:nvSpPr>
            <p:spPr>
              <a:xfrm>
                <a:off x="949281" y="3077571"/>
                <a:ext cx="72000" cy="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4" name="楕円 123"/>
              <p:cNvSpPr/>
              <p:nvPr/>
            </p:nvSpPr>
            <p:spPr>
              <a:xfrm>
                <a:off x="1237861" y="2774135"/>
                <a:ext cx="72000" cy="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5" name="楕円 124"/>
              <p:cNvSpPr/>
              <p:nvPr/>
            </p:nvSpPr>
            <p:spPr>
              <a:xfrm>
                <a:off x="1222830" y="3059225"/>
                <a:ext cx="72000" cy="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nvGrpSpPr>
          <p:cNvPr id="106" name="グループ化 105"/>
          <p:cNvGrpSpPr/>
          <p:nvPr/>
        </p:nvGrpSpPr>
        <p:grpSpPr>
          <a:xfrm>
            <a:off x="9971416" y="1769083"/>
            <a:ext cx="252000" cy="216000"/>
            <a:chOff x="7263735" y="2692210"/>
            <a:chExt cx="875096" cy="749755"/>
          </a:xfrm>
        </p:grpSpPr>
        <p:sp>
          <p:nvSpPr>
            <p:cNvPr id="108" name="二等辺三角形 107"/>
            <p:cNvSpPr/>
            <p:nvPr/>
          </p:nvSpPr>
          <p:spPr>
            <a:xfrm>
              <a:off x="7263735" y="2692210"/>
              <a:ext cx="875096" cy="749755"/>
            </a:xfrm>
            <a:prstGeom prst="triangle">
              <a:avLst/>
            </a:prstGeom>
            <a:solidFill>
              <a:srgbClr val="FFFF00"/>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9" name="楕円 108"/>
            <p:cNvSpPr/>
            <p:nvPr/>
          </p:nvSpPr>
          <p:spPr>
            <a:xfrm>
              <a:off x="7621768" y="3257026"/>
              <a:ext cx="140093" cy="144000"/>
            </a:xfrm>
            <a:prstGeom prst="ellipse">
              <a:avLst/>
            </a:prstGeom>
            <a:solidFill>
              <a:schemeClr val="bg1"/>
            </a:solid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0" name="楕円 109"/>
            <p:cNvSpPr/>
            <p:nvPr/>
          </p:nvSpPr>
          <p:spPr>
            <a:xfrm>
              <a:off x="7629673" y="2817752"/>
              <a:ext cx="143219" cy="401286"/>
            </a:xfrm>
            <a:prstGeom prst="ellipse">
              <a:avLst/>
            </a:prstGeom>
            <a:solidFill>
              <a:schemeClr val="bg1"/>
            </a:solid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89" name="正方形/長方形 88"/>
          <p:cNvSpPr/>
          <p:nvPr/>
        </p:nvSpPr>
        <p:spPr>
          <a:xfrm>
            <a:off x="2215230" y="2748682"/>
            <a:ext cx="1629745" cy="29467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dirty="0" smtClean="0">
                <a:solidFill>
                  <a:schemeClr val="tx1"/>
                </a:solidFill>
                <a:latin typeface="Meiryo UI" panose="020B0604030504040204" pitchFamily="50" charset="-128"/>
                <a:ea typeface="Meiryo UI" panose="020B0604030504040204" pitchFamily="50" charset="-128"/>
              </a:rPr>
              <a:t>明るさ</a:t>
            </a:r>
            <a:r>
              <a:rPr kumimoji="1" lang="ja-JP" altLang="en-US" sz="1100" dirty="0" smtClean="0">
                <a:solidFill>
                  <a:schemeClr val="tx1"/>
                </a:solidFill>
                <a:latin typeface="Meiryo UI" panose="020B0604030504040204" pitchFamily="50" charset="-128"/>
                <a:ea typeface="Meiryo UI" panose="020B0604030504040204" pitchFamily="50" charset="-128"/>
              </a:rPr>
              <a:t>　　　　　　　　</a:t>
            </a:r>
            <a:r>
              <a:rPr kumimoji="1" lang="en-US" altLang="ja-JP" sz="1100" dirty="0" smtClean="0">
                <a:solidFill>
                  <a:schemeClr val="tx1"/>
                </a:solidFill>
                <a:latin typeface="Meiryo UI" panose="020B0604030504040204" pitchFamily="50" charset="-128"/>
                <a:ea typeface="Meiryo UI" panose="020B0604030504040204" pitchFamily="50" charset="-128"/>
              </a:rPr>
              <a:t>1-3</a:t>
            </a:r>
            <a:endParaRPr kumimoji="1" lang="ja-JP" altLang="en-US" sz="1100" dirty="0">
              <a:solidFill>
                <a:schemeClr val="tx1"/>
              </a:solidFill>
              <a:latin typeface="Meiryo UI" panose="020B0604030504040204" pitchFamily="50" charset="-128"/>
              <a:ea typeface="Meiryo UI" panose="020B0604030504040204" pitchFamily="50" charset="-128"/>
            </a:endParaRPr>
          </a:p>
        </p:txBody>
      </p:sp>
      <p:sp>
        <p:nvSpPr>
          <p:cNvPr id="90" name="オンオフ"/>
          <p:cNvSpPr/>
          <p:nvPr/>
        </p:nvSpPr>
        <p:spPr>
          <a:xfrm>
            <a:off x="5640009" y="2822675"/>
            <a:ext cx="1690952" cy="29467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smtClean="0">
                <a:solidFill>
                  <a:schemeClr val="tx1"/>
                </a:solidFill>
                <a:latin typeface="Meiryo UI" panose="020B0604030504040204" pitchFamily="50" charset="-128"/>
                <a:ea typeface="Meiryo UI" panose="020B0604030504040204" pitchFamily="50" charset="-128"/>
              </a:rPr>
              <a:t>値　　　　　　　　　　　オン</a:t>
            </a:r>
            <a:endParaRPr kumimoji="1" lang="ja-JP" altLang="en-US" sz="1100" dirty="0">
              <a:solidFill>
                <a:schemeClr val="tx1"/>
              </a:solidFill>
              <a:latin typeface="Meiryo UI" panose="020B0604030504040204" pitchFamily="50" charset="-128"/>
              <a:ea typeface="Meiryo UI" panose="020B0604030504040204" pitchFamily="50" charset="-128"/>
            </a:endParaRPr>
          </a:p>
        </p:txBody>
      </p:sp>
      <p:sp>
        <p:nvSpPr>
          <p:cNvPr id="107" name="①コメント"/>
          <p:cNvSpPr txBox="1"/>
          <p:nvPr/>
        </p:nvSpPr>
        <p:spPr>
          <a:xfrm>
            <a:off x="2365527" y="4149080"/>
            <a:ext cx="5949331" cy="1361668"/>
          </a:xfrm>
          <a:prstGeom prst="rect">
            <a:avLst/>
          </a:prstGeom>
          <a:solidFill>
            <a:srgbClr val="FFFFCC"/>
          </a:solidFill>
          <a:ln>
            <a:solidFill>
              <a:schemeClr val="bg1">
                <a:lumMod val="50000"/>
              </a:schemeClr>
            </a:solidFill>
          </a:ln>
        </p:spPr>
        <p:txBody>
          <a:bodyPr wrap="square" rtlCol="0" anchor="ctr">
            <a:noAutofit/>
          </a:bodyPr>
          <a:lstStyle/>
          <a:p>
            <a:pPr algn="ctr"/>
            <a:r>
              <a:rPr lang="ja-JP" altLang="en-US" sz="2400" dirty="0" smtClean="0">
                <a:latin typeface="Meiryo UI" panose="020B0604030504040204" pitchFamily="50" charset="-128"/>
                <a:ea typeface="Meiryo UI" panose="020B0604030504040204" pitchFamily="50" charset="-128"/>
              </a:rPr>
              <a:t>　コネクタの部分を指でひっぱり</a:t>
            </a:r>
            <a:endParaRPr lang="en-US" altLang="ja-JP" sz="2400" dirty="0" smtClean="0">
              <a:latin typeface="Meiryo UI" panose="020B0604030504040204" pitchFamily="50" charset="-128"/>
              <a:ea typeface="Meiryo UI" panose="020B0604030504040204" pitchFamily="50" charset="-128"/>
            </a:endParaRPr>
          </a:p>
          <a:p>
            <a:pPr algn="ctr"/>
            <a:r>
              <a:rPr lang="ja-JP" altLang="en-US" sz="2400" dirty="0" smtClean="0">
                <a:latin typeface="Meiryo UI" panose="020B0604030504040204" pitchFamily="50" charset="-128"/>
                <a:ea typeface="Meiryo UI" panose="020B0604030504040204" pitchFamily="50" charset="-128"/>
              </a:rPr>
              <a:t>　命令をつなげてプログラムを完成させます</a:t>
            </a:r>
            <a:endParaRPr lang="en-US" altLang="ja-JP" sz="2400" dirty="0" smtClean="0">
              <a:latin typeface="Meiryo UI" panose="020B0604030504040204" pitchFamily="50" charset="-128"/>
              <a:ea typeface="Meiryo UI" panose="020B0604030504040204" pitchFamily="50" charset="-128"/>
            </a:endParaRPr>
          </a:p>
        </p:txBody>
      </p:sp>
      <p:sp>
        <p:nvSpPr>
          <p:cNvPr id="111" name="タイトル 1"/>
          <p:cNvSpPr txBox="1">
            <a:spLocks/>
          </p:cNvSpPr>
          <p:nvPr/>
        </p:nvSpPr>
        <p:spPr>
          <a:xfrm>
            <a:off x="8188861" y="93226"/>
            <a:ext cx="3988625" cy="675335"/>
          </a:xfrm>
          <a:prstGeom prst="rect">
            <a:avLst/>
          </a:prstGeom>
          <a:solidFill>
            <a:schemeClr val="accent4">
              <a:lumMod val="40000"/>
              <a:lumOff val="60000"/>
            </a:schemeClr>
          </a:solidFill>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sz="2000" dirty="0" smtClean="0">
                <a:latin typeface="Meiryo UI" panose="020B0604030504040204" pitchFamily="50" charset="-128"/>
                <a:ea typeface="Meiryo UI" panose="020B0604030504040204" pitchFamily="50" charset="-128"/>
              </a:rPr>
              <a:t>暗いときだけ、</a:t>
            </a:r>
            <a:r>
              <a:rPr lang="ja-JP" altLang="en-US" sz="2000" dirty="0" smtClean="0">
                <a:latin typeface="Meiryo UI" panose="020B0604030504040204" pitchFamily="50" charset="-128"/>
                <a:ea typeface="Meiryo UI" panose="020B0604030504040204" pitchFamily="50" charset="-128"/>
              </a:rPr>
              <a:t>発光ダイオード</a:t>
            </a:r>
            <a:r>
              <a:rPr lang="ja-JP" altLang="en-US" sz="2000" dirty="0" smtClean="0">
                <a:latin typeface="Meiryo UI" panose="020B0604030504040204" pitchFamily="50" charset="-128"/>
                <a:ea typeface="Meiryo UI" panose="020B0604030504040204" pitchFamily="50" charset="-128"/>
              </a:rPr>
              <a:t>が光る</a:t>
            </a:r>
            <a:endParaRPr lang="ja-JP" altLang="en-US" sz="2000" dirty="0">
              <a:latin typeface="Meiryo UI" panose="020B0604030504040204" pitchFamily="50" charset="-128"/>
              <a:ea typeface="Meiryo UI" panose="020B0604030504040204" pitchFamily="50" charset="-128"/>
            </a:endParaRPr>
          </a:p>
        </p:txBody>
      </p:sp>
      <p:pic>
        <p:nvPicPr>
          <p:cNvPr id="91" name="指３"/>
          <p:cNvPicPr>
            <a:picLocks noChangeAspect="1"/>
          </p:cNvPicPr>
          <p:nvPr/>
        </p:nvPicPr>
        <p:blipFill rotWithShape="1">
          <a:blip r:embed="rId8" cstate="screen">
            <a:extLst>
              <a:ext uri="{BEBA8EAE-BF5A-486C-A8C5-ECC9F3942E4B}">
                <a14:imgProps xmlns:a14="http://schemas.microsoft.com/office/drawing/2010/main">
                  <a14:imgLayer r:embed="rId9">
                    <a14:imgEffect>
                      <a14:backgroundRemoval t="0" b="100000" l="0" r="100000"/>
                    </a14:imgEffect>
                  </a14:imgLayer>
                </a14:imgProps>
              </a:ext>
              <a:ext uri="{28A0092B-C50C-407E-A947-70E740481C1C}">
                <a14:useLocalDpi xmlns:a14="http://schemas.microsoft.com/office/drawing/2010/main"/>
              </a:ext>
            </a:extLst>
          </a:blip>
          <a:srcRect/>
          <a:stretch/>
        </p:blipFill>
        <p:spPr>
          <a:xfrm rot="2465836">
            <a:off x="3374825" y="2598417"/>
            <a:ext cx="614228" cy="835045"/>
          </a:xfrm>
          <a:prstGeom prst="rect">
            <a:avLst/>
          </a:prstGeom>
        </p:spPr>
      </p:pic>
      <p:sp>
        <p:nvSpPr>
          <p:cNvPr id="112" name="動作設定ボタン: 進む/次へ 111">
            <a:hlinkClick r:id="" action="ppaction://hlinkshowjump?jump=nextslide" highlightClick="1"/>
          </p:cNvPr>
          <p:cNvSpPr/>
          <p:nvPr/>
        </p:nvSpPr>
        <p:spPr>
          <a:xfrm>
            <a:off x="11417251" y="6218909"/>
            <a:ext cx="634181" cy="516194"/>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2930114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7"/>
                                        </p:tgtEl>
                                        <p:attrNameLst>
                                          <p:attrName>style.visibility</p:attrName>
                                        </p:attrNameLst>
                                      </p:cBhvr>
                                      <p:to>
                                        <p:strVal val="visible"/>
                                      </p:to>
                                    </p:set>
                                    <p:animEffect transition="in" filter="fade">
                                      <p:cBhvr>
                                        <p:cTn id="7" dur="500"/>
                                        <p:tgtEl>
                                          <p:spTgt spid="107"/>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left)">
                                      <p:cBhvr>
                                        <p:cTn id="11" dur="500"/>
                                        <p:tgtEl>
                                          <p:spTgt spid="21"/>
                                        </p:tgtEl>
                                      </p:cBhvr>
                                    </p:animEffect>
                                  </p:childTnLst>
                                </p:cTn>
                              </p:par>
                            </p:childTnLst>
                          </p:cTn>
                        </p:par>
                        <p:par>
                          <p:cTn id="12" fill="hold">
                            <p:stCondLst>
                              <p:cond delay="1000"/>
                            </p:stCondLst>
                            <p:childTnLst>
                              <p:par>
                                <p:cTn id="13" presetID="10" presetClass="entr" presetSubtype="0" fill="hold" nodeType="afterEffect">
                                  <p:stCondLst>
                                    <p:cond delay="1000"/>
                                  </p:stCondLst>
                                  <p:childTnLst>
                                    <p:set>
                                      <p:cBhvr>
                                        <p:cTn id="14" dur="1" fill="hold">
                                          <p:stCondLst>
                                            <p:cond delay="0"/>
                                          </p:stCondLst>
                                        </p:cTn>
                                        <p:tgtEl>
                                          <p:spTgt spid="91"/>
                                        </p:tgtEl>
                                        <p:attrNameLst>
                                          <p:attrName>style.visibility</p:attrName>
                                        </p:attrNameLst>
                                      </p:cBhvr>
                                      <p:to>
                                        <p:strVal val="visible"/>
                                      </p:to>
                                    </p:set>
                                    <p:animEffect transition="in" filter="fade">
                                      <p:cBhvr>
                                        <p:cTn id="15" dur="500"/>
                                        <p:tgtEl>
                                          <p:spTgt spid="91"/>
                                        </p:tgtEl>
                                      </p:cBhvr>
                                    </p:animEffect>
                                  </p:childTnLst>
                                </p:cTn>
                              </p:par>
                              <p:par>
                                <p:cTn id="16" presetID="10" presetClass="entr" presetSubtype="0" fill="hold" nodeType="withEffect">
                                  <p:stCondLst>
                                    <p:cond delay="0"/>
                                  </p:stCondLst>
                                  <p:childTnLst>
                                    <p:set>
                                      <p:cBhvr>
                                        <p:cTn id="17" dur="1" fill="hold">
                                          <p:stCondLst>
                                            <p:cond delay="0"/>
                                          </p:stCondLst>
                                        </p:cTn>
                                        <p:tgtEl>
                                          <p:spTgt spid="93"/>
                                        </p:tgtEl>
                                        <p:attrNameLst>
                                          <p:attrName>style.visibility</p:attrName>
                                        </p:attrNameLst>
                                      </p:cBhvr>
                                      <p:to>
                                        <p:strVal val="visible"/>
                                      </p:to>
                                    </p:set>
                                    <p:animEffect transition="in" filter="fade">
                                      <p:cBhvr>
                                        <p:cTn id="18" dur="500"/>
                                        <p:tgtEl>
                                          <p:spTgt spid="93"/>
                                        </p:tgtEl>
                                      </p:cBhvr>
                                    </p:animEffect>
                                  </p:childTnLst>
                                </p:cTn>
                              </p:par>
                            </p:childTnLst>
                          </p:cTn>
                        </p:par>
                        <p:par>
                          <p:cTn id="19" fill="hold">
                            <p:stCondLst>
                              <p:cond delay="2500"/>
                            </p:stCondLst>
                            <p:childTnLst>
                              <p:par>
                                <p:cTn id="20" presetID="50" presetClass="path" presetSubtype="0" accel="50000" decel="50000" fill="hold" nodeType="afterEffect">
                                  <p:stCondLst>
                                    <p:cond delay="0"/>
                                  </p:stCondLst>
                                  <p:childTnLst>
                                    <p:animMotion origin="layout" path="M -3.125E-6 -4.81481E-6 L 0.08412 -4.81481E-6 C 0.12188 -4.81481E-6 0.16836 0.00186 0.16836 0.00325 L 0.16836 0.00695 " pathEditMode="relative" rAng="0" ptsTypes="AAAA">
                                      <p:cBhvr>
                                        <p:cTn id="21" dur="3000" fill="hold"/>
                                        <p:tgtEl>
                                          <p:spTgt spid="91"/>
                                        </p:tgtEl>
                                        <p:attrNameLst>
                                          <p:attrName>ppt_x</p:attrName>
                                          <p:attrName>ppt_y</p:attrName>
                                        </p:attrNameLst>
                                      </p:cBhvr>
                                      <p:rCtr x="8411" y="347"/>
                                    </p:animMotion>
                                  </p:childTnLst>
                                </p:cTn>
                              </p:par>
                              <p:par>
                                <p:cTn id="22" presetID="42" presetClass="path" presetSubtype="0" accel="50000" decel="50000" fill="hold" nodeType="withEffect">
                                  <p:stCondLst>
                                    <p:cond delay="0"/>
                                  </p:stCondLst>
                                  <p:childTnLst>
                                    <p:animMotion origin="layout" path="M 6.25E-7 -2.22222E-6 L 0.15807 0.00278 " pathEditMode="relative" rAng="0" ptsTypes="AA">
                                      <p:cBhvr>
                                        <p:cTn id="23" dur="3000" fill="hold"/>
                                        <p:tgtEl>
                                          <p:spTgt spid="93"/>
                                        </p:tgtEl>
                                        <p:attrNameLst>
                                          <p:attrName>ppt_x</p:attrName>
                                          <p:attrName>ppt_y</p:attrName>
                                        </p:attrNameLst>
                                      </p:cBhvr>
                                      <p:rCtr x="7904" y="139"/>
                                    </p:animMotion>
                                  </p:childTnLst>
                                </p:cTn>
                              </p:par>
                              <p:par>
                                <p:cTn id="24" presetID="22" presetClass="entr" presetSubtype="8" fill="hold" nodeType="withEffect">
                                  <p:stCondLst>
                                    <p:cond delay="300"/>
                                  </p:stCondLst>
                                  <p:childTnLst>
                                    <p:set>
                                      <p:cBhvr>
                                        <p:cTn id="25" dur="1" fill="hold">
                                          <p:stCondLst>
                                            <p:cond delay="0"/>
                                          </p:stCondLst>
                                        </p:cTn>
                                        <p:tgtEl>
                                          <p:spTgt spid="25"/>
                                        </p:tgtEl>
                                        <p:attrNameLst>
                                          <p:attrName>style.visibility</p:attrName>
                                        </p:attrNameLst>
                                      </p:cBhvr>
                                      <p:to>
                                        <p:strVal val="visible"/>
                                      </p:to>
                                    </p:set>
                                    <p:animEffect transition="in" filter="wipe(left)">
                                      <p:cBhvr>
                                        <p:cTn id="26" dur="2500"/>
                                        <p:tgtEl>
                                          <p:spTgt spid="25"/>
                                        </p:tgtEl>
                                      </p:cBhvr>
                                    </p:animEffect>
                                  </p:childTnLst>
                                </p:cTn>
                              </p:par>
                            </p:childTnLst>
                          </p:cTn>
                        </p:par>
                        <p:par>
                          <p:cTn id="27" fill="hold">
                            <p:stCondLst>
                              <p:cond delay="5500"/>
                            </p:stCondLst>
                            <p:childTnLst>
                              <p:par>
                                <p:cTn id="28" presetID="10" presetClass="exit" presetSubtype="0" fill="hold" nodeType="afterEffect">
                                  <p:stCondLst>
                                    <p:cond delay="0"/>
                                  </p:stCondLst>
                                  <p:childTnLst>
                                    <p:animEffect transition="out" filter="fade">
                                      <p:cBhvr>
                                        <p:cTn id="29" dur="500"/>
                                        <p:tgtEl>
                                          <p:spTgt spid="91"/>
                                        </p:tgtEl>
                                      </p:cBhvr>
                                    </p:animEffect>
                                    <p:set>
                                      <p:cBhvr>
                                        <p:cTn id="30" dur="1" fill="hold">
                                          <p:stCondLst>
                                            <p:cond delay="499"/>
                                          </p:stCondLst>
                                        </p:cTn>
                                        <p:tgtEl>
                                          <p:spTgt spid="91"/>
                                        </p:tgtEl>
                                        <p:attrNameLst>
                                          <p:attrName>style.visibility</p:attrName>
                                        </p:attrNameLst>
                                      </p:cBhvr>
                                      <p:to>
                                        <p:strVal val="hidden"/>
                                      </p:to>
                                    </p:set>
                                  </p:childTnLst>
                                </p:cTn>
                              </p:par>
                              <p:par>
                                <p:cTn id="31" presetID="10" presetClass="entr" presetSubtype="0" fill="hold" grpId="0" nodeType="withEffect">
                                  <p:stCondLst>
                                    <p:cond delay="0"/>
                                  </p:stCondLst>
                                  <p:childTnLst>
                                    <p:set>
                                      <p:cBhvr>
                                        <p:cTn id="32" dur="1" fill="hold">
                                          <p:stCondLst>
                                            <p:cond delay="0"/>
                                          </p:stCondLst>
                                        </p:cTn>
                                        <p:tgtEl>
                                          <p:spTgt spid="112"/>
                                        </p:tgtEl>
                                        <p:attrNameLst>
                                          <p:attrName>style.visibility</p:attrName>
                                        </p:attrNameLst>
                                      </p:cBhvr>
                                      <p:to>
                                        <p:strVal val="visible"/>
                                      </p:to>
                                    </p:set>
                                    <p:animEffect transition="in" filter="fade">
                                      <p:cBhvr>
                                        <p:cTn id="33" dur="500"/>
                                        <p:tgtEl>
                                          <p:spTgt spid="1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 grpId="0" animBg="1"/>
      <p:bldP spid="11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正方形/長方形 88"/>
          <p:cNvSpPr/>
          <p:nvPr/>
        </p:nvSpPr>
        <p:spPr>
          <a:xfrm>
            <a:off x="0" y="19498"/>
            <a:ext cx="12192000" cy="765129"/>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3200" dirty="0" smtClean="0">
                <a:solidFill>
                  <a:schemeClr val="tx1"/>
                </a:solidFill>
                <a:latin typeface="Meiryo UI" panose="020B0604030504040204" pitchFamily="50" charset="-128"/>
                <a:ea typeface="Meiryo UI" panose="020B0604030504040204" pitchFamily="50" charset="-128"/>
              </a:rPr>
              <a:t> </a:t>
            </a:r>
            <a:r>
              <a:rPr lang="ja-JP" altLang="en-US" sz="3200" dirty="0">
                <a:solidFill>
                  <a:schemeClr val="tx1"/>
                </a:solidFill>
                <a:latin typeface="Meiryo UI" panose="020B0604030504040204" pitchFamily="50" charset="-128"/>
                <a:ea typeface="Meiryo UI" panose="020B0604030504040204" pitchFamily="50" charset="-128"/>
              </a:rPr>
              <a:t>◆ </a:t>
            </a:r>
            <a:r>
              <a:rPr lang="ja-JP" altLang="en-US" sz="3200" dirty="0" smtClean="0">
                <a:solidFill>
                  <a:schemeClr val="tx1"/>
                </a:solidFill>
                <a:latin typeface="Meiryo UI" panose="020B0604030504040204" pitchFamily="50" charset="-128"/>
                <a:ea typeface="Meiryo UI" panose="020B0604030504040204" pitchFamily="50" charset="-128"/>
              </a:rPr>
              <a:t>明るさセンサーを操作してプログラムを実行</a:t>
            </a:r>
            <a:endParaRPr lang="en-US" altLang="ja-JP" sz="3200" dirty="0">
              <a:solidFill>
                <a:schemeClr val="tx1"/>
              </a:solidFill>
              <a:latin typeface="Meiryo UI" panose="020B0604030504040204" pitchFamily="50" charset="-128"/>
              <a:ea typeface="Meiryo UI" panose="020B0604030504040204" pitchFamily="50" charset="-128"/>
            </a:endParaRPr>
          </a:p>
        </p:txBody>
      </p:sp>
      <p:grpSp>
        <p:nvGrpSpPr>
          <p:cNvPr id="7" name="グループ化 6"/>
          <p:cNvGrpSpPr/>
          <p:nvPr/>
        </p:nvGrpSpPr>
        <p:grpSpPr>
          <a:xfrm>
            <a:off x="746117" y="841563"/>
            <a:ext cx="10688441" cy="5918200"/>
            <a:chOff x="557409" y="682465"/>
            <a:chExt cx="9928665" cy="5575002"/>
          </a:xfrm>
        </p:grpSpPr>
        <p:grpSp>
          <p:nvGrpSpPr>
            <p:cNvPr id="96" name="グループ化 95"/>
            <p:cNvGrpSpPr/>
            <p:nvPr/>
          </p:nvGrpSpPr>
          <p:grpSpPr>
            <a:xfrm>
              <a:off x="557409" y="682465"/>
              <a:ext cx="9928665" cy="5575002"/>
              <a:chOff x="1209822" y="1350497"/>
              <a:chExt cx="9734843" cy="5387927"/>
            </a:xfrm>
          </p:grpSpPr>
          <p:sp>
            <p:nvSpPr>
              <p:cNvPr id="97" name="角丸四角形 96"/>
              <p:cNvSpPr/>
              <p:nvPr/>
            </p:nvSpPr>
            <p:spPr>
              <a:xfrm>
                <a:off x="1209822" y="1350497"/>
                <a:ext cx="9734843" cy="5387927"/>
              </a:xfrm>
              <a:prstGeom prst="roundRect">
                <a:avLst>
                  <a:gd name="adj" fmla="val 7428"/>
                </a:avLst>
              </a:prstGeom>
              <a:solidFill>
                <a:schemeClr val="tx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8" name="正方形/長方形 97"/>
              <p:cNvSpPr/>
              <p:nvPr/>
            </p:nvSpPr>
            <p:spPr>
              <a:xfrm>
                <a:off x="1505242" y="1536933"/>
                <a:ext cx="9144001" cy="5008098"/>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99" name="図 98"/>
            <p:cNvPicPr>
              <a:picLocks noChangeAspect="1"/>
            </p:cNvPicPr>
            <p:nvPr/>
          </p:nvPicPr>
          <p:blipFill rotWithShape="1">
            <a:blip r:embed="rId3" cstate="screen">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a:ext>
              </a:extLst>
            </a:blip>
            <a:srcRect t="27503"/>
            <a:stretch/>
          </p:blipFill>
          <p:spPr>
            <a:xfrm>
              <a:off x="965369" y="958872"/>
              <a:ext cx="7699957" cy="4971837"/>
            </a:xfrm>
            <a:prstGeom prst="rect">
              <a:avLst/>
            </a:prstGeom>
          </p:spPr>
        </p:pic>
      </p:grpSp>
      <p:sp>
        <p:nvSpPr>
          <p:cNvPr id="170" name="GPIOの光"/>
          <p:cNvSpPr/>
          <p:nvPr/>
        </p:nvSpPr>
        <p:spPr>
          <a:xfrm>
            <a:off x="5249946" y="1299301"/>
            <a:ext cx="1796513" cy="902019"/>
          </a:xfrm>
          <a:prstGeom prst="rect">
            <a:avLst/>
          </a:prstGeom>
          <a:gradFill flip="none" rotWithShape="1">
            <a:gsLst>
              <a:gs pos="0">
                <a:schemeClr val="bg1"/>
              </a:gs>
              <a:gs pos="97000">
                <a:srgbClr val="FFFFCC"/>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t>h</a:t>
            </a:r>
            <a:endParaRPr kumimoji="1" lang="ja-JP" altLang="en-US" dirty="0"/>
          </a:p>
        </p:txBody>
      </p:sp>
      <p:sp>
        <p:nvSpPr>
          <p:cNvPr id="169" name="線の光"/>
          <p:cNvSpPr/>
          <p:nvPr/>
        </p:nvSpPr>
        <p:spPr>
          <a:xfrm>
            <a:off x="3485388" y="1580950"/>
            <a:ext cx="1776660" cy="142854"/>
          </a:xfrm>
          <a:prstGeom prst="rect">
            <a:avLst/>
          </a:prstGeom>
          <a:gradFill flip="none" rotWithShape="1">
            <a:gsLst>
              <a:gs pos="0">
                <a:schemeClr val="bg1"/>
              </a:gs>
              <a:gs pos="97000">
                <a:srgbClr val="FFFFCC"/>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t>H</a:t>
            </a:r>
            <a:r>
              <a:rPr kumimoji="1" lang="ja-JP" altLang="en-US" dirty="0" smtClean="0"/>
              <a:t>い</a:t>
            </a:r>
            <a:endParaRPr kumimoji="1" lang="ja-JP" altLang="en-US" dirty="0"/>
          </a:p>
        </p:txBody>
      </p:sp>
      <p:sp>
        <p:nvSpPr>
          <p:cNvPr id="8" name="明るさセンサの光"/>
          <p:cNvSpPr/>
          <p:nvPr/>
        </p:nvSpPr>
        <p:spPr>
          <a:xfrm>
            <a:off x="1714436" y="1320278"/>
            <a:ext cx="1764000" cy="941677"/>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t>h</a:t>
            </a:r>
            <a:endParaRPr kumimoji="1" lang="ja-JP" altLang="en-US" dirty="0"/>
          </a:p>
        </p:txBody>
      </p:sp>
      <p:grpSp>
        <p:nvGrpSpPr>
          <p:cNvPr id="88" name="GPIOタグ"/>
          <p:cNvGrpSpPr/>
          <p:nvPr/>
        </p:nvGrpSpPr>
        <p:grpSpPr>
          <a:xfrm>
            <a:off x="5251999" y="1354920"/>
            <a:ext cx="1794461" cy="512730"/>
            <a:chOff x="7605964" y="2595822"/>
            <a:chExt cx="1794461" cy="512730"/>
          </a:xfrm>
        </p:grpSpPr>
        <p:grpSp>
          <p:nvGrpSpPr>
            <p:cNvPr id="63" name="グループ化 62"/>
            <p:cNvGrpSpPr/>
            <p:nvPr/>
          </p:nvGrpSpPr>
          <p:grpSpPr>
            <a:xfrm>
              <a:off x="7605964" y="2595822"/>
              <a:ext cx="1794461" cy="512730"/>
              <a:chOff x="9451317" y="1533917"/>
              <a:chExt cx="2395732" cy="748378"/>
            </a:xfrm>
          </p:grpSpPr>
          <p:grpSp>
            <p:nvGrpSpPr>
              <p:cNvPr id="64" name="グループ化 63"/>
              <p:cNvGrpSpPr/>
              <p:nvPr/>
            </p:nvGrpSpPr>
            <p:grpSpPr>
              <a:xfrm>
                <a:off x="9737842" y="1533917"/>
                <a:ext cx="2109207" cy="738015"/>
                <a:chOff x="692149" y="3869207"/>
                <a:chExt cx="2592387" cy="863027"/>
              </a:xfrm>
            </p:grpSpPr>
            <p:grpSp>
              <p:nvGrpSpPr>
                <p:cNvPr id="70" name="グループ化 69"/>
                <p:cNvGrpSpPr/>
                <p:nvPr/>
              </p:nvGrpSpPr>
              <p:grpSpPr>
                <a:xfrm>
                  <a:off x="692149" y="3886098"/>
                  <a:ext cx="2592387" cy="846136"/>
                  <a:chOff x="2421264" y="5175880"/>
                  <a:chExt cx="2592387" cy="846136"/>
                </a:xfrm>
              </p:grpSpPr>
              <p:grpSp>
                <p:nvGrpSpPr>
                  <p:cNvPr id="72" name="グループ化 71"/>
                  <p:cNvGrpSpPr/>
                  <p:nvPr/>
                </p:nvGrpSpPr>
                <p:grpSpPr>
                  <a:xfrm>
                    <a:off x="4658051" y="5175880"/>
                    <a:ext cx="355600" cy="845810"/>
                    <a:chOff x="2959100" y="1768475"/>
                    <a:chExt cx="355600" cy="845810"/>
                  </a:xfrm>
                </p:grpSpPr>
                <p:sp>
                  <p:nvSpPr>
                    <p:cNvPr id="85" name="楕円 84"/>
                    <p:cNvSpPr/>
                    <p:nvPr/>
                  </p:nvSpPr>
                  <p:spPr>
                    <a:xfrm>
                      <a:off x="2959100" y="1856896"/>
                      <a:ext cx="355600" cy="668968"/>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6" name="正方形/長方形 85"/>
                    <p:cNvSpPr/>
                    <p:nvPr/>
                  </p:nvSpPr>
                  <p:spPr>
                    <a:xfrm>
                      <a:off x="3048000" y="1768475"/>
                      <a:ext cx="152400" cy="84581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3" name="正方形/長方形 72"/>
                  <p:cNvSpPr/>
                  <p:nvPr/>
                </p:nvSpPr>
                <p:spPr>
                  <a:xfrm>
                    <a:off x="2421264" y="5175880"/>
                    <a:ext cx="2376487" cy="845810"/>
                  </a:xfrm>
                  <a:prstGeom prst="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4" name="グループ化 73"/>
                  <p:cNvGrpSpPr/>
                  <p:nvPr/>
                </p:nvGrpSpPr>
                <p:grpSpPr>
                  <a:xfrm>
                    <a:off x="2428409" y="5176206"/>
                    <a:ext cx="685800" cy="845810"/>
                    <a:chOff x="2411740" y="3886259"/>
                    <a:chExt cx="685800" cy="845810"/>
                  </a:xfrm>
                </p:grpSpPr>
                <p:sp>
                  <p:nvSpPr>
                    <p:cNvPr id="75" name="正方形/長方形 74"/>
                    <p:cNvSpPr/>
                    <p:nvPr/>
                  </p:nvSpPr>
                  <p:spPr>
                    <a:xfrm>
                      <a:off x="2411740" y="3886259"/>
                      <a:ext cx="685800" cy="84581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6" name="正方形/長方形 75"/>
                    <p:cNvSpPr/>
                    <p:nvPr/>
                  </p:nvSpPr>
                  <p:spPr>
                    <a:xfrm>
                      <a:off x="2488266" y="4165731"/>
                      <a:ext cx="532746" cy="2868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7" name="正方形/長方形 76"/>
                    <p:cNvSpPr/>
                    <p:nvPr/>
                  </p:nvSpPr>
                  <p:spPr>
                    <a:xfrm>
                      <a:off x="2560571" y="4225364"/>
                      <a:ext cx="72000" cy="72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8" name="正方形/長方形 77"/>
                    <p:cNvSpPr/>
                    <p:nvPr/>
                  </p:nvSpPr>
                  <p:spPr>
                    <a:xfrm>
                      <a:off x="2560571" y="4329099"/>
                      <a:ext cx="72000" cy="72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9" name="正方形/長方形 78"/>
                    <p:cNvSpPr/>
                    <p:nvPr/>
                  </p:nvSpPr>
                  <p:spPr>
                    <a:xfrm>
                      <a:off x="2663349" y="4329099"/>
                      <a:ext cx="72000" cy="72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0" name="正方形/長方形 79"/>
                    <p:cNvSpPr/>
                    <p:nvPr/>
                  </p:nvSpPr>
                  <p:spPr>
                    <a:xfrm>
                      <a:off x="2770125" y="4329099"/>
                      <a:ext cx="72000" cy="72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1" name="正方形/長方形 80"/>
                    <p:cNvSpPr/>
                    <p:nvPr/>
                  </p:nvSpPr>
                  <p:spPr>
                    <a:xfrm>
                      <a:off x="2873692" y="4329099"/>
                      <a:ext cx="72000" cy="72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2" name="正方形/長方形 81"/>
                    <p:cNvSpPr/>
                    <p:nvPr/>
                  </p:nvSpPr>
                  <p:spPr>
                    <a:xfrm>
                      <a:off x="2670195" y="4222703"/>
                      <a:ext cx="72000" cy="72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3" name="正方形/長方形 82"/>
                    <p:cNvSpPr/>
                    <p:nvPr/>
                  </p:nvSpPr>
                  <p:spPr>
                    <a:xfrm>
                      <a:off x="2770125" y="4222703"/>
                      <a:ext cx="72000" cy="72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4" name="正方形/長方形 83"/>
                    <p:cNvSpPr/>
                    <p:nvPr/>
                  </p:nvSpPr>
                  <p:spPr>
                    <a:xfrm>
                      <a:off x="2870055" y="4222703"/>
                      <a:ext cx="72000" cy="72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sp>
              <p:nvSpPr>
                <p:cNvPr id="71" name="テキスト ボックス 70"/>
                <p:cNvSpPr txBox="1"/>
                <p:nvPr/>
              </p:nvSpPr>
              <p:spPr>
                <a:xfrm>
                  <a:off x="1336255" y="3869207"/>
                  <a:ext cx="931957" cy="420259"/>
                </a:xfrm>
                <a:prstGeom prst="rect">
                  <a:avLst/>
                </a:prstGeom>
                <a:noFill/>
              </p:spPr>
              <p:txBody>
                <a:bodyPr wrap="square" rtlCol="0">
                  <a:spAutoFit/>
                </a:bodyPr>
                <a:lstStyle/>
                <a:p>
                  <a:r>
                    <a:rPr lang="en-US" altLang="ja-JP" sz="1000" dirty="0" smtClean="0">
                      <a:solidFill>
                        <a:schemeClr val="bg1">
                          <a:lumMod val="65000"/>
                        </a:schemeClr>
                      </a:solidFill>
                      <a:latin typeface="Meiryo UI" panose="020B0604030504040204" pitchFamily="50" charset="-128"/>
                      <a:ea typeface="Meiryo UI" panose="020B0604030504040204" pitchFamily="50" charset="-128"/>
                    </a:rPr>
                    <a:t>GPIO</a:t>
                  </a:r>
                  <a:endParaRPr kumimoji="1" lang="ja-JP" altLang="en-US" sz="1000" dirty="0">
                    <a:solidFill>
                      <a:schemeClr val="bg1">
                        <a:lumMod val="65000"/>
                      </a:schemeClr>
                    </a:solidFill>
                    <a:latin typeface="Meiryo UI" panose="020B0604030504040204" pitchFamily="50" charset="-128"/>
                    <a:ea typeface="Meiryo UI" panose="020B0604030504040204" pitchFamily="50" charset="-128"/>
                  </a:endParaRPr>
                </a:p>
              </p:txBody>
            </p:sp>
          </p:grpSp>
          <p:grpSp>
            <p:nvGrpSpPr>
              <p:cNvPr id="65" name="グループ化 64"/>
              <p:cNvGrpSpPr/>
              <p:nvPr/>
            </p:nvGrpSpPr>
            <p:grpSpPr>
              <a:xfrm>
                <a:off x="9451317" y="1548081"/>
                <a:ext cx="290739" cy="734214"/>
                <a:chOff x="5371216" y="4597477"/>
                <a:chExt cx="537971" cy="860169"/>
              </a:xfrm>
            </p:grpSpPr>
            <p:sp>
              <p:nvSpPr>
                <p:cNvPr id="66" name="アーチ 65"/>
                <p:cNvSpPr/>
                <p:nvPr/>
              </p:nvSpPr>
              <p:spPr>
                <a:xfrm rot="5400000">
                  <a:off x="5181138" y="4791596"/>
                  <a:ext cx="851524" cy="471368"/>
                </a:xfrm>
                <a:prstGeom prst="blockArc">
                  <a:avLst>
                    <a:gd name="adj1" fmla="val 10660726"/>
                    <a:gd name="adj2" fmla="val 21418039"/>
                    <a:gd name="adj3" fmla="val 22066"/>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67" name="正方形/長方形 66"/>
                <p:cNvSpPr/>
                <p:nvPr/>
              </p:nvSpPr>
              <p:spPr>
                <a:xfrm>
                  <a:off x="5736872" y="4597477"/>
                  <a:ext cx="172315" cy="84436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8" name="正方形/長方形 67"/>
                <p:cNvSpPr/>
                <p:nvPr/>
              </p:nvSpPr>
              <p:spPr>
                <a:xfrm>
                  <a:off x="5587116" y="4597477"/>
                  <a:ext cx="322070" cy="107815"/>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9" name="正方形/長方形 68"/>
                <p:cNvSpPr/>
                <p:nvPr/>
              </p:nvSpPr>
              <p:spPr>
                <a:xfrm>
                  <a:off x="5624082" y="5349830"/>
                  <a:ext cx="285103" cy="107816"/>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sp>
          <p:nvSpPr>
            <p:cNvPr id="87" name="テキスト ボックス 86"/>
            <p:cNvSpPr txBox="1"/>
            <p:nvPr/>
          </p:nvSpPr>
          <p:spPr>
            <a:xfrm>
              <a:off x="8392869" y="2759155"/>
              <a:ext cx="817935" cy="276999"/>
            </a:xfrm>
            <a:prstGeom prst="rect">
              <a:avLst/>
            </a:prstGeom>
            <a:noFill/>
          </p:spPr>
          <p:txBody>
            <a:bodyPr wrap="square" rtlCol="0">
              <a:spAutoFit/>
            </a:bodyPr>
            <a:lstStyle/>
            <a:p>
              <a:r>
                <a:rPr lang="ja-JP" altLang="en-US" sz="1200" b="1" dirty="0" smtClean="0">
                  <a:latin typeface="Meiryo UI" panose="020B0604030504040204" pitchFamily="50" charset="-128"/>
                  <a:ea typeface="Meiryo UI" panose="020B0604030504040204" pitchFamily="50" charset="-128"/>
                </a:rPr>
                <a:t>電源出力</a:t>
              </a:r>
              <a:endParaRPr kumimoji="1" lang="ja-JP" altLang="en-US" sz="1200" b="1" dirty="0">
                <a:latin typeface="Meiryo UI" panose="020B0604030504040204" pitchFamily="50" charset="-128"/>
                <a:ea typeface="Meiryo UI" panose="020B0604030504040204" pitchFamily="50" charset="-128"/>
              </a:endParaRPr>
            </a:p>
          </p:txBody>
        </p:sp>
      </p:grpSp>
      <p:grpSp>
        <p:nvGrpSpPr>
          <p:cNvPr id="21" name="グループ化 20"/>
          <p:cNvGrpSpPr/>
          <p:nvPr/>
        </p:nvGrpSpPr>
        <p:grpSpPr>
          <a:xfrm>
            <a:off x="3359257" y="1411793"/>
            <a:ext cx="170023" cy="474420"/>
            <a:chOff x="6335398" y="3450297"/>
            <a:chExt cx="170023" cy="474420"/>
          </a:xfrm>
        </p:grpSpPr>
        <p:sp>
          <p:nvSpPr>
            <p:cNvPr id="92" name="正方形/長方形 91"/>
            <p:cNvSpPr/>
            <p:nvPr/>
          </p:nvSpPr>
          <p:spPr>
            <a:xfrm>
              <a:off x="6335398" y="3450297"/>
              <a:ext cx="103260" cy="47442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楕円 19"/>
            <p:cNvSpPr/>
            <p:nvPr/>
          </p:nvSpPr>
          <p:spPr>
            <a:xfrm>
              <a:off x="6358268" y="3524609"/>
              <a:ext cx="147153" cy="314914"/>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93" name="先頭"/>
          <p:cNvGrpSpPr/>
          <p:nvPr/>
        </p:nvGrpSpPr>
        <p:grpSpPr>
          <a:xfrm>
            <a:off x="5285851" y="1380870"/>
            <a:ext cx="170023" cy="474420"/>
            <a:chOff x="6335398" y="3450297"/>
            <a:chExt cx="170023" cy="474420"/>
          </a:xfrm>
          <a:solidFill>
            <a:schemeClr val="bg1">
              <a:lumMod val="50000"/>
            </a:schemeClr>
          </a:solidFill>
        </p:grpSpPr>
        <p:sp>
          <p:nvSpPr>
            <p:cNvPr id="94" name="正方形/長方形 93"/>
            <p:cNvSpPr/>
            <p:nvPr/>
          </p:nvSpPr>
          <p:spPr>
            <a:xfrm>
              <a:off x="6335398" y="3450297"/>
              <a:ext cx="103260" cy="4744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5" name="楕円 94"/>
            <p:cNvSpPr/>
            <p:nvPr/>
          </p:nvSpPr>
          <p:spPr>
            <a:xfrm>
              <a:off x="6358268" y="3524609"/>
              <a:ext cx="147153" cy="31491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101" name="図 100"/>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680012" y="1621635"/>
            <a:ext cx="500368" cy="467310"/>
          </a:xfrm>
          <a:prstGeom prst="rect">
            <a:avLst/>
          </a:prstGeom>
        </p:spPr>
      </p:pic>
      <p:pic>
        <p:nvPicPr>
          <p:cNvPr id="102" name="図 101"/>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680012" y="2293730"/>
            <a:ext cx="500368" cy="491203"/>
          </a:xfrm>
          <a:prstGeom prst="rect">
            <a:avLst/>
          </a:prstGeom>
        </p:spPr>
      </p:pic>
      <p:sp>
        <p:nvSpPr>
          <p:cNvPr id="104" name="テキスト ボックス 103"/>
          <p:cNvSpPr txBox="1"/>
          <p:nvPr/>
        </p:nvSpPr>
        <p:spPr>
          <a:xfrm>
            <a:off x="10246399" y="1679510"/>
            <a:ext cx="755262" cy="318848"/>
          </a:xfrm>
          <a:prstGeom prst="rect">
            <a:avLst/>
          </a:prstGeom>
          <a:noFill/>
        </p:spPr>
        <p:txBody>
          <a:bodyPr wrap="square" rtlCol="0">
            <a:spAutoFit/>
          </a:bodyPr>
          <a:lstStyle/>
          <a:p>
            <a:r>
              <a:rPr lang="ja-JP" altLang="en-US" sz="1200" dirty="0">
                <a:latin typeface="Meiryo UI" panose="020B0604030504040204" pitchFamily="50" charset="-128"/>
                <a:ea typeface="Meiryo UI" panose="020B0604030504040204" pitchFamily="50" charset="-128"/>
              </a:rPr>
              <a:t>明</a:t>
            </a:r>
            <a:r>
              <a:rPr lang="ja-JP" altLang="en-US" sz="1200" dirty="0" smtClean="0">
                <a:latin typeface="Meiryo UI" panose="020B0604030504040204" pitchFamily="50" charset="-128"/>
                <a:ea typeface="Meiryo UI" panose="020B0604030504040204" pitchFamily="50" charset="-128"/>
              </a:rPr>
              <a:t>るさ</a:t>
            </a:r>
            <a:endParaRPr kumimoji="1" lang="ja-JP" altLang="en-US" sz="1200" dirty="0">
              <a:latin typeface="Meiryo UI" panose="020B0604030504040204" pitchFamily="50" charset="-128"/>
              <a:ea typeface="Meiryo UI" panose="020B0604030504040204" pitchFamily="50" charset="-128"/>
            </a:endParaRPr>
          </a:p>
        </p:txBody>
      </p:sp>
      <p:sp>
        <p:nvSpPr>
          <p:cNvPr id="105" name="テキスト ボックス 104"/>
          <p:cNvSpPr txBox="1"/>
          <p:nvPr/>
        </p:nvSpPr>
        <p:spPr>
          <a:xfrm>
            <a:off x="10246399" y="2379907"/>
            <a:ext cx="755262" cy="318848"/>
          </a:xfrm>
          <a:prstGeom prst="rect">
            <a:avLst/>
          </a:prstGeom>
          <a:noFill/>
        </p:spPr>
        <p:txBody>
          <a:bodyPr wrap="square" rtlCol="0">
            <a:spAutoFit/>
          </a:bodyPr>
          <a:lstStyle/>
          <a:p>
            <a:r>
              <a:rPr lang="en-US" altLang="ja-JP" sz="1200" dirty="0" smtClean="0">
                <a:latin typeface="Meiryo UI" panose="020B0604030504040204" pitchFamily="50" charset="-128"/>
                <a:ea typeface="Meiryo UI" panose="020B0604030504040204" pitchFamily="50" charset="-128"/>
              </a:rPr>
              <a:t>GPIO</a:t>
            </a:r>
            <a:endParaRPr kumimoji="1" lang="ja-JP" altLang="en-US" sz="1200" dirty="0">
              <a:latin typeface="Meiryo UI" panose="020B0604030504040204" pitchFamily="50" charset="-128"/>
              <a:ea typeface="Meiryo UI" panose="020B0604030504040204" pitchFamily="50" charset="-128"/>
            </a:endParaRPr>
          </a:p>
        </p:txBody>
      </p:sp>
      <p:cxnSp>
        <p:nvCxnSpPr>
          <p:cNvPr id="25" name="のびる線"/>
          <p:cNvCxnSpPr/>
          <p:nvPr/>
        </p:nvCxnSpPr>
        <p:spPr>
          <a:xfrm>
            <a:off x="3533954" y="1645775"/>
            <a:ext cx="1803527" cy="9262"/>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nvGrpSpPr>
          <p:cNvPr id="28" name="明るさタグ"/>
          <p:cNvGrpSpPr/>
          <p:nvPr/>
        </p:nvGrpSpPr>
        <p:grpSpPr>
          <a:xfrm>
            <a:off x="1774830" y="1371576"/>
            <a:ext cx="1885272" cy="558248"/>
            <a:chOff x="8260984" y="2419429"/>
            <a:chExt cx="1885272" cy="558248"/>
          </a:xfrm>
        </p:grpSpPr>
        <p:grpSp>
          <p:nvGrpSpPr>
            <p:cNvPr id="10" name="人感タグ"/>
            <p:cNvGrpSpPr/>
            <p:nvPr/>
          </p:nvGrpSpPr>
          <p:grpSpPr>
            <a:xfrm>
              <a:off x="8260984" y="2419429"/>
              <a:ext cx="1885272" cy="558248"/>
              <a:chOff x="5645229" y="2414799"/>
              <a:chExt cx="2782436" cy="887925"/>
            </a:xfrm>
          </p:grpSpPr>
          <p:grpSp>
            <p:nvGrpSpPr>
              <p:cNvPr id="11" name="グループ化 10"/>
              <p:cNvGrpSpPr/>
              <p:nvPr/>
            </p:nvGrpSpPr>
            <p:grpSpPr>
              <a:xfrm>
                <a:off x="5645229" y="2414799"/>
                <a:ext cx="2592387" cy="845810"/>
                <a:chOff x="800100" y="840204"/>
                <a:chExt cx="2592387" cy="845810"/>
              </a:xfrm>
            </p:grpSpPr>
            <p:grpSp>
              <p:nvGrpSpPr>
                <p:cNvPr id="13" name="グループ化 12"/>
                <p:cNvGrpSpPr/>
                <p:nvPr/>
              </p:nvGrpSpPr>
              <p:grpSpPr>
                <a:xfrm>
                  <a:off x="800100" y="840204"/>
                  <a:ext cx="2592387" cy="845810"/>
                  <a:chOff x="722313" y="1768475"/>
                  <a:chExt cx="2592387" cy="845810"/>
                </a:xfrm>
              </p:grpSpPr>
              <p:grpSp>
                <p:nvGrpSpPr>
                  <p:cNvPr id="15" name="グループ化 14"/>
                  <p:cNvGrpSpPr/>
                  <p:nvPr/>
                </p:nvGrpSpPr>
                <p:grpSpPr>
                  <a:xfrm>
                    <a:off x="2959100" y="1768475"/>
                    <a:ext cx="355600" cy="845810"/>
                    <a:chOff x="2959100" y="1768475"/>
                    <a:chExt cx="355600" cy="845810"/>
                  </a:xfrm>
                </p:grpSpPr>
                <p:sp>
                  <p:nvSpPr>
                    <p:cNvPr id="18" name="楕円 17"/>
                    <p:cNvSpPr/>
                    <p:nvPr/>
                  </p:nvSpPr>
                  <p:spPr>
                    <a:xfrm>
                      <a:off x="2959100" y="1856896"/>
                      <a:ext cx="355600" cy="668968"/>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正方形/長方形 18"/>
                    <p:cNvSpPr/>
                    <p:nvPr/>
                  </p:nvSpPr>
                  <p:spPr>
                    <a:xfrm>
                      <a:off x="3048000" y="1768475"/>
                      <a:ext cx="152400" cy="84581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6" name="正方形/長方形 15"/>
                  <p:cNvSpPr/>
                  <p:nvPr/>
                </p:nvSpPr>
                <p:spPr>
                  <a:xfrm>
                    <a:off x="722313" y="1768475"/>
                    <a:ext cx="2376487" cy="845810"/>
                  </a:xfrm>
                  <a:prstGeom prst="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4" name="テキスト ボックス 13"/>
                <p:cNvSpPr txBox="1"/>
                <p:nvPr/>
              </p:nvSpPr>
              <p:spPr>
                <a:xfrm>
                  <a:off x="1420770" y="864404"/>
                  <a:ext cx="948215" cy="452689"/>
                </a:xfrm>
                <a:prstGeom prst="rect">
                  <a:avLst/>
                </a:prstGeom>
                <a:noFill/>
              </p:spPr>
              <p:txBody>
                <a:bodyPr wrap="square" rtlCol="0">
                  <a:spAutoFit/>
                </a:bodyPr>
                <a:lstStyle/>
                <a:p>
                  <a:r>
                    <a:rPr kumimoji="1" lang="ja-JP" altLang="en-US" sz="1050" dirty="0" smtClean="0">
                      <a:solidFill>
                        <a:schemeClr val="bg1">
                          <a:lumMod val="65000"/>
                        </a:schemeClr>
                      </a:solidFill>
                      <a:latin typeface="Meiryo UI" panose="020B0604030504040204" pitchFamily="50" charset="-128"/>
                      <a:ea typeface="Meiryo UI" panose="020B0604030504040204" pitchFamily="50" charset="-128"/>
                    </a:rPr>
                    <a:t>明るさ</a:t>
                  </a:r>
                  <a:endParaRPr kumimoji="1" lang="ja-JP" altLang="en-US" sz="1050" dirty="0">
                    <a:solidFill>
                      <a:schemeClr val="bg1">
                        <a:lumMod val="65000"/>
                      </a:schemeClr>
                    </a:solidFill>
                    <a:latin typeface="Meiryo UI" panose="020B0604030504040204" pitchFamily="50" charset="-128"/>
                    <a:ea typeface="Meiryo UI" panose="020B0604030504040204" pitchFamily="50" charset="-128"/>
                  </a:endParaRPr>
                </a:p>
              </p:txBody>
            </p:sp>
          </p:grpSp>
          <p:sp>
            <p:nvSpPr>
              <p:cNvPr id="12" name="テキスト ボックス 11"/>
              <p:cNvSpPr txBox="1"/>
              <p:nvPr/>
            </p:nvSpPr>
            <p:spPr>
              <a:xfrm>
                <a:off x="6871913" y="2534527"/>
                <a:ext cx="1555752" cy="768197"/>
              </a:xfrm>
              <a:prstGeom prst="rect">
                <a:avLst/>
              </a:prstGeom>
              <a:noFill/>
            </p:spPr>
            <p:txBody>
              <a:bodyPr wrap="square" rtlCol="0">
                <a:spAutoFit/>
              </a:bodyPr>
              <a:lstStyle/>
              <a:p>
                <a:r>
                  <a:rPr lang="ja-JP" altLang="en-US" sz="1100" b="1" dirty="0" smtClean="0">
                    <a:latin typeface="Meiryo UI" panose="020B0604030504040204" pitchFamily="50" charset="-128"/>
                    <a:ea typeface="Meiryo UI" panose="020B0604030504040204" pitchFamily="50" charset="-128"/>
                  </a:rPr>
                  <a:t>明るさが</a:t>
                </a:r>
                <a:endParaRPr lang="en-US" altLang="ja-JP" sz="1100" b="1" dirty="0" smtClean="0">
                  <a:latin typeface="Meiryo UI" panose="020B0604030504040204" pitchFamily="50" charset="-128"/>
                  <a:ea typeface="Meiryo UI" panose="020B0604030504040204" pitchFamily="50" charset="-128"/>
                </a:endParaRPr>
              </a:p>
              <a:p>
                <a:r>
                  <a:rPr kumimoji="1" lang="ja-JP" altLang="en-US" sz="1100" b="1" dirty="0">
                    <a:latin typeface="Meiryo UI" panose="020B0604030504040204" pitchFamily="50" charset="-128"/>
                    <a:ea typeface="Meiryo UI" panose="020B0604030504040204" pitchFamily="50" charset="-128"/>
                  </a:rPr>
                  <a:t>変</a:t>
                </a:r>
                <a:r>
                  <a:rPr kumimoji="1" lang="ja-JP" altLang="en-US" sz="1100" b="1" dirty="0" smtClean="0">
                    <a:latin typeface="Meiryo UI" panose="020B0604030504040204" pitchFamily="50" charset="-128"/>
                    <a:ea typeface="Meiryo UI" panose="020B0604030504040204" pitchFamily="50" charset="-128"/>
                  </a:rPr>
                  <a:t>わったら</a:t>
                </a:r>
                <a:endParaRPr kumimoji="1" lang="ja-JP" altLang="en-US" sz="1100" b="1" dirty="0">
                  <a:latin typeface="Meiryo UI" panose="020B0604030504040204" pitchFamily="50" charset="-128"/>
                  <a:ea typeface="Meiryo UI" panose="020B0604030504040204" pitchFamily="50" charset="-128"/>
                </a:endParaRPr>
              </a:p>
            </p:txBody>
          </p:sp>
        </p:grpSp>
        <p:grpSp>
          <p:nvGrpSpPr>
            <p:cNvPr id="115" name="グループ化 114"/>
            <p:cNvGrpSpPr/>
            <p:nvPr/>
          </p:nvGrpSpPr>
          <p:grpSpPr>
            <a:xfrm>
              <a:off x="8277927" y="2422638"/>
              <a:ext cx="468945" cy="528561"/>
              <a:chOff x="800100" y="2530475"/>
              <a:chExt cx="685800" cy="845810"/>
            </a:xfrm>
          </p:grpSpPr>
          <p:sp>
            <p:nvSpPr>
              <p:cNvPr id="116" name="正方形/長方形 115"/>
              <p:cNvSpPr/>
              <p:nvPr/>
            </p:nvSpPr>
            <p:spPr>
              <a:xfrm>
                <a:off x="800100" y="2530475"/>
                <a:ext cx="685800" cy="845810"/>
              </a:xfrm>
              <a:prstGeom prst="rect">
                <a:avLst/>
              </a:prstGeom>
              <a:solidFill>
                <a:srgbClr val="33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7" name="ドーナツ 116"/>
              <p:cNvSpPr/>
              <p:nvPr/>
            </p:nvSpPr>
            <p:spPr>
              <a:xfrm>
                <a:off x="977125" y="2800980"/>
                <a:ext cx="288000" cy="288000"/>
              </a:xfrm>
              <a:prstGeom prst="donut">
                <a:avLst>
                  <a:gd name="adj" fmla="val 695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18" name="楕円 117"/>
              <p:cNvSpPr/>
              <p:nvPr/>
            </p:nvSpPr>
            <p:spPr>
              <a:xfrm>
                <a:off x="1088144" y="2702135"/>
                <a:ext cx="72000" cy="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9" name="楕円 118"/>
              <p:cNvSpPr/>
              <p:nvPr/>
            </p:nvSpPr>
            <p:spPr>
              <a:xfrm>
                <a:off x="1093063" y="3123817"/>
                <a:ext cx="72000" cy="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0" name="楕円 119"/>
              <p:cNvSpPr/>
              <p:nvPr/>
            </p:nvSpPr>
            <p:spPr>
              <a:xfrm>
                <a:off x="1303512" y="2924754"/>
                <a:ext cx="72000" cy="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1" name="楕円 120"/>
              <p:cNvSpPr/>
              <p:nvPr/>
            </p:nvSpPr>
            <p:spPr>
              <a:xfrm>
                <a:off x="871069" y="2922858"/>
                <a:ext cx="72000" cy="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2" name="楕円 121"/>
              <p:cNvSpPr/>
              <p:nvPr/>
            </p:nvSpPr>
            <p:spPr>
              <a:xfrm>
                <a:off x="937329" y="2774135"/>
                <a:ext cx="72000" cy="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3" name="楕円 122"/>
              <p:cNvSpPr/>
              <p:nvPr/>
            </p:nvSpPr>
            <p:spPr>
              <a:xfrm>
                <a:off x="949281" y="3077571"/>
                <a:ext cx="72000" cy="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4" name="楕円 123"/>
              <p:cNvSpPr/>
              <p:nvPr/>
            </p:nvSpPr>
            <p:spPr>
              <a:xfrm>
                <a:off x="1237861" y="2774135"/>
                <a:ext cx="72000" cy="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5" name="楕円 124"/>
              <p:cNvSpPr/>
              <p:nvPr/>
            </p:nvSpPr>
            <p:spPr>
              <a:xfrm>
                <a:off x="1222830" y="3059225"/>
                <a:ext cx="72000" cy="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pic>
        <p:nvPicPr>
          <p:cNvPr id="132" name="図 131"/>
          <p:cNvPicPr>
            <a:picLocks noChangeAspect="1"/>
          </p:cNvPicPr>
          <p:nvPr/>
        </p:nvPicPr>
        <p:blipFill>
          <a:blip r:embed="rId7"/>
          <a:stretch>
            <a:fillRect/>
          </a:stretch>
        </p:blipFill>
        <p:spPr>
          <a:xfrm>
            <a:off x="2605984" y="4096046"/>
            <a:ext cx="1080816" cy="2111362"/>
          </a:xfrm>
          <a:prstGeom prst="rect">
            <a:avLst/>
          </a:prstGeom>
        </p:spPr>
      </p:pic>
      <p:sp>
        <p:nvSpPr>
          <p:cNvPr id="107" name="①コメント"/>
          <p:cNvSpPr txBox="1"/>
          <p:nvPr/>
        </p:nvSpPr>
        <p:spPr>
          <a:xfrm>
            <a:off x="1604193" y="3476094"/>
            <a:ext cx="2774388" cy="512272"/>
          </a:xfrm>
          <a:prstGeom prst="rect">
            <a:avLst/>
          </a:prstGeom>
          <a:solidFill>
            <a:srgbClr val="FFFF00"/>
          </a:solidFill>
          <a:ln>
            <a:solidFill>
              <a:schemeClr val="bg1">
                <a:lumMod val="50000"/>
              </a:schemeClr>
            </a:solidFill>
          </a:ln>
        </p:spPr>
        <p:txBody>
          <a:bodyPr wrap="square" rtlCol="0" anchor="ctr">
            <a:noAutofit/>
          </a:bodyPr>
          <a:lstStyle/>
          <a:p>
            <a:pPr algn="ctr"/>
            <a:r>
              <a:rPr kumimoji="1" lang="ja-JP" altLang="en-US" sz="2000" dirty="0" smtClean="0">
                <a:latin typeface="Meiryo UI" panose="020B0604030504040204" pitchFamily="50" charset="-128"/>
                <a:ea typeface="Meiryo UI" panose="020B0604030504040204" pitchFamily="50" charset="-128"/>
              </a:rPr>
              <a:t>手でふさいでみましょう</a:t>
            </a:r>
            <a:endParaRPr kumimoji="1" lang="en-US" altLang="ja-JP" sz="2000" dirty="0" smtClean="0">
              <a:latin typeface="Meiryo UI" panose="020B0604030504040204" pitchFamily="50" charset="-128"/>
              <a:ea typeface="Meiryo UI" panose="020B0604030504040204" pitchFamily="50" charset="-128"/>
            </a:endParaRPr>
          </a:p>
        </p:txBody>
      </p:sp>
      <p:sp>
        <p:nvSpPr>
          <p:cNvPr id="3" name="正方形/長方形 2"/>
          <p:cNvSpPr/>
          <p:nvPr/>
        </p:nvSpPr>
        <p:spPr>
          <a:xfrm>
            <a:off x="5285851" y="1855290"/>
            <a:ext cx="1690952" cy="29467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smtClean="0">
                <a:solidFill>
                  <a:schemeClr val="tx1"/>
                </a:solidFill>
                <a:latin typeface="Meiryo UI" panose="020B0604030504040204" pitchFamily="50" charset="-128"/>
                <a:ea typeface="Meiryo UI" panose="020B0604030504040204" pitchFamily="50" charset="-128"/>
              </a:rPr>
              <a:t>値　　　　　　　　　　　オン</a:t>
            </a:r>
            <a:endParaRPr kumimoji="1" lang="ja-JP" altLang="en-US" sz="1100" dirty="0">
              <a:solidFill>
                <a:schemeClr val="tx1"/>
              </a:solidFill>
              <a:latin typeface="Meiryo UI" panose="020B0604030504040204" pitchFamily="50" charset="-128"/>
              <a:ea typeface="Meiryo UI" panose="020B0604030504040204" pitchFamily="50" charset="-128"/>
            </a:endParaRPr>
          </a:p>
        </p:txBody>
      </p:sp>
      <p:sp>
        <p:nvSpPr>
          <p:cNvPr id="90" name="正方形/長方形 89"/>
          <p:cNvSpPr/>
          <p:nvPr/>
        </p:nvSpPr>
        <p:spPr>
          <a:xfrm>
            <a:off x="1791772" y="1897187"/>
            <a:ext cx="1629745" cy="29467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dirty="0" smtClean="0">
                <a:solidFill>
                  <a:schemeClr val="tx1"/>
                </a:solidFill>
                <a:latin typeface="Meiryo UI" panose="020B0604030504040204" pitchFamily="50" charset="-128"/>
                <a:ea typeface="Meiryo UI" panose="020B0604030504040204" pitchFamily="50" charset="-128"/>
              </a:rPr>
              <a:t>明るさ</a:t>
            </a:r>
            <a:r>
              <a:rPr kumimoji="1" lang="ja-JP" altLang="en-US" sz="1100" dirty="0" smtClean="0">
                <a:solidFill>
                  <a:schemeClr val="tx1"/>
                </a:solidFill>
                <a:latin typeface="Meiryo UI" panose="020B0604030504040204" pitchFamily="50" charset="-128"/>
                <a:ea typeface="Meiryo UI" panose="020B0604030504040204" pitchFamily="50" charset="-128"/>
              </a:rPr>
              <a:t>　　　　　　　　</a:t>
            </a:r>
            <a:r>
              <a:rPr kumimoji="1" lang="en-US" altLang="ja-JP" sz="1100" dirty="0" smtClean="0">
                <a:solidFill>
                  <a:schemeClr val="tx1"/>
                </a:solidFill>
                <a:latin typeface="Meiryo UI" panose="020B0604030504040204" pitchFamily="50" charset="-128"/>
                <a:ea typeface="Meiryo UI" panose="020B0604030504040204" pitchFamily="50" charset="-128"/>
              </a:rPr>
              <a:t>1-3</a:t>
            </a:r>
            <a:endParaRPr kumimoji="1" lang="ja-JP" altLang="en-US" sz="1100" dirty="0">
              <a:solidFill>
                <a:schemeClr val="tx1"/>
              </a:solidFill>
              <a:latin typeface="Meiryo UI" panose="020B0604030504040204" pitchFamily="50" charset="-128"/>
              <a:ea typeface="Meiryo UI" panose="020B0604030504040204" pitchFamily="50" charset="-128"/>
            </a:endParaRPr>
          </a:p>
        </p:txBody>
      </p:sp>
      <p:grpSp>
        <p:nvGrpSpPr>
          <p:cNvPr id="109" name="グループ化 108"/>
          <p:cNvGrpSpPr/>
          <p:nvPr/>
        </p:nvGrpSpPr>
        <p:grpSpPr>
          <a:xfrm>
            <a:off x="4808115" y="3125086"/>
            <a:ext cx="6121744" cy="3483896"/>
            <a:chOff x="4836990" y="3125086"/>
            <a:chExt cx="6121744" cy="3483896"/>
          </a:xfrm>
        </p:grpSpPr>
        <p:pic>
          <p:nvPicPr>
            <p:cNvPr id="110" name="図 109"/>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5439312" y="3125086"/>
              <a:ext cx="5519422" cy="3383517"/>
            </a:xfrm>
            <a:prstGeom prst="rect">
              <a:avLst/>
            </a:prstGeom>
          </p:spPr>
        </p:pic>
        <p:sp>
          <p:nvSpPr>
            <p:cNvPr id="111" name="四角形吹き出し 110"/>
            <p:cNvSpPr/>
            <p:nvPr/>
          </p:nvSpPr>
          <p:spPr>
            <a:xfrm>
              <a:off x="4836990" y="5764187"/>
              <a:ext cx="3362033" cy="844795"/>
            </a:xfrm>
            <a:prstGeom prst="wedgeRectCallout">
              <a:avLst>
                <a:gd name="adj1" fmla="val 37436"/>
                <a:gd name="adj2" fmla="val -88243"/>
              </a:avLst>
            </a:prstGeom>
            <a:solidFill>
              <a:srgbClr val="FFFF00"/>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solidFill>
                    <a:schemeClr val="tx1"/>
                  </a:solidFill>
                  <a:latin typeface="Meiryo UI" panose="020B0604030504040204" pitchFamily="50" charset="-128"/>
                  <a:ea typeface="Meiryo UI" panose="020B0604030504040204" pitchFamily="50" charset="-128"/>
                </a:rPr>
                <a:t>暗い時、点灯するか</a:t>
              </a:r>
              <a:endParaRPr kumimoji="1" lang="ja-JP" altLang="en-US" sz="2400" dirty="0">
                <a:solidFill>
                  <a:schemeClr val="tx1"/>
                </a:solidFill>
                <a:latin typeface="Meiryo UI" panose="020B0604030504040204" pitchFamily="50" charset="-128"/>
                <a:ea typeface="Meiryo UI" panose="020B0604030504040204" pitchFamily="50" charset="-128"/>
              </a:endParaRPr>
            </a:p>
          </p:txBody>
        </p:sp>
        <p:sp>
          <p:nvSpPr>
            <p:cNvPr id="112" name="楕円 111"/>
            <p:cNvSpPr/>
            <p:nvPr/>
          </p:nvSpPr>
          <p:spPr>
            <a:xfrm>
              <a:off x="7075334" y="4683701"/>
              <a:ext cx="1567573" cy="1063956"/>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71" name="②コメント"/>
          <p:cNvSpPr txBox="1"/>
          <p:nvPr/>
        </p:nvSpPr>
        <p:spPr>
          <a:xfrm>
            <a:off x="3403182" y="2176349"/>
            <a:ext cx="3355695" cy="1138675"/>
          </a:xfrm>
          <a:prstGeom prst="wedgeRoundRectCallout">
            <a:avLst>
              <a:gd name="adj1" fmla="val -1780"/>
              <a:gd name="adj2" fmla="val -75671"/>
              <a:gd name="adj3" fmla="val 16667"/>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algn="ctr">
              <a:defRPr b="1">
                <a:solidFill>
                  <a:schemeClr val="bg1"/>
                </a:solidFill>
                <a:latin typeface="メイリオ" panose="020B0604030504040204" pitchFamily="50" charset="-128"/>
                <a:ea typeface="メイリオ" panose="020B0604030504040204" pitchFamily="50" charset="-128"/>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ja-JP" altLang="en-US" sz="2000" dirty="0"/>
              <a:t>センサーが反応すると</a:t>
            </a:r>
            <a:endParaRPr lang="en-US" altLang="ja-JP" sz="2000" dirty="0"/>
          </a:p>
          <a:p>
            <a:r>
              <a:rPr lang="ja-JP" altLang="en-US" sz="2000" dirty="0"/>
              <a:t>命令のタグが光ります</a:t>
            </a:r>
            <a:endParaRPr lang="en-US" altLang="ja-JP" sz="2000" dirty="0"/>
          </a:p>
        </p:txBody>
      </p:sp>
      <p:sp>
        <p:nvSpPr>
          <p:cNvPr id="114" name="タイトル 1"/>
          <p:cNvSpPr txBox="1">
            <a:spLocks/>
          </p:cNvSpPr>
          <p:nvPr/>
        </p:nvSpPr>
        <p:spPr>
          <a:xfrm>
            <a:off x="8199023" y="70515"/>
            <a:ext cx="3988625" cy="675335"/>
          </a:xfrm>
          <a:prstGeom prst="rect">
            <a:avLst/>
          </a:prstGeom>
          <a:solidFill>
            <a:schemeClr val="accent4">
              <a:lumMod val="40000"/>
              <a:lumOff val="60000"/>
            </a:schemeClr>
          </a:solidFill>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sz="2000" dirty="0" smtClean="0">
                <a:latin typeface="Meiryo UI" panose="020B0604030504040204" pitchFamily="50" charset="-128"/>
                <a:ea typeface="Meiryo UI" panose="020B0604030504040204" pitchFamily="50" charset="-128"/>
              </a:rPr>
              <a:t>暗いときだけ、</a:t>
            </a:r>
            <a:r>
              <a:rPr lang="ja-JP" altLang="en-US" sz="2000" dirty="0" smtClean="0">
                <a:latin typeface="Meiryo UI" panose="020B0604030504040204" pitchFamily="50" charset="-128"/>
                <a:ea typeface="Meiryo UI" panose="020B0604030504040204" pitchFamily="50" charset="-128"/>
              </a:rPr>
              <a:t>発光ダイオード</a:t>
            </a:r>
            <a:r>
              <a:rPr lang="ja-JP" altLang="en-US" sz="2000" dirty="0" smtClean="0">
                <a:latin typeface="Meiryo UI" panose="020B0604030504040204" pitchFamily="50" charset="-128"/>
                <a:ea typeface="Meiryo UI" panose="020B0604030504040204" pitchFamily="50" charset="-128"/>
              </a:rPr>
              <a:t>が光る</a:t>
            </a:r>
            <a:endParaRPr lang="ja-JP" altLang="en-US" sz="2000" dirty="0">
              <a:latin typeface="Meiryo UI" panose="020B0604030504040204" pitchFamily="50" charset="-128"/>
              <a:ea typeface="Meiryo UI" panose="020B0604030504040204" pitchFamily="50" charset="-128"/>
            </a:endParaRPr>
          </a:p>
        </p:txBody>
      </p:sp>
      <p:sp>
        <p:nvSpPr>
          <p:cNvPr id="91" name="正方形/長方形 90"/>
          <p:cNvSpPr/>
          <p:nvPr/>
        </p:nvSpPr>
        <p:spPr>
          <a:xfrm>
            <a:off x="2628292" y="5034698"/>
            <a:ext cx="995978" cy="9434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0" name="角丸四角形吹き出し 99"/>
          <p:cNvSpPr/>
          <p:nvPr/>
        </p:nvSpPr>
        <p:spPr>
          <a:xfrm>
            <a:off x="3986615" y="4016834"/>
            <a:ext cx="2928272" cy="1230011"/>
          </a:xfrm>
          <a:prstGeom prst="wedgeRoundRectCallout">
            <a:avLst>
              <a:gd name="adj1" fmla="val -62734"/>
              <a:gd name="adj2" fmla="val 34959"/>
              <a:gd name="adj3" fmla="val 16667"/>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dirty="0" smtClean="0">
                <a:solidFill>
                  <a:schemeClr val="bg1"/>
                </a:solidFill>
                <a:latin typeface="メイリオ" panose="020B0604030504040204" pitchFamily="50" charset="-128"/>
                <a:ea typeface="メイリオ" panose="020B0604030504040204" pitchFamily="50" charset="-128"/>
              </a:rPr>
              <a:t>センサーが反応すると</a:t>
            </a:r>
            <a:endParaRPr lang="en-US" altLang="ja-JP" sz="2000" b="1" dirty="0" smtClean="0">
              <a:solidFill>
                <a:schemeClr val="bg1"/>
              </a:solidFill>
              <a:latin typeface="メイリオ" panose="020B0604030504040204" pitchFamily="50" charset="-128"/>
              <a:ea typeface="メイリオ" panose="020B0604030504040204" pitchFamily="50" charset="-128"/>
            </a:endParaRPr>
          </a:p>
          <a:p>
            <a:pPr algn="ctr"/>
            <a:r>
              <a:rPr kumimoji="1" lang="ja-JP" altLang="en-US" sz="2000" b="1" dirty="0" smtClean="0">
                <a:solidFill>
                  <a:schemeClr val="bg1"/>
                </a:solidFill>
                <a:latin typeface="メイリオ" panose="020B0604030504040204" pitchFamily="50" charset="-128"/>
                <a:ea typeface="メイリオ" panose="020B0604030504040204" pitchFamily="50" charset="-128"/>
              </a:rPr>
              <a:t>ブロックが光ります</a:t>
            </a:r>
            <a:endParaRPr kumimoji="1" lang="ja-JP" altLang="en-US" sz="2000" b="1" dirty="0">
              <a:solidFill>
                <a:schemeClr val="bg1"/>
              </a:solidFill>
              <a:latin typeface="メイリオ" panose="020B0604030504040204" pitchFamily="50" charset="-128"/>
              <a:ea typeface="メイリオ" panose="020B0604030504040204" pitchFamily="50" charset="-128"/>
            </a:endParaRPr>
          </a:p>
        </p:txBody>
      </p:sp>
      <p:pic>
        <p:nvPicPr>
          <p:cNvPr id="6" name="図 5"/>
          <p:cNvPicPr>
            <a:picLocks noChangeAspect="1"/>
          </p:cNvPicPr>
          <p:nvPr/>
        </p:nvPicPr>
        <p:blipFill rotWithShape="1">
          <a:blip r:embed="rId9" cstate="screen">
            <a:extLst>
              <a:ext uri="{28A0092B-C50C-407E-A947-70E740481C1C}">
                <a14:useLocalDpi xmlns:a14="http://schemas.microsoft.com/office/drawing/2010/main"/>
              </a:ext>
            </a:extLst>
          </a:blip>
          <a:srcRect l="18213" t="14922" r="17952" b="15690"/>
          <a:stretch/>
        </p:blipFill>
        <p:spPr>
          <a:xfrm>
            <a:off x="-39333" y="4390899"/>
            <a:ext cx="1904250" cy="2069848"/>
          </a:xfrm>
          <a:prstGeom prst="rect">
            <a:avLst/>
          </a:prstGeom>
        </p:spPr>
      </p:pic>
      <p:sp>
        <p:nvSpPr>
          <p:cNvPr id="106" name="動作設定ボタン: 進む/次へ 105">
            <a:hlinkClick r:id="" action="ppaction://hlinkshowjump?jump=nextslide" highlightClick="1"/>
          </p:cNvPr>
          <p:cNvSpPr/>
          <p:nvPr/>
        </p:nvSpPr>
        <p:spPr>
          <a:xfrm>
            <a:off x="11481736" y="6219498"/>
            <a:ext cx="634181" cy="516194"/>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50279329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afterEffect">
                                  <p:stCondLst>
                                    <p:cond delay="1000"/>
                                  </p:stCondLst>
                                  <p:childTnLst>
                                    <p:animMotion origin="layout" path="M 2.08333E-7 -3.7037E-6 L 0.11055 -0.02615 " pathEditMode="relative" rAng="0" ptsTypes="AA">
                                      <p:cBhvr>
                                        <p:cTn id="6" dur="2000" fill="hold"/>
                                        <p:tgtEl>
                                          <p:spTgt spid="6"/>
                                        </p:tgtEl>
                                        <p:attrNameLst>
                                          <p:attrName>ppt_x</p:attrName>
                                          <p:attrName>ppt_y</p:attrName>
                                        </p:attrNameLst>
                                      </p:cBhvr>
                                      <p:rCtr x="5521" y="-1319"/>
                                    </p:animMotion>
                                  </p:childTnLst>
                                </p:cTn>
                              </p:par>
                            </p:childTnLst>
                          </p:cTn>
                        </p:par>
                        <p:par>
                          <p:cTn id="7" fill="hold">
                            <p:stCondLst>
                              <p:cond delay="3000"/>
                            </p:stCondLst>
                            <p:childTnLst>
                              <p:par>
                                <p:cTn id="8" presetID="32" presetClass="emph" presetSubtype="0" fill="hold" nodeType="afterEffect">
                                  <p:stCondLst>
                                    <p:cond delay="500"/>
                                  </p:stCondLst>
                                  <p:childTnLst>
                                    <p:animRot by="120000">
                                      <p:cBhvr>
                                        <p:cTn id="9" dur="400" fill="hold">
                                          <p:stCondLst>
                                            <p:cond delay="0"/>
                                          </p:stCondLst>
                                        </p:cTn>
                                        <p:tgtEl>
                                          <p:spTgt spid="6"/>
                                        </p:tgtEl>
                                        <p:attrNameLst>
                                          <p:attrName>r</p:attrName>
                                        </p:attrNameLst>
                                      </p:cBhvr>
                                    </p:animRot>
                                    <p:animRot by="-240000">
                                      <p:cBhvr>
                                        <p:cTn id="10" dur="800" fill="hold">
                                          <p:stCondLst>
                                            <p:cond delay="800"/>
                                          </p:stCondLst>
                                        </p:cTn>
                                        <p:tgtEl>
                                          <p:spTgt spid="6"/>
                                        </p:tgtEl>
                                        <p:attrNameLst>
                                          <p:attrName>r</p:attrName>
                                        </p:attrNameLst>
                                      </p:cBhvr>
                                    </p:animRot>
                                    <p:animRot by="240000">
                                      <p:cBhvr>
                                        <p:cTn id="11" dur="800" fill="hold">
                                          <p:stCondLst>
                                            <p:cond delay="1600"/>
                                          </p:stCondLst>
                                        </p:cTn>
                                        <p:tgtEl>
                                          <p:spTgt spid="6"/>
                                        </p:tgtEl>
                                        <p:attrNameLst>
                                          <p:attrName>r</p:attrName>
                                        </p:attrNameLst>
                                      </p:cBhvr>
                                    </p:animRot>
                                    <p:animRot by="-240000">
                                      <p:cBhvr>
                                        <p:cTn id="12" dur="800" fill="hold">
                                          <p:stCondLst>
                                            <p:cond delay="2400"/>
                                          </p:stCondLst>
                                        </p:cTn>
                                        <p:tgtEl>
                                          <p:spTgt spid="6"/>
                                        </p:tgtEl>
                                        <p:attrNameLst>
                                          <p:attrName>r</p:attrName>
                                        </p:attrNameLst>
                                      </p:cBhvr>
                                    </p:animRot>
                                    <p:animRot by="120000">
                                      <p:cBhvr>
                                        <p:cTn id="13" dur="800" fill="hold">
                                          <p:stCondLst>
                                            <p:cond delay="3200"/>
                                          </p:stCondLst>
                                        </p:cTn>
                                        <p:tgtEl>
                                          <p:spTgt spid="6"/>
                                        </p:tgtEl>
                                        <p:attrNameLst>
                                          <p:attrName>r</p:attrName>
                                        </p:attrNameLst>
                                      </p:cBhvr>
                                    </p:animRot>
                                  </p:childTnLst>
                                </p:cTn>
                              </p:par>
                              <p:par>
                                <p:cTn id="14" presetID="10" presetClass="entr" presetSubtype="0" fill="hold" grpId="0" nodeType="withEffect">
                                  <p:stCondLst>
                                    <p:cond delay="1750"/>
                                  </p:stCondLst>
                                  <p:childTnLst>
                                    <p:set>
                                      <p:cBhvr>
                                        <p:cTn id="15" dur="1" fill="hold">
                                          <p:stCondLst>
                                            <p:cond delay="0"/>
                                          </p:stCondLst>
                                        </p:cTn>
                                        <p:tgtEl>
                                          <p:spTgt spid="91"/>
                                        </p:tgtEl>
                                        <p:attrNameLst>
                                          <p:attrName>style.visibility</p:attrName>
                                        </p:attrNameLst>
                                      </p:cBhvr>
                                      <p:to>
                                        <p:strVal val="visible"/>
                                      </p:to>
                                    </p:set>
                                    <p:animEffect transition="in" filter="fade">
                                      <p:cBhvr>
                                        <p:cTn id="16" dur="500"/>
                                        <p:tgtEl>
                                          <p:spTgt spid="91"/>
                                        </p:tgtEl>
                                      </p:cBhvr>
                                    </p:animEffect>
                                  </p:childTnLst>
                                </p:cTn>
                              </p:par>
                              <p:par>
                                <p:cTn id="17" presetID="10" presetClass="entr" presetSubtype="0" fill="hold" grpId="0" nodeType="withEffect">
                                  <p:stCondLst>
                                    <p:cond delay="1750"/>
                                  </p:stCondLst>
                                  <p:childTnLst>
                                    <p:set>
                                      <p:cBhvr>
                                        <p:cTn id="18" dur="1" fill="hold">
                                          <p:stCondLst>
                                            <p:cond delay="0"/>
                                          </p:stCondLst>
                                        </p:cTn>
                                        <p:tgtEl>
                                          <p:spTgt spid="100"/>
                                        </p:tgtEl>
                                        <p:attrNameLst>
                                          <p:attrName>style.visibility</p:attrName>
                                        </p:attrNameLst>
                                      </p:cBhvr>
                                      <p:to>
                                        <p:strVal val="visible"/>
                                      </p:to>
                                    </p:set>
                                    <p:animEffect transition="in" filter="fade">
                                      <p:cBhvr>
                                        <p:cTn id="19" dur="500"/>
                                        <p:tgtEl>
                                          <p:spTgt spid="100"/>
                                        </p:tgtEl>
                                      </p:cBhvr>
                                    </p:animEffect>
                                  </p:childTnLst>
                                </p:cTn>
                              </p:par>
                              <p:par>
                                <p:cTn id="20" presetID="10" presetClass="entr" presetSubtype="0" fill="hold" grpId="0" nodeType="withEffect">
                                  <p:stCondLst>
                                    <p:cond delay="1750"/>
                                  </p:stCondLst>
                                  <p:childTnLst>
                                    <p:set>
                                      <p:cBhvr>
                                        <p:cTn id="21" dur="1" fill="hold">
                                          <p:stCondLst>
                                            <p:cond delay="0"/>
                                          </p:stCondLst>
                                        </p:cTn>
                                        <p:tgtEl>
                                          <p:spTgt spid="171"/>
                                        </p:tgtEl>
                                        <p:attrNameLst>
                                          <p:attrName>style.visibility</p:attrName>
                                        </p:attrNameLst>
                                      </p:cBhvr>
                                      <p:to>
                                        <p:strVal val="visible"/>
                                      </p:to>
                                    </p:set>
                                    <p:animEffect transition="in" filter="fade">
                                      <p:cBhvr>
                                        <p:cTn id="22" dur="500"/>
                                        <p:tgtEl>
                                          <p:spTgt spid="171"/>
                                        </p:tgtEl>
                                      </p:cBhvr>
                                    </p:animEffect>
                                  </p:childTnLst>
                                </p:cTn>
                              </p:par>
                            </p:childTnLst>
                          </p:cTn>
                        </p:par>
                        <p:par>
                          <p:cTn id="23" fill="hold">
                            <p:stCondLst>
                              <p:cond delay="7500"/>
                            </p:stCondLst>
                            <p:childTnLst>
                              <p:par>
                                <p:cTn id="24" presetID="27" presetClass="emph" presetSubtype="0" fill="remove" grpId="1" nodeType="afterEffect">
                                  <p:stCondLst>
                                    <p:cond delay="0"/>
                                  </p:stCondLst>
                                  <p:childTnLst>
                                    <p:animClr clrSpc="rgb" dir="cw">
                                      <p:cBhvr override="childStyle">
                                        <p:cTn id="25" dur="625" autoRev="1" fill="remove"/>
                                        <p:tgtEl>
                                          <p:spTgt spid="91"/>
                                        </p:tgtEl>
                                        <p:attrNameLst>
                                          <p:attrName>style.color</p:attrName>
                                        </p:attrNameLst>
                                      </p:cBhvr>
                                      <p:to>
                                        <a:schemeClr val="bg1"/>
                                      </p:to>
                                    </p:animClr>
                                    <p:animClr clrSpc="rgb" dir="cw">
                                      <p:cBhvr>
                                        <p:cTn id="26" dur="625" autoRev="1" fill="remove"/>
                                        <p:tgtEl>
                                          <p:spTgt spid="91"/>
                                        </p:tgtEl>
                                        <p:attrNameLst>
                                          <p:attrName>fillcolor</p:attrName>
                                        </p:attrNameLst>
                                      </p:cBhvr>
                                      <p:to>
                                        <a:schemeClr val="bg1"/>
                                      </p:to>
                                    </p:animClr>
                                    <p:set>
                                      <p:cBhvr>
                                        <p:cTn id="27" dur="625" autoRev="1" fill="remove"/>
                                        <p:tgtEl>
                                          <p:spTgt spid="91"/>
                                        </p:tgtEl>
                                        <p:attrNameLst>
                                          <p:attrName>fill.type</p:attrName>
                                        </p:attrNameLst>
                                      </p:cBhvr>
                                      <p:to>
                                        <p:strVal val="solid"/>
                                      </p:to>
                                    </p:set>
                                    <p:set>
                                      <p:cBhvr>
                                        <p:cTn id="28" dur="625" autoRev="1" fill="remove"/>
                                        <p:tgtEl>
                                          <p:spTgt spid="91"/>
                                        </p:tgtEl>
                                        <p:attrNameLst>
                                          <p:attrName>fill.on</p:attrName>
                                        </p:attrNameLst>
                                      </p:cBhvr>
                                      <p:to>
                                        <p:strVal val="true"/>
                                      </p:to>
                                    </p:set>
                                  </p:childTnLst>
                                </p:cTn>
                              </p:par>
                            </p:childTnLst>
                          </p:cTn>
                        </p:par>
                        <p:par>
                          <p:cTn id="29" fill="hold">
                            <p:stCondLst>
                              <p:cond delay="8750"/>
                            </p:stCondLst>
                            <p:childTnLst>
                              <p:par>
                                <p:cTn id="30" presetID="27" presetClass="emph" presetSubtype="0" fill="remove" grpId="2" nodeType="afterEffect">
                                  <p:stCondLst>
                                    <p:cond delay="0"/>
                                  </p:stCondLst>
                                  <p:childTnLst>
                                    <p:animClr clrSpc="rgb" dir="cw">
                                      <p:cBhvr override="childStyle">
                                        <p:cTn id="31" dur="625" autoRev="1" fill="remove"/>
                                        <p:tgtEl>
                                          <p:spTgt spid="91"/>
                                        </p:tgtEl>
                                        <p:attrNameLst>
                                          <p:attrName>style.color</p:attrName>
                                        </p:attrNameLst>
                                      </p:cBhvr>
                                      <p:to>
                                        <a:schemeClr val="bg1"/>
                                      </p:to>
                                    </p:animClr>
                                    <p:animClr clrSpc="rgb" dir="cw">
                                      <p:cBhvr>
                                        <p:cTn id="32" dur="625" autoRev="1" fill="remove"/>
                                        <p:tgtEl>
                                          <p:spTgt spid="91"/>
                                        </p:tgtEl>
                                        <p:attrNameLst>
                                          <p:attrName>fillcolor</p:attrName>
                                        </p:attrNameLst>
                                      </p:cBhvr>
                                      <p:to>
                                        <a:schemeClr val="bg1"/>
                                      </p:to>
                                    </p:animClr>
                                    <p:set>
                                      <p:cBhvr>
                                        <p:cTn id="33" dur="625" autoRev="1" fill="remove"/>
                                        <p:tgtEl>
                                          <p:spTgt spid="91"/>
                                        </p:tgtEl>
                                        <p:attrNameLst>
                                          <p:attrName>fill.type</p:attrName>
                                        </p:attrNameLst>
                                      </p:cBhvr>
                                      <p:to>
                                        <p:strVal val="solid"/>
                                      </p:to>
                                    </p:set>
                                    <p:set>
                                      <p:cBhvr>
                                        <p:cTn id="34" dur="625" autoRev="1" fill="remove"/>
                                        <p:tgtEl>
                                          <p:spTgt spid="91"/>
                                        </p:tgtEl>
                                        <p:attrNameLst>
                                          <p:attrName>fill.on</p:attrName>
                                        </p:attrNameLst>
                                      </p:cBhvr>
                                      <p:to>
                                        <p:strVal val="true"/>
                                      </p:to>
                                    </p:set>
                                  </p:childTnLst>
                                </p:cTn>
                              </p:par>
                            </p:childTnLst>
                          </p:cTn>
                        </p:par>
                        <p:par>
                          <p:cTn id="35" fill="hold">
                            <p:stCondLst>
                              <p:cond delay="10000"/>
                            </p:stCondLst>
                            <p:childTnLst>
                              <p:par>
                                <p:cTn id="36" presetID="26" presetClass="emph" presetSubtype="0" fill="hold" grpId="3" nodeType="afterEffect">
                                  <p:stCondLst>
                                    <p:cond delay="0"/>
                                  </p:stCondLst>
                                  <p:childTnLst>
                                    <p:animEffect transition="out" filter="fade">
                                      <p:cBhvr>
                                        <p:cTn id="37" dur="1250" tmFilter="0, 0; .2, .5; .8, .5; 1, 0"/>
                                        <p:tgtEl>
                                          <p:spTgt spid="91"/>
                                        </p:tgtEl>
                                      </p:cBhvr>
                                    </p:animEffect>
                                    <p:animScale>
                                      <p:cBhvr>
                                        <p:cTn id="38" dur="625" autoRev="1" fill="hold"/>
                                        <p:tgtEl>
                                          <p:spTgt spid="91"/>
                                        </p:tgtEl>
                                      </p:cBhvr>
                                      <p:by x="105000" y="105000"/>
                                    </p:animScale>
                                  </p:childTnLst>
                                </p:cTn>
                              </p:par>
                            </p:childTnLst>
                          </p:cTn>
                        </p:par>
                        <p:par>
                          <p:cTn id="39" fill="hold">
                            <p:stCondLst>
                              <p:cond delay="11250"/>
                            </p:stCondLst>
                            <p:childTnLst>
                              <p:par>
                                <p:cTn id="40" presetID="26" presetClass="emph" presetSubtype="0" fill="hold" grpId="4" nodeType="afterEffect">
                                  <p:stCondLst>
                                    <p:cond delay="0"/>
                                  </p:stCondLst>
                                  <p:childTnLst>
                                    <p:animEffect transition="out" filter="fade">
                                      <p:cBhvr>
                                        <p:cTn id="41" dur="1250" tmFilter="0, 0; .2, .5; .8, .5; 1, 0"/>
                                        <p:tgtEl>
                                          <p:spTgt spid="91"/>
                                        </p:tgtEl>
                                      </p:cBhvr>
                                    </p:animEffect>
                                    <p:animScale>
                                      <p:cBhvr>
                                        <p:cTn id="42" dur="625" autoRev="1" fill="hold"/>
                                        <p:tgtEl>
                                          <p:spTgt spid="91"/>
                                        </p:tgtEl>
                                      </p:cBhvr>
                                      <p:by x="105000" y="105000"/>
                                    </p:animScale>
                                  </p:childTnLst>
                                </p:cTn>
                              </p:par>
                              <p:par>
                                <p:cTn id="43" presetID="10" presetClass="entr" presetSubtype="0" fill="hold" grpId="0" nodeType="withEffect">
                                  <p:stCondLst>
                                    <p:cond delay="0"/>
                                  </p:stCondLst>
                                  <p:childTnLst>
                                    <p:set>
                                      <p:cBhvr>
                                        <p:cTn id="44" dur="1" fill="hold">
                                          <p:stCondLst>
                                            <p:cond delay="0"/>
                                          </p:stCondLst>
                                        </p:cTn>
                                        <p:tgtEl>
                                          <p:spTgt spid="106"/>
                                        </p:tgtEl>
                                        <p:attrNameLst>
                                          <p:attrName>style.visibility</p:attrName>
                                        </p:attrNameLst>
                                      </p:cBhvr>
                                      <p:to>
                                        <p:strVal val="visible"/>
                                      </p:to>
                                    </p:set>
                                    <p:animEffect transition="in" filter="fade">
                                      <p:cBhvr>
                                        <p:cTn id="45" dur="500"/>
                                        <p:tgtEl>
                                          <p:spTgt spid="1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1" grpId="0" animBg="1"/>
      <p:bldP spid="91" grpId="0" animBg="1"/>
      <p:bldP spid="91" grpId="1" animBg="1"/>
      <p:bldP spid="91" grpId="2" animBg="1"/>
      <p:bldP spid="91" grpId="3" animBg="1"/>
      <p:bldP spid="91" grpId="4" animBg="1"/>
      <p:bldP spid="100" grpId="0" animBg="1"/>
      <p:bldP spid="10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グループ化 3"/>
          <p:cNvGrpSpPr/>
          <p:nvPr/>
        </p:nvGrpSpPr>
        <p:grpSpPr>
          <a:xfrm>
            <a:off x="5707937" y="4109142"/>
            <a:ext cx="4415590" cy="1244912"/>
            <a:chOff x="5707937" y="4109142"/>
            <a:chExt cx="4415590" cy="1244912"/>
          </a:xfrm>
        </p:grpSpPr>
        <p:grpSp>
          <p:nvGrpSpPr>
            <p:cNvPr id="35" name="グループ化 34"/>
            <p:cNvGrpSpPr/>
            <p:nvPr/>
          </p:nvGrpSpPr>
          <p:grpSpPr>
            <a:xfrm>
              <a:off x="6220740" y="4109142"/>
              <a:ext cx="3902787" cy="1224974"/>
              <a:chOff x="692149" y="3886098"/>
              <a:chExt cx="2592387" cy="846138"/>
            </a:xfrm>
          </p:grpSpPr>
          <p:grpSp>
            <p:nvGrpSpPr>
              <p:cNvPr id="36" name="グループ化 35"/>
              <p:cNvGrpSpPr/>
              <p:nvPr/>
            </p:nvGrpSpPr>
            <p:grpSpPr>
              <a:xfrm>
                <a:off x="692149" y="3886098"/>
                <a:ext cx="2592387" cy="846138"/>
                <a:chOff x="2421264" y="5175880"/>
                <a:chExt cx="2592387" cy="846138"/>
              </a:xfrm>
            </p:grpSpPr>
            <p:grpSp>
              <p:nvGrpSpPr>
                <p:cNvPr id="38" name="グループ化 37"/>
                <p:cNvGrpSpPr/>
                <p:nvPr/>
              </p:nvGrpSpPr>
              <p:grpSpPr>
                <a:xfrm>
                  <a:off x="4658051" y="5175880"/>
                  <a:ext cx="355600" cy="845810"/>
                  <a:chOff x="2959100" y="1768475"/>
                  <a:chExt cx="355600" cy="845810"/>
                </a:xfrm>
              </p:grpSpPr>
              <p:sp>
                <p:nvSpPr>
                  <p:cNvPr id="51" name="楕円 50"/>
                  <p:cNvSpPr/>
                  <p:nvPr/>
                </p:nvSpPr>
                <p:spPr>
                  <a:xfrm>
                    <a:off x="2959100" y="1856896"/>
                    <a:ext cx="355600" cy="668968"/>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正方形/長方形 51"/>
                  <p:cNvSpPr/>
                  <p:nvPr/>
                </p:nvSpPr>
                <p:spPr>
                  <a:xfrm>
                    <a:off x="3048000" y="1768475"/>
                    <a:ext cx="152400" cy="84581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9" name="正方形/長方形 38"/>
                <p:cNvSpPr/>
                <p:nvPr/>
              </p:nvSpPr>
              <p:spPr>
                <a:xfrm>
                  <a:off x="2421264" y="5175880"/>
                  <a:ext cx="2376487" cy="845810"/>
                </a:xfrm>
                <a:prstGeom prst="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40" name="グループ化 39"/>
                <p:cNvGrpSpPr/>
                <p:nvPr/>
              </p:nvGrpSpPr>
              <p:grpSpPr>
                <a:xfrm>
                  <a:off x="2428408" y="5176208"/>
                  <a:ext cx="685800" cy="845810"/>
                  <a:chOff x="2411739" y="3886261"/>
                  <a:chExt cx="685800" cy="845810"/>
                </a:xfrm>
              </p:grpSpPr>
              <p:sp>
                <p:nvSpPr>
                  <p:cNvPr id="41" name="正方形/長方形 40"/>
                  <p:cNvSpPr/>
                  <p:nvPr/>
                </p:nvSpPr>
                <p:spPr>
                  <a:xfrm>
                    <a:off x="2411739" y="3886261"/>
                    <a:ext cx="685800" cy="84581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正方形/長方形 41"/>
                  <p:cNvSpPr/>
                  <p:nvPr/>
                </p:nvSpPr>
                <p:spPr>
                  <a:xfrm>
                    <a:off x="2488266" y="4165731"/>
                    <a:ext cx="532746" cy="2868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正方形/長方形 42"/>
                  <p:cNvSpPr/>
                  <p:nvPr/>
                </p:nvSpPr>
                <p:spPr>
                  <a:xfrm>
                    <a:off x="2560571" y="4225364"/>
                    <a:ext cx="72000" cy="72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4" name="正方形/長方形 43"/>
                  <p:cNvSpPr/>
                  <p:nvPr/>
                </p:nvSpPr>
                <p:spPr>
                  <a:xfrm>
                    <a:off x="2560571" y="4329099"/>
                    <a:ext cx="72000" cy="72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5" name="正方形/長方形 44"/>
                  <p:cNvSpPr/>
                  <p:nvPr/>
                </p:nvSpPr>
                <p:spPr>
                  <a:xfrm>
                    <a:off x="2663349" y="4329099"/>
                    <a:ext cx="72000" cy="72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6" name="正方形/長方形 45"/>
                  <p:cNvSpPr/>
                  <p:nvPr/>
                </p:nvSpPr>
                <p:spPr>
                  <a:xfrm>
                    <a:off x="2770125" y="4329099"/>
                    <a:ext cx="72000" cy="72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7" name="正方形/長方形 46"/>
                  <p:cNvSpPr/>
                  <p:nvPr/>
                </p:nvSpPr>
                <p:spPr>
                  <a:xfrm>
                    <a:off x="2873692" y="4329099"/>
                    <a:ext cx="72000" cy="72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8" name="正方形/長方形 47"/>
                  <p:cNvSpPr/>
                  <p:nvPr/>
                </p:nvSpPr>
                <p:spPr>
                  <a:xfrm>
                    <a:off x="2670195" y="4222703"/>
                    <a:ext cx="72000" cy="72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9" name="正方形/長方形 48"/>
                  <p:cNvSpPr/>
                  <p:nvPr/>
                </p:nvSpPr>
                <p:spPr>
                  <a:xfrm>
                    <a:off x="2770125" y="4222703"/>
                    <a:ext cx="72000" cy="72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0" name="正方形/長方形 49"/>
                  <p:cNvSpPr/>
                  <p:nvPr/>
                </p:nvSpPr>
                <p:spPr>
                  <a:xfrm>
                    <a:off x="2870055" y="4222703"/>
                    <a:ext cx="72000" cy="72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sp>
            <p:nvSpPr>
              <p:cNvPr id="37" name="テキスト ボックス 36"/>
              <p:cNvSpPr txBox="1"/>
              <p:nvPr/>
            </p:nvSpPr>
            <p:spPr>
              <a:xfrm>
                <a:off x="1405792" y="3943747"/>
                <a:ext cx="684211" cy="276372"/>
              </a:xfrm>
              <a:prstGeom prst="rect">
                <a:avLst/>
              </a:prstGeom>
              <a:noFill/>
            </p:spPr>
            <p:txBody>
              <a:bodyPr wrap="square" rtlCol="0">
                <a:spAutoFit/>
              </a:bodyPr>
              <a:lstStyle/>
              <a:p>
                <a:r>
                  <a:rPr lang="en-US" altLang="ja-JP" sz="2000" dirty="0" smtClean="0">
                    <a:solidFill>
                      <a:schemeClr val="bg1">
                        <a:lumMod val="65000"/>
                      </a:schemeClr>
                    </a:solidFill>
                    <a:latin typeface="Meiryo UI" panose="020B0604030504040204" pitchFamily="50" charset="-128"/>
                    <a:ea typeface="Meiryo UI" panose="020B0604030504040204" pitchFamily="50" charset="-128"/>
                  </a:rPr>
                  <a:t>GPIO</a:t>
                </a:r>
                <a:endParaRPr kumimoji="1" lang="ja-JP" altLang="en-US" sz="2000" dirty="0">
                  <a:solidFill>
                    <a:schemeClr val="bg1">
                      <a:lumMod val="65000"/>
                    </a:schemeClr>
                  </a:solidFill>
                  <a:latin typeface="Meiryo UI" panose="020B0604030504040204" pitchFamily="50" charset="-128"/>
                  <a:ea typeface="Meiryo UI" panose="020B0604030504040204" pitchFamily="50" charset="-128"/>
                </a:endParaRPr>
              </a:p>
            </p:txBody>
          </p:sp>
        </p:grpSp>
        <p:grpSp>
          <p:nvGrpSpPr>
            <p:cNvPr id="57" name="グループ化 56"/>
            <p:cNvGrpSpPr/>
            <p:nvPr/>
          </p:nvGrpSpPr>
          <p:grpSpPr>
            <a:xfrm>
              <a:off x="5707937" y="4109142"/>
              <a:ext cx="540538" cy="1244912"/>
              <a:chOff x="5371216" y="4597477"/>
              <a:chExt cx="537971" cy="855565"/>
            </a:xfrm>
          </p:grpSpPr>
          <p:sp>
            <p:nvSpPr>
              <p:cNvPr id="58" name="アーチ 57"/>
              <p:cNvSpPr/>
              <p:nvPr/>
            </p:nvSpPr>
            <p:spPr>
              <a:xfrm rot="5400000">
                <a:off x="5181138" y="4791596"/>
                <a:ext cx="851524" cy="471368"/>
              </a:xfrm>
              <a:prstGeom prst="blockArc">
                <a:avLst>
                  <a:gd name="adj1" fmla="val 10660726"/>
                  <a:gd name="adj2" fmla="val 21418039"/>
                  <a:gd name="adj3" fmla="val 22066"/>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59" name="正方形/長方形 58"/>
              <p:cNvSpPr/>
              <p:nvPr/>
            </p:nvSpPr>
            <p:spPr>
              <a:xfrm>
                <a:off x="5736872" y="4597477"/>
                <a:ext cx="172315" cy="844364"/>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正方形/長方形 59"/>
              <p:cNvSpPr/>
              <p:nvPr/>
            </p:nvSpPr>
            <p:spPr>
              <a:xfrm>
                <a:off x="5587116" y="4597477"/>
                <a:ext cx="322070" cy="107815"/>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 name="正方形/長方形 60"/>
              <p:cNvSpPr/>
              <p:nvPr/>
            </p:nvSpPr>
            <p:spPr>
              <a:xfrm>
                <a:off x="5624083" y="5339627"/>
                <a:ext cx="285103" cy="107815"/>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sp>
        <p:nvSpPr>
          <p:cNvPr id="2" name="タイトル 1"/>
          <p:cNvSpPr>
            <a:spLocks noGrp="1"/>
          </p:cNvSpPr>
          <p:nvPr>
            <p:ph type="title"/>
          </p:nvPr>
        </p:nvSpPr>
        <p:spPr>
          <a:xfrm>
            <a:off x="918639" y="1678958"/>
            <a:ext cx="3963604" cy="1266093"/>
          </a:xfrm>
          <a:solidFill>
            <a:srgbClr val="3399FF"/>
          </a:solidFill>
        </p:spPr>
        <p:txBody>
          <a:bodyPr anchor="ctr">
            <a:normAutofit/>
          </a:bodyPr>
          <a:lstStyle/>
          <a:p>
            <a:pPr algn="ctr"/>
            <a:r>
              <a:rPr lang="ja-JP" altLang="en-US" dirty="0" smtClean="0">
                <a:latin typeface="Meiryo UI" panose="020B0604030504040204" pitchFamily="50" charset="-128"/>
                <a:ea typeface="Meiryo UI" panose="020B0604030504040204" pitchFamily="50" charset="-128"/>
              </a:rPr>
              <a:t>明るい</a:t>
            </a:r>
            <a:endParaRPr kumimoji="1" lang="ja-JP" altLang="en-US" dirty="0">
              <a:latin typeface="Meiryo UI" panose="020B0604030504040204" pitchFamily="50" charset="-128"/>
              <a:ea typeface="Meiryo UI" panose="020B0604030504040204" pitchFamily="50" charset="-128"/>
            </a:endParaRPr>
          </a:p>
        </p:txBody>
      </p:sp>
      <p:sp>
        <p:nvSpPr>
          <p:cNvPr id="11" name="タイトル 1"/>
          <p:cNvSpPr txBox="1">
            <a:spLocks/>
          </p:cNvSpPr>
          <p:nvPr/>
        </p:nvSpPr>
        <p:spPr>
          <a:xfrm>
            <a:off x="5924867" y="1689692"/>
            <a:ext cx="4587338" cy="1266093"/>
          </a:xfrm>
          <a:prstGeom prst="rect">
            <a:avLst/>
          </a:prstGeom>
          <a:solidFill>
            <a:schemeClr val="bg1">
              <a:lumMod val="75000"/>
            </a:schemeClr>
          </a:solidFill>
          <a:ln>
            <a:solidFill>
              <a:schemeClr val="bg1">
                <a:lumMod val="65000"/>
              </a:schemeClr>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ctr"/>
            <a:r>
              <a:rPr lang="ja-JP" altLang="en-US" dirty="0" smtClean="0">
                <a:latin typeface="Meiryo UI" panose="020B0604030504040204" pitchFamily="50" charset="-128"/>
                <a:ea typeface="Meiryo UI" panose="020B0604030504040204" pitchFamily="50" charset="-128"/>
              </a:rPr>
              <a:t>消える</a:t>
            </a:r>
            <a:endParaRPr lang="ja-JP" altLang="en-US" dirty="0">
              <a:latin typeface="Meiryo UI" panose="020B0604030504040204" pitchFamily="50" charset="-128"/>
              <a:ea typeface="Meiryo UI" panose="020B0604030504040204" pitchFamily="50" charset="-128"/>
            </a:endParaRPr>
          </a:p>
        </p:txBody>
      </p:sp>
      <p:cxnSp>
        <p:nvCxnSpPr>
          <p:cNvPr id="13" name="直線矢印コネクタ 12"/>
          <p:cNvCxnSpPr/>
          <p:nvPr/>
        </p:nvCxnSpPr>
        <p:spPr>
          <a:xfrm flipV="1">
            <a:off x="5100396" y="4714183"/>
            <a:ext cx="999201" cy="14416"/>
          </a:xfrm>
          <a:prstGeom prst="straightConnector1">
            <a:avLst/>
          </a:prstGeom>
          <a:ln w="762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15" name="グループ化 14"/>
          <p:cNvGrpSpPr/>
          <p:nvPr/>
        </p:nvGrpSpPr>
        <p:grpSpPr>
          <a:xfrm>
            <a:off x="1036737" y="4017343"/>
            <a:ext cx="4080902" cy="1282760"/>
            <a:chOff x="299407" y="2374226"/>
            <a:chExt cx="2592387" cy="845810"/>
          </a:xfrm>
        </p:grpSpPr>
        <p:grpSp>
          <p:nvGrpSpPr>
            <p:cNvPr id="16" name="グループ化 15"/>
            <p:cNvGrpSpPr/>
            <p:nvPr/>
          </p:nvGrpSpPr>
          <p:grpSpPr>
            <a:xfrm>
              <a:off x="299407" y="2374226"/>
              <a:ext cx="2592387" cy="845810"/>
              <a:chOff x="800100" y="2530475"/>
              <a:chExt cx="2592387" cy="845810"/>
            </a:xfrm>
          </p:grpSpPr>
          <p:grpSp>
            <p:nvGrpSpPr>
              <p:cNvPr id="18" name="グループ化 17"/>
              <p:cNvGrpSpPr/>
              <p:nvPr/>
            </p:nvGrpSpPr>
            <p:grpSpPr>
              <a:xfrm>
                <a:off x="800100" y="2530475"/>
                <a:ext cx="2592387" cy="845810"/>
                <a:chOff x="800100" y="2530475"/>
                <a:chExt cx="2592387" cy="845810"/>
              </a:xfrm>
            </p:grpSpPr>
            <p:grpSp>
              <p:nvGrpSpPr>
                <p:cNvPr id="20" name="グループ化 19"/>
                <p:cNvGrpSpPr/>
                <p:nvPr/>
              </p:nvGrpSpPr>
              <p:grpSpPr>
                <a:xfrm>
                  <a:off x="3036887" y="2530475"/>
                  <a:ext cx="355600" cy="845810"/>
                  <a:chOff x="2959100" y="1768475"/>
                  <a:chExt cx="355600" cy="845810"/>
                </a:xfrm>
              </p:grpSpPr>
              <p:sp>
                <p:nvSpPr>
                  <p:cNvPr id="33" name="楕円 32"/>
                  <p:cNvSpPr/>
                  <p:nvPr/>
                </p:nvSpPr>
                <p:spPr>
                  <a:xfrm>
                    <a:off x="2959100" y="1856896"/>
                    <a:ext cx="355600" cy="668968"/>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正方形/長方形 33"/>
                  <p:cNvSpPr/>
                  <p:nvPr/>
                </p:nvSpPr>
                <p:spPr>
                  <a:xfrm>
                    <a:off x="3048000" y="1768475"/>
                    <a:ext cx="152400" cy="84581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1" name="正方形/長方形 20"/>
                <p:cNvSpPr/>
                <p:nvPr/>
              </p:nvSpPr>
              <p:spPr>
                <a:xfrm>
                  <a:off x="800100" y="2530475"/>
                  <a:ext cx="2376487" cy="845810"/>
                </a:xfrm>
                <a:prstGeom prst="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2" name="グループ化 21"/>
                <p:cNvGrpSpPr/>
                <p:nvPr/>
              </p:nvGrpSpPr>
              <p:grpSpPr>
                <a:xfrm>
                  <a:off x="800100" y="2530475"/>
                  <a:ext cx="685800" cy="845810"/>
                  <a:chOff x="800100" y="2530475"/>
                  <a:chExt cx="685800" cy="845810"/>
                </a:xfrm>
              </p:grpSpPr>
              <p:sp>
                <p:nvSpPr>
                  <p:cNvPr id="23" name="正方形/長方形 22"/>
                  <p:cNvSpPr/>
                  <p:nvPr/>
                </p:nvSpPr>
                <p:spPr>
                  <a:xfrm>
                    <a:off x="800100" y="2530475"/>
                    <a:ext cx="685800" cy="845810"/>
                  </a:xfrm>
                  <a:prstGeom prst="rect">
                    <a:avLst/>
                  </a:prstGeom>
                  <a:solidFill>
                    <a:srgbClr val="33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ドーナツ 23"/>
                  <p:cNvSpPr/>
                  <p:nvPr/>
                </p:nvSpPr>
                <p:spPr>
                  <a:xfrm>
                    <a:off x="977125" y="2800980"/>
                    <a:ext cx="288000" cy="288000"/>
                  </a:xfrm>
                  <a:prstGeom prst="donut">
                    <a:avLst>
                      <a:gd name="adj" fmla="val 695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5" name="楕円 24"/>
                  <p:cNvSpPr/>
                  <p:nvPr/>
                </p:nvSpPr>
                <p:spPr>
                  <a:xfrm>
                    <a:off x="1088144" y="2702135"/>
                    <a:ext cx="72000" cy="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楕円 25"/>
                  <p:cNvSpPr/>
                  <p:nvPr/>
                </p:nvSpPr>
                <p:spPr>
                  <a:xfrm>
                    <a:off x="1093063" y="3123817"/>
                    <a:ext cx="72000" cy="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楕円 26"/>
                  <p:cNvSpPr/>
                  <p:nvPr/>
                </p:nvSpPr>
                <p:spPr>
                  <a:xfrm>
                    <a:off x="1303512" y="2924754"/>
                    <a:ext cx="72000" cy="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楕円 27"/>
                  <p:cNvSpPr/>
                  <p:nvPr/>
                </p:nvSpPr>
                <p:spPr>
                  <a:xfrm>
                    <a:off x="871069" y="2922858"/>
                    <a:ext cx="72000" cy="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楕円 28"/>
                  <p:cNvSpPr/>
                  <p:nvPr/>
                </p:nvSpPr>
                <p:spPr>
                  <a:xfrm>
                    <a:off x="937329" y="2774135"/>
                    <a:ext cx="72000" cy="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楕円 29"/>
                  <p:cNvSpPr/>
                  <p:nvPr/>
                </p:nvSpPr>
                <p:spPr>
                  <a:xfrm>
                    <a:off x="949281" y="3077571"/>
                    <a:ext cx="72000" cy="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楕円 30"/>
                  <p:cNvSpPr/>
                  <p:nvPr/>
                </p:nvSpPr>
                <p:spPr>
                  <a:xfrm>
                    <a:off x="1237861" y="2774135"/>
                    <a:ext cx="72000" cy="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楕円 31"/>
                  <p:cNvSpPr/>
                  <p:nvPr/>
                </p:nvSpPr>
                <p:spPr>
                  <a:xfrm>
                    <a:off x="1222830" y="3059225"/>
                    <a:ext cx="72000" cy="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sp>
            <p:nvSpPr>
              <p:cNvPr id="19" name="テキスト ボックス 18"/>
              <p:cNvSpPr txBox="1"/>
              <p:nvPr/>
            </p:nvSpPr>
            <p:spPr>
              <a:xfrm>
                <a:off x="1485900" y="2563635"/>
                <a:ext cx="684211" cy="263819"/>
              </a:xfrm>
              <a:prstGeom prst="rect">
                <a:avLst/>
              </a:prstGeom>
              <a:noFill/>
            </p:spPr>
            <p:txBody>
              <a:bodyPr wrap="square" rtlCol="0">
                <a:spAutoFit/>
              </a:bodyPr>
              <a:lstStyle/>
              <a:p>
                <a:r>
                  <a:rPr lang="ja-JP" altLang="en-US" sz="2000" dirty="0" smtClean="0">
                    <a:solidFill>
                      <a:schemeClr val="bg1">
                        <a:lumMod val="65000"/>
                      </a:schemeClr>
                    </a:solidFill>
                    <a:latin typeface="Meiryo UI" panose="020B0604030504040204" pitchFamily="50" charset="-128"/>
                    <a:ea typeface="Meiryo UI" panose="020B0604030504040204" pitchFamily="50" charset="-128"/>
                  </a:rPr>
                  <a:t>明るさ</a:t>
                </a:r>
                <a:endParaRPr kumimoji="1" lang="ja-JP" altLang="en-US" sz="2000" dirty="0">
                  <a:solidFill>
                    <a:schemeClr val="bg1">
                      <a:lumMod val="65000"/>
                    </a:schemeClr>
                  </a:solidFill>
                  <a:latin typeface="Meiryo UI" panose="020B0604030504040204" pitchFamily="50" charset="-128"/>
                  <a:ea typeface="Meiryo UI" panose="020B0604030504040204" pitchFamily="50" charset="-128"/>
                </a:endParaRPr>
              </a:p>
            </p:txBody>
          </p:sp>
        </p:grpSp>
        <p:sp>
          <p:nvSpPr>
            <p:cNvPr id="17" name="テキスト ボックス 16"/>
            <p:cNvSpPr txBox="1"/>
            <p:nvPr/>
          </p:nvSpPr>
          <p:spPr>
            <a:xfrm>
              <a:off x="1470586" y="2550791"/>
              <a:ext cx="1224501" cy="629107"/>
            </a:xfrm>
            <a:prstGeom prst="rect">
              <a:avLst/>
            </a:prstGeom>
            <a:noFill/>
          </p:spPr>
          <p:txBody>
            <a:bodyPr wrap="square" rtlCol="0">
              <a:spAutoFit/>
            </a:bodyPr>
            <a:lstStyle/>
            <a:p>
              <a:r>
                <a:rPr lang="ja-JP" altLang="en-US" sz="2800" b="1" dirty="0" smtClean="0">
                  <a:latin typeface="Meiryo UI" panose="020B0604030504040204" pitchFamily="50" charset="-128"/>
                  <a:ea typeface="Meiryo UI" panose="020B0604030504040204" pitchFamily="50" charset="-128"/>
                </a:rPr>
                <a:t>明るさが</a:t>
              </a:r>
              <a:endParaRPr lang="en-US" altLang="ja-JP" sz="2800" b="1" dirty="0" smtClean="0">
                <a:latin typeface="Meiryo UI" panose="020B0604030504040204" pitchFamily="50" charset="-128"/>
                <a:ea typeface="Meiryo UI" panose="020B0604030504040204" pitchFamily="50" charset="-128"/>
              </a:endParaRPr>
            </a:p>
            <a:p>
              <a:r>
                <a:rPr lang="ja-JP" altLang="en-US" sz="2800" b="1" dirty="0" smtClean="0">
                  <a:latin typeface="Meiryo UI" panose="020B0604030504040204" pitchFamily="50" charset="-128"/>
                  <a:ea typeface="Meiryo UI" panose="020B0604030504040204" pitchFamily="50" charset="-128"/>
                </a:rPr>
                <a:t>変わったら</a:t>
              </a:r>
              <a:endParaRPr kumimoji="1" lang="ja-JP" altLang="en-US" sz="2800" b="1" dirty="0">
                <a:latin typeface="Meiryo UI" panose="020B0604030504040204" pitchFamily="50" charset="-128"/>
                <a:ea typeface="Meiryo UI" panose="020B0604030504040204" pitchFamily="50" charset="-128"/>
              </a:endParaRPr>
            </a:p>
          </p:txBody>
        </p:sp>
      </p:grpSp>
      <p:sp>
        <p:nvSpPr>
          <p:cNvPr id="53" name="テキスト ボックス 52"/>
          <p:cNvSpPr txBox="1"/>
          <p:nvPr/>
        </p:nvSpPr>
        <p:spPr>
          <a:xfrm>
            <a:off x="7897319" y="4541232"/>
            <a:ext cx="1927594" cy="523220"/>
          </a:xfrm>
          <a:prstGeom prst="rect">
            <a:avLst/>
          </a:prstGeom>
          <a:noFill/>
        </p:spPr>
        <p:txBody>
          <a:bodyPr wrap="square" rtlCol="0">
            <a:spAutoFit/>
          </a:bodyPr>
          <a:lstStyle/>
          <a:p>
            <a:r>
              <a:rPr lang="ja-JP" altLang="en-US" sz="2800" b="1" dirty="0" smtClean="0">
                <a:latin typeface="Meiryo UI" panose="020B0604030504040204" pitchFamily="50" charset="-128"/>
                <a:ea typeface="Meiryo UI" panose="020B0604030504040204" pitchFamily="50" charset="-128"/>
              </a:rPr>
              <a:t>電源出力</a:t>
            </a:r>
            <a:endParaRPr kumimoji="1" lang="ja-JP" altLang="en-US" sz="2800" b="1" dirty="0">
              <a:latin typeface="Meiryo UI" panose="020B0604030504040204" pitchFamily="50" charset="-128"/>
              <a:ea typeface="Meiryo UI" panose="020B0604030504040204" pitchFamily="50" charset="-128"/>
            </a:endParaRPr>
          </a:p>
        </p:txBody>
      </p:sp>
      <p:sp>
        <p:nvSpPr>
          <p:cNvPr id="54" name="正方形/長方形 53"/>
          <p:cNvSpPr/>
          <p:nvPr/>
        </p:nvSpPr>
        <p:spPr>
          <a:xfrm>
            <a:off x="8045636" y="5475436"/>
            <a:ext cx="1003904" cy="481345"/>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smtClean="0">
                <a:latin typeface="Meiryo UI" panose="020B0604030504040204" pitchFamily="50" charset="-128"/>
                <a:ea typeface="Meiryo UI" panose="020B0604030504040204" pitchFamily="50" charset="-128"/>
              </a:rPr>
              <a:t>オフ</a:t>
            </a:r>
            <a:endParaRPr kumimoji="1" lang="ja-JP" altLang="en-US" sz="2800" dirty="0">
              <a:latin typeface="Meiryo UI" panose="020B0604030504040204" pitchFamily="50" charset="-128"/>
              <a:ea typeface="Meiryo UI" panose="020B0604030504040204" pitchFamily="50" charset="-128"/>
            </a:endParaRPr>
          </a:p>
        </p:txBody>
      </p:sp>
      <p:cxnSp>
        <p:nvCxnSpPr>
          <p:cNvPr id="62" name="直線矢印コネクタ 61"/>
          <p:cNvCxnSpPr/>
          <p:nvPr/>
        </p:nvCxnSpPr>
        <p:spPr>
          <a:xfrm flipV="1">
            <a:off x="4903954" y="2349573"/>
            <a:ext cx="999201" cy="14416"/>
          </a:xfrm>
          <a:prstGeom prst="straightConnector1">
            <a:avLst/>
          </a:prstGeom>
          <a:ln w="762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3" name="正方形/長方形 62"/>
          <p:cNvSpPr/>
          <p:nvPr/>
        </p:nvSpPr>
        <p:spPr>
          <a:xfrm>
            <a:off x="1051498" y="5426342"/>
            <a:ext cx="3941666" cy="773071"/>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dirty="0" smtClean="0">
                <a:latin typeface="Meiryo UI" panose="020B0604030504040204" pitchFamily="50" charset="-128"/>
                <a:ea typeface="Meiryo UI" panose="020B0604030504040204" pitchFamily="50" charset="-128"/>
              </a:rPr>
              <a:t>明るいときのセンサーの範囲を</a:t>
            </a:r>
            <a:endParaRPr lang="en-US" altLang="ja-JP" sz="2000" dirty="0" smtClean="0">
              <a:latin typeface="Meiryo UI" panose="020B0604030504040204" pitchFamily="50" charset="-128"/>
              <a:ea typeface="Meiryo UI" panose="020B0604030504040204" pitchFamily="50" charset="-128"/>
            </a:endParaRPr>
          </a:p>
          <a:p>
            <a:pPr algn="ctr"/>
            <a:r>
              <a:rPr lang="en-US" altLang="ja-JP" sz="2000" dirty="0" smtClean="0">
                <a:latin typeface="Meiryo UI" panose="020B0604030504040204" pitchFamily="50" charset="-128"/>
                <a:ea typeface="Meiryo UI" panose="020B0604030504040204" pitchFamily="50" charset="-128"/>
              </a:rPr>
              <a:t>1</a:t>
            </a:r>
            <a:r>
              <a:rPr kumimoji="1" lang="en-US" altLang="ja-JP" sz="2000" dirty="0" smtClean="0">
                <a:latin typeface="Meiryo UI" panose="020B0604030504040204" pitchFamily="50" charset="-128"/>
                <a:ea typeface="Meiryo UI" panose="020B0604030504040204" pitchFamily="50" charset="-128"/>
              </a:rPr>
              <a:t>~</a:t>
            </a:r>
            <a:r>
              <a:rPr lang="en-US" altLang="ja-JP" sz="2000" dirty="0" smtClean="0">
                <a:latin typeface="Meiryo UI" panose="020B0604030504040204" pitchFamily="50" charset="-128"/>
                <a:ea typeface="Meiryo UI" panose="020B0604030504040204" pitchFamily="50" charset="-128"/>
              </a:rPr>
              <a:t>10</a:t>
            </a:r>
            <a:r>
              <a:rPr lang="ja-JP" altLang="en-US" sz="2000" dirty="0" smtClean="0">
                <a:latin typeface="Meiryo UI" panose="020B0604030504040204" pitchFamily="50" charset="-128"/>
                <a:ea typeface="Meiryo UI" panose="020B0604030504040204" pitchFamily="50" charset="-128"/>
              </a:rPr>
              <a:t>で設定</a:t>
            </a:r>
            <a:endParaRPr kumimoji="1" lang="ja-JP" altLang="en-US" sz="2000" dirty="0">
              <a:latin typeface="Meiryo UI" panose="020B0604030504040204" pitchFamily="50" charset="-128"/>
              <a:ea typeface="Meiryo UI" panose="020B0604030504040204" pitchFamily="50" charset="-128"/>
            </a:endParaRPr>
          </a:p>
        </p:txBody>
      </p:sp>
      <p:sp>
        <p:nvSpPr>
          <p:cNvPr id="56" name="タイトル 1"/>
          <p:cNvSpPr txBox="1">
            <a:spLocks/>
          </p:cNvSpPr>
          <p:nvPr/>
        </p:nvSpPr>
        <p:spPr>
          <a:xfrm>
            <a:off x="3597" y="-51191"/>
            <a:ext cx="12192000" cy="1315714"/>
          </a:xfrm>
          <a:prstGeom prst="rect">
            <a:avLst/>
          </a:prstGeom>
          <a:solidFill>
            <a:schemeClr val="accent4">
              <a:lumMod val="40000"/>
              <a:lumOff val="60000"/>
            </a:schemeClr>
          </a:solidFill>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dirty="0">
                <a:latin typeface="Meiryo UI" panose="020B0604030504040204" pitchFamily="50" charset="-128"/>
                <a:ea typeface="Meiryo UI" panose="020B0604030504040204" pitchFamily="50" charset="-128"/>
              </a:rPr>
              <a:t>明るいときは、</a:t>
            </a:r>
            <a:r>
              <a:rPr lang="ja-JP" altLang="en-US" dirty="0" smtClean="0">
                <a:latin typeface="Meiryo UI" panose="020B0604030504040204" pitchFamily="50" charset="-128"/>
                <a:ea typeface="Meiryo UI" panose="020B0604030504040204" pitchFamily="50" charset="-128"/>
              </a:rPr>
              <a:t>発光ダイオード</a:t>
            </a:r>
            <a:r>
              <a:rPr lang="ja-JP" altLang="en-US" dirty="0">
                <a:latin typeface="Meiryo UI" panose="020B0604030504040204" pitchFamily="50" charset="-128"/>
                <a:ea typeface="Meiryo UI" panose="020B0604030504040204" pitchFamily="50" charset="-128"/>
              </a:rPr>
              <a:t>を消すプログラムを作ろう</a:t>
            </a:r>
          </a:p>
        </p:txBody>
      </p:sp>
      <p:sp>
        <p:nvSpPr>
          <p:cNvPr id="55" name="動作設定ボタン: 進む/次へ 54">
            <a:hlinkClick r:id="" action="ppaction://hlinkshowjump?jump=nextslide" highlightClick="1"/>
          </p:cNvPr>
          <p:cNvSpPr/>
          <p:nvPr/>
        </p:nvSpPr>
        <p:spPr>
          <a:xfrm>
            <a:off x="11417251" y="6218909"/>
            <a:ext cx="634181" cy="516194"/>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47702416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 name="正方形/長方形 144"/>
          <p:cNvSpPr/>
          <p:nvPr/>
        </p:nvSpPr>
        <p:spPr>
          <a:xfrm>
            <a:off x="0" y="19498"/>
            <a:ext cx="12192000" cy="765129"/>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3200" dirty="0" smtClean="0">
                <a:solidFill>
                  <a:schemeClr val="tx1"/>
                </a:solidFill>
                <a:latin typeface="Meiryo UI" panose="020B0604030504040204" pitchFamily="50" charset="-128"/>
                <a:ea typeface="Meiryo UI" panose="020B0604030504040204" pitchFamily="50" charset="-128"/>
              </a:rPr>
              <a:t> </a:t>
            </a:r>
            <a:r>
              <a:rPr lang="ja-JP" altLang="en-US" sz="3200" dirty="0">
                <a:solidFill>
                  <a:schemeClr val="tx1"/>
                </a:solidFill>
                <a:latin typeface="Meiryo UI" panose="020B0604030504040204" pitchFamily="50" charset="-128"/>
                <a:ea typeface="Meiryo UI" panose="020B0604030504040204" pitchFamily="50" charset="-128"/>
              </a:rPr>
              <a:t>◆ </a:t>
            </a:r>
            <a:r>
              <a:rPr lang="ja-JP" altLang="en-US" sz="3200" dirty="0" smtClean="0">
                <a:solidFill>
                  <a:schemeClr val="tx1"/>
                </a:solidFill>
                <a:latin typeface="Meiryo UI" panose="020B0604030504040204" pitchFamily="50" charset="-128"/>
                <a:ea typeface="Meiryo UI" panose="020B0604030504040204" pitchFamily="50" charset="-128"/>
              </a:rPr>
              <a:t>明るさタグをドラッグし命令を作成しよう</a:t>
            </a:r>
            <a:endParaRPr lang="en-US" altLang="ja-JP" sz="3200" dirty="0">
              <a:solidFill>
                <a:schemeClr val="tx1"/>
              </a:solidFill>
              <a:latin typeface="Meiryo UI" panose="020B0604030504040204" pitchFamily="50" charset="-128"/>
              <a:ea typeface="Meiryo UI" panose="020B0604030504040204" pitchFamily="50" charset="-128"/>
            </a:endParaRPr>
          </a:p>
        </p:txBody>
      </p:sp>
      <p:grpSp>
        <p:nvGrpSpPr>
          <p:cNvPr id="7" name="グループ化 6"/>
          <p:cNvGrpSpPr/>
          <p:nvPr/>
        </p:nvGrpSpPr>
        <p:grpSpPr>
          <a:xfrm>
            <a:off x="662118" y="939800"/>
            <a:ext cx="10688441" cy="5785678"/>
            <a:chOff x="557409" y="682465"/>
            <a:chExt cx="9928665" cy="5575002"/>
          </a:xfrm>
        </p:grpSpPr>
        <p:grpSp>
          <p:nvGrpSpPr>
            <p:cNvPr id="96" name="グループ化 95"/>
            <p:cNvGrpSpPr/>
            <p:nvPr/>
          </p:nvGrpSpPr>
          <p:grpSpPr>
            <a:xfrm>
              <a:off x="557409" y="682465"/>
              <a:ext cx="9928665" cy="5575002"/>
              <a:chOff x="1209822" y="1350497"/>
              <a:chExt cx="9734843" cy="5387927"/>
            </a:xfrm>
          </p:grpSpPr>
          <p:sp>
            <p:nvSpPr>
              <p:cNvPr id="97" name="角丸四角形 96"/>
              <p:cNvSpPr/>
              <p:nvPr/>
            </p:nvSpPr>
            <p:spPr>
              <a:xfrm>
                <a:off x="1209822" y="1350497"/>
                <a:ext cx="9734843" cy="5387927"/>
              </a:xfrm>
              <a:prstGeom prst="roundRect">
                <a:avLst>
                  <a:gd name="adj" fmla="val 7428"/>
                </a:avLst>
              </a:prstGeom>
              <a:solidFill>
                <a:schemeClr val="tx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8" name="正方形/長方形 97"/>
              <p:cNvSpPr/>
              <p:nvPr/>
            </p:nvSpPr>
            <p:spPr>
              <a:xfrm>
                <a:off x="1505242" y="1536933"/>
                <a:ext cx="9144001" cy="5008098"/>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99" name="図 98"/>
            <p:cNvPicPr>
              <a:picLocks noChangeAspect="1"/>
            </p:cNvPicPr>
            <p:nvPr/>
          </p:nvPicPr>
          <p:blipFill rotWithShape="1">
            <a:blip r:embed="rId3" cstate="screen">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a:ext>
              </a:extLst>
            </a:blip>
            <a:srcRect t="27503"/>
            <a:stretch/>
          </p:blipFill>
          <p:spPr>
            <a:xfrm>
              <a:off x="965369" y="958872"/>
              <a:ext cx="7699957" cy="4971837"/>
            </a:xfrm>
            <a:prstGeom prst="rect">
              <a:avLst/>
            </a:prstGeom>
          </p:spPr>
        </p:pic>
      </p:grpSp>
      <p:grpSp>
        <p:nvGrpSpPr>
          <p:cNvPr id="88" name="GPIOタグ"/>
          <p:cNvGrpSpPr/>
          <p:nvPr/>
        </p:nvGrpSpPr>
        <p:grpSpPr>
          <a:xfrm>
            <a:off x="5652710" y="2303013"/>
            <a:ext cx="1794461" cy="512730"/>
            <a:chOff x="7605964" y="2595822"/>
            <a:chExt cx="1794461" cy="512730"/>
          </a:xfrm>
        </p:grpSpPr>
        <p:grpSp>
          <p:nvGrpSpPr>
            <p:cNvPr id="63" name="グループ化 62"/>
            <p:cNvGrpSpPr/>
            <p:nvPr/>
          </p:nvGrpSpPr>
          <p:grpSpPr>
            <a:xfrm>
              <a:off x="7605964" y="2595822"/>
              <a:ext cx="1794461" cy="512730"/>
              <a:chOff x="9451317" y="1533917"/>
              <a:chExt cx="2395732" cy="748378"/>
            </a:xfrm>
          </p:grpSpPr>
          <p:grpSp>
            <p:nvGrpSpPr>
              <p:cNvPr id="64" name="グループ化 63"/>
              <p:cNvGrpSpPr/>
              <p:nvPr/>
            </p:nvGrpSpPr>
            <p:grpSpPr>
              <a:xfrm>
                <a:off x="9737842" y="1533917"/>
                <a:ext cx="2109207" cy="738015"/>
                <a:chOff x="692149" y="3869207"/>
                <a:chExt cx="2592387" cy="863027"/>
              </a:xfrm>
            </p:grpSpPr>
            <p:grpSp>
              <p:nvGrpSpPr>
                <p:cNvPr id="70" name="グループ化 69"/>
                <p:cNvGrpSpPr/>
                <p:nvPr/>
              </p:nvGrpSpPr>
              <p:grpSpPr>
                <a:xfrm>
                  <a:off x="692149" y="3886098"/>
                  <a:ext cx="2592387" cy="846136"/>
                  <a:chOff x="2421264" y="5175880"/>
                  <a:chExt cx="2592387" cy="846136"/>
                </a:xfrm>
              </p:grpSpPr>
              <p:grpSp>
                <p:nvGrpSpPr>
                  <p:cNvPr id="72" name="グループ化 71"/>
                  <p:cNvGrpSpPr/>
                  <p:nvPr/>
                </p:nvGrpSpPr>
                <p:grpSpPr>
                  <a:xfrm>
                    <a:off x="4658051" y="5175880"/>
                    <a:ext cx="355600" cy="845810"/>
                    <a:chOff x="2959100" y="1768475"/>
                    <a:chExt cx="355600" cy="845810"/>
                  </a:xfrm>
                </p:grpSpPr>
                <p:sp>
                  <p:nvSpPr>
                    <p:cNvPr id="85" name="楕円 84"/>
                    <p:cNvSpPr/>
                    <p:nvPr/>
                  </p:nvSpPr>
                  <p:spPr>
                    <a:xfrm>
                      <a:off x="2959100" y="1856896"/>
                      <a:ext cx="355600" cy="668968"/>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6" name="正方形/長方形 85"/>
                    <p:cNvSpPr/>
                    <p:nvPr/>
                  </p:nvSpPr>
                  <p:spPr>
                    <a:xfrm>
                      <a:off x="3048000" y="1768475"/>
                      <a:ext cx="152400" cy="84581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3" name="正方形/長方形 72"/>
                  <p:cNvSpPr/>
                  <p:nvPr/>
                </p:nvSpPr>
                <p:spPr>
                  <a:xfrm>
                    <a:off x="2421264" y="5175880"/>
                    <a:ext cx="2376487" cy="845810"/>
                  </a:xfrm>
                  <a:prstGeom prst="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4" name="グループ化 73"/>
                  <p:cNvGrpSpPr/>
                  <p:nvPr/>
                </p:nvGrpSpPr>
                <p:grpSpPr>
                  <a:xfrm>
                    <a:off x="2428409" y="5176206"/>
                    <a:ext cx="685800" cy="845810"/>
                    <a:chOff x="2411740" y="3886259"/>
                    <a:chExt cx="685800" cy="845810"/>
                  </a:xfrm>
                </p:grpSpPr>
                <p:sp>
                  <p:nvSpPr>
                    <p:cNvPr id="75" name="正方形/長方形 74"/>
                    <p:cNvSpPr/>
                    <p:nvPr/>
                  </p:nvSpPr>
                  <p:spPr>
                    <a:xfrm>
                      <a:off x="2411740" y="3886259"/>
                      <a:ext cx="685800" cy="84581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6" name="正方形/長方形 75"/>
                    <p:cNvSpPr/>
                    <p:nvPr/>
                  </p:nvSpPr>
                  <p:spPr>
                    <a:xfrm>
                      <a:off x="2488266" y="4165731"/>
                      <a:ext cx="532746" cy="2868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7" name="正方形/長方形 76"/>
                    <p:cNvSpPr/>
                    <p:nvPr/>
                  </p:nvSpPr>
                  <p:spPr>
                    <a:xfrm>
                      <a:off x="2560571" y="4225364"/>
                      <a:ext cx="72000" cy="72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8" name="正方形/長方形 77"/>
                    <p:cNvSpPr/>
                    <p:nvPr/>
                  </p:nvSpPr>
                  <p:spPr>
                    <a:xfrm>
                      <a:off x="2560571" y="4329099"/>
                      <a:ext cx="72000" cy="72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9" name="正方形/長方形 78"/>
                    <p:cNvSpPr/>
                    <p:nvPr/>
                  </p:nvSpPr>
                  <p:spPr>
                    <a:xfrm>
                      <a:off x="2663349" y="4329099"/>
                      <a:ext cx="72000" cy="72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0" name="正方形/長方形 79"/>
                    <p:cNvSpPr/>
                    <p:nvPr/>
                  </p:nvSpPr>
                  <p:spPr>
                    <a:xfrm>
                      <a:off x="2770125" y="4329099"/>
                      <a:ext cx="72000" cy="72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1" name="正方形/長方形 80"/>
                    <p:cNvSpPr/>
                    <p:nvPr/>
                  </p:nvSpPr>
                  <p:spPr>
                    <a:xfrm>
                      <a:off x="2873692" y="4329099"/>
                      <a:ext cx="72000" cy="72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2" name="正方形/長方形 81"/>
                    <p:cNvSpPr/>
                    <p:nvPr/>
                  </p:nvSpPr>
                  <p:spPr>
                    <a:xfrm>
                      <a:off x="2670195" y="4222703"/>
                      <a:ext cx="72000" cy="72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3" name="正方形/長方形 82"/>
                    <p:cNvSpPr/>
                    <p:nvPr/>
                  </p:nvSpPr>
                  <p:spPr>
                    <a:xfrm>
                      <a:off x="2770125" y="4222703"/>
                      <a:ext cx="72000" cy="72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4" name="正方形/長方形 83"/>
                    <p:cNvSpPr/>
                    <p:nvPr/>
                  </p:nvSpPr>
                  <p:spPr>
                    <a:xfrm>
                      <a:off x="2870055" y="4222703"/>
                      <a:ext cx="72000" cy="72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sp>
              <p:nvSpPr>
                <p:cNvPr id="71" name="テキスト ボックス 70"/>
                <p:cNvSpPr txBox="1"/>
                <p:nvPr/>
              </p:nvSpPr>
              <p:spPr>
                <a:xfrm>
                  <a:off x="1336255" y="3869207"/>
                  <a:ext cx="931957" cy="420259"/>
                </a:xfrm>
                <a:prstGeom prst="rect">
                  <a:avLst/>
                </a:prstGeom>
                <a:noFill/>
              </p:spPr>
              <p:txBody>
                <a:bodyPr wrap="square" rtlCol="0">
                  <a:spAutoFit/>
                </a:bodyPr>
                <a:lstStyle/>
                <a:p>
                  <a:r>
                    <a:rPr lang="en-US" altLang="ja-JP" sz="1000" dirty="0" smtClean="0">
                      <a:solidFill>
                        <a:schemeClr val="bg1">
                          <a:lumMod val="65000"/>
                        </a:schemeClr>
                      </a:solidFill>
                      <a:latin typeface="Meiryo UI" panose="020B0604030504040204" pitchFamily="50" charset="-128"/>
                      <a:ea typeface="Meiryo UI" panose="020B0604030504040204" pitchFamily="50" charset="-128"/>
                    </a:rPr>
                    <a:t>GPIO</a:t>
                  </a:r>
                  <a:endParaRPr kumimoji="1" lang="ja-JP" altLang="en-US" sz="1000" dirty="0">
                    <a:solidFill>
                      <a:schemeClr val="bg1">
                        <a:lumMod val="65000"/>
                      </a:schemeClr>
                    </a:solidFill>
                    <a:latin typeface="Meiryo UI" panose="020B0604030504040204" pitchFamily="50" charset="-128"/>
                    <a:ea typeface="Meiryo UI" panose="020B0604030504040204" pitchFamily="50" charset="-128"/>
                  </a:endParaRPr>
                </a:p>
              </p:txBody>
            </p:sp>
          </p:grpSp>
          <p:grpSp>
            <p:nvGrpSpPr>
              <p:cNvPr id="65" name="グループ化 64"/>
              <p:cNvGrpSpPr/>
              <p:nvPr/>
            </p:nvGrpSpPr>
            <p:grpSpPr>
              <a:xfrm>
                <a:off x="9451317" y="1548081"/>
                <a:ext cx="290739" cy="734214"/>
                <a:chOff x="5371216" y="4597477"/>
                <a:chExt cx="537971" cy="860169"/>
              </a:xfrm>
            </p:grpSpPr>
            <p:sp>
              <p:nvSpPr>
                <p:cNvPr id="66" name="アーチ 65"/>
                <p:cNvSpPr/>
                <p:nvPr/>
              </p:nvSpPr>
              <p:spPr>
                <a:xfrm rot="5400000">
                  <a:off x="5181138" y="4791596"/>
                  <a:ext cx="851524" cy="471368"/>
                </a:xfrm>
                <a:prstGeom prst="blockArc">
                  <a:avLst>
                    <a:gd name="adj1" fmla="val 10660726"/>
                    <a:gd name="adj2" fmla="val 21418039"/>
                    <a:gd name="adj3" fmla="val 22066"/>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67" name="正方形/長方形 66"/>
                <p:cNvSpPr/>
                <p:nvPr/>
              </p:nvSpPr>
              <p:spPr>
                <a:xfrm>
                  <a:off x="5736872" y="4597477"/>
                  <a:ext cx="172315" cy="84436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8" name="正方形/長方形 67"/>
                <p:cNvSpPr/>
                <p:nvPr/>
              </p:nvSpPr>
              <p:spPr>
                <a:xfrm>
                  <a:off x="5587116" y="4597477"/>
                  <a:ext cx="322070" cy="107815"/>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9" name="正方形/長方形 68"/>
                <p:cNvSpPr/>
                <p:nvPr/>
              </p:nvSpPr>
              <p:spPr>
                <a:xfrm>
                  <a:off x="5624082" y="5349830"/>
                  <a:ext cx="285103" cy="107816"/>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sp>
          <p:nvSpPr>
            <p:cNvPr id="87" name="テキスト ボックス 86"/>
            <p:cNvSpPr txBox="1"/>
            <p:nvPr/>
          </p:nvSpPr>
          <p:spPr>
            <a:xfrm>
              <a:off x="8392869" y="2759155"/>
              <a:ext cx="817935" cy="276999"/>
            </a:xfrm>
            <a:prstGeom prst="rect">
              <a:avLst/>
            </a:prstGeom>
            <a:noFill/>
          </p:spPr>
          <p:txBody>
            <a:bodyPr wrap="square" rtlCol="0">
              <a:spAutoFit/>
            </a:bodyPr>
            <a:lstStyle/>
            <a:p>
              <a:r>
                <a:rPr lang="ja-JP" altLang="en-US" sz="1200" b="1" dirty="0" smtClean="0">
                  <a:latin typeface="Meiryo UI" panose="020B0604030504040204" pitchFamily="50" charset="-128"/>
                  <a:ea typeface="Meiryo UI" panose="020B0604030504040204" pitchFamily="50" charset="-128"/>
                </a:rPr>
                <a:t>電源出力</a:t>
              </a:r>
              <a:endParaRPr kumimoji="1" lang="ja-JP" altLang="en-US" sz="1200" b="1" dirty="0">
                <a:latin typeface="Meiryo UI" panose="020B0604030504040204" pitchFamily="50" charset="-128"/>
                <a:ea typeface="Meiryo UI" panose="020B0604030504040204" pitchFamily="50" charset="-128"/>
              </a:endParaRPr>
            </a:p>
          </p:txBody>
        </p:sp>
      </p:grpSp>
      <p:grpSp>
        <p:nvGrpSpPr>
          <p:cNvPr id="21" name="グループ化 20"/>
          <p:cNvGrpSpPr/>
          <p:nvPr/>
        </p:nvGrpSpPr>
        <p:grpSpPr>
          <a:xfrm>
            <a:off x="3760979" y="2332389"/>
            <a:ext cx="170023" cy="474420"/>
            <a:chOff x="6335398" y="3450297"/>
            <a:chExt cx="170023" cy="474420"/>
          </a:xfrm>
        </p:grpSpPr>
        <p:sp>
          <p:nvSpPr>
            <p:cNvPr id="92" name="正方形/長方形 91"/>
            <p:cNvSpPr/>
            <p:nvPr/>
          </p:nvSpPr>
          <p:spPr>
            <a:xfrm>
              <a:off x="6335398" y="3450297"/>
              <a:ext cx="103260" cy="47442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楕円 19"/>
            <p:cNvSpPr/>
            <p:nvPr/>
          </p:nvSpPr>
          <p:spPr>
            <a:xfrm>
              <a:off x="6358268" y="3524609"/>
              <a:ext cx="147153" cy="314914"/>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93" name="先頭"/>
          <p:cNvGrpSpPr/>
          <p:nvPr/>
        </p:nvGrpSpPr>
        <p:grpSpPr>
          <a:xfrm>
            <a:off x="3768320" y="2306907"/>
            <a:ext cx="170023" cy="474420"/>
            <a:chOff x="6335398" y="3450297"/>
            <a:chExt cx="170023" cy="474420"/>
          </a:xfrm>
          <a:solidFill>
            <a:schemeClr val="bg1">
              <a:lumMod val="50000"/>
            </a:schemeClr>
          </a:solidFill>
        </p:grpSpPr>
        <p:sp>
          <p:nvSpPr>
            <p:cNvPr id="94" name="正方形/長方形 93"/>
            <p:cNvSpPr/>
            <p:nvPr/>
          </p:nvSpPr>
          <p:spPr>
            <a:xfrm>
              <a:off x="6335398" y="3450297"/>
              <a:ext cx="103260" cy="4744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5" name="楕円 94"/>
            <p:cNvSpPr/>
            <p:nvPr/>
          </p:nvSpPr>
          <p:spPr>
            <a:xfrm>
              <a:off x="6358268" y="3524609"/>
              <a:ext cx="147153" cy="31491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100" name="図 99"/>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649092" y="1835380"/>
            <a:ext cx="500368" cy="456792"/>
          </a:xfrm>
          <a:prstGeom prst="rect">
            <a:avLst/>
          </a:prstGeom>
        </p:spPr>
      </p:pic>
      <p:pic>
        <p:nvPicPr>
          <p:cNvPr id="101" name="図 100"/>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691323" y="2901640"/>
            <a:ext cx="500368" cy="467310"/>
          </a:xfrm>
          <a:prstGeom prst="rect">
            <a:avLst/>
          </a:prstGeom>
        </p:spPr>
      </p:pic>
      <p:pic>
        <p:nvPicPr>
          <p:cNvPr id="102" name="図 101"/>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9670263" y="3893854"/>
            <a:ext cx="500368" cy="491203"/>
          </a:xfrm>
          <a:prstGeom prst="rect">
            <a:avLst/>
          </a:prstGeom>
        </p:spPr>
      </p:pic>
      <p:sp>
        <p:nvSpPr>
          <p:cNvPr id="103" name="テキスト ボックス 102"/>
          <p:cNvSpPr txBox="1"/>
          <p:nvPr/>
        </p:nvSpPr>
        <p:spPr>
          <a:xfrm>
            <a:off x="10248264" y="1835380"/>
            <a:ext cx="741469" cy="318848"/>
          </a:xfrm>
          <a:prstGeom prst="rect">
            <a:avLst/>
          </a:prstGeom>
          <a:noFill/>
        </p:spPr>
        <p:txBody>
          <a:bodyPr wrap="square" rtlCol="0">
            <a:spAutoFit/>
          </a:bodyPr>
          <a:lstStyle/>
          <a:p>
            <a:r>
              <a:rPr kumimoji="1" lang="ja-JP" altLang="en-US" sz="1200" dirty="0" smtClean="0">
                <a:latin typeface="Meiryo UI" panose="020B0604030504040204" pitchFamily="50" charset="-128"/>
                <a:ea typeface="Meiryo UI" panose="020B0604030504040204" pitchFamily="50" charset="-128"/>
              </a:rPr>
              <a:t>人感</a:t>
            </a:r>
            <a:endParaRPr kumimoji="1" lang="ja-JP" altLang="en-US" sz="1200" dirty="0">
              <a:latin typeface="Meiryo UI" panose="020B0604030504040204" pitchFamily="50" charset="-128"/>
              <a:ea typeface="Meiryo UI" panose="020B0604030504040204" pitchFamily="50" charset="-128"/>
            </a:endParaRPr>
          </a:p>
        </p:txBody>
      </p:sp>
      <p:sp>
        <p:nvSpPr>
          <p:cNvPr id="104" name="テキスト ボックス 103"/>
          <p:cNvSpPr txBox="1"/>
          <p:nvPr/>
        </p:nvSpPr>
        <p:spPr>
          <a:xfrm>
            <a:off x="10271544" y="2901640"/>
            <a:ext cx="755262" cy="318848"/>
          </a:xfrm>
          <a:prstGeom prst="rect">
            <a:avLst/>
          </a:prstGeom>
          <a:noFill/>
        </p:spPr>
        <p:txBody>
          <a:bodyPr wrap="square" rtlCol="0">
            <a:spAutoFit/>
          </a:bodyPr>
          <a:lstStyle/>
          <a:p>
            <a:r>
              <a:rPr lang="ja-JP" altLang="en-US" sz="1200" dirty="0">
                <a:latin typeface="Meiryo UI" panose="020B0604030504040204" pitchFamily="50" charset="-128"/>
                <a:ea typeface="Meiryo UI" panose="020B0604030504040204" pitchFamily="50" charset="-128"/>
              </a:rPr>
              <a:t>明</a:t>
            </a:r>
            <a:r>
              <a:rPr lang="ja-JP" altLang="en-US" sz="1200" dirty="0" smtClean="0">
                <a:latin typeface="Meiryo UI" panose="020B0604030504040204" pitchFamily="50" charset="-128"/>
                <a:ea typeface="Meiryo UI" panose="020B0604030504040204" pitchFamily="50" charset="-128"/>
              </a:rPr>
              <a:t>るさ</a:t>
            </a:r>
            <a:endParaRPr kumimoji="1" lang="ja-JP" altLang="en-US" sz="1200" dirty="0">
              <a:latin typeface="Meiryo UI" panose="020B0604030504040204" pitchFamily="50" charset="-128"/>
              <a:ea typeface="Meiryo UI" panose="020B0604030504040204" pitchFamily="50" charset="-128"/>
            </a:endParaRPr>
          </a:p>
        </p:txBody>
      </p:sp>
      <p:sp>
        <p:nvSpPr>
          <p:cNvPr id="105" name="テキスト ボックス 104"/>
          <p:cNvSpPr txBox="1"/>
          <p:nvPr/>
        </p:nvSpPr>
        <p:spPr>
          <a:xfrm>
            <a:off x="10290717" y="3980031"/>
            <a:ext cx="755262" cy="318848"/>
          </a:xfrm>
          <a:prstGeom prst="rect">
            <a:avLst/>
          </a:prstGeom>
          <a:noFill/>
        </p:spPr>
        <p:txBody>
          <a:bodyPr wrap="square" rtlCol="0">
            <a:spAutoFit/>
          </a:bodyPr>
          <a:lstStyle/>
          <a:p>
            <a:r>
              <a:rPr lang="en-US" altLang="ja-JP" sz="1200" dirty="0" smtClean="0">
                <a:latin typeface="Meiryo UI" panose="020B0604030504040204" pitchFamily="50" charset="-128"/>
                <a:ea typeface="Meiryo UI" panose="020B0604030504040204" pitchFamily="50" charset="-128"/>
              </a:rPr>
              <a:t>GPIO</a:t>
            </a:r>
            <a:endParaRPr kumimoji="1" lang="ja-JP" altLang="en-US" sz="1200" dirty="0">
              <a:latin typeface="Meiryo UI" panose="020B0604030504040204" pitchFamily="50" charset="-128"/>
              <a:ea typeface="Meiryo UI" panose="020B0604030504040204" pitchFamily="50" charset="-128"/>
            </a:endParaRPr>
          </a:p>
        </p:txBody>
      </p:sp>
      <p:cxnSp>
        <p:nvCxnSpPr>
          <p:cNvPr id="25" name="のびる線"/>
          <p:cNvCxnSpPr/>
          <p:nvPr/>
        </p:nvCxnSpPr>
        <p:spPr>
          <a:xfrm>
            <a:off x="3881187" y="2538676"/>
            <a:ext cx="1803527" cy="9262"/>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nvGrpSpPr>
          <p:cNvPr id="28" name="明るさタグ"/>
          <p:cNvGrpSpPr/>
          <p:nvPr/>
        </p:nvGrpSpPr>
        <p:grpSpPr>
          <a:xfrm>
            <a:off x="2245470" y="2259552"/>
            <a:ext cx="1885272" cy="558248"/>
            <a:chOff x="8260984" y="2419429"/>
            <a:chExt cx="1885272" cy="558248"/>
          </a:xfrm>
        </p:grpSpPr>
        <p:grpSp>
          <p:nvGrpSpPr>
            <p:cNvPr id="10" name="人感タグ"/>
            <p:cNvGrpSpPr/>
            <p:nvPr/>
          </p:nvGrpSpPr>
          <p:grpSpPr>
            <a:xfrm>
              <a:off x="8260984" y="2419429"/>
              <a:ext cx="1885272" cy="558248"/>
              <a:chOff x="5645229" y="2414799"/>
              <a:chExt cx="2782436" cy="887925"/>
            </a:xfrm>
          </p:grpSpPr>
          <p:grpSp>
            <p:nvGrpSpPr>
              <p:cNvPr id="11" name="グループ化 10"/>
              <p:cNvGrpSpPr/>
              <p:nvPr/>
            </p:nvGrpSpPr>
            <p:grpSpPr>
              <a:xfrm>
                <a:off x="5645229" y="2414799"/>
                <a:ext cx="2592387" cy="845810"/>
                <a:chOff x="800100" y="840204"/>
                <a:chExt cx="2592387" cy="845810"/>
              </a:xfrm>
            </p:grpSpPr>
            <p:grpSp>
              <p:nvGrpSpPr>
                <p:cNvPr id="13" name="グループ化 12"/>
                <p:cNvGrpSpPr/>
                <p:nvPr/>
              </p:nvGrpSpPr>
              <p:grpSpPr>
                <a:xfrm>
                  <a:off x="800100" y="840204"/>
                  <a:ext cx="2592387" cy="845810"/>
                  <a:chOff x="722313" y="1768475"/>
                  <a:chExt cx="2592387" cy="845810"/>
                </a:xfrm>
              </p:grpSpPr>
              <p:grpSp>
                <p:nvGrpSpPr>
                  <p:cNvPr id="15" name="グループ化 14"/>
                  <p:cNvGrpSpPr/>
                  <p:nvPr/>
                </p:nvGrpSpPr>
                <p:grpSpPr>
                  <a:xfrm>
                    <a:off x="2959100" y="1768475"/>
                    <a:ext cx="355600" cy="845810"/>
                    <a:chOff x="2959100" y="1768475"/>
                    <a:chExt cx="355600" cy="845810"/>
                  </a:xfrm>
                </p:grpSpPr>
                <p:sp>
                  <p:nvSpPr>
                    <p:cNvPr id="18" name="楕円 17"/>
                    <p:cNvSpPr/>
                    <p:nvPr/>
                  </p:nvSpPr>
                  <p:spPr>
                    <a:xfrm>
                      <a:off x="2959100" y="1856896"/>
                      <a:ext cx="355600" cy="668968"/>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正方形/長方形 18"/>
                    <p:cNvSpPr/>
                    <p:nvPr/>
                  </p:nvSpPr>
                  <p:spPr>
                    <a:xfrm>
                      <a:off x="3048000" y="1768475"/>
                      <a:ext cx="152400" cy="84581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6" name="正方形/長方形 15"/>
                  <p:cNvSpPr/>
                  <p:nvPr/>
                </p:nvSpPr>
                <p:spPr>
                  <a:xfrm>
                    <a:off x="722313" y="1768475"/>
                    <a:ext cx="2376487" cy="845810"/>
                  </a:xfrm>
                  <a:prstGeom prst="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4" name="テキスト ボックス 13"/>
                <p:cNvSpPr txBox="1"/>
                <p:nvPr/>
              </p:nvSpPr>
              <p:spPr>
                <a:xfrm>
                  <a:off x="1420770" y="864404"/>
                  <a:ext cx="948215" cy="452689"/>
                </a:xfrm>
                <a:prstGeom prst="rect">
                  <a:avLst/>
                </a:prstGeom>
                <a:noFill/>
              </p:spPr>
              <p:txBody>
                <a:bodyPr wrap="square" rtlCol="0">
                  <a:spAutoFit/>
                </a:bodyPr>
                <a:lstStyle/>
                <a:p>
                  <a:r>
                    <a:rPr kumimoji="1" lang="ja-JP" altLang="en-US" sz="1050" dirty="0" smtClean="0">
                      <a:solidFill>
                        <a:schemeClr val="bg1">
                          <a:lumMod val="65000"/>
                        </a:schemeClr>
                      </a:solidFill>
                      <a:latin typeface="Meiryo UI" panose="020B0604030504040204" pitchFamily="50" charset="-128"/>
                      <a:ea typeface="Meiryo UI" panose="020B0604030504040204" pitchFamily="50" charset="-128"/>
                    </a:rPr>
                    <a:t>明るさ</a:t>
                  </a:r>
                  <a:endParaRPr kumimoji="1" lang="ja-JP" altLang="en-US" sz="1050" dirty="0">
                    <a:solidFill>
                      <a:schemeClr val="bg1">
                        <a:lumMod val="65000"/>
                      </a:schemeClr>
                    </a:solidFill>
                    <a:latin typeface="Meiryo UI" panose="020B0604030504040204" pitchFamily="50" charset="-128"/>
                    <a:ea typeface="Meiryo UI" panose="020B0604030504040204" pitchFamily="50" charset="-128"/>
                  </a:endParaRPr>
                </a:p>
              </p:txBody>
            </p:sp>
          </p:grpSp>
          <p:sp>
            <p:nvSpPr>
              <p:cNvPr id="12" name="テキスト ボックス 11"/>
              <p:cNvSpPr txBox="1"/>
              <p:nvPr/>
            </p:nvSpPr>
            <p:spPr>
              <a:xfrm>
                <a:off x="6871913" y="2534527"/>
                <a:ext cx="1555752" cy="768197"/>
              </a:xfrm>
              <a:prstGeom prst="rect">
                <a:avLst/>
              </a:prstGeom>
              <a:noFill/>
            </p:spPr>
            <p:txBody>
              <a:bodyPr wrap="square" rtlCol="0">
                <a:spAutoFit/>
              </a:bodyPr>
              <a:lstStyle/>
              <a:p>
                <a:r>
                  <a:rPr lang="ja-JP" altLang="en-US" sz="1100" b="1" dirty="0" smtClean="0">
                    <a:latin typeface="Meiryo UI" panose="020B0604030504040204" pitchFamily="50" charset="-128"/>
                    <a:ea typeface="Meiryo UI" panose="020B0604030504040204" pitchFamily="50" charset="-128"/>
                  </a:rPr>
                  <a:t>明るさが</a:t>
                </a:r>
                <a:endParaRPr lang="en-US" altLang="ja-JP" sz="1100" b="1" dirty="0" smtClean="0">
                  <a:latin typeface="Meiryo UI" panose="020B0604030504040204" pitchFamily="50" charset="-128"/>
                  <a:ea typeface="Meiryo UI" panose="020B0604030504040204" pitchFamily="50" charset="-128"/>
                </a:endParaRPr>
              </a:p>
              <a:p>
                <a:r>
                  <a:rPr kumimoji="1" lang="ja-JP" altLang="en-US" sz="1100" b="1" dirty="0">
                    <a:latin typeface="Meiryo UI" panose="020B0604030504040204" pitchFamily="50" charset="-128"/>
                    <a:ea typeface="Meiryo UI" panose="020B0604030504040204" pitchFamily="50" charset="-128"/>
                  </a:rPr>
                  <a:t>変</a:t>
                </a:r>
                <a:r>
                  <a:rPr kumimoji="1" lang="ja-JP" altLang="en-US" sz="1100" b="1" dirty="0" smtClean="0">
                    <a:latin typeface="Meiryo UI" panose="020B0604030504040204" pitchFamily="50" charset="-128"/>
                    <a:ea typeface="Meiryo UI" panose="020B0604030504040204" pitchFamily="50" charset="-128"/>
                  </a:rPr>
                  <a:t>わったら</a:t>
                </a:r>
                <a:endParaRPr kumimoji="1" lang="ja-JP" altLang="en-US" sz="1100" b="1" dirty="0">
                  <a:latin typeface="Meiryo UI" panose="020B0604030504040204" pitchFamily="50" charset="-128"/>
                  <a:ea typeface="Meiryo UI" panose="020B0604030504040204" pitchFamily="50" charset="-128"/>
                </a:endParaRPr>
              </a:p>
            </p:txBody>
          </p:sp>
        </p:grpSp>
        <p:grpSp>
          <p:nvGrpSpPr>
            <p:cNvPr id="115" name="グループ化 114"/>
            <p:cNvGrpSpPr/>
            <p:nvPr/>
          </p:nvGrpSpPr>
          <p:grpSpPr>
            <a:xfrm>
              <a:off x="8277927" y="2422638"/>
              <a:ext cx="468945" cy="528561"/>
              <a:chOff x="800100" y="2530475"/>
              <a:chExt cx="685800" cy="845810"/>
            </a:xfrm>
          </p:grpSpPr>
          <p:sp>
            <p:nvSpPr>
              <p:cNvPr id="116" name="正方形/長方形 115"/>
              <p:cNvSpPr/>
              <p:nvPr/>
            </p:nvSpPr>
            <p:spPr>
              <a:xfrm>
                <a:off x="800100" y="2530475"/>
                <a:ext cx="685800" cy="845810"/>
              </a:xfrm>
              <a:prstGeom prst="rect">
                <a:avLst/>
              </a:prstGeom>
              <a:solidFill>
                <a:srgbClr val="33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7" name="ドーナツ 116"/>
              <p:cNvSpPr/>
              <p:nvPr/>
            </p:nvSpPr>
            <p:spPr>
              <a:xfrm>
                <a:off x="977125" y="2800980"/>
                <a:ext cx="288000" cy="288000"/>
              </a:xfrm>
              <a:prstGeom prst="donut">
                <a:avLst>
                  <a:gd name="adj" fmla="val 695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18" name="楕円 117"/>
              <p:cNvSpPr/>
              <p:nvPr/>
            </p:nvSpPr>
            <p:spPr>
              <a:xfrm>
                <a:off x="1088144" y="2702135"/>
                <a:ext cx="72000" cy="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9" name="楕円 118"/>
              <p:cNvSpPr/>
              <p:nvPr/>
            </p:nvSpPr>
            <p:spPr>
              <a:xfrm>
                <a:off x="1093063" y="3123817"/>
                <a:ext cx="72000" cy="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0" name="楕円 119"/>
              <p:cNvSpPr/>
              <p:nvPr/>
            </p:nvSpPr>
            <p:spPr>
              <a:xfrm>
                <a:off x="1303512" y="2924754"/>
                <a:ext cx="72000" cy="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1" name="楕円 120"/>
              <p:cNvSpPr/>
              <p:nvPr/>
            </p:nvSpPr>
            <p:spPr>
              <a:xfrm>
                <a:off x="871069" y="2922858"/>
                <a:ext cx="72000" cy="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2" name="楕円 121"/>
              <p:cNvSpPr/>
              <p:nvPr/>
            </p:nvSpPr>
            <p:spPr>
              <a:xfrm>
                <a:off x="937329" y="2774135"/>
                <a:ext cx="72000" cy="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3" name="楕円 122"/>
              <p:cNvSpPr/>
              <p:nvPr/>
            </p:nvSpPr>
            <p:spPr>
              <a:xfrm>
                <a:off x="949281" y="3077571"/>
                <a:ext cx="72000" cy="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4" name="楕円 123"/>
              <p:cNvSpPr/>
              <p:nvPr/>
            </p:nvSpPr>
            <p:spPr>
              <a:xfrm>
                <a:off x="1237861" y="2774135"/>
                <a:ext cx="72000" cy="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5" name="楕円 124"/>
              <p:cNvSpPr/>
              <p:nvPr/>
            </p:nvSpPr>
            <p:spPr>
              <a:xfrm>
                <a:off x="1222830" y="3059225"/>
                <a:ext cx="72000" cy="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nvGrpSpPr>
          <p:cNvPr id="106" name="グループ化 105"/>
          <p:cNvGrpSpPr/>
          <p:nvPr/>
        </p:nvGrpSpPr>
        <p:grpSpPr>
          <a:xfrm>
            <a:off x="10019544" y="1759458"/>
            <a:ext cx="252000" cy="216000"/>
            <a:chOff x="7263735" y="2692210"/>
            <a:chExt cx="875096" cy="749755"/>
          </a:xfrm>
        </p:grpSpPr>
        <p:sp>
          <p:nvSpPr>
            <p:cNvPr id="108" name="二等辺三角形 107"/>
            <p:cNvSpPr/>
            <p:nvPr/>
          </p:nvSpPr>
          <p:spPr>
            <a:xfrm>
              <a:off x="7263735" y="2692210"/>
              <a:ext cx="875096" cy="749755"/>
            </a:xfrm>
            <a:prstGeom prst="triangle">
              <a:avLst/>
            </a:prstGeom>
            <a:solidFill>
              <a:srgbClr val="FFFF00"/>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9" name="楕円 108"/>
            <p:cNvSpPr/>
            <p:nvPr/>
          </p:nvSpPr>
          <p:spPr>
            <a:xfrm>
              <a:off x="7621768" y="3257026"/>
              <a:ext cx="140093" cy="144000"/>
            </a:xfrm>
            <a:prstGeom prst="ellipse">
              <a:avLst/>
            </a:prstGeom>
            <a:solidFill>
              <a:schemeClr val="bg1"/>
            </a:solid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0" name="楕円 109"/>
            <p:cNvSpPr/>
            <p:nvPr/>
          </p:nvSpPr>
          <p:spPr>
            <a:xfrm>
              <a:off x="7629673" y="2817752"/>
              <a:ext cx="143219" cy="401286"/>
            </a:xfrm>
            <a:prstGeom prst="ellipse">
              <a:avLst/>
            </a:prstGeom>
            <a:solidFill>
              <a:schemeClr val="bg1"/>
            </a:solid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89" name="正方形/長方形 88"/>
          <p:cNvSpPr/>
          <p:nvPr/>
        </p:nvSpPr>
        <p:spPr>
          <a:xfrm>
            <a:off x="2263358" y="2739057"/>
            <a:ext cx="1629745" cy="29467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dirty="0" smtClean="0">
                <a:solidFill>
                  <a:schemeClr val="tx1"/>
                </a:solidFill>
                <a:latin typeface="Meiryo UI" panose="020B0604030504040204" pitchFamily="50" charset="-128"/>
                <a:ea typeface="Meiryo UI" panose="020B0604030504040204" pitchFamily="50" charset="-128"/>
              </a:rPr>
              <a:t>明るさ</a:t>
            </a:r>
            <a:r>
              <a:rPr kumimoji="1" lang="ja-JP" altLang="en-US" sz="1100" dirty="0" smtClean="0">
                <a:solidFill>
                  <a:schemeClr val="tx1"/>
                </a:solidFill>
                <a:latin typeface="Meiryo UI" panose="020B0604030504040204" pitchFamily="50" charset="-128"/>
                <a:ea typeface="Meiryo UI" panose="020B0604030504040204" pitchFamily="50" charset="-128"/>
              </a:rPr>
              <a:t>　　　　　　　　</a:t>
            </a:r>
            <a:r>
              <a:rPr kumimoji="1" lang="en-US" altLang="ja-JP" sz="1100" dirty="0" smtClean="0">
                <a:solidFill>
                  <a:schemeClr val="tx1"/>
                </a:solidFill>
                <a:latin typeface="Meiryo UI" panose="020B0604030504040204" pitchFamily="50" charset="-128"/>
                <a:ea typeface="Meiryo UI" panose="020B0604030504040204" pitchFamily="50" charset="-128"/>
              </a:rPr>
              <a:t>1-</a:t>
            </a:r>
            <a:r>
              <a:rPr lang="en-US" altLang="ja-JP" sz="1100" dirty="0">
                <a:solidFill>
                  <a:schemeClr val="tx1"/>
                </a:solidFill>
                <a:latin typeface="Meiryo UI" panose="020B0604030504040204" pitchFamily="50" charset="-128"/>
                <a:ea typeface="Meiryo UI" panose="020B0604030504040204" pitchFamily="50" charset="-128"/>
              </a:rPr>
              <a:t>3</a:t>
            </a:r>
            <a:endParaRPr kumimoji="1" lang="ja-JP" altLang="en-US" sz="1100" dirty="0">
              <a:solidFill>
                <a:schemeClr val="tx1"/>
              </a:solidFill>
              <a:latin typeface="Meiryo UI" panose="020B0604030504040204" pitchFamily="50" charset="-128"/>
              <a:ea typeface="Meiryo UI" panose="020B0604030504040204" pitchFamily="50" charset="-128"/>
            </a:endParaRPr>
          </a:p>
        </p:txBody>
      </p:sp>
      <p:sp>
        <p:nvSpPr>
          <p:cNvPr id="90" name="オンオフ"/>
          <p:cNvSpPr/>
          <p:nvPr/>
        </p:nvSpPr>
        <p:spPr>
          <a:xfrm>
            <a:off x="5688137" y="2813050"/>
            <a:ext cx="1690952" cy="29467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smtClean="0">
                <a:solidFill>
                  <a:schemeClr val="tx1"/>
                </a:solidFill>
                <a:latin typeface="Meiryo UI" panose="020B0604030504040204" pitchFamily="50" charset="-128"/>
                <a:ea typeface="Meiryo UI" panose="020B0604030504040204" pitchFamily="50" charset="-128"/>
              </a:rPr>
              <a:t>値　　　　　　　　　　　オン</a:t>
            </a:r>
            <a:endParaRPr kumimoji="1" lang="ja-JP" altLang="en-US" sz="1100" dirty="0">
              <a:solidFill>
                <a:schemeClr val="tx1"/>
              </a:solidFill>
              <a:latin typeface="Meiryo UI" panose="020B0604030504040204" pitchFamily="50" charset="-128"/>
              <a:ea typeface="Meiryo UI" panose="020B0604030504040204" pitchFamily="50" charset="-128"/>
            </a:endParaRPr>
          </a:p>
        </p:txBody>
      </p:sp>
      <p:sp>
        <p:nvSpPr>
          <p:cNvPr id="107" name="①コメント"/>
          <p:cNvSpPr txBox="1"/>
          <p:nvPr/>
        </p:nvSpPr>
        <p:spPr>
          <a:xfrm>
            <a:off x="2436454" y="4702775"/>
            <a:ext cx="5010718" cy="1361668"/>
          </a:xfrm>
          <a:prstGeom prst="rect">
            <a:avLst/>
          </a:prstGeom>
          <a:solidFill>
            <a:srgbClr val="FFFFCC"/>
          </a:solidFill>
          <a:ln>
            <a:solidFill>
              <a:schemeClr val="bg1">
                <a:lumMod val="50000"/>
              </a:schemeClr>
            </a:solidFill>
          </a:ln>
        </p:spPr>
        <p:txBody>
          <a:bodyPr wrap="square" rtlCol="0" anchor="ctr">
            <a:noAutofit/>
          </a:bodyPr>
          <a:lstStyle/>
          <a:p>
            <a:pPr algn="ctr"/>
            <a:r>
              <a:rPr lang="ja-JP" altLang="en-US" sz="2400" dirty="0" smtClean="0">
                <a:latin typeface="Meiryo UI" panose="020B0604030504040204" pitchFamily="50" charset="-128"/>
                <a:ea typeface="Meiryo UI" panose="020B0604030504040204" pitchFamily="50" charset="-128"/>
              </a:rPr>
              <a:t>おなじように、明るさタグ・</a:t>
            </a:r>
            <a:r>
              <a:rPr lang="en-US" altLang="ja-JP" sz="2400" dirty="0" smtClean="0">
                <a:latin typeface="Meiryo UI" panose="020B0604030504040204" pitchFamily="50" charset="-128"/>
                <a:ea typeface="Meiryo UI" panose="020B0604030504040204" pitchFamily="50" charset="-128"/>
              </a:rPr>
              <a:t>GPIO</a:t>
            </a:r>
            <a:r>
              <a:rPr lang="ja-JP" altLang="en-US" sz="2400" dirty="0" smtClean="0">
                <a:latin typeface="Meiryo UI" panose="020B0604030504040204" pitchFamily="50" charset="-128"/>
                <a:ea typeface="Meiryo UI" panose="020B0604030504040204" pitchFamily="50" charset="-128"/>
              </a:rPr>
              <a:t>タグを</a:t>
            </a:r>
            <a:endParaRPr lang="en-US" altLang="ja-JP" sz="2400" dirty="0" smtClean="0">
              <a:latin typeface="Meiryo UI" panose="020B0604030504040204" pitchFamily="50" charset="-128"/>
              <a:ea typeface="Meiryo UI" panose="020B0604030504040204" pitchFamily="50" charset="-128"/>
            </a:endParaRPr>
          </a:p>
          <a:p>
            <a:pPr algn="ctr"/>
            <a:r>
              <a:rPr lang="ja-JP" altLang="en-US" sz="2400" dirty="0" smtClean="0">
                <a:latin typeface="Meiryo UI" panose="020B0604030504040204" pitchFamily="50" charset="-128"/>
                <a:ea typeface="Meiryo UI" panose="020B0604030504040204" pitchFamily="50" charset="-128"/>
              </a:rPr>
              <a:t>ドラッグして条件を設定しよう</a:t>
            </a:r>
            <a:endParaRPr lang="en-US" altLang="ja-JP" sz="2400" dirty="0" smtClean="0">
              <a:latin typeface="Meiryo UI" panose="020B0604030504040204" pitchFamily="50" charset="-128"/>
              <a:ea typeface="Meiryo UI" panose="020B0604030504040204" pitchFamily="50" charset="-128"/>
            </a:endParaRPr>
          </a:p>
        </p:txBody>
      </p:sp>
      <p:sp>
        <p:nvSpPr>
          <p:cNvPr id="111" name="タイトル 1"/>
          <p:cNvSpPr txBox="1">
            <a:spLocks/>
          </p:cNvSpPr>
          <p:nvPr/>
        </p:nvSpPr>
        <p:spPr>
          <a:xfrm>
            <a:off x="8203375" y="22856"/>
            <a:ext cx="3988625" cy="675335"/>
          </a:xfrm>
          <a:prstGeom prst="rect">
            <a:avLst/>
          </a:prstGeom>
          <a:solidFill>
            <a:schemeClr val="accent4">
              <a:lumMod val="40000"/>
              <a:lumOff val="60000"/>
            </a:schemeClr>
          </a:solidFill>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sz="2000" dirty="0">
                <a:latin typeface="Meiryo UI" panose="020B0604030504040204" pitchFamily="50" charset="-128"/>
                <a:ea typeface="Meiryo UI" panose="020B0604030504040204" pitchFamily="50" charset="-128"/>
              </a:rPr>
              <a:t>明るいときは、</a:t>
            </a:r>
            <a:r>
              <a:rPr lang="ja-JP" altLang="en-US" sz="2000" dirty="0" smtClean="0">
                <a:latin typeface="Meiryo UI" panose="020B0604030504040204" pitchFamily="50" charset="-128"/>
                <a:ea typeface="Meiryo UI" panose="020B0604030504040204" pitchFamily="50" charset="-128"/>
              </a:rPr>
              <a:t>発光ダイオード</a:t>
            </a:r>
            <a:r>
              <a:rPr lang="ja-JP" altLang="en-US" sz="2000" dirty="0">
                <a:latin typeface="Meiryo UI" panose="020B0604030504040204" pitchFamily="50" charset="-128"/>
                <a:ea typeface="Meiryo UI" panose="020B0604030504040204" pitchFamily="50" charset="-128"/>
              </a:rPr>
              <a:t>を消す</a:t>
            </a:r>
          </a:p>
        </p:txBody>
      </p:sp>
      <p:grpSp>
        <p:nvGrpSpPr>
          <p:cNvPr id="2" name="グループ化 1"/>
          <p:cNvGrpSpPr/>
          <p:nvPr/>
        </p:nvGrpSpPr>
        <p:grpSpPr>
          <a:xfrm>
            <a:off x="8134272" y="3034647"/>
            <a:ext cx="1885272" cy="1014276"/>
            <a:chOff x="8297902" y="3034647"/>
            <a:chExt cx="1885272" cy="1014276"/>
          </a:xfrm>
        </p:grpSpPr>
        <p:grpSp>
          <p:nvGrpSpPr>
            <p:cNvPr id="113" name="明るさタグ"/>
            <p:cNvGrpSpPr/>
            <p:nvPr/>
          </p:nvGrpSpPr>
          <p:grpSpPr>
            <a:xfrm>
              <a:off x="8297902" y="3034647"/>
              <a:ext cx="1885272" cy="558248"/>
              <a:chOff x="8260984" y="2419429"/>
              <a:chExt cx="1885272" cy="558248"/>
            </a:xfrm>
          </p:grpSpPr>
          <p:grpSp>
            <p:nvGrpSpPr>
              <p:cNvPr id="114" name="人感タグ"/>
              <p:cNvGrpSpPr/>
              <p:nvPr/>
            </p:nvGrpSpPr>
            <p:grpSpPr>
              <a:xfrm>
                <a:off x="8260984" y="2419429"/>
                <a:ext cx="1885272" cy="558248"/>
                <a:chOff x="5645229" y="2414799"/>
                <a:chExt cx="2782436" cy="887925"/>
              </a:xfrm>
            </p:grpSpPr>
            <p:grpSp>
              <p:nvGrpSpPr>
                <p:cNvPr id="137" name="グループ化 136"/>
                <p:cNvGrpSpPr/>
                <p:nvPr/>
              </p:nvGrpSpPr>
              <p:grpSpPr>
                <a:xfrm>
                  <a:off x="5645229" y="2414799"/>
                  <a:ext cx="2592387" cy="845810"/>
                  <a:chOff x="800100" y="840204"/>
                  <a:chExt cx="2592387" cy="845810"/>
                </a:xfrm>
              </p:grpSpPr>
              <p:grpSp>
                <p:nvGrpSpPr>
                  <p:cNvPr id="139" name="グループ化 138"/>
                  <p:cNvGrpSpPr/>
                  <p:nvPr/>
                </p:nvGrpSpPr>
                <p:grpSpPr>
                  <a:xfrm>
                    <a:off x="800100" y="840204"/>
                    <a:ext cx="2592387" cy="845810"/>
                    <a:chOff x="722313" y="1768475"/>
                    <a:chExt cx="2592387" cy="845810"/>
                  </a:xfrm>
                </p:grpSpPr>
                <p:grpSp>
                  <p:nvGrpSpPr>
                    <p:cNvPr id="141" name="グループ化 140"/>
                    <p:cNvGrpSpPr/>
                    <p:nvPr/>
                  </p:nvGrpSpPr>
                  <p:grpSpPr>
                    <a:xfrm>
                      <a:off x="2959100" y="1768475"/>
                      <a:ext cx="355600" cy="845810"/>
                      <a:chOff x="2959100" y="1768475"/>
                      <a:chExt cx="355600" cy="845810"/>
                    </a:xfrm>
                  </p:grpSpPr>
                  <p:sp>
                    <p:nvSpPr>
                      <p:cNvPr id="143" name="楕円 142"/>
                      <p:cNvSpPr/>
                      <p:nvPr/>
                    </p:nvSpPr>
                    <p:spPr>
                      <a:xfrm>
                        <a:off x="2959100" y="1856896"/>
                        <a:ext cx="355600" cy="668968"/>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4" name="正方形/長方形 143"/>
                      <p:cNvSpPr/>
                      <p:nvPr/>
                    </p:nvSpPr>
                    <p:spPr>
                      <a:xfrm>
                        <a:off x="3048000" y="1768475"/>
                        <a:ext cx="152400" cy="84581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42" name="正方形/長方形 141"/>
                    <p:cNvSpPr/>
                    <p:nvPr/>
                  </p:nvSpPr>
                  <p:spPr>
                    <a:xfrm>
                      <a:off x="722313" y="1768475"/>
                      <a:ext cx="2376487" cy="845810"/>
                    </a:xfrm>
                    <a:prstGeom prst="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40" name="テキスト ボックス 139"/>
                  <p:cNvSpPr txBox="1"/>
                  <p:nvPr/>
                </p:nvSpPr>
                <p:spPr>
                  <a:xfrm>
                    <a:off x="1420770" y="864404"/>
                    <a:ext cx="948215" cy="452689"/>
                  </a:xfrm>
                  <a:prstGeom prst="rect">
                    <a:avLst/>
                  </a:prstGeom>
                  <a:noFill/>
                </p:spPr>
                <p:txBody>
                  <a:bodyPr wrap="square" rtlCol="0">
                    <a:spAutoFit/>
                  </a:bodyPr>
                  <a:lstStyle/>
                  <a:p>
                    <a:r>
                      <a:rPr kumimoji="1" lang="ja-JP" altLang="en-US" sz="1050" dirty="0" smtClean="0">
                        <a:solidFill>
                          <a:schemeClr val="bg1">
                            <a:lumMod val="65000"/>
                          </a:schemeClr>
                        </a:solidFill>
                        <a:latin typeface="Meiryo UI" panose="020B0604030504040204" pitchFamily="50" charset="-128"/>
                        <a:ea typeface="Meiryo UI" panose="020B0604030504040204" pitchFamily="50" charset="-128"/>
                      </a:rPr>
                      <a:t>明るさ</a:t>
                    </a:r>
                    <a:endParaRPr kumimoji="1" lang="ja-JP" altLang="en-US" sz="1050" dirty="0">
                      <a:solidFill>
                        <a:schemeClr val="bg1">
                          <a:lumMod val="65000"/>
                        </a:schemeClr>
                      </a:solidFill>
                      <a:latin typeface="Meiryo UI" panose="020B0604030504040204" pitchFamily="50" charset="-128"/>
                      <a:ea typeface="Meiryo UI" panose="020B0604030504040204" pitchFamily="50" charset="-128"/>
                    </a:endParaRPr>
                  </a:p>
                </p:txBody>
              </p:sp>
            </p:grpSp>
            <p:sp>
              <p:nvSpPr>
                <p:cNvPr id="138" name="テキスト ボックス 137"/>
                <p:cNvSpPr txBox="1"/>
                <p:nvPr/>
              </p:nvSpPr>
              <p:spPr>
                <a:xfrm>
                  <a:off x="6871913" y="2534527"/>
                  <a:ext cx="1555752" cy="768197"/>
                </a:xfrm>
                <a:prstGeom prst="rect">
                  <a:avLst/>
                </a:prstGeom>
                <a:noFill/>
              </p:spPr>
              <p:txBody>
                <a:bodyPr wrap="square" rtlCol="0">
                  <a:spAutoFit/>
                </a:bodyPr>
                <a:lstStyle/>
                <a:p>
                  <a:r>
                    <a:rPr lang="ja-JP" altLang="en-US" sz="1100" b="1" dirty="0" smtClean="0">
                      <a:latin typeface="Meiryo UI" panose="020B0604030504040204" pitchFamily="50" charset="-128"/>
                      <a:ea typeface="Meiryo UI" panose="020B0604030504040204" pitchFamily="50" charset="-128"/>
                    </a:rPr>
                    <a:t>明るさが</a:t>
                  </a:r>
                  <a:endParaRPr lang="en-US" altLang="ja-JP" sz="1100" b="1" dirty="0" smtClean="0">
                    <a:latin typeface="Meiryo UI" panose="020B0604030504040204" pitchFamily="50" charset="-128"/>
                    <a:ea typeface="Meiryo UI" panose="020B0604030504040204" pitchFamily="50" charset="-128"/>
                  </a:endParaRPr>
                </a:p>
                <a:p>
                  <a:r>
                    <a:rPr kumimoji="1" lang="ja-JP" altLang="en-US" sz="1100" b="1" dirty="0">
                      <a:latin typeface="Meiryo UI" panose="020B0604030504040204" pitchFamily="50" charset="-128"/>
                      <a:ea typeface="Meiryo UI" panose="020B0604030504040204" pitchFamily="50" charset="-128"/>
                    </a:rPr>
                    <a:t>変</a:t>
                  </a:r>
                  <a:r>
                    <a:rPr kumimoji="1" lang="ja-JP" altLang="en-US" sz="1100" b="1" dirty="0" smtClean="0">
                      <a:latin typeface="Meiryo UI" panose="020B0604030504040204" pitchFamily="50" charset="-128"/>
                      <a:ea typeface="Meiryo UI" panose="020B0604030504040204" pitchFamily="50" charset="-128"/>
                    </a:rPr>
                    <a:t>わったら</a:t>
                  </a:r>
                  <a:endParaRPr kumimoji="1" lang="ja-JP" altLang="en-US" sz="1100" b="1" dirty="0">
                    <a:latin typeface="Meiryo UI" panose="020B0604030504040204" pitchFamily="50" charset="-128"/>
                    <a:ea typeface="Meiryo UI" panose="020B0604030504040204" pitchFamily="50" charset="-128"/>
                  </a:endParaRPr>
                </a:p>
              </p:txBody>
            </p:sp>
          </p:grpSp>
          <p:grpSp>
            <p:nvGrpSpPr>
              <p:cNvPr id="126" name="グループ化 125"/>
              <p:cNvGrpSpPr/>
              <p:nvPr/>
            </p:nvGrpSpPr>
            <p:grpSpPr>
              <a:xfrm>
                <a:off x="8277927" y="2422638"/>
                <a:ext cx="468945" cy="528561"/>
                <a:chOff x="800100" y="2530475"/>
                <a:chExt cx="685800" cy="845810"/>
              </a:xfrm>
            </p:grpSpPr>
            <p:sp>
              <p:nvSpPr>
                <p:cNvPr id="127" name="正方形/長方形 126"/>
                <p:cNvSpPr/>
                <p:nvPr/>
              </p:nvSpPr>
              <p:spPr>
                <a:xfrm>
                  <a:off x="800100" y="2530475"/>
                  <a:ext cx="685800" cy="845810"/>
                </a:xfrm>
                <a:prstGeom prst="rect">
                  <a:avLst/>
                </a:prstGeom>
                <a:solidFill>
                  <a:srgbClr val="33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8" name="ドーナツ 127"/>
                <p:cNvSpPr/>
                <p:nvPr/>
              </p:nvSpPr>
              <p:spPr>
                <a:xfrm>
                  <a:off x="977125" y="2800980"/>
                  <a:ext cx="288000" cy="288000"/>
                </a:xfrm>
                <a:prstGeom prst="donut">
                  <a:avLst>
                    <a:gd name="adj" fmla="val 695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29" name="楕円 128"/>
                <p:cNvSpPr/>
                <p:nvPr/>
              </p:nvSpPr>
              <p:spPr>
                <a:xfrm>
                  <a:off x="1088144" y="2702135"/>
                  <a:ext cx="72000" cy="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0" name="楕円 129"/>
                <p:cNvSpPr/>
                <p:nvPr/>
              </p:nvSpPr>
              <p:spPr>
                <a:xfrm>
                  <a:off x="1093063" y="3123817"/>
                  <a:ext cx="72000" cy="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1" name="楕円 130"/>
                <p:cNvSpPr/>
                <p:nvPr/>
              </p:nvSpPr>
              <p:spPr>
                <a:xfrm>
                  <a:off x="1303512" y="2924754"/>
                  <a:ext cx="72000" cy="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2" name="楕円 131"/>
                <p:cNvSpPr/>
                <p:nvPr/>
              </p:nvSpPr>
              <p:spPr>
                <a:xfrm>
                  <a:off x="871069" y="2922858"/>
                  <a:ext cx="72000" cy="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3" name="楕円 132"/>
                <p:cNvSpPr/>
                <p:nvPr/>
              </p:nvSpPr>
              <p:spPr>
                <a:xfrm>
                  <a:off x="937329" y="2774135"/>
                  <a:ext cx="72000" cy="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4" name="楕円 133"/>
                <p:cNvSpPr/>
                <p:nvPr/>
              </p:nvSpPr>
              <p:spPr>
                <a:xfrm>
                  <a:off x="949281" y="3077571"/>
                  <a:ext cx="72000" cy="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5" name="楕円 134"/>
                <p:cNvSpPr/>
                <p:nvPr/>
              </p:nvSpPr>
              <p:spPr>
                <a:xfrm>
                  <a:off x="1237861" y="2774135"/>
                  <a:ext cx="72000" cy="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6" name="楕円 135"/>
                <p:cNvSpPr/>
                <p:nvPr/>
              </p:nvSpPr>
              <p:spPr>
                <a:xfrm>
                  <a:off x="1222830" y="3059225"/>
                  <a:ext cx="72000" cy="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pic>
          <p:nvPicPr>
            <p:cNvPr id="91" name="指３"/>
            <p:cNvPicPr>
              <a:picLocks noChangeAspect="1"/>
            </p:cNvPicPr>
            <p:nvPr/>
          </p:nvPicPr>
          <p:blipFill rotWithShape="1">
            <a:blip r:embed="rId8" cstate="screen">
              <a:extLst>
                <a:ext uri="{BEBA8EAE-BF5A-486C-A8C5-ECC9F3942E4B}">
                  <a14:imgProps xmlns:a14="http://schemas.microsoft.com/office/drawing/2010/main">
                    <a14:imgLayer r:embed="rId9">
                      <a14:imgEffect>
                        <a14:backgroundRemoval t="0" b="100000" l="0" r="100000"/>
                      </a14:imgEffect>
                    </a14:imgLayer>
                  </a14:imgProps>
                </a:ext>
                <a:ext uri="{28A0092B-C50C-407E-A947-70E740481C1C}">
                  <a14:useLocalDpi xmlns:a14="http://schemas.microsoft.com/office/drawing/2010/main"/>
                </a:ext>
              </a:extLst>
            </a:blip>
            <a:srcRect/>
            <a:stretch/>
          </p:blipFill>
          <p:spPr>
            <a:xfrm rot="2465836">
              <a:off x="9241397" y="3213878"/>
              <a:ext cx="614228" cy="835045"/>
            </a:xfrm>
            <a:prstGeom prst="rect">
              <a:avLst/>
            </a:prstGeom>
          </p:spPr>
        </p:pic>
      </p:grpSp>
      <p:sp>
        <p:nvSpPr>
          <p:cNvPr id="112" name="動作設定ボタン: 進む/次へ 111">
            <a:hlinkClick r:id="" action="ppaction://hlinkshowjump?jump=nextslide" highlightClick="1"/>
          </p:cNvPr>
          <p:cNvSpPr/>
          <p:nvPr/>
        </p:nvSpPr>
        <p:spPr>
          <a:xfrm>
            <a:off x="11417251" y="6218909"/>
            <a:ext cx="634181" cy="516194"/>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79455851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afterEffect">
                                  <p:stCondLst>
                                    <p:cond delay="1000"/>
                                  </p:stCondLst>
                                  <p:childTnLst>
                                    <p:animMotion origin="layout" path="M -0.07943 -0.02547 L -0.07943 -0.02524 C -0.0901 -0.01852 -0.10013 -0.01112 -0.11133 -0.00649 C -0.12838 0.00046 -0.16614 0.01134 -0.18268 0.02106 C -0.19661 0.02916 -0.20443 0.0331 -0.21849 0.04421 L -0.23971 0.06134 C -0.24232 0.06342 -0.24466 0.06666 -0.24752 0.06759 L -0.25417 0.06967 C -0.25833 0.07476 -0.26002 0.07731 -0.26471 0.08032 C -0.26927 0.08287 -0.27344 0.08263 -0.27799 0.08449 C -0.28294 0.08657 -0.28633 0.08981 -0.29127 0.09097 C -0.29557 0.09189 -0.3 0.09212 -0.30443 0.09305 C -0.30716 0.09351 -0.30976 0.09467 -0.31237 0.09513 C -0.32474 0.09699 -0.33711 0.09791 -0.34935 0.0993 L -0.36667 0.10162 C -0.38815 0.10069 -0.40989 0.10138 -0.43151 0.0993 C -0.43307 0.0993 -0.43411 0.09629 -0.43542 0.09513 C -0.4375 0.09351 -0.43971 0.09166 -0.44206 0.09097 C -0.44596 0.08958 -0.45 0.08981 -0.4539 0.08888 C -0.45833 0.08773 -0.46276 0.08587 -0.46719 0.08449 C -0.47083 0.08333 -0.48229 0.07986 -0.48437 0.07824 L -0.48958 0.07407 L -0.49219 0.0655 L -0.49219 0.06574 " pathEditMode="relative" rAng="0" ptsTypes="AAAAAAAAAAAAAAAAAAAAAAAA">
                                      <p:cBhvr>
                                        <p:cTn id="6" dur="2000" fill="hold"/>
                                        <p:tgtEl>
                                          <p:spTgt spid="2"/>
                                        </p:tgtEl>
                                        <p:attrNameLst>
                                          <p:attrName>ppt_x</p:attrName>
                                          <p:attrName>ppt_y</p:attrName>
                                        </p:attrNameLst>
                                      </p:cBhvr>
                                      <p:rCtr x="-20638" y="6343"/>
                                    </p:animMotion>
                                  </p:childTnLst>
                                </p:cTn>
                              </p:par>
                            </p:childTnLst>
                          </p:cTn>
                        </p:par>
                        <p:par>
                          <p:cTn id="7" fill="hold">
                            <p:stCondLst>
                              <p:cond delay="3000"/>
                            </p:stCondLst>
                            <p:childTnLst>
                              <p:par>
                                <p:cTn id="8" presetID="10" presetClass="entr" presetSubtype="0" fill="hold" grpId="0" nodeType="afterEffect">
                                  <p:stCondLst>
                                    <p:cond delay="0"/>
                                  </p:stCondLst>
                                  <p:childTnLst>
                                    <p:set>
                                      <p:cBhvr>
                                        <p:cTn id="9" dur="1" fill="hold">
                                          <p:stCondLst>
                                            <p:cond delay="0"/>
                                          </p:stCondLst>
                                        </p:cTn>
                                        <p:tgtEl>
                                          <p:spTgt spid="112"/>
                                        </p:tgtEl>
                                        <p:attrNameLst>
                                          <p:attrName>style.visibility</p:attrName>
                                        </p:attrNameLst>
                                      </p:cBhvr>
                                      <p:to>
                                        <p:strVal val="visible"/>
                                      </p:to>
                                    </p:set>
                                    <p:animEffect transition="in" filter="fade">
                                      <p:cBhvr>
                                        <p:cTn id="10" dur="500"/>
                                        <p:tgtEl>
                                          <p:spTgt spid="1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タイトル 1"/>
          <p:cNvSpPr txBox="1">
            <a:spLocks/>
          </p:cNvSpPr>
          <p:nvPr/>
        </p:nvSpPr>
        <p:spPr>
          <a:xfrm>
            <a:off x="1250769" y="1916249"/>
            <a:ext cx="9983288" cy="21209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sz="5400" dirty="0">
                <a:latin typeface="Meiryo UI" panose="020B0604030504040204" pitchFamily="50" charset="-128"/>
                <a:ea typeface="Meiryo UI" panose="020B0604030504040204" pitchFamily="50" charset="-128"/>
              </a:rPr>
              <a:t>人</a:t>
            </a:r>
            <a:r>
              <a:rPr lang="ja-JP" altLang="en-US" sz="5400" dirty="0" smtClean="0">
                <a:latin typeface="Meiryo UI" panose="020B0604030504040204" pitchFamily="50" charset="-128"/>
                <a:ea typeface="Meiryo UI" panose="020B0604030504040204" pitchFamily="50" charset="-128"/>
              </a:rPr>
              <a:t>が通った時だけ</a:t>
            </a:r>
            <a:endParaRPr lang="en-US" altLang="ja-JP" sz="5400" dirty="0" smtClean="0">
              <a:latin typeface="Meiryo UI" panose="020B0604030504040204" pitchFamily="50" charset="-128"/>
              <a:ea typeface="Meiryo UI" panose="020B0604030504040204" pitchFamily="50" charset="-128"/>
            </a:endParaRPr>
          </a:p>
          <a:p>
            <a:pPr algn="ctr"/>
            <a:r>
              <a:rPr lang="ja-JP" altLang="en-US" sz="5400" dirty="0" smtClean="0">
                <a:latin typeface="Meiryo UI" panose="020B0604030504040204" pitchFamily="50" charset="-128"/>
                <a:ea typeface="Meiryo UI" panose="020B0604030504040204" pitchFamily="50" charset="-128"/>
              </a:rPr>
              <a:t>光るプログラムを作ろう</a:t>
            </a:r>
            <a:endParaRPr lang="ja-JP" altLang="en-US" sz="5400" dirty="0">
              <a:latin typeface="Meiryo UI" panose="020B0604030504040204" pitchFamily="50" charset="-128"/>
              <a:ea typeface="Meiryo UI" panose="020B0604030504040204" pitchFamily="50" charset="-128"/>
            </a:endParaRPr>
          </a:p>
        </p:txBody>
      </p:sp>
      <p:sp>
        <p:nvSpPr>
          <p:cNvPr id="4" name="動作設定ボタン: 進む/次へ 3">
            <a:hlinkClick r:id="" action="ppaction://hlinkshowjump?jump=nextslide" highlightClick="1"/>
          </p:cNvPr>
          <p:cNvSpPr/>
          <p:nvPr/>
        </p:nvSpPr>
        <p:spPr>
          <a:xfrm>
            <a:off x="11417251" y="6218909"/>
            <a:ext cx="634181" cy="516194"/>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48867215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p:cNvSpPr txBox="1">
            <a:spLocks/>
          </p:cNvSpPr>
          <p:nvPr/>
        </p:nvSpPr>
        <p:spPr>
          <a:xfrm>
            <a:off x="1326989" y="94743"/>
            <a:ext cx="9240226" cy="21209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sz="5400" dirty="0" smtClean="0">
                <a:latin typeface="Meiryo UI" panose="020B0604030504040204" pitchFamily="50" charset="-128"/>
                <a:ea typeface="Meiryo UI" panose="020B0604030504040204" pitchFamily="50" charset="-128"/>
              </a:rPr>
              <a:t>人感センサーを使った</a:t>
            </a:r>
            <a:endParaRPr lang="en-US" altLang="ja-JP" sz="5400" dirty="0" smtClean="0">
              <a:latin typeface="Meiryo UI" panose="020B0604030504040204" pitchFamily="50" charset="-128"/>
              <a:ea typeface="Meiryo UI" panose="020B0604030504040204" pitchFamily="50" charset="-128"/>
            </a:endParaRPr>
          </a:p>
          <a:p>
            <a:pPr algn="ctr"/>
            <a:r>
              <a:rPr lang="ja-JP" altLang="en-US" sz="5400" dirty="0" smtClean="0">
                <a:latin typeface="Meiryo UI" panose="020B0604030504040204" pitchFamily="50" charset="-128"/>
                <a:ea typeface="Meiryo UI" panose="020B0604030504040204" pitchFamily="50" charset="-128"/>
              </a:rPr>
              <a:t>節電プログラムを作ろう</a:t>
            </a:r>
            <a:endParaRPr lang="ja-JP" altLang="en-US" sz="5400" dirty="0">
              <a:latin typeface="Meiryo UI" panose="020B0604030504040204" pitchFamily="50" charset="-128"/>
              <a:ea typeface="Meiryo UI" panose="020B0604030504040204" pitchFamily="50" charset="-128"/>
            </a:endParaRPr>
          </a:p>
        </p:txBody>
      </p:sp>
      <p:pic>
        <p:nvPicPr>
          <p:cNvPr id="2" name="図 1"/>
          <p:cNvPicPr>
            <a:picLocks noChangeAspect="1"/>
          </p:cNvPicPr>
          <p:nvPr/>
        </p:nvPicPr>
        <p:blipFill>
          <a:blip r:embed="rId3"/>
          <a:stretch>
            <a:fillRect/>
          </a:stretch>
        </p:blipFill>
        <p:spPr>
          <a:xfrm>
            <a:off x="2576423" y="3537394"/>
            <a:ext cx="1230932" cy="2419418"/>
          </a:xfrm>
          <a:prstGeom prst="rect">
            <a:avLst/>
          </a:prstGeom>
        </p:spPr>
      </p:pic>
      <p:sp>
        <p:nvSpPr>
          <p:cNvPr id="4" name="四角形吹き出し 3"/>
          <p:cNvSpPr/>
          <p:nvPr/>
        </p:nvSpPr>
        <p:spPr>
          <a:xfrm>
            <a:off x="4623602" y="2108227"/>
            <a:ext cx="3508865" cy="1486753"/>
          </a:xfrm>
          <a:prstGeom prst="wedgeRectCallout">
            <a:avLst>
              <a:gd name="adj1" fmla="val -75892"/>
              <a:gd name="adj2" fmla="val 65430"/>
            </a:avLst>
          </a:prstGeom>
          <a:solidFill>
            <a:srgbClr val="FFFFCC"/>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solidFill>
                  <a:schemeClr val="tx1"/>
                </a:solidFill>
                <a:latin typeface="Meiryo UI" panose="020B0604030504040204" pitchFamily="50" charset="-128"/>
                <a:ea typeface="Meiryo UI" panose="020B0604030504040204" pitchFamily="50" charset="-128"/>
              </a:rPr>
              <a:t>センサーが物の動きを</a:t>
            </a:r>
            <a:endParaRPr kumimoji="1" lang="en-US" altLang="ja-JP" sz="2400" dirty="0" smtClean="0">
              <a:solidFill>
                <a:schemeClr val="tx1"/>
              </a:solidFill>
              <a:latin typeface="Meiryo UI" panose="020B0604030504040204" pitchFamily="50" charset="-128"/>
              <a:ea typeface="Meiryo UI" panose="020B0604030504040204" pitchFamily="50" charset="-128"/>
            </a:endParaRPr>
          </a:p>
          <a:p>
            <a:pPr algn="ctr"/>
            <a:r>
              <a:rPr kumimoji="1" lang="ja-JP" altLang="en-US" sz="2400" dirty="0" smtClean="0">
                <a:solidFill>
                  <a:schemeClr val="tx1"/>
                </a:solidFill>
                <a:latin typeface="Meiryo UI" panose="020B0604030504040204" pitchFamily="50" charset="-128"/>
                <a:ea typeface="Meiryo UI" panose="020B0604030504040204" pitchFamily="50" charset="-128"/>
              </a:rPr>
              <a:t>検知すると光ります</a:t>
            </a:r>
            <a:endParaRPr kumimoji="1" lang="ja-JP" altLang="en-US" sz="2400" dirty="0">
              <a:solidFill>
                <a:schemeClr val="tx1"/>
              </a:solidFill>
              <a:latin typeface="Meiryo UI" panose="020B0604030504040204" pitchFamily="50" charset="-128"/>
              <a:ea typeface="Meiryo UI" panose="020B0604030504040204" pitchFamily="50" charset="-128"/>
            </a:endParaRPr>
          </a:p>
        </p:txBody>
      </p:sp>
      <p:sp>
        <p:nvSpPr>
          <p:cNvPr id="5" name="テキスト ボックス 4"/>
          <p:cNvSpPr txBox="1"/>
          <p:nvPr/>
        </p:nvSpPr>
        <p:spPr>
          <a:xfrm>
            <a:off x="2523006" y="2763983"/>
            <a:ext cx="1337766" cy="830997"/>
          </a:xfrm>
          <a:prstGeom prst="rect">
            <a:avLst/>
          </a:prstGeom>
          <a:noFill/>
        </p:spPr>
        <p:txBody>
          <a:bodyPr wrap="square" rtlCol="0">
            <a:spAutoFit/>
          </a:bodyPr>
          <a:lstStyle/>
          <a:p>
            <a:pPr algn="ctr"/>
            <a:r>
              <a:rPr lang="ja-JP" altLang="en-US" sz="2400" dirty="0" smtClean="0">
                <a:latin typeface="Meiryo UI" panose="020B0604030504040204" pitchFamily="50" charset="-128"/>
                <a:ea typeface="Meiryo UI" panose="020B0604030504040204" pitchFamily="50" charset="-128"/>
              </a:rPr>
              <a:t>人感</a:t>
            </a:r>
            <a:endParaRPr lang="en-US" altLang="ja-JP" sz="2400" dirty="0" smtClean="0">
              <a:latin typeface="Meiryo UI" panose="020B0604030504040204" pitchFamily="50" charset="-128"/>
              <a:ea typeface="Meiryo UI" panose="020B0604030504040204" pitchFamily="50" charset="-128"/>
            </a:endParaRPr>
          </a:p>
          <a:p>
            <a:pPr algn="ctr"/>
            <a:r>
              <a:rPr lang="ja-JP" altLang="en-US" sz="2400" dirty="0" smtClean="0">
                <a:latin typeface="Meiryo UI" panose="020B0604030504040204" pitchFamily="50" charset="-128"/>
                <a:ea typeface="Meiryo UI" panose="020B0604030504040204" pitchFamily="50" charset="-128"/>
              </a:rPr>
              <a:t>ブロック</a:t>
            </a:r>
            <a:endParaRPr kumimoji="1" lang="ja-JP" altLang="en-US" sz="2400" dirty="0">
              <a:latin typeface="Meiryo UI" panose="020B0604030504040204" pitchFamily="50" charset="-128"/>
              <a:ea typeface="Meiryo UI" panose="020B0604030504040204" pitchFamily="50" charset="-128"/>
            </a:endParaRPr>
          </a:p>
        </p:txBody>
      </p:sp>
      <p:sp>
        <p:nvSpPr>
          <p:cNvPr id="6" name="円柱 5"/>
          <p:cNvSpPr/>
          <p:nvPr/>
        </p:nvSpPr>
        <p:spPr>
          <a:xfrm>
            <a:off x="8822147" y="3357595"/>
            <a:ext cx="986118" cy="2079135"/>
          </a:xfrm>
          <a:prstGeom prst="can">
            <a:avLst/>
          </a:prstGeom>
          <a:solidFill>
            <a:srgbClr val="FFCCFF">
              <a:alpha val="63000"/>
            </a:srgb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7" name="図 6"/>
          <p:cNvPicPr>
            <a:picLocks noChangeAspect="1"/>
          </p:cNvPicPr>
          <p:nvPr/>
        </p:nvPicPr>
        <p:blipFill rotWithShape="1">
          <a:blip r:embed="rId4" cstate="screen">
            <a:extLst>
              <a:ext uri="{28A0092B-C50C-407E-A947-70E740481C1C}">
                <a14:useLocalDpi xmlns:a14="http://schemas.microsoft.com/office/drawing/2010/main"/>
              </a:ext>
            </a:extLst>
          </a:blip>
          <a:srcRect l="18213" t="14922" r="17952" b="15690"/>
          <a:stretch/>
        </p:blipFill>
        <p:spPr>
          <a:xfrm>
            <a:off x="122848" y="4419138"/>
            <a:ext cx="1904250" cy="2069848"/>
          </a:xfrm>
          <a:prstGeom prst="rect">
            <a:avLst/>
          </a:prstGeom>
        </p:spPr>
      </p:pic>
      <p:grpSp>
        <p:nvGrpSpPr>
          <p:cNvPr id="10" name="グループ化 9"/>
          <p:cNvGrpSpPr/>
          <p:nvPr/>
        </p:nvGrpSpPr>
        <p:grpSpPr>
          <a:xfrm>
            <a:off x="2576423" y="4540772"/>
            <a:ext cx="1453998" cy="470247"/>
            <a:chOff x="2576423" y="4540772"/>
            <a:chExt cx="1453998" cy="470247"/>
          </a:xfrm>
        </p:grpSpPr>
        <p:sp>
          <p:nvSpPr>
            <p:cNvPr id="8" name="正方形/長方形 7"/>
            <p:cNvSpPr/>
            <p:nvPr/>
          </p:nvSpPr>
          <p:spPr>
            <a:xfrm>
              <a:off x="2576423" y="4747103"/>
              <a:ext cx="1230932" cy="81885"/>
            </a:xfrm>
            <a:prstGeom prst="rect">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9" name="図 8"/>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584289" y="4540772"/>
              <a:ext cx="446132" cy="470247"/>
            </a:xfrm>
            <a:prstGeom prst="rect">
              <a:avLst/>
            </a:prstGeom>
          </p:spPr>
        </p:pic>
      </p:grpSp>
      <p:sp>
        <p:nvSpPr>
          <p:cNvPr id="11" name="正方形/長方形 10"/>
          <p:cNvSpPr/>
          <p:nvPr/>
        </p:nvSpPr>
        <p:spPr>
          <a:xfrm>
            <a:off x="7592488" y="5436730"/>
            <a:ext cx="3445435" cy="9328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000" dirty="0" smtClean="0">
                <a:solidFill>
                  <a:srgbClr val="FF0000"/>
                </a:solidFill>
                <a:latin typeface="Meiryo UI" panose="020B0604030504040204" pitchFamily="50" charset="-128"/>
                <a:ea typeface="Meiryo UI" panose="020B0604030504040204" pitchFamily="50" charset="-128"/>
              </a:rPr>
              <a:t>※</a:t>
            </a:r>
            <a:r>
              <a:rPr kumimoji="1" lang="ja-JP" altLang="en-US" sz="2000" dirty="0" smtClean="0">
                <a:solidFill>
                  <a:srgbClr val="FF0000"/>
                </a:solidFill>
                <a:latin typeface="Meiryo UI" panose="020B0604030504040204" pitchFamily="50" charset="-128"/>
                <a:ea typeface="Meiryo UI" panose="020B0604030504040204" pitchFamily="50" charset="-128"/>
              </a:rPr>
              <a:t>センサーに筒をかぶせると</a:t>
            </a:r>
            <a:endParaRPr kumimoji="1" lang="en-US" altLang="ja-JP" sz="2000" dirty="0" smtClean="0">
              <a:solidFill>
                <a:srgbClr val="FF0000"/>
              </a:solidFill>
              <a:latin typeface="Meiryo UI" panose="020B0604030504040204" pitchFamily="50" charset="-128"/>
              <a:ea typeface="Meiryo UI" panose="020B0604030504040204" pitchFamily="50" charset="-128"/>
            </a:endParaRPr>
          </a:p>
          <a:p>
            <a:pPr algn="ctr"/>
            <a:r>
              <a:rPr kumimoji="1" lang="ja-JP" altLang="en-US" sz="2000" dirty="0" smtClean="0">
                <a:solidFill>
                  <a:srgbClr val="FF0000"/>
                </a:solidFill>
                <a:latin typeface="Meiryo UI" panose="020B0604030504040204" pitchFamily="50" charset="-128"/>
                <a:ea typeface="Meiryo UI" panose="020B0604030504040204" pitchFamily="50" charset="-128"/>
              </a:rPr>
              <a:t>筒の上の部分だけ反応します</a:t>
            </a:r>
            <a:endParaRPr kumimoji="1" lang="ja-JP" altLang="en-US" sz="2000" dirty="0">
              <a:solidFill>
                <a:srgbClr val="FF0000"/>
              </a:solidFill>
              <a:latin typeface="Meiryo UI" panose="020B0604030504040204" pitchFamily="50" charset="-128"/>
              <a:ea typeface="Meiryo UI" panose="020B0604030504040204" pitchFamily="50" charset="-128"/>
            </a:endParaRPr>
          </a:p>
        </p:txBody>
      </p:sp>
      <p:sp>
        <p:nvSpPr>
          <p:cNvPr id="12" name="動作設定ボタン: 進む/次へ 11">
            <a:hlinkClick r:id="" action="ppaction://hlinkshowjump?jump=nextslide" highlightClick="1"/>
          </p:cNvPr>
          <p:cNvSpPr/>
          <p:nvPr/>
        </p:nvSpPr>
        <p:spPr>
          <a:xfrm>
            <a:off x="11417251" y="6218909"/>
            <a:ext cx="634181" cy="516194"/>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34745046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00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1500"/>
                            </p:stCondLst>
                            <p:childTnLst>
                              <p:par>
                                <p:cTn id="9" presetID="0" presetClass="path" presetSubtype="0" accel="50000" decel="50000" fill="hold" nodeType="afterEffect">
                                  <p:stCondLst>
                                    <p:cond delay="0"/>
                                  </p:stCondLst>
                                  <p:childTnLst>
                                    <p:animMotion origin="layout" path="M -3.33333E-6 1.11111E-6 L -3.33333E-6 1.11111E-6 C 0.00013 -0.00278 0.00013 -0.00532 0.00053 -0.00787 C 0.00079 -0.00972 0.00144 -0.01157 0.00196 -0.0132 C 0.00261 -0.01528 0.00313 -0.01736 0.00391 -0.01921 C 0.00456 -0.02083 0.0056 -0.02222 0.00638 -0.02361 C 0.00769 -0.02616 0.00899 -0.02894 0.01029 -0.03148 C 0.01081 -0.03357 0.01107 -0.03588 0.01172 -0.0375 C 0.01329 -0.0412 0.01732 -0.04676 0.01915 -0.04977 C 0.0198 -0.05116 0.02032 -0.05278 0.0211 -0.05417 C 0.02188 -0.05532 0.02279 -0.05625 0.02357 -0.05764 C 0.02474 -0.05972 0.02579 -0.0625 0.02696 -0.06458 C 0.02774 -0.06597 0.02865 -0.0669 0.02943 -0.06806 C 0.02995 -0.06898 0.03034 -0.06991 0.03086 -0.0706 C 0.03217 -0.07222 0.0336 -0.07338 0.03477 -0.075 C 0.04154 -0.0838 0.0293 -0.07037 0.03868 -0.08032 C 0.04076 -0.08588 0.03842 -0.08009 0.0431 -0.08727 C 0.04415 -0.08889 0.04506 -0.09074 0.0461 -0.09236 C 0.04675 -0.09352 0.04727 -0.09491 0.04805 -0.09583 C 0.04857 -0.09653 0.04909 -0.09699 0.04948 -0.09769 C 0.0504 -0.09884 0.05105 -0.10023 0.05196 -0.10116 C 0.053 -0.10232 0.0543 -0.10301 0.05534 -0.1037 C 0.05625 -0.10532 0.05769 -0.1081 0.05886 -0.10903 C 0.05964 -0.10949 0.06042 -0.10949 0.06133 -0.10995 C 0.06172 -0.11042 0.06224 -0.11111 0.06276 -0.11157 C 0.06342 -0.11227 0.06407 -0.1125 0.06472 -0.11343 C 0.06524 -0.11412 0.0655 -0.11551 0.06615 -0.11597 C 0.06719 -0.1169 0.06849 -0.11713 0.06967 -0.11782 C 0.07058 -0.11898 0.07188 -0.1206 0.07305 -0.1213 C 0.07396 -0.12176 0.075 -0.12176 0.07605 -0.12199 C 0.07813 -0.12454 0.07774 -0.12431 0.08086 -0.12639 C 0.08151 -0.12685 0.0823 -0.12685 0.08282 -0.12732 C 0.08425 -0.12824 0.08542 -0.12986 0.08672 -0.13079 C 0.0875 -0.13125 0.08842 -0.13125 0.0892 -0.13171 C 0.09532 -0.13449 0.08907 -0.13241 0.09506 -0.13426 C 0.09844 -0.1382 0.09467 -0.13426 0.10144 -0.13681 C 0.103 -0.1375 0.10443 -0.13843 0.10586 -0.13958 C 0.10638 -0.13982 0.10678 -0.14097 0.10743 -0.1412 C 0.10977 -0.14236 0.11237 -0.14259 0.11472 -0.14375 C 0.12683 -0.15 0.11576 -0.14722 0.12605 -0.14907 C 0.13165 -0.15232 0.12722 -0.15 0.13633 -0.15347 C 0.13959 -0.15463 0.13724 -0.15417 0.14167 -0.15602 C 0.14271 -0.15648 0.14362 -0.15648 0.14467 -0.15695 C 0.14597 -0.15741 0.14727 -0.1581 0.14857 -0.15857 C 0.14909 -0.15949 0.14935 -0.16088 0.15 -0.16134 C 0.15352 -0.16389 0.15417 -0.16227 0.15743 -0.16389 C 0.1599 -0.16505 0.16224 -0.16713 0.16472 -0.16829 C 0.16537 -0.16852 0.16602 -0.16875 0.16667 -0.16921 C 0.17123 -0.17176 0.16706 -0.16991 0.17214 -0.17338 C 0.17266 -0.17384 0.17344 -0.17407 0.17409 -0.17431 C 0.178 -0.17894 0.17279 -0.17315 0.17748 -0.17685 C 0.17839 -0.17755 0.17904 -0.1787 0.17995 -0.17963 C 0.18086 -0.18056 0.18191 -0.18125 0.18282 -0.18218 C 0.18373 -0.18287 0.18451 -0.1831 0.18529 -0.1838 C 0.18933 -0.18796 0.18503 -0.18565 0.18972 -0.1875 C 0.19089 -0.1882 0.19206 -0.18912 0.19323 -0.19005 C 0.1948 -0.19144 0.19623 -0.19375 0.19805 -0.19445 C 0.20157 -0.1956 0.19974 -0.19468 0.20352 -0.19699 C 0.20391 -0.19792 0.2043 -0.19907 0.20495 -0.19954 C 0.20547 -0.20023 0.20625 -0.2 0.20691 -0.20046 C 0.20808 -0.20116 0.20925 -0.20232 0.21029 -0.20301 C 0.21081 -0.20394 0.2112 -0.20509 0.21185 -0.20579 C 0.21276 -0.20648 0.21381 -0.20625 0.21472 -0.20648 C 0.21589 -0.20695 0.21706 -0.20764 0.21823 -0.20833 C 0.21901 -0.20926 0.2198 -0.21019 0.22058 -0.21088 C 0.2211 -0.21134 0.22162 -0.21134 0.22214 -0.21181 C 0.22279 -0.21227 0.22344 -0.21296 0.22409 -0.21343 C 0.22448 -0.21389 0.22513 -0.21389 0.22553 -0.21435 C 0.22709 -0.21574 0.22839 -0.21759 0.22995 -0.21875 C 0.23125 -0.21968 0.23386 -0.2206 0.23386 -0.2206 C 0.23451 -0.22107 0.23516 -0.22153 0.23581 -0.22222 C 0.23646 -0.22292 0.23698 -0.22431 0.23776 -0.22477 C 0.23855 -0.22546 0.23946 -0.22546 0.24024 -0.2257 C 0.24076 -0.22593 0.24128 -0.22639 0.24167 -0.22662 C 0.24219 -0.22755 0.24258 -0.2287 0.24323 -0.22917 C 0.24415 -0.23009 0.24532 -0.22986 0.2461 -0.23102 C 0.24831 -0.23357 0.24701 -0.23241 0.25 -0.23357 C 0.25313 -0.23704 0.24974 -0.23357 0.25391 -0.23611 C 0.25743 -0.2382 0.25456 -0.2375 0.25795 -0.24051 C 0.25912 -0.24167 0.26133 -0.24259 0.26276 -0.24306 C 0.26263 -0.24537 0.2629 -0.24792 0.26224 -0.25 C 0.26185 -0.25208 0.25951 -0.25347 0.25834 -0.2537 L 0.17305 -0.25718 C 0.13529 -0.26204 0.15912 -0.25949 0.08334 -0.25718 C 0.08243 -0.25695 0.07878 -0.25463 0.07839 -0.2544 C 0.07735 -0.25394 0.07618 -0.25394 0.075 -0.2537 C 0.07331 -0.25278 0.07175 -0.25185 0.07006 -0.25093 C 0.06928 -0.2507 0.06849 -0.25046 0.06771 -0.25 C 0.06706 -0.24977 0.06641 -0.24954 0.06563 -0.24931 C 0.06849 -0.25602 0.0655 -0.25023 0.06967 -0.2537 C 0.07553 -0.25833 0.06615 -0.25509 0.07553 -0.25718 C 0.07631 -0.25764 0.07709 -0.25833 0.078 -0.2588 C 0.07878 -0.25926 0.07956 -0.25949 0.08034 -0.25972 L 0.08477 -0.26134 C 0.08959 -0.26713 0.08347 -0.26042 0.09662 -0.26574 L 0.103 -0.26829 L 0.24753 -0.26667 C 0.2487 -0.26667 0.24987 -0.26644 0.25105 -0.26574 C 0.25456 -0.26389 0.25313 -0.26273 0.25638 -0.26134 C 0.25769 -0.26088 0.25899 -0.26088 0.26029 -0.26065 C 0.26133 -0.25995 0.26237 -0.25972 0.26329 -0.2588 C 0.26498 -0.25741 0.26641 -0.25486 0.26823 -0.2537 C 0.26915 -0.25278 0.27019 -0.25301 0.2711 -0.25278 C 0.27214 -0.25208 0.27318 -0.25185 0.27409 -0.25093 C 0.275 -0.25 0.27553 -0.24815 0.27657 -0.24745 C 0.27826 -0.24607 0.28008 -0.24583 0.28191 -0.24491 C 0.28243 -0.24398 0.28269 -0.24259 0.28334 -0.24236 C 0.28399 -0.2419 0.28607 -0.24306 0.28529 -0.24306 L 0.06967 -0.24236 C 0.06836 -0.24144 0.06641 -0.24005 0.06524 -0.23889 C 0.06446 -0.23796 0.06394 -0.23681 0.06329 -0.23611 C 0.05678 -0.22986 0.06368 -0.2375 0.05938 -0.23357 C 0.05691 -0.23148 0.05704 -0.23125 0.05534 -0.22824 C 0.05586 -0.22801 0.05638 -0.22732 0.05691 -0.22755 C 0.06029 -0.22847 0.06381 -0.22986 0.06719 -0.23171 C 0.06771 -0.23218 0.0681 -0.23264 0.06862 -0.23264 C 0.0724 -0.23357 0.07618 -0.2338 0.07995 -0.23449 L 0.20053 -0.23357 C 0.20287 -0.23357 0.20508 -0.23171 0.20743 -0.23102 C 0.21355 -0.22894 0.21316 -0.22917 0.21967 -0.22824 L 0.22553 -0.22662 C 0.22813 -0.2257 0.23073 -0.22477 0.23334 -0.22407 C 0.23516 -0.22361 0.23698 -0.22338 0.23881 -0.22315 C 0.24024 -0.22245 0.24167 -0.22176 0.24323 -0.2213 C 0.24545 -0.22083 0.24779 -0.2213 0.25 -0.2206 C 0.25157 -0.21991 0.25287 -0.21829 0.25443 -0.21782 C 0.26068 -0.21597 0.2668 -0.21528 0.27305 -0.21435 C 0.2793 -0.20602 0.27709 -0.21042 0.25834 -0.20995 L 0.09753 -0.20926 C 0.09362 -0.2081 0.09258 -0.2081 0.08829 -0.20579 C 0.08711 -0.20509 0.08607 -0.2037 0.08477 -0.20301 C 0.08334 -0.20255 0.08191 -0.20255 0.08034 -0.20232 C 0.07214 -0.19375 0.08125 -0.20208 0.07409 -0.19792 C 0.07344 -0.19745 0.07318 -0.19653 0.07253 -0.19607 C 0.07162 -0.1956 0.07058 -0.1956 0.06967 -0.19514 C 0.06849 -0.19445 0.06732 -0.19329 0.06615 -0.19259 C 0.05899 -0.18889 0.06602 -0.19445 0.06029 -0.19005 C 0.05847 -0.18866 0.05678 -0.18704 0.05495 -0.18565 C 0.05404 -0.18495 0.05326 -0.18449 0.05248 -0.1838 C 0.05092 -0.18287 0.04948 -0.18148 0.04805 -0.18032 C 0.04662 -0.1794 0.04506 -0.17894 0.04362 -0.17778 C 0.04297 -0.17732 0.04232 -0.17639 0.04167 -0.17616 C 0.03985 -0.175 0.03803 -0.17431 0.03633 -0.17338 C 0.02917 -0.16574 0.03972 -0.17639 0.02995 -0.16991 C 0.0293 -0.16945 0.02904 -0.16806 0.02839 -0.16736 C 0.0267 -0.16482 0.02487 -0.16273 0.02305 -0.16042 C 0.02032 -0.15695 0.02253 -0.15995 0.01758 -0.15602 C 0.0168 -0.15532 0.01602 -0.1544 0.01524 -0.15347 C 0.01446 -0.15255 0.01394 -0.15139 0.01329 -0.1507 C 0.01263 -0.15023 0.01198 -0.15023 0.01133 -0.15 C 0.01042 -0.14838 0.00977 -0.14676 0.00886 -0.1456 C 0.00821 -0.14491 0.00756 -0.14514 0.00691 -0.14468 C 0.00599 -0.14421 0.00521 -0.14352 0.00443 -0.14306 C 0.00378 -0.1419 0.00313 -0.14051 0.00248 -0.13958 C 0.00105 -0.13727 -0.00078 -0.13634 -0.00247 -0.13519 C -0.00351 -0.13241 -0.00338 -0.13218 -0.00494 -0.12986 C -0.00572 -0.1287 -0.00664 -0.12778 -0.00742 -0.12639 C -0.00898 -0.12315 -0.01028 -0.11945 -0.01171 -0.11597 C -0.0125 -0.11435 -0.01302 -0.1125 -0.0138 -0.11065 L -0.01471 -0.1081 C -0.01562 -0.10185 -0.01458 -0.10718 -0.01614 -0.10208 C -0.01692 -0.09977 -0.01809 -0.09514 -0.01809 -0.09514 C -0.01835 -0.09352 -0.01849 -0.09213 -0.01862 -0.09074 C -0.01901 -0.08704 -0.01901 -0.0831 -0.01966 -0.0794 C -0.01992 -0.07778 -0.02057 -0.07639 -0.02109 -0.075 C -0.02226 -0.0669 -0.02083 -0.07732 -0.02213 -0.06366 C -0.02239 -0.06088 -0.02278 -0.05787 -0.02304 -0.05509 C -0.02291 -0.04491 -0.02356 -0.03449 -0.02252 -0.02454 C -0.02239 -0.02199 -0.02044 -0.0213 -0.01966 -0.01921 C -0.01927 -0.01852 -0.01901 -0.01736 -0.01862 -0.01667 C -0.0177 -0.01482 -0.01666 -0.0132 -0.01575 -0.01134 L -0.01276 -0.00625 C -0.01158 -0.00417 -0.01106 -0.00208 -0.00937 -0.00185 C -0.00755 -0.00162 -0.00156 -0.00046 -3.33333E-6 1.11111E-6 Z " pathEditMode="relative" ptsTypes="AAAAAAAAAAAAAAAAAAAAAAAAAAAAAAAAAAAAAAAAAAAAAAAAAAAAAAAAAAAAAAAAAAAAAAAAAAAAAAAAAAAAAAAAAAAAAAAAAAAAAAAAAAAAAAAAAAAAAAAAAAAAAAAAAAAAAAAAAAAAAAAAAAAAAAAAAAAAAAAAAAAAAAAAAAAAAA">
                                      <p:cBhvr>
                                        <p:cTn id="10" dur="4500" fill="hold"/>
                                        <p:tgtEl>
                                          <p:spTgt spid="7"/>
                                        </p:tgtEl>
                                        <p:attrNameLst>
                                          <p:attrName>ppt_x</p:attrName>
                                          <p:attrName>ppt_y</p:attrName>
                                        </p:attrNameLst>
                                      </p:cBhvr>
                                    </p:animMotion>
                                  </p:childTnLst>
                                </p:cTn>
                              </p:par>
                              <p:par>
                                <p:cTn id="11" presetID="10" presetClass="entr" presetSubtype="0" fill="hold" nodeType="withEffect">
                                  <p:stCondLst>
                                    <p:cond delay="200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2000"/>
                                        <p:tgtEl>
                                          <p:spTgt spid="10"/>
                                        </p:tgtEl>
                                      </p:cBhvr>
                                    </p:animEffect>
                                  </p:childTnLst>
                                </p:cTn>
                              </p:par>
                              <p:par>
                                <p:cTn id="14" presetID="10" presetClass="entr" presetSubtype="0" fill="hold" grpId="0" nodeType="withEffect">
                                  <p:stCondLst>
                                    <p:cond delay="275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a:stretch>
            <a:fillRect/>
          </a:stretch>
        </p:blipFill>
        <p:spPr>
          <a:xfrm>
            <a:off x="323447" y="1954393"/>
            <a:ext cx="7821116" cy="4439270"/>
          </a:xfrm>
          <a:prstGeom prst="rect">
            <a:avLst/>
          </a:prstGeom>
        </p:spPr>
      </p:pic>
      <p:sp>
        <p:nvSpPr>
          <p:cNvPr id="89" name="正方形/長方形 88"/>
          <p:cNvSpPr/>
          <p:nvPr/>
        </p:nvSpPr>
        <p:spPr>
          <a:xfrm>
            <a:off x="718458" y="1119720"/>
            <a:ext cx="9985020" cy="5187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800" dirty="0" smtClean="0">
                <a:solidFill>
                  <a:schemeClr val="tx1"/>
                </a:solidFill>
                <a:latin typeface="Meiryo UI" panose="020B0604030504040204" pitchFamily="50" charset="-128"/>
                <a:ea typeface="Meiryo UI" panose="020B0604030504040204" pitchFamily="50" charset="-128"/>
              </a:rPr>
              <a:t>　をタップして、前の画面</a:t>
            </a:r>
            <a:r>
              <a:rPr lang="ja-JP" altLang="en-US" sz="2800" dirty="0" smtClean="0">
                <a:solidFill>
                  <a:schemeClr val="tx1"/>
                </a:solidFill>
                <a:latin typeface="Meiryo UI" panose="020B0604030504040204" pitchFamily="50" charset="-128"/>
                <a:ea typeface="Meiryo UI" panose="020B0604030504040204" pitchFamily="50" charset="-128"/>
              </a:rPr>
              <a:t>にもどり、新しいレシピをひらきます</a:t>
            </a:r>
            <a:endParaRPr lang="en-US" altLang="ja-JP" sz="2800" dirty="0" smtClean="0">
              <a:solidFill>
                <a:schemeClr val="tx1"/>
              </a:solidFill>
              <a:latin typeface="Meiryo UI" panose="020B0604030504040204" pitchFamily="50" charset="-128"/>
              <a:ea typeface="Meiryo UI" panose="020B0604030504040204" pitchFamily="50" charset="-128"/>
            </a:endParaRPr>
          </a:p>
        </p:txBody>
      </p:sp>
      <p:pic>
        <p:nvPicPr>
          <p:cNvPr id="21" name="図 20"/>
          <p:cNvPicPr>
            <a:picLocks noChangeAspect="1"/>
          </p:cNvPicPr>
          <p:nvPr/>
        </p:nvPicPr>
        <p:blipFill>
          <a:blip r:embed="rId4"/>
          <a:stretch>
            <a:fillRect/>
          </a:stretch>
        </p:blipFill>
        <p:spPr>
          <a:xfrm>
            <a:off x="7537280" y="2569062"/>
            <a:ext cx="4541694" cy="3000018"/>
          </a:xfrm>
          <a:prstGeom prst="rect">
            <a:avLst/>
          </a:prstGeom>
          <a:ln>
            <a:solidFill>
              <a:schemeClr val="bg1">
                <a:lumMod val="50000"/>
              </a:schemeClr>
            </a:solidFill>
          </a:ln>
        </p:spPr>
      </p:pic>
      <p:sp>
        <p:nvSpPr>
          <p:cNvPr id="25" name="角丸四角形 24"/>
          <p:cNvSpPr/>
          <p:nvPr/>
        </p:nvSpPr>
        <p:spPr>
          <a:xfrm>
            <a:off x="7678965" y="3206132"/>
            <a:ext cx="1908587" cy="1844028"/>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タイトル 1"/>
          <p:cNvSpPr txBox="1">
            <a:spLocks/>
          </p:cNvSpPr>
          <p:nvPr/>
        </p:nvSpPr>
        <p:spPr>
          <a:xfrm>
            <a:off x="0" y="2202"/>
            <a:ext cx="12192001" cy="756904"/>
          </a:xfrm>
          <a:prstGeom prst="rect">
            <a:avLst/>
          </a:prstGeom>
          <a:solidFill>
            <a:schemeClr val="bg1">
              <a:lumMod val="85000"/>
            </a:schemeClr>
          </a:solidFill>
        </p:spPr>
        <p:txBody>
          <a:bodyPr vert="horz" lIns="91440" tIns="45720" rIns="91440" bIns="45720" rtlCol="0" anchor="ctr">
            <a:noAutofit/>
          </a:bodyPr>
          <a:lstStyle>
            <a:lvl1pPr algn="l"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just"/>
            <a:r>
              <a:rPr lang="ja-JP" altLang="en-US" sz="4000" dirty="0" smtClean="0">
                <a:latin typeface="Meiryo UI" panose="020B0604030504040204" pitchFamily="50" charset="-128"/>
                <a:ea typeface="Meiryo UI" panose="020B0604030504040204" pitchFamily="50" charset="-128"/>
              </a:rPr>
              <a:t>　　</a:t>
            </a:r>
            <a:r>
              <a:rPr lang="en-US" altLang="ja-JP" sz="4000" dirty="0" smtClean="0">
                <a:latin typeface="Meiryo UI" panose="020B0604030504040204" pitchFamily="50" charset="-128"/>
                <a:ea typeface="Meiryo UI" panose="020B0604030504040204" pitchFamily="50" charset="-128"/>
              </a:rPr>
              <a:t>MESH</a:t>
            </a:r>
            <a:r>
              <a:rPr lang="ja-JP" altLang="en-US" sz="4000" dirty="0" smtClean="0">
                <a:latin typeface="Meiryo UI" panose="020B0604030504040204" pitchFamily="50" charset="-128"/>
                <a:ea typeface="Meiryo UI" panose="020B0604030504040204" pitchFamily="50" charset="-128"/>
              </a:rPr>
              <a:t>　新規レシピの起動　　　　　　　</a:t>
            </a:r>
            <a:r>
              <a:rPr lang="ja-JP" altLang="en-US" sz="3600" dirty="0" smtClean="0">
                <a:solidFill>
                  <a:schemeClr val="accent1">
                    <a:lumMod val="75000"/>
                  </a:schemeClr>
                </a:solidFill>
                <a:latin typeface="Meiryo UI" panose="020B0604030504040204" pitchFamily="50" charset="-128"/>
                <a:ea typeface="Meiryo UI" panose="020B0604030504040204" pitchFamily="50" charset="-128"/>
              </a:rPr>
              <a:t>「</a:t>
            </a:r>
            <a:r>
              <a:rPr lang="ja-JP" altLang="en-US" sz="3200" dirty="0" smtClean="0">
                <a:solidFill>
                  <a:schemeClr val="accent1">
                    <a:lumMod val="75000"/>
                  </a:schemeClr>
                </a:solidFill>
                <a:latin typeface="Meiryo UI" panose="020B0604030504040204" pitchFamily="50" charset="-128"/>
                <a:ea typeface="Meiryo UI" panose="020B0604030504040204" pitchFamily="50" charset="-128"/>
              </a:rPr>
              <a:t>やってみよう！」</a:t>
            </a:r>
            <a:endParaRPr lang="ja-JP" altLang="en-US" sz="3200" dirty="0">
              <a:solidFill>
                <a:schemeClr val="accent1">
                  <a:lumMod val="75000"/>
                </a:schemeClr>
              </a:solidFill>
              <a:latin typeface="Meiryo UI" panose="020B0604030504040204" pitchFamily="50" charset="-128"/>
              <a:ea typeface="Meiryo UI" panose="020B0604030504040204" pitchFamily="50" charset="-128"/>
            </a:endParaRPr>
          </a:p>
        </p:txBody>
      </p:sp>
      <p:sp>
        <p:nvSpPr>
          <p:cNvPr id="9" name="動作設定ボタン: 進む/次へ 8">
            <a:hlinkClick r:id="" action="ppaction://hlinkshowjump?jump=nextslide" highlightClick="1"/>
          </p:cNvPr>
          <p:cNvSpPr/>
          <p:nvPr/>
        </p:nvSpPr>
        <p:spPr>
          <a:xfrm>
            <a:off x="11417251" y="6218909"/>
            <a:ext cx="634181" cy="516194"/>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5" name="グループ化 4"/>
          <p:cNvGrpSpPr/>
          <p:nvPr/>
        </p:nvGrpSpPr>
        <p:grpSpPr>
          <a:xfrm>
            <a:off x="718458" y="2217599"/>
            <a:ext cx="1739208" cy="349359"/>
            <a:chOff x="718458" y="2217599"/>
            <a:chExt cx="1739208" cy="349359"/>
          </a:xfrm>
        </p:grpSpPr>
        <p:sp>
          <p:nvSpPr>
            <p:cNvPr id="3" name="テキスト ボックス 2"/>
            <p:cNvSpPr txBox="1"/>
            <p:nvPr/>
          </p:nvSpPr>
          <p:spPr>
            <a:xfrm>
              <a:off x="718458" y="2217988"/>
              <a:ext cx="1739208" cy="338554"/>
            </a:xfrm>
            <a:prstGeom prst="rect">
              <a:avLst/>
            </a:prstGeom>
            <a:solidFill>
              <a:schemeClr val="bg1"/>
            </a:solidFill>
          </p:spPr>
          <p:txBody>
            <a:bodyPr wrap="square" rtlCol="0">
              <a:spAutoFit/>
            </a:bodyPr>
            <a:lstStyle/>
            <a:p>
              <a:r>
                <a:rPr kumimoji="1" lang="en-US" altLang="ja-JP" sz="1600" dirty="0" smtClean="0">
                  <a:latin typeface="AR P丸ゴシック体E" panose="020F0900000000000000" pitchFamily="50" charset="-128"/>
                  <a:ea typeface="AR P丸ゴシック体E" panose="020F0900000000000000" pitchFamily="50" charset="-128"/>
                </a:rPr>
                <a:t>MESH</a:t>
              </a:r>
              <a:endParaRPr kumimoji="1" lang="ja-JP" altLang="en-US" sz="1600" dirty="0">
                <a:latin typeface="AR P丸ゴシック体E" panose="020F0900000000000000" pitchFamily="50" charset="-128"/>
                <a:ea typeface="AR P丸ゴシック体E" panose="020F0900000000000000" pitchFamily="50" charset="-128"/>
              </a:endParaRPr>
            </a:p>
          </p:txBody>
        </p:sp>
        <p:pic>
          <p:nvPicPr>
            <p:cNvPr id="11" name="図 10"/>
            <p:cNvPicPr>
              <a:picLocks noChangeAspect="1"/>
            </p:cNvPicPr>
            <p:nvPr/>
          </p:nvPicPr>
          <p:blipFill>
            <a:blip r:embed="rId5"/>
            <a:stretch>
              <a:fillRect/>
            </a:stretch>
          </p:blipFill>
          <p:spPr>
            <a:xfrm>
              <a:off x="1622322" y="2217599"/>
              <a:ext cx="394730" cy="349359"/>
            </a:xfrm>
            <a:prstGeom prst="rect">
              <a:avLst/>
            </a:prstGeom>
          </p:spPr>
        </p:pic>
      </p:grpSp>
      <p:sp>
        <p:nvSpPr>
          <p:cNvPr id="66" name="角丸四角形 65"/>
          <p:cNvSpPr/>
          <p:nvPr/>
        </p:nvSpPr>
        <p:spPr>
          <a:xfrm>
            <a:off x="1622322" y="2149625"/>
            <a:ext cx="428990" cy="475280"/>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2" name="図 11"/>
          <p:cNvPicPr>
            <a:picLocks noChangeAspect="1"/>
          </p:cNvPicPr>
          <p:nvPr/>
        </p:nvPicPr>
        <p:blipFill>
          <a:blip r:embed="rId5"/>
          <a:stretch>
            <a:fillRect/>
          </a:stretch>
        </p:blipFill>
        <p:spPr>
          <a:xfrm>
            <a:off x="304062" y="985900"/>
            <a:ext cx="737351" cy="652597"/>
          </a:xfrm>
          <a:prstGeom prst="rect">
            <a:avLst/>
          </a:prstGeom>
        </p:spPr>
      </p:pic>
    </p:spTree>
    <p:extLst>
      <p:ext uri="{BB962C8B-B14F-4D97-AF65-F5344CB8AC3E}">
        <p14:creationId xmlns:p14="http://schemas.microsoft.com/office/powerpoint/2010/main" val="429217066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グループ化 5"/>
          <p:cNvGrpSpPr/>
          <p:nvPr/>
        </p:nvGrpSpPr>
        <p:grpSpPr>
          <a:xfrm>
            <a:off x="948492" y="1296001"/>
            <a:ext cx="9928665" cy="5575002"/>
            <a:chOff x="1209822" y="1350497"/>
            <a:chExt cx="9734843" cy="5387927"/>
          </a:xfrm>
        </p:grpSpPr>
        <p:sp>
          <p:nvSpPr>
            <p:cNvPr id="3" name="角丸四角形 2"/>
            <p:cNvSpPr/>
            <p:nvPr/>
          </p:nvSpPr>
          <p:spPr>
            <a:xfrm>
              <a:off x="1209822" y="1350497"/>
              <a:ext cx="9734843" cy="5387927"/>
            </a:xfrm>
            <a:prstGeom prst="roundRect">
              <a:avLst>
                <a:gd name="adj" fmla="val 7428"/>
              </a:avLst>
            </a:prstGeom>
            <a:solidFill>
              <a:schemeClr val="tx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p:cNvSpPr/>
            <p:nvPr/>
          </p:nvSpPr>
          <p:spPr>
            <a:xfrm>
              <a:off x="1505242" y="1536933"/>
              <a:ext cx="9144001" cy="5008098"/>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0" name="タイトル 1"/>
          <p:cNvSpPr txBox="1">
            <a:spLocks/>
          </p:cNvSpPr>
          <p:nvPr/>
        </p:nvSpPr>
        <p:spPr>
          <a:xfrm>
            <a:off x="-1" y="-20580"/>
            <a:ext cx="12192001" cy="756904"/>
          </a:xfrm>
          <a:prstGeom prst="rect">
            <a:avLst/>
          </a:prstGeom>
          <a:solidFill>
            <a:schemeClr val="bg1">
              <a:lumMod val="85000"/>
            </a:schemeClr>
          </a:solidFill>
        </p:spPr>
        <p:txBody>
          <a:bodyPr vert="horz" lIns="91440" tIns="45720" rIns="91440" bIns="45720" rtlCol="0" anchor="ctr">
            <a:noAutofit/>
          </a:bodyPr>
          <a:lstStyle>
            <a:lvl1pPr algn="l"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ja-JP" altLang="en-US" sz="4000" dirty="0">
                <a:latin typeface="Meiryo UI" panose="020B0604030504040204" pitchFamily="50" charset="-128"/>
                <a:ea typeface="Meiryo UI" panose="020B0604030504040204" pitchFamily="50" charset="-128"/>
              </a:rPr>
              <a:t> </a:t>
            </a:r>
            <a:r>
              <a:rPr lang="ja-JP" altLang="en-US" sz="4000" dirty="0" smtClean="0">
                <a:latin typeface="Meiryo UI" panose="020B0604030504040204" pitchFamily="50" charset="-128"/>
                <a:ea typeface="Meiryo UI" panose="020B0604030504040204" pitchFamily="50" charset="-128"/>
              </a:rPr>
              <a:t>人感ブロックとの接続　　　　　　　　　　　　　</a:t>
            </a:r>
            <a:r>
              <a:rPr lang="ja-JP" altLang="en-US" sz="3600" dirty="0" smtClean="0">
                <a:solidFill>
                  <a:schemeClr val="accent1">
                    <a:lumMod val="75000"/>
                  </a:schemeClr>
                </a:solidFill>
                <a:latin typeface="Meiryo UI" panose="020B0604030504040204" pitchFamily="50" charset="-128"/>
                <a:ea typeface="Meiryo UI" panose="020B0604030504040204" pitchFamily="50" charset="-128"/>
              </a:rPr>
              <a:t>「</a:t>
            </a:r>
            <a:r>
              <a:rPr lang="ja-JP" altLang="en-US" sz="3200" dirty="0">
                <a:solidFill>
                  <a:schemeClr val="accent1">
                    <a:lumMod val="75000"/>
                  </a:schemeClr>
                </a:solidFill>
                <a:latin typeface="Meiryo UI" panose="020B0604030504040204" pitchFamily="50" charset="-128"/>
                <a:ea typeface="Meiryo UI" panose="020B0604030504040204" pitchFamily="50" charset="-128"/>
              </a:rPr>
              <a:t>やってみよう！</a:t>
            </a:r>
            <a:r>
              <a:rPr lang="ja-JP" altLang="en-US" sz="3200" dirty="0" smtClean="0">
                <a:solidFill>
                  <a:schemeClr val="accent1">
                    <a:lumMod val="75000"/>
                  </a:schemeClr>
                </a:solidFill>
                <a:latin typeface="Meiryo UI" panose="020B0604030504040204" pitchFamily="50" charset="-128"/>
                <a:ea typeface="Meiryo UI" panose="020B0604030504040204" pitchFamily="50" charset="-128"/>
              </a:rPr>
              <a:t>」</a:t>
            </a:r>
            <a:endParaRPr lang="ja-JP" altLang="en-US" sz="3200" dirty="0"/>
          </a:p>
        </p:txBody>
      </p:sp>
      <p:pic>
        <p:nvPicPr>
          <p:cNvPr id="48" name="図 4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289627" y="1600883"/>
            <a:ext cx="432000" cy="396837"/>
          </a:xfrm>
          <a:prstGeom prst="rect">
            <a:avLst/>
          </a:prstGeom>
        </p:spPr>
      </p:pic>
      <p:pic>
        <p:nvPicPr>
          <p:cNvPr id="50" name="図 49"/>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305989" y="2274610"/>
            <a:ext cx="432000" cy="405975"/>
          </a:xfrm>
          <a:prstGeom prst="rect">
            <a:avLst/>
          </a:prstGeom>
        </p:spPr>
      </p:pic>
      <p:pic>
        <p:nvPicPr>
          <p:cNvPr id="51" name="図 50"/>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318218" y="2924874"/>
            <a:ext cx="432000" cy="426732"/>
          </a:xfrm>
          <a:prstGeom prst="rect">
            <a:avLst/>
          </a:prstGeom>
        </p:spPr>
      </p:pic>
      <p:sp>
        <p:nvSpPr>
          <p:cNvPr id="56" name="テキスト ボックス 55"/>
          <p:cNvSpPr txBox="1"/>
          <p:nvPr/>
        </p:nvSpPr>
        <p:spPr>
          <a:xfrm>
            <a:off x="9806931" y="1600883"/>
            <a:ext cx="640158" cy="276999"/>
          </a:xfrm>
          <a:prstGeom prst="rect">
            <a:avLst/>
          </a:prstGeom>
          <a:noFill/>
        </p:spPr>
        <p:txBody>
          <a:bodyPr wrap="square" rtlCol="0">
            <a:spAutoFit/>
          </a:bodyPr>
          <a:lstStyle/>
          <a:p>
            <a:r>
              <a:rPr kumimoji="1" lang="ja-JP" altLang="en-US" sz="1200" dirty="0" smtClean="0">
                <a:latin typeface="Meiryo UI" panose="020B0604030504040204" pitchFamily="50" charset="-128"/>
                <a:ea typeface="Meiryo UI" panose="020B0604030504040204" pitchFamily="50" charset="-128"/>
              </a:rPr>
              <a:t>人感</a:t>
            </a:r>
            <a:endParaRPr kumimoji="1" lang="ja-JP" altLang="en-US" sz="1200" dirty="0">
              <a:latin typeface="Meiryo UI" panose="020B0604030504040204" pitchFamily="50" charset="-128"/>
              <a:ea typeface="Meiryo UI" panose="020B0604030504040204" pitchFamily="50" charset="-128"/>
            </a:endParaRPr>
          </a:p>
        </p:txBody>
      </p:sp>
      <p:sp>
        <p:nvSpPr>
          <p:cNvPr id="58" name="テキスト ボックス 57"/>
          <p:cNvSpPr txBox="1"/>
          <p:nvPr/>
        </p:nvSpPr>
        <p:spPr>
          <a:xfrm>
            <a:off x="9806931" y="2274610"/>
            <a:ext cx="652066" cy="276999"/>
          </a:xfrm>
          <a:prstGeom prst="rect">
            <a:avLst/>
          </a:prstGeom>
          <a:noFill/>
        </p:spPr>
        <p:txBody>
          <a:bodyPr wrap="square" rtlCol="0">
            <a:spAutoFit/>
          </a:bodyPr>
          <a:lstStyle/>
          <a:p>
            <a:r>
              <a:rPr lang="ja-JP" altLang="en-US" sz="1200" dirty="0">
                <a:latin typeface="Meiryo UI" panose="020B0604030504040204" pitchFamily="50" charset="-128"/>
                <a:ea typeface="Meiryo UI" panose="020B0604030504040204" pitchFamily="50" charset="-128"/>
              </a:rPr>
              <a:t>明</a:t>
            </a:r>
            <a:r>
              <a:rPr lang="ja-JP" altLang="en-US" sz="1200" dirty="0" smtClean="0">
                <a:latin typeface="Meiryo UI" panose="020B0604030504040204" pitchFamily="50" charset="-128"/>
                <a:ea typeface="Meiryo UI" panose="020B0604030504040204" pitchFamily="50" charset="-128"/>
              </a:rPr>
              <a:t>るさ</a:t>
            </a:r>
            <a:endParaRPr kumimoji="1" lang="ja-JP" altLang="en-US" sz="1200" dirty="0">
              <a:latin typeface="Meiryo UI" panose="020B0604030504040204" pitchFamily="50" charset="-128"/>
              <a:ea typeface="Meiryo UI" panose="020B0604030504040204" pitchFamily="50" charset="-128"/>
            </a:endParaRPr>
          </a:p>
        </p:txBody>
      </p:sp>
      <p:sp>
        <p:nvSpPr>
          <p:cNvPr id="59" name="テキスト ボックス 58"/>
          <p:cNvSpPr txBox="1"/>
          <p:nvPr/>
        </p:nvSpPr>
        <p:spPr>
          <a:xfrm>
            <a:off x="9853896" y="2999740"/>
            <a:ext cx="652066" cy="276999"/>
          </a:xfrm>
          <a:prstGeom prst="rect">
            <a:avLst/>
          </a:prstGeom>
          <a:noFill/>
        </p:spPr>
        <p:txBody>
          <a:bodyPr wrap="square" rtlCol="0">
            <a:spAutoFit/>
          </a:bodyPr>
          <a:lstStyle/>
          <a:p>
            <a:r>
              <a:rPr lang="en-US" altLang="ja-JP" sz="1200" dirty="0" smtClean="0">
                <a:latin typeface="Meiryo UI" panose="020B0604030504040204" pitchFamily="50" charset="-128"/>
                <a:ea typeface="Meiryo UI" panose="020B0604030504040204" pitchFamily="50" charset="-128"/>
              </a:rPr>
              <a:t>GPIO</a:t>
            </a:r>
            <a:endParaRPr kumimoji="1" lang="ja-JP" altLang="en-US" sz="1200" dirty="0">
              <a:latin typeface="Meiryo UI" panose="020B0604030504040204" pitchFamily="50" charset="-128"/>
              <a:ea typeface="Meiryo UI" panose="020B0604030504040204" pitchFamily="50" charset="-128"/>
            </a:endParaRPr>
          </a:p>
        </p:txBody>
      </p:sp>
      <p:pic>
        <p:nvPicPr>
          <p:cNvPr id="20" name="図 19"/>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508836" y="1580568"/>
            <a:ext cx="7455228" cy="4971837"/>
          </a:xfrm>
          <a:prstGeom prst="rect">
            <a:avLst/>
          </a:prstGeom>
        </p:spPr>
      </p:pic>
      <p:grpSp>
        <p:nvGrpSpPr>
          <p:cNvPr id="15" name="グループ化 14"/>
          <p:cNvGrpSpPr/>
          <p:nvPr/>
        </p:nvGrpSpPr>
        <p:grpSpPr>
          <a:xfrm>
            <a:off x="8592942" y="1975268"/>
            <a:ext cx="3173973" cy="3384493"/>
            <a:chOff x="7076049" y="2087076"/>
            <a:chExt cx="3173973" cy="3384493"/>
          </a:xfrm>
        </p:grpSpPr>
        <p:sp>
          <p:nvSpPr>
            <p:cNvPr id="23" name="テキスト ボックス 22"/>
            <p:cNvSpPr txBox="1"/>
            <p:nvPr/>
          </p:nvSpPr>
          <p:spPr>
            <a:xfrm>
              <a:off x="7076049" y="3689845"/>
              <a:ext cx="3173973" cy="934583"/>
            </a:xfrm>
            <a:prstGeom prst="rect">
              <a:avLst/>
            </a:prstGeom>
            <a:solidFill>
              <a:srgbClr val="FFFFCC"/>
            </a:solidFill>
            <a:ln>
              <a:solidFill>
                <a:schemeClr val="bg1">
                  <a:lumMod val="50000"/>
                </a:schemeClr>
              </a:solidFill>
            </a:ln>
          </p:spPr>
          <p:txBody>
            <a:bodyPr wrap="square" rtlCol="0" anchor="ctr">
              <a:noAutofit/>
            </a:bodyPr>
            <a:lstStyle/>
            <a:p>
              <a:pPr algn="ctr"/>
              <a:r>
                <a:rPr kumimoji="1" lang="ja-JP" altLang="en-US" sz="2000" dirty="0" smtClean="0">
                  <a:latin typeface="Meiryo UI" panose="020B0604030504040204" pitchFamily="50" charset="-128"/>
                  <a:ea typeface="Meiryo UI" panose="020B0604030504040204" pitchFamily="50" charset="-128"/>
                </a:rPr>
                <a:t>タグリストのびっくりマークが</a:t>
              </a:r>
              <a:endParaRPr kumimoji="1" lang="en-US" altLang="ja-JP" sz="2000" dirty="0" smtClean="0">
                <a:latin typeface="Meiryo UI" panose="020B0604030504040204" pitchFamily="50" charset="-128"/>
                <a:ea typeface="Meiryo UI" panose="020B0604030504040204" pitchFamily="50" charset="-128"/>
              </a:endParaRPr>
            </a:p>
            <a:p>
              <a:pPr algn="ctr"/>
              <a:r>
                <a:rPr kumimoji="1" lang="ja-JP" altLang="en-US" sz="2000" dirty="0" smtClean="0">
                  <a:latin typeface="Meiryo UI" panose="020B0604030504040204" pitchFamily="50" charset="-128"/>
                  <a:ea typeface="Meiryo UI" panose="020B0604030504040204" pitchFamily="50" charset="-128"/>
                </a:rPr>
                <a:t>消えるとペアリング成功です</a:t>
              </a:r>
              <a:endParaRPr kumimoji="1" lang="ja-JP" altLang="en-US" sz="2000" dirty="0">
                <a:latin typeface="Meiryo UI" panose="020B0604030504040204" pitchFamily="50" charset="-128"/>
                <a:ea typeface="Meiryo UI" panose="020B0604030504040204" pitchFamily="50" charset="-128"/>
              </a:endParaRPr>
            </a:p>
          </p:txBody>
        </p:sp>
        <p:cxnSp>
          <p:nvCxnSpPr>
            <p:cNvPr id="5" name="直線矢印コネクタ 4"/>
            <p:cNvCxnSpPr/>
            <p:nvPr/>
          </p:nvCxnSpPr>
          <p:spPr>
            <a:xfrm flipH="1" flipV="1">
              <a:off x="8173426" y="2087076"/>
              <a:ext cx="100241" cy="1574522"/>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nvGrpSpPr>
            <p:cNvPr id="14" name="グループ化 13"/>
            <p:cNvGrpSpPr/>
            <p:nvPr/>
          </p:nvGrpSpPr>
          <p:grpSpPr>
            <a:xfrm>
              <a:off x="7923416" y="4721814"/>
              <a:ext cx="875096" cy="749755"/>
              <a:chOff x="7263735" y="2692210"/>
              <a:chExt cx="875096" cy="749755"/>
            </a:xfrm>
          </p:grpSpPr>
          <p:sp>
            <p:nvSpPr>
              <p:cNvPr id="7" name="二等辺三角形 6"/>
              <p:cNvSpPr/>
              <p:nvPr/>
            </p:nvSpPr>
            <p:spPr>
              <a:xfrm>
                <a:off x="7263735" y="2692210"/>
                <a:ext cx="875096" cy="749755"/>
              </a:xfrm>
              <a:prstGeom prst="triangle">
                <a:avLst/>
              </a:prstGeom>
              <a:solidFill>
                <a:srgbClr val="FFFF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楕円 9"/>
              <p:cNvSpPr/>
              <p:nvPr/>
            </p:nvSpPr>
            <p:spPr>
              <a:xfrm>
                <a:off x="7621768" y="3257026"/>
                <a:ext cx="140093" cy="144000"/>
              </a:xfrm>
              <a:prstGeom prst="ellipse">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楕円 12"/>
              <p:cNvSpPr/>
              <p:nvPr/>
            </p:nvSpPr>
            <p:spPr>
              <a:xfrm>
                <a:off x="7629673" y="2817752"/>
                <a:ext cx="143219" cy="401286"/>
              </a:xfrm>
              <a:prstGeom prst="ellipse">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nvGrpSpPr>
          <p:cNvPr id="60" name="グループ化 59"/>
          <p:cNvGrpSpPr/>
          <p:nvPr/>
        </p:nvGrpSpPr>
        <p:grpSpPr>
          <a:xfrm>
            <a:off x="9517747" y="1580568"/>
            <a:ext cx="252000" cy="216000"/>
            <a:chOff x="7263735" y="2692210"/>
            <a:chExt cx="875096" cy="749755"/>
          </a:xfrm>
        </p:grpSpPr>
        <p:sp>
          <p:nvSpPr>
            <p:cNvPr id="61" name="二等辺三角形 60"/>
            <p:cNvSpPr/>
            <p:nvPr/>
          </p:nvSpPr>
          <p:spPr>
            <a:xfrm>
              <a:off x="7263735" y="2692210"/>
              <a:ext cx="875096" cy="749755"/>
            </a:xfrm>
            <a:prstGeom prst="triangle">
              <a:avLst/>
            </a:prstGeom>
            <a:solidFill>
              <a:srgbClr val="FFFF00"/>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 name="楕円 61"/>
            <p:cNvSpPr/>
            <p:nvPr/>
          </p:nvSpPr>
          <p:spPr>
            <a:xfrm>
              <a:off x="7621768" y="3257026"/>
              <a:ext cx="140093" cy="144000"/>
            </a:xfrm>
            <a:prstGeom prst="ellipse">
              <a:avLst/>
            </a:prstGeom>
            <a:solidFill>
              <a:schemeClr val="bg1"/>
            </a:solid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3" name="楕円 62"/>
            <p:cNvSpPr/>
            <p:nvPr/>
          </p:nvSpPr>
          <p:spPr>
            <a:xfrm>
              <a:off x="7629673" y="2817752"/>
              <a:ext cx="143219" cy="401286"/>
            </a:xfrm>
            <a:prstGeom prst="ellipse">
              <a:avLst/>
            </a:prstGeom>
            <a:solidFill>
              <a:schemeClr val="bg1"/>
            </a:solid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37" name="図 36"/>
          <p:cNvPicPr>
            <a:picLocks noChangeAspect="1"/>
          </p:cNvPicPr>
          <p:nvPr/>
        </p:nvPicPr>
        <p:blipFill rotWithShape="1">
          <a:blip r:embed="rId7" cstate="screen">
            <a:extLst>
              <a:ext uri="{28A0092B-C50C-407E-A947-70E740481C1C}">
                <a14:useLocalDpi xmlns:a14="http://schemas.microsoft.com/office/drawing/2010/main"/>
              </a:ext>
            </a:extLst>
          </a:blip>
          <a:srcRect t="1709"/>
          <a:stretch/>
        </p:blipFill>
        <p:spPr>
          <a:xfrm>
            <a:off x="1390683" y="1754825"/>
            <a:ext cx="1071903" cy="2070839"/>
          </a:xfrm>
          <a:prstGeom prst="rect">
            <a:avLst/>
          </a:prstGeom>
        </p:spPr>
      </p:pic>
      <p:sp>
        <p:nvSpPr>
          <p:cNvPr id="100" name="正方形/長方形 99"/>
          <p:cNvSpPr/>
          <p:nvPr/>
        </p:nvSpPr>
        <p:spPr>
          <a:xfrm>
            <a:off x="1438875" y="2727506"/>
            <a:ext cx="1046963" cy="89413"/>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1" name="図 100"/>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2531519" y="2342117"/>
            <a:ext cx="446132" cy="470247"/>
          </a:xfrm>
          <a:prstGeom prst="rect">
            <a:avLst/>
          </a:prstGeom>
        </p:spPr>
      </p:pic>
      <p:pic>
        <p:nvPicPr>
          <p:cNvPr id="96" name="図 95"/>
          <p:cNvPicPr>
            <a:picLocks noChangeAspect="1"/>
          </p:cNvPicPr>
          <p:nvPr/>
        </p:nvPicPr>
        <p:blipFill rotWithShape="1">
          <a:blip r:embed="rId9" cstate="screen">
            <a:extLst>
              <a:ext uri="{BEBA8EAE-BF5A-486C-A8C5-ECC9F3942E4B}">
                <a14:imgProps xmlns:a14="http://schemas.microsoft.com/office/drawing/2010/main">
                  <a14:imgLayer r:embed="rId10">
                    <a14:imgEffect>
                      <a14:backgroundRemoval t="10000" b="90000" l="10000" r="90000"/>
                    </a14:imgEffect>
                  </a14:imgLayer>
                </a14:imgProps>
              </a:ext>
              <a:ext uri="{28A0092B-C50C-407E-A947-70E740481C1C}">
                <a14:useLocalDpi xmlns:a14="http://schemas.microsoft.com/office/drawing/2010/main"/>
              </a:ext>
            </a:extLst>
          </a:blip>
          <a:srcRect l="20164" t="16410" r="29811" b="15580"/>
          <a:stretch/>
        </p:blipFill>
        <p:spPr>
          <a:xfrm rot="3769825">
            <a:off x="896937" y="3271778"/>
            <a:ext cx="1021753" cy="1389076"/>
          </a:xfrm>
          <a:prstGeom prst="rect">
            <a:avLst/>
          </a:prstGeom>
        </p:spPr>
      </p:pic>
      <p:sp>
        <p:nvSpPr>
          <p:cNvPr id="32" name="正方形/長方形 31"/>
          <p:cNvSpPr/>
          <p:nvPr/>
        </p:nvSpPr>
        <p:spPr>
          <a:xfrm>
            <a:off x="1788204" y="764445"/>
            <a:ext cx="7044173" cy="523220"/>
          </a:xfrm>
          <a:prstGeom prst="rect">
            <a:avLst/>
          </a:prstGeom>
        </p:spPr>
        <p:txBody>
          <a:bodyPr wrap="square">
            <a:spAutoFit/>
          </a:bodyPr>
          <a:lstStyle/>
          <a:p>
            <a:r>
              <a:rPr lang="ja-JP" altLang="en-US" sz="2800" b="1" dirty="0" smtClean="0">
                <a:solidFill>
                  <a:srgbClr val="FF0000"/>
                </a:solidFill>
                <a:latin typeface="Meiryo UI" panose="020B0604030504040204" pitchFamily="50" charset="-128"/>
                <a:ea typeface="Meiryo UI" panose="020B0604030504040204" pitchFamily="50" charset="-128"/>
              </a:rPr>
              <a:t>人感ブロックとアプリと無線</a:t>
            </a:r>
            <a:r>
              <a:rPr lang="ja-JP" altLang="en-US" sz="2800" b="1" dirty="0">
                <a:solidFill>
                  <a:srgbClr val="FF0000"/>
                </a:solidFill>
                <a:latin typeface="Meiryo UI" panose="020B0604030504040204" pitchFamily="50" charset="-128"/>
                <a:ea typeface="Meiryo UI" panose="020B0604030504040204" pitchFamily="50" charset="-128"/>
              </a:rPr>
              <a:t>でつなぎましょう</a:t>
            </a:r>
            <a:endParaRPr lang="ja-JP" altLang="en-US" sz="2800" b="1" dirty="0">
              <a:solidFill>
                <a:srgbClr val="FF0000"/>
              </a:solidFill>
            </a:endParaRPr>
          </a:p>
        </p:txBody>
      </p:sp>
      <p:sp>
        <p:nvSpPr>
          <p:cNvPr id="33" name="テキスト ボックス 32"/>
          <p:cNvSpPr txBox="1"/>
          <p:nvPr/>
        </p:nvSpPr>
        <p:spPr>
          <a:xfrm>
            <a:off x="2702893" y="1732344"/>
            <a:ext cx="5707080" cy="3992377"/>
          </a:xfrm>
          <a:prstGeom prst="rect">
            <a:avLst/>
          </a:prstGeom>
          <a:solidFill>
            <a:srgbClr val="FFFFCC"/>
          </a:solidFill>
          <a:ln>
            <a:solidFill>
              <a:schemeClr val="bg1">
                <a:lumMod val="50000"/>
              </a:schemeClr>
            </a:solidFill>
          </a:ln>
        </p:spPr>
        <p:txBody>
          <a:bodyPr wrap="square" rtlCol="0" anchor="t">
            <a:noAutofit/>
          </a:bodyPr>
          <a:lstStyle/>
          <a:p>
            <a:endParaRPr lang="en-US" altLang="ja-JP" sz="2800" dirty="0" smtClean="0">
              <a:latin typeface="Meiryo UI" panose="020B0604030504040204" pitchFamily="50" charset="-128"/>
              <a:ea typeface="Meiryo UI" panose="020B0604030504040204" pitchFamily="50" charset="-128"/>
            </a:endParaRPr>
          </a:p>
          <a:p>
            <a:r>
              <a:rPr lang="ja-JP" altLang="en-US" sz="2800" dirty="0">
                <a:latin typeface="Meiryo UI" panose="020B0604030504040204" pitchFamily="50" charset="-128"/>
                <a:ea typeface="Meiryo UI" panose="020B0604030504040204" pitchFamily="50" charset="-128"/>
              </a:rPr>
              <a:t>　</a:t>
            </a:r>
            <a:r>
              <a:rPr lang="ja-JP" altLang="en-US" sz="2800" dirty="0" smtClean="0">
                <a:latin typeface="Meiryo UI" panose="020B0604030504040204" pitchFamily="50" charset="-128"/>
                <a:ea typeface="Meiryo UI" panose="020B0604030504040204" pitchFamily="50" charset="-128"/>
              </a:rPr>
              <a:t>　</a:t>
            </a:r>
            <a:r>
              <a:rPr kumimoji="1" lang="ja-JP" altLang="en-US" sz="2800" dirty="0" smtClean="0">
                <a:latin typeface="Meiryo UI" panose="020B0604030504040204" pitchFamily="50" charset="-128"/>
                <a:ea typeface="Meiryo UI" panose="020B0604030504040204" pitchFamily="50" charset="-128"/>
              </a:rPr>
              <a:t>①ブロックを長押しで電源</a:t>
            </a:r>
            <a:r>
              <a:rPr kumimoji="1" lang="en-US" altLang="ja-JP" sz="2800" dirty="0" smtClean="0">
                <a:latin typeface="Meiryo UI" panose="020B0604030504040204" pitchFamily="50" charset="-128"/>
                <a:ea typeface="Meiryo UI" panose="020B0604030504040204" pitchFamily="50" charset="-128"/>
              </a:rPr>
              <a:t>ON</a:t>
            </a:r>
          </a:p>
          <a:p>
            <a:r>
              <a:rPr lang="ja-JP" altLang="en-US" sz="2800" dirty="0">
                <a:solidFill>
                  <a:srgbClr val="FF0000"/>
                </a:solidFill>
                <a:latin typeface="Meiryo UI" panose="020B0604030504040204" pitchFamily="50" charset="-128"/>
                <a:ea typeface="Meiryo UI" panose="020B0604030504040204" pitchFamily="50" charset="-128"/>
              </a:rPr>
              <a:t>　</a:t>
            </a:r>
            <a:r>
              <a:rPr lang="ja-JP" altLang="en-US" sz="3600" b="1" dirty="0" smtClean="0">
                <a:solidFill>
                  <a:srgbClr val="FF0000"/>
                </a:solidFill>
                <a:latin typeface="Meiryo UI" panose="020B0604030504040204" pitchFamily="50" charset="-128"/>
                <a:ea typeface="Meiryo UI" panose="020B0604030504040204" pitchFamily="50" charset="-128"/>
              </a:rPr>
              <a:t>（白く光ったら手をはなす）</a:t>
            </a:r>
            <a:endParaRPr kumimoji="1" lang="en-US" altLang="ja-JP" sz="3600" b="1" dirty="0" smtClean="0">
              <a:solidFill>
                <a:srgbClr val="FF0000"/>
              </a:solidFill>
              <a:latin typeface="Meiryo UI" panose="020B0604030504040204" pitchFamily="50" charset="-128"/>
              <a:ea typeface="Meiryo UI" panose="020B0604030504040204" pitchFamily="50" charset="-128"/>
            </a:endParaRPr>
          </a:p>
          <a:p>
            <a:r>
              <a:rPr lang="ja-JP" altLang="en-US" sz="2800" dirty="0" smtClean="0">
                <a:solidFill>
                  <a:srgbClr val="FF0000"/>
                </a:solidFill>
                <a:latin typeface="Meiryo UI" panose="020B0604030504040204" pitchFamily="50" charset="-128"/>
                <a:ea typeface="Meiryo UI" panose="020B0604030504040204" pitchFamily="50" charset="-128"/>
              </a:rPr>
              <a:t>　</a:t>
            </a:r>
            <a:r>
              <a:rPr lang="ja-JP" altLang="en-US" sz="2800" dirty="0">
                <a:solidFill>
                  <a:srgbClr val="FF0000"/>
                </a:solidFill>
                <a:latin typeface="Meiryo UI" panose="020B0604030504040204" pitchFamily="50" charset="-128"/>
                <a:ea typeface="Meiryo UI" panose="020B0604030504040204" pitchFamily="50" charset="-128"/>
              </a:rPr>
              <a:t>　</a:t>
            </a:r>
            <a:r>
              <a:rPr lang="ja-JP" altLang="en-US" sz="2800" dirty="0" smtClean="0">
                <a:solidFill>
                  <a:srgbClr val="FF0000"/>
                </a:solidFill>
                <a:latin typeface="Meiryo UI" panose="020B0604030504040204" pitchFamily="50" charset="-128"/>
                <a:ea typeface="Meiryo UI" panose="020B0604030504040204" pitchFamily="50" charset="-128"/>
              </a:rPr>
              <a:t>　　　　</a:t>
            </a:r>
            <a:r>
              <a:rPr lang="ja-JP" altLang="en-US" sz="2800" dirty="0" smtClean="0">
                <a:latin typeface="Meiryo UI" panose="020B0604030504040204" pitchFamily="50" charset="-128"/>
                <a:ea typeface="Meiryo UI" panose="020B0604030504040204" pitchFamily="50" charset="-128"/>
              </a:rPr>
              <a:t>↓</a:t>
            </a:r>
            <a:r>
              <a:rPr lang="ja-JP" altLang="en-US" sz="2800" dirty="0" smtClean="0">
                <a:solidFill>
                  <a:srgbClr val="FF0000"/>
                </a:solidFill>
                <a:latin typeface="Meiryo UI" panose="020B0604030504040204" pitchFamily="50" charset="-128"/>
                <a:ea typeface="Meiryo UI" panose="020B0604030504040204" pitchFamily="50" charset="-128"/>
              </a:rPr>
              <a:t>　</a:t>
            </a:r>
            <a:endParaRPr kumimoji="1" lang="en-US" altLang="ja-JP" sz="2800" dirty="0" smtClean="0">
              <a:solidFill>
                <a:srgbClr val="FF0000"/>
              </a:solidFill>
              <a:latin typeface="Meiryo UI" panose="020B0604030504040204" pitchFamily="50" charset="-128"/>
              <a:ea typeface="Meiryo UI" panose="020B0604030504040204" pitchFamily="50" charset="-128"/>
            </a:endParaRPr>
          </a:p>
          <a:p>
            <a:r>
              <a:rPr lang="ja-JP" altLang="en-US" sz="2800" dirty="0" smtClean="0">
                <a:latin typeface="Meiryo UI" panose="020B0604030504040204" pitchFamily="50" charset="-128"/>
                <a:ea typeface="Meiryo UI" panose="020B0604030504040204" pitchFamily="50" charset="-128"/>
              </a:rPr>
              <a:t>　　②</a:t>
            </a:r>
            <a:r>
              <a:rPr lang="en-US" altLang="ja-JP" sz="2800" dirty="0" smtClean="0">
                <a:latin typeface="Meiryo UI" panose="020B0604030504040204" pitchFamily="50" charset="-128"/>
                <a:ea typeface="Meiryo UI" panose="020B0604030504040204" pitchFamily="50" charset="-128"/>
              </a:rPr>
              <a:t>	</a:t>
            </a:r>
            <a:r>
              <a:rPr lang="en-US" altLang="ja-JP" sz="4000" b="1" dirty="0" smtClean="0">
                <a:solidFill>
                  <a:srgbClr val="FF0000"/>
                </a:solidFill>
                <a:latin typeface="Meiryo UI" panose="020B0604030504040204" pitchFamily="50" charset="-128"/>
                <a:ea typeface="Meiryo UI" panose="020B0604030504040204" pitchFamily="50" charset="-128"/>
              </a:rPr>
              <a:t>10</a:t>
            </a:r>
            <a:r>
              <a:rPr lang="ja-JP" altLang="en-US" sz="4000" b="1" dirty="0" smtClean="0">
                <a:solidFill>
                  <a:srgbClr val="FF0000"/>
                </a:solidFill>
                <a:latin typeface="Meiryo UI" panose="020B0604030504040204" pitchFamily="50" charset="-128"/>
                <a:ea typeface="Meiryo UI" panose="020B0604030504040204" pitchFamily="50" charset="-128"/>
              </a:rPr>
              <a:t>秒くらい待つ</a:t>
            </a:r>
            <a:endParaRPr lang="en-US" altLang="ja-JP" sz="4000" b="1" dirty="0" smtClean="0">
              <a:solidFill>
                <a:srgbClr val="FF0000"/>
              </a:solidFill>
              <a:latin typeface="Meiryo UI" panose="020B0604030504040204" pitchFamily="50" charset="-128"/>
              <a:ea typeface="Meiryo UI" panose="020B0604030504040204" pitchFamily="50" charset="-128"/>
            </a:endParaRPr>
          </a:p>
          <a:p>
            <a:r>
              <a:rPr lang="ja-JP" altLang="en-US" sz="2800" dirty="0" smtClean="0">
                <a:latin typeface="Meiryo UI" panose="020B0604030504040204" pitchFamily="50" charset="-128"/>
                <a:ea typeface="Meiryo UI" panose="020B0604030504040204" pitchFamily="50" charset="-128"/>
              </a:rPr>
              <a:t>　　　　　　↓</a:t>
            </a:r>
            <a:endParaRPr lang="en-US" altLang="ja-JP" sz="2800" dirty="0" smtClean="0">
              <a:latin typeface="Meiryo UI" panose="020B0604030504040204" pitchFamily="50" charset="-128"/>
              <a:ea typeface="Meiryo UI" panose="020B0604030504040204" pitchFamily="50" charset="-128"/>
            </a:endParaRPr>
          </a:p>
          <a:p>
            <a:r>
              <a:rPr kumimoji="1" lang="ja-JP" altLang="en-US" sz="2800" dirty="0" smtClean="0">
                <a:latin typeface="Meiryo UI" panose="020B0604030504040204" pitchFamily="50" charset="-128"/>
                <a:ea typeface="Meiryo UI" panose="020B0604030504040204" pitchFamily="50" charset="-128"/>
              </a:rPr>
              <a:t>　　③タグのびっくりマークが消えたら</a:t>
            </a:r>
            <a:endParaRPr kumimoji="1" lang="en-US" altLang="ja-JP" sz="2800" dirty="0" smtClean="0">
              <a:latin typeface="Meiryo UI" panose="020B0604030504040204" pitchFamily="50" charset="-128"/>
              <a:ea typeface="Meiryo UI" panose="020B0604030504040204" pitchFamily="50" charset="-128"/>
            </a:endParaRPr>
          </a:p>
          <a:p>
            <a:r>
              <a:rPr lang="ja-JP" altLang="en-US" sz="2800" dirty="0">
                <a:latin typeface="Meiryo UI" panose="020B0604030504040204" pitchFamily="50" charset="-128"/>
                <a:ea typeface="Meiryo UI" panose="020B0604030504040204" pitchFamily="50" charset="-128"/>
              </a:rPr>
              <a:t>　</a:t>
            </a:r>
            <a:r>
              <a:rPr lang="ja-JP" altLang="en-US" sz="2800" dirty="0" smtClean="0">
                <a:latin typeface="Meiryo UI" panose="020B0604030504040204" pitchFamily="50" charset="-128"/>
                <a:ea typeface="Meiryo UI" panose="020B0604030504040204" pitchFamily="50" charset="-128"/>
              </a:rPr>
              <a:t>　　</a:t>
            </a:r>
            <a:r>
              <a:rPr kumimoji="1" lang="ja-JP" altLang="en-US" sz="2800" dirty="0" smtClean="0">
                <a:latin typeface="Meiryo UI" panose="020B0604030504040204" pitchFamily="50" charset="-128"/>
                <a:ea typeface="Meiryo UI" panose="020B0604030504040204" pitchFamily="50" charset="-128"/>
              </a:rPr>
              <a:t>接続完了</a:t>
            </a:r>
            <a:endParaRPr kumimoji="1" lang="en-US" altLang="ja-JP" sz="2800" dirty="0" smtClean="0">
              <a:latin typeface="Meiryo UI" panose="020B0604030504040204" pitchFamily="50" charset="-128"/>
              <a:ea typeface="Meiryo UI" panose="020B0604030504040204" pitchFamily="50" charset="-128"/>
            </a:endParaRPr>
          </a:p>
        </p:txBody>
      </p:sp>
      <p:sp>
        <p:nvSpPr>
          <p:cNvPr id="31" name="動作設定ボタン: 進む/次へ 30">
            <a:hlinkClick r:id="" action="ppaction://hlinkshowjump?jump=nextslide" highlightClick="1"/>
          </p:cNvPr>
          <p:cNvSpPr/>
          <p:nvPr/>
        </p:nvSpPr>
        <p:spPr>
          <a:xfrm>
            <a:off x="11417251" y="6218909"/>
            <a:ext cx="634181" cy="516194"/>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26156629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タイトル 1"/>
          <p:cNvSpPr txBox="1">
            <a:spLocks/>
          </p:cNvSpPr>
          <p:nvPr/>
        </p:nvSpPr>
        <p:spPr>
          <a:xfrm>
            <a:off x="1250769" y="1916249"/>
            <a:ext cx="9983288" cy="21209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sz="5400" dirty="0" smtClean="0">
                <a:latin typeface="Meiryo UI" panose="020B0604030504040204" pitchFamily="50" charset="-128"/>
                <a:ea typeface="Meiryo UI" panose="020B0604030504040204" pitchFamily="50" charset="-128"/>
              </a:rPr>
              <a:t>明るい時に消え、暗い時だけ光る</a:t>
            </a:r>
            <a:endParaRPr lang="en-US" altLang="ja-JP" sz="5400" dirty="0" smtClean="0">
              <a:latin typeface="Meiryo UI" panose="020B0604030504040204" pitchFamily="50" charset="-128"/>
              <a:ea typeface="Meiryo UI" panose="020B0604030504040204" pitchFamily="50" charset="-128"/>
            </a:endParaRPr>
          </a:p>
          <a:p>
            <a:pPr algn="ctr"/>
            <a:r>
              <a:rPr lang="ja-JP" altLang="en-US" sz="5400" dirty="0" smtClean="0">
                <a:latin typeface="Meiryo UI" panose="020B0604030504040204" pitchFamily="50" charset="-128"/>
                <a:ea typeface="Meiryo UI" panose="020B0604030504040204" pitchFamily="50" charset="-128"/>
              </a:rPr>
              <a:t>プログラムを作ろう</a:t>
            </a:r>
            <a:endParaRPr lang="ja-JP" altLang="en-US" sz="5400" dirty="0">
              <a:latin typeface="Meiryo UI" panose="020B0604030504040204" pitchFamily="50" charset="-128"/>
              <a:ea typeface="Meiryo UI" panose="020B0604030504040204" pitchFamily="50" charset="-128"/>
            </a:endParaRPr>
          </a:p>
        </p:txBody>
      </p:sp>
      <p:sp>
        <p:nvSpPr>
          <p:cNvPr id="4" name="動作設定ボタン: 進む/次へ 3">
            <a:hlinkClick r:id="" action="ppaction://hlinkshowjump?jump=nextslide" highlightClick="1"/>
          </p:cNvPr>
          <p:cNvSpPr/>
          <p:nvPr/>
        </p:nvSpPr>
        <p:spPr>
          <a:xfrm>
            <a:off x="11385753" y="6209071"/>
            <a:ext cx="634181" cy="516194"/>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84259075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グループ化 5"/>
          <p:cNvGrpSpPr/>
          <p:nvPr/>
        </p:nvGrpSpPr>
        <p:grpSpPr>
          <a:xfrm>
            <a:off x="948492" y="1296001"/>
            <a:ext cx="9928665" cy="5575002"/>
            <a:chOff x="1209822" y="1350497"/>
            <a:chExt cx="9734843" cy="5387927"/>
          </a:xfrm>
        </p:grpSpPr>
        <p:sp>
          <p:nvSpPr>
            <p:cNvPr id="3" name="角丸四角形 2"/>
            <p:cNvSpPr/>
            <p:nvPr/>
          </p:nvSpPr>
          <p:spPr>
            <a:xfrm>
              <a:off x="1209822" y="1350497"/>
              <a:ext cx="9734843" cy="5387927"/>
            </a:xfrm>
            <a:prstGeom prst="roundRect">
              <a:avLst>
                <a:gd name="adj" fmla="val 7428"/>
              </a:avLst>
            </a:prstGeom>
            <a:solidFill>
              <a:schemeClr val="tx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p:cNvSpPr/>
            <p:nvPr/>
          </p:nvSpPr>
          <p:spPr>
            <a:xfrm>
              <a:off x="1505242" y="1536933"/>
              <a:ext cx="9144001" cy="5008098"/>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0" name="タイトル 1"/>
          <p:cNvSpPr txBox="1">
            <a:spLocks/>
          </p:cNvSpPr>
          <p:nvPr/>
        </p:nvSpPr>
        <p:spPr>
          <a:xfrm>
            <a:off x="-1" y="-20580"/>
            <a:ext cx="12192001" cy="756904"/>
          </a:xfrm>
          <a:prstGeom prst="rect">
            <a:avLst/>
          </a:prstGeom>
          <a:solidFill>
            <a:schemeClr val="bg1">
              <a:lumMod val="85000"/>
            </a:schemeClr>
          </a:solidFill>
        </p:spPr>
        <p:txBody>
          <a:bodyPr vert="horz" lIns="91440" tIns="45720" rIns="91440" bIns="45720" rtlCol="0" anchor="ctr">
            <a:noAutofit/>
          </a:bodyPr>
          <a:lstStyle>
            <a:lvl1pPr algn="l"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ja-JP" altLang="en-US" sz="4000" dirty="0">
                <a:latin typeface="Meiryo UI" panose="020B0604030504040204" pitchFamily="50" charset="-128"/>
                <a:ea typeface="Meiryo UI" panose="020B0604030504040204" pitchFamily="50" charset="-128"/>
              </a:rPr>
              <a:t> </a:t>
            </a:r>
            <a:r>
              <a:rPr lang="ja-JP" altLang="en-US" sz="4000" dirty="0" smtClean="0">
                <a:latin typeface="Meiryo UI" panose="020B0604030504040204" pitchFamily="50" charset="-128"/>
                <a:ea typeface="Meiryo UI" panose="020B0604030504040204" pitchFamily="50" charset="-128"/>
              </a:rPr>
              <a:t>人感センサーの反応の確認　　　　　　　　　　</a:t>
            </a:r>
            <a:r>
              <a:rPr lang="ja-JP" altLang="en-US" sz="3600" dirty="0" smtClean="0">
                <a:solidFill>
                  <a:schemeClr val="accent1">
                    <a:lumMod val="75000"/>
                  </a:schemeClr>
                </a:solidFill>
                <a:latin typeface="Meiryo UI" panose="020B0604030504040204" pitchFamily="50" charset="-128"/>
                <a:ea typeface="Meiryo UI" panose="020B0604030504040204" pitchFamily="50" charset="-128"/>
              </a:rPr>
              <a:t>「</a:t>
            </a:r>
            <a:r>
              <a:rPr lang="ja-JP" altLang="en-US" sz="3200" dirty="0">
                <a:solidFill>
                  <a:schemeClr val="accent1">
                    <a:lumMod val="75000"/>
                  </a:schemeClr>
                </a:solidFill>
                <a:latin typeface="Meiryo UI" panose="020B0604030504040204" pitchFamily="50" charset="-128"/>
                <a:ea typeface="Meiryo UI" panose="020B0604030504040204" pitchFamily="50" charset="-128"/>
              </a:rPr>
              <a:t>やってみよう！</a:t>
            </a:r>
            <a:r>
              <a:rPr lang="ja-JP" altLang="en-US" sz="3200" dirty="0" smtClean="0">
                <a:solidFill>
                  <a:schemeClr val="accent1">
                    <a:lumMod val="75000"/>
                  </a:schemeClr>
                </a:solidFill>
                <a:latin typeface="Meiryo UI" panose="020B0604030504040204" pitchFamily="50" charset="-128"/>
                <a:ea typeface="Meiryo UI" panose="020B0604030504040204" pitchFamily="50" charset="-128"/>
              </a:rPr>
              <a:t>」</a:t>
            </a:r>
            <a:endParaRPr lang="ja-JP" altLang="en-US" sz="3200" dirty="0"/>
          </a:p>
        </p:txBody>
      </p:sp>
      <p:pic>
        <p:nvPicPr>
          <p:cNvPr id="48" name="図 4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289627" y="1600883"/>
            <a:ext cx="432000" cy="396837"/>
          </a:xfrm>
          <a:prstGeom prst="rect">
            <a:avLst/>
          </a:prstGeom>
        </p:spPr>
      </p:pic>
      <p:pic>
        <p:nvPicPr>
          <p:cNvPr id="50" name="図 49"/>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305989" y="2274610"/>
            <a:ext cx="432000" cy="405975"/>
          </a:xfrm>
          <a:prstGeom prst="rect">
            <a:avLst/>
          </a:prstGeom>
        </p:spPr>
      </p:pic>
      <p:pic>
        <p:nvPicPr>
          <p:cNvPr id="51" name="図 50"/>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318218" y="2924874"/>
            <a:ext cx="432000" cy="426732"/>
          </a:xfrm>
          <a:prstGeom prst="rect">
            <a:avLst/>
          </a:prstGeom>
        </p:spPr>
      </p:pic>
      <p:sp>
        <p:nvSpPr>
          <p:cNvPr id="56" name="テキスト ボックス 55"/>
          <p:cNvSpPr txBox="1"/>
          <p:nvPr/>
        </p:nvSpPr>
        <p:spPr>
          <a:xfrm>
            <a:off x="9806931" y="1600883"/>
            <a:ext cx="640158" cy="276999"/>
          </a:xfrm>
          <a:prstGeom prst="rect">
            <a:avLst/>
          </a:prstGeom>
          <a:noFill/>
        </p:spPr>
        <p:txBody>
          <a:bodyPr wrap="square" rtlCol="0">
            <a:spAutoFit/>
          </a:bodyPr>
          <a:lstStyle/>
          <a:p>
            <a:r>
              <a:rPr kumimoji="1" lang="ja-JP" altLang="en-US" sz="1200" dirty="0" smtClean="0">
                <a:latin typeface="Meiryo UI" panose="020B0604030504040204" pitchFamily="50" charset="-128"/>
                <a:ea typeface="Meiryo UI" panose="020B0604030504040204" pitchFamily="50" charset="-128"/>
              </a:rPr>
              <a:t>人感</a:t>
            </a:r>
            <a:endParaRPr kumimoji="1" lang="ja-JP" altLang="en-US" sz="1200" dirty="0">
              <a:latin typeface="Meiryo UI" panose="020B0604030504040204" pitchFamily="50" charset="-128"/>
              <a:ea typeface="Meiryo UI" panose="020B0604030504040204" pitchFamily="50" charset="-128"/>
            </a:endParaRPr>
          </a:p>
        </p:txBody>
      </p:sp>
      <p:sp>
        <p:nvSpPr>
          <p:cNvPr id="58" name="テキスト ボックス 57"/>
          <p:cNvSpPr txBox="1"/>
          <p:nvPr/>
        </p:nvSpPr>
        <p:spPr>
          <a:xfrm>
            <a:off x="9806931" y="2274610"/>
            <a:ext cx="652066" cy="276999"/>
          </a:xfrm>
          <a:prstGeom prst="rect">
            <a:avLst/>
          </a:prstGeom>
          <a:noFill/>
        </p:spPr>
        <p:txBody>
          <a:bodyPr wrap="square" rtlCol="0">
            <a:spAutoFit/>
          </a:bodyPr>
          <a:lstStyle/>
          <a:p>
            <a:r>
              <a:rPr lang="ja-JP" altLang="en-US" sz="1200" dirty="0">
                <a:latin typeface="Meiryo UI" panose="020B0604030504040204" pitchFamily="50" charset="-128"/>
                <a:ea typeface="Meiryo UI" panose="020B0604030504040204" pitchFamily="50" charset="-128"/>
              </a:rPr>
              <a:t>明</a:t>
            </a:r>
            <a:r>
              <a:rPr lang="ja-JP" altLang="en-US" sz="1200" dirty="0" smtClean="0">
                <a:latin typeface="Meiryo UI" panose="020B0604030504040204" pitchFamily="50" charset="-128"/>
                <a:ea typeface="Meiryo UI" panose="020B0604030504040204" pitchFamily="50" charset="-128"/>
              </a:rPr>
              <a:t>るさ</a:t>
            </a:r>
            <a:endParaRPr kumimoji="1" lang="ja-JP" altLang="en-US" sz="1200" dirty="0">
              <a:latin typeface="Meiryo UI" panose="020B0604030504040204" pitchFamily="50" charset="-128"/>
              <a:ea typeface="Meiryo UI" panose="020B0604030504040204" pitchFamily="50" charset="-128"/>
            </a:endParaRPr>
          </a:p>
        </p:txBody>
      </p:sp>
      <p:sp>
        <p:nvSpPr>
          <p:cNvPr id="59" name="テキスト ボックス 58"/>
          <p:cNvSpPr txBox="1"/>
          <p:nvPr/>
        </p:nvSpPr>
        <p:spPr>
          <a:xfrm>
            <a:off x="9853896" y="2999740"/>
            <a:ext cx="652066" cy="276999"/>
          </a:xfrm>
          <a:prstGeom prst="rect">
            <a:avLst/>
          </a:prstGeom>
          <a:noFill/>
        </p:spPr>
        <p:txBody>
          <a:bodyPr wrap="square" rtlCol="0">
            <a:spAutoFit/>
          </a:bodyPr>
          <a:lstStyle/>
          <a:p>
            <a:r>
              <a:rPr lang="en-US" altLang="ja-JP" sz="1200" dirty="0" smtClean="0">
                <a:latin typeface="Meiryo UI" panose="020B0604030504040204" pitchFamily="50" charset="-128"/>
                <a:ea typeface="Meiryo UI" panose="020B0604030504040204" pitchFamily="50" charset="-128"/>
              </a:rPr>
              <a:t>GPIO</a:t>
            </a:r>
            <a:endParaRPr kumimoji="1" lang="ja-JP" altLang="en-US" sz="1200" dirty="0">
              <a:latin typeface="Meiryo UI" panose="020B0604030504040204" pitchFamily="50" charset="-128"/>
              <a:ea typeface="Meiryo UI" panose="020B0604030504040204" pitchFamily="50" charset="-128"/>
            </a:endParaRPr>
          </a:p>
        </p:txBody>
      </p:sp>
      <p:pic>
        <p:nvPicPr>
          <p:cNvPr id="20" name="図 19"/>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582676" y="1593983"/>
            <a:ext cx="7455228" cy="4971837"/>
          </a:xfrm>
          <a:prstGeom prst="rect">
            <a:avLst/>
          </a:prstGeom>
        </p:spPr>
      </p:pic>
      <p:pic>
        <p:nvPicPr>
          <p:cNvPr id="37" name="図 36"/>
          <p:cNvPicPr>
            <a:picLocks noChangeAspect="1"/>
          </p:cNvPicPr>
          <p:nvPr/>
        </p:nvPicPr>
        <p:blipFill rotWithShape="1">
          <a:blip r:embed="rId7" cstate="screen">
            <a:extLst>
              <a:ext uri="{28A0092B-C50C-407E-A947-70E740481C1C}">
                <a14:useLocalDpi xmlns:a14="http://schemas.microsoft.com/office/drawing/2010/main"/>
              </a:ext>
            </a:extLst>
          </a:blip>
          <a:srcRect t="1709"/>
          <a:stretch/>
        </p:blipFill>
        <p:spPr>
          <a:xfrm>
            <a:off x="5571711" y="4375508"/>
            <a:ext cx="1071903" cy="2070839"/>
          </a:xfrm>
          <a:prstGeom prst="rect">
            <a:avLst/>
          </a:prstGeom>
        </p:spPr>
      </p:pic>
      <p:sp>
        <p:nvSpPr>
          <p:cNvPr id="32" name="正方形/長方形 31"/>
          <p:cNvSpPr/>
          <p:nvPr/>
        </p:nvSpPr>
        <p:spPr>
          <a:xfrm>
            <a:off x="1788204" y="764445"/>
            <a:ext cx="7044173" cy="523220"/>
          </a:xfrm>
          <a:prstGeom prst="rect">
            <a:avLst/>
          </a:prstGeom>
        </p:spPr>
        <p:txBody>
          <a:bodyPr wrap="square">
            <a:spAutoFit/>
          </a:bodyPr>
          <a:lstStyle/>
          <a:p>
            <a:r>
              <a:rPr lang="ja-JP" altLang="en-US" sz="2800" b="1" dirty="0" smtClean="0">
                <a:solidFill>
                  <a:srgbClr val="FF0000"/>
                </a:solidFill>
                <a:latin typeface="Meiryo UI" panose="020B0604030504040204" pitchFamily="50" charset="-128"/>
                <a:ea typeface="Meiryo UI" panose="020B0604030504040204" pitchFamily="50" charset="-128"/>
              </a:rPr>
              <a:t>人感センサーの反応を確認してみよう</a:t>
            </a:r>
            <a:endParaRPr lang="ja-JP" altLang="en-US" sz="2800" b="1" dirty="0">
              <a:solidFill>
                <a:srgbClr val="FF0000"/>
              </a:solidFill>
            </a:endParaRPr>
          </a:p>
        </p:txBody>
      </p:sp>
      <p:sp>
        <p:nvSpPr>
          <p:cNvPr id="35" name="正方形/長方形 34"/>
          <p:cNvSpPr/>
          <p:nvPr/>
        </p:nvSpPr>
        <p:spPr>
          <a:xfrm>
            <a:off x="5584324" y="5358058"/>
            <a:ext cx="1016398" cy="8883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角丸四角形吹き出し 35"/>
          <p:cNvSpPr/>
          <p:nvPr/>
        </p:nvSpPr>
        <p:spPr>
          <a:xfrm>
            <a:off x="467125" y="4662481"/>
            <a:ext cx="3685431" cy="1568824"/>
          </a:xfrm>
          <a:prstGeom prst="wedgeRoundRectCallout">
            <a:avLst>
              <a:gd name="adj1" fmla="val 69429"/>
              <a:gd name="adj2" fmla="val -5689"/>
              <a:gd name="adj3" fmla="val 16667"/>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smtClean="0">
                <a:solidFill>
                  <a:schemeClr val="bg1"/>
                </a:solidFill>
                <a:latin typeface="メイリオ" panose="020B0604030504040204" pitchFamily="50" charset="-128"/>
                <a:ea typeface="メイリオ" panose="020B0604030504040204" pitchFamily="50" charset="-128"/>
              </a:rPr>
              <a:t>センサーが反応して</a:t>
            </a:r>
            <a:endParaRPr lang="en-US" altLang="ja-JP" sz="2400" b="1" dirty="0" smtClean="0">
              <a:solidFill>
                <a:schemeClr val="bg1"/>
              </a:solidFill>
              <a:latin typeface="メイリオ" panose="020B0604030504040204" pitchFamily="50" charset="-128"/>
              <a:ea typeface="メイリオ" panose="020B0604030504040204" pitchFamily="50" charset="-128"/>
            </a:endParaRPr>
          </a:p>
          <a:p>
            <a:pPr algn="ctr"/>
            <a:r>
              <a:rPr kumimoji="1" lang="ja-JP" altLang="en-US" sz="2400" b="1" dirty="0" smtClean="0">
                <a:solidFill>
                  <a:schemeClr val="bg1"/>
                </a:solidFill>
                <a:latin typeface="メイリオ" panose="020B0604030504040204" pitchFamily="50" charset="-128"/>
                <a:ea typeface="メイリオ" panose="020B0604030504040204" pitchFamily="50" charset="-128"/>
              </a:rPr>
              <a:t>ブロックが光るか</a:t>
            </a:r>
            <a:endParaRPr kumimoji="1" lang="en-US" altLang="ja-JP" sz="2400" b="1" dirty="0" smtClean="0">
              <a:solidFill>
                <a:schemeClr val="bg1"/>
              </a:solidFill>
              <a:latin typeface="メイリオ" panose="020B0604030504040204" pitchFamily="50" charset="-128"/>
              <a:ea typeface="メイリオ" panose="020B0604030504040204" pitchFamily="50" charset="-128"/>
            </a:endParaRPr>
          </a:p>
          <a:p>
            <a:pPr algn="ctr"/>
            <a:r>
              <a:rPr kumimoji="1" lang="ja-JP" altLang="en-US" sz="2400" b="1" dirty="0" smtClean="0">
                <a:solidFill>
                  <a:schemeClr val="bg1"/>
                </a:solidFill>
                <a:latin typeface="メイリオ" panose="020B0604030504040204" pitchFamily="50" charset="-128"/>
                <a:ea typeface="メイリオ" panose="020B0604030504040204" pitchFamily="50" charset="-128"/>
              </a:rPr>
              <a:t>確認しましょう</a:t>
            </a:r>
            <a:endParaRPr kumimoji="1" lang="ja-JP" altLang="en-US" sz="2400" b="1" dirty="0">
              <a:solidFill>
                <a:schemeClr val="bg1"/>
              </a:solidFill>
              <a:latin typeface="メイリオ" panose="020B0604030504040204" pitchFamily="50" charset="-128"/>
              <a:ea typeface="メイリオ" panose="020B0604030504040204" pitchFamily="50" charset="-128"/>
            </a:endParaRPr>
          </a:p>
        </p:txBody>
      </p:sp>
      <p:sp>
        <p:nvSpPr>
          <p:cNvPr id="34" name="円柱 33"/>
          <p:cNvSpPr/>
          <p:nvPr/>
        </p:nvSpPr>
        <p:spPr>
          <a:xfrm>
            <a:off x="5614604" y="3287375"/>
            <a:ext cx="986118" cy="2079135"/>
          </a:xfrm>
          <a:prstGeom prst="can">
            <a:avLst/>
          </a:prstGeom>
          <a:solidFill>
            <a:srgbClr val="FFCCFF">
              <a:alpha val="63000"/>
            </a:srgb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3" name="図 32"/>
          <p:cNvPicPr>
            <a:picLocks noChangeAspect="1"/>
          </p:cNvPicPr>
          <p:nvPr/>
        </p:nvPicPr>
        <p:blipFill rotWithShape="1">
          <a:blip r:embed="rId8" cstate="screen">
            <a:extLst>
              <a:ext uri="{28A0092B-C50C-407E-A947-70E740481C1C}">
                <a14:useLocalDpi xmlns:a14="http://schemas.microsoft.com/office/drawing/2010/main"/>
              </a:ext>
            </a:extLst>
          </a:blip>
          <a:srcRect l="18213" t="14922" r="17952" b="15690"/>
          <a:stretch/>
        </p:blipFill>
        <p:spPr>
          <a:xfrm rot="4169428">
            <a:off x="3544825" y="2247310"/>
            <a:ext cx="1171012" cy="1796420"/>
          </a:xfrm>
          <a:prstGeom prst="rect">
            <a:avLst/>
          </a:prstGeom>
        </p:spPr>
      </p:pic>
      <p:grpSp>
        <p:nvGrpSpPr>
          <p:cNvPr id="24" name="グループ化 23"/>
          <p:cNvGrpSpPr/>
          <p:nvPr/>
        </p:nvGrpSpPr>
        <p:grpSpPr>
          <a:xfrm>
            <a:off x="7308967" y="1551799"/>
            <a:ext cx="2213022" cy="707654"/>
            <a:chOff x="5645229" y="2414799"/>
            <a:chExt cx="2592387" cy="845810"/>
          </a:xfrm>
        </p:grpSpPr>
        <p:grpSp>
          <p:nvGrpSpPr>
            <p:cNvPr id="25" name="グループ化 24"/>
            <p:cNvGrpSpPr/>
            <p:nvPr/>
          </p:nvGrpSpPr>
          <p:grpSpPr>
            <a:xfrm>
              <a:off x="5645229" y="2414799"/>
              <a:ext cx="2592387" cy="845810"/>
              <a:chOff x="800100" y="840204"/>
              <a:chExt cx="2592387" cy="845810"/>
            </a:xfrm>
          </p:grpSpPr>
          <p:grpSp>
            <p:nvGrpSpPr>
              <p:cNvPr id="27" name="グループ化 26"/>
              <p:cNvGrpSpPr/>
              <p:nvPr/>
            </p:nvGrpSpPr>
            <p:grpSpPr>
              <a:xfrm>
                <a:off x="800100" y="840204"/>
                <a:ext cx="2592387" cy="845810"/>
                <a:chOff x="722313" y="1768475"/>
                <a:chExt cx="2592387" cy="845810"/>
              </a:xfrm>
            </p:grpSpPr>
            <p:grpSp>
              <p:nvGrpSpPr>
                <p:cNvPr id="29" name="グループ化 28"/>
                <p:cNvGrpSpPr/>
                <p:nvPr/>
              </p:nvGrpSpPr>
              <p:grpSpPr>
                <a:xfrm>
                  <a:off x="2959100" y="1768475"/>
                  <a:ext cx="355600" cy="845810"/>
                  <a:chOff x="2959100" y="1768475"/>
                  <a:chExt cx="355600" cy="845810"/>
                </a:xfrm>
              </p:grpSpPr>
              <p:sp>
                <p:nvSpPr>
                  <p:cNvPr id="39" name="楕円 38"/>
                  <p:cNvSpPr/>
                  <p:nvPr/>
                </p:nvSpPr>
                <p:spPr>
                  <a:xfrm>
                    <a:off x="2959100" y="1856896"/>
                    <a:ext cx="355600" cy="668968"/>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正方形/長方形 39"/>
                  <p:cNvSpPr/>
                  <p:nvPr/>
                </p:nvSpPr>
                <p:spPr>
                  <a:xfrm>
                    <a:off x="3048000" y="1768475"/>
                    <a:ext cx="152400" cy="84581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1" name="正方形/長方形 30"/>
                <p:cNvSpPr/>
                <p:nvPr/>
              </p:nvSpPr>
              <p:spPr>
                <a:xfrm>
                  <a:off x="722313" y="1768475"/>
                  <a:ext cx="2376487" cy="845810"/>
                </a:xfrm>
                <a:prstGeom prst="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8" name="図 37"/>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736600" y="1775907"/>
                  <a:ext cx="685800" cy="838378"/>
                </a:xfrm>
                <a:prstGeom prst="rect">
                  <a:avLst/>
                </a:prstGeom>
              </p:spPr>
            </p:pic>
          </p:grpSp>
          <p:sp>
            <p:nvSpPr>
              <p:cNvPr id="28" name="テキスト ボックス 27"/>
              <p:cNvSpPr txBox="1"/>
              <p:nvPr/>
            </p:nvSpPr>
            <p:spPr>
              <a:xfrm>
                <a:off x="1500187" y="847308"/>
                <a:ext cx="684211" cy="276999"/>
              </a:xfrm>
              <a:prstGeom prst="rect">
                <a:avLst/>
              </a:prstGeom>
              <a:noFill/>
            </p:spPr>
            <p:txBody>
              <a:bodyPr wrap="square" rtlCol="0">
                <a:spAutoFit/>
              </a:bodyPr>
              <a:lstStyle/>
              <a:p>
                <a:r>
                  <a:rPr kumimoji="1" lang="ja-JP" altLang="en-US" sz="1200" dirty="0" smtClean="0">
                    <a:solidFill>
                      <a:schemeClr val="bg1">
                        <a:lumMod val="65000"/>
                      </a:schemeClr>
                    </a:solidFill>
                    <a:latin typeface="Meiryo UI" panose="020B0604030504040204" pitchFamily="50" charset="-128"/>
                    <a:ea typeface="Meiryo UI" panose="020B0604030504040204" pitchFamily="50" charset="-128"/>
                  </a:rPr>
                  <a:t>人感</a:t>
                </a:r>
                <a:endParaRPr kumimoji="1" lang="ja-JP" altLang="en-US" sz="1200" dirty="0">
                  <a:solidFill>
                    <a:schemeClr val="bg1">
                      <a:lumMod val="65000"/>
                    </a:schemeClr>
                  </a:solidFill>
                  <a:latin typeface="Meiryo UI" panose="020B0604030504040204" pitchFamily="50" charset="-128"/>
                  <a:ea typeface="Meiryo UI" panose="020B0604030504040204" pitchFamily="50" charset="-128"/>
                </a:endParaRPr>
              </a:p>
            </p:txBody>
          </p:sp>
        </p:grpSp>
        <p:sp>
          <p:nvSpPr>
            <p:cNvPr id="26" name="テキスト ボックス 25"/>
            <p:cNvSpPr txBox="1"/>
            <p:nvPr/>
          </p:nvSpPr>
          <p:spPr>
            <a:xfrm>
              <a:off x="6555937" y="2727880"/>
              <a:ext cx="1555752" cy="369332"/>
            </a:xfrm>
            <a:prstGeom prst="rect">
              <a:avLst/>
            </a:prstGeom>
            <a:noFill/>
          </p:spPr>
          <p:txBody>
            <a:bodyPr wrap="square" rtlCol="0">
              <a:spAutoFit/>
            </a:bodyPr>
            <a:lstStyle/>
            <a:p>
              <a:r>
                <a:rPr lang="ja-JP" altLang="en-US" b="1" dirty="0" smtClean="0">
                  <a:latin typeface="Meiryo UI" panose="020B0604030504040204" pitchFamily="50" charset="-128"/>
                  <a:ea typeface="Meiryo UI" panose="020B0604030504040204" pitchFamily="50" charset="-128"/>
                </a:rPr>
                <a:t>感知したら</a:t>
              </a:r>
              <a:endParaRPr kumimoji="1" lang="ja-JP" altLang="en-US" b="1" dirty="0">
                <a:latin typeface="Meiryo UI" panose="020B0604030504040204" pitchFamily="50" charset="-128"/>
                <a:ea typeface="Meiryo UI" panose="020B0604030504040204" pitchFamily="50" charset="-128"/>
              </a:endParaRPr>
            </a:p>
          </p:txBody>
        </p:sp>
      </p:grpSp>
      <p:pic>
        <p:nvPicPr>
          <p:cNvPr id="41" name="指３"/>
          <p:cNvPicPr>
            <a:picLocks noChangeAspect="1"/>
          </p:cNvPicPr>
          <p:nvPr/>
        </p:nvPicPr>
        <p:blipFill rotWithShape="1">
          <a:blip r:embed="rId10" cstate="screen">
            <a:extLst>
              <a:ext uri="{BEBA8EAE-BF5A-486C-A8C5-ECC9F3942E4B}">
                <a14:imgProps xmlns:a14="http://schemas.microsoft.com/office/drawing/2010/main">
                  <a14:imgLayer r:embed="rId11">
                    <a14:imgEffect>
                      <a14:backgroundRemoval t="0" b="100000" l="0" r="100000"/>
                    </a14:imgEffect>
                  </a14:imgLayer>
                </a14:imgProps>
              </a:ext>
              <a:ext uri="{28A0092B-C50C-407E-A947-70E740481C1C}">
                <a14:useLocalDpi xmlns:a14="http://schemas.microsoft.com/office/drawing/2010/main"/>
              </a:ext>
            </a:extLst>
          </a:blip>
          <a:srcRect/>
          <a:stretch/>
        </p:blipFill>
        <p:spPr>
          <a:xfrm rot="2465836">
            <a:off x="8769404" y="1656979"/>
            <a:ext cx="614228" cy="835045"/>
          </a:xfrm>
          <a:prstGeom prst="rect">
            <a:avLst/>
          </a:prstGeom>
        </p:spPr>
      </p:pic>
      <p:sp>
        <p:nvSpPr>
          <p:cNvPr id="42" name="角丸四角形吹き出し 41"/>
          <p:cNvSpPr/>
          <p:nvPr/>
        </p:nvSpPr>
        <p:spPr>
          <a:xfrm>
            <a:off x="8308185" y="2633926"/>
            <a:ext cx="3684523" cy="1360011"/>
          </a:xfrm>
          <a:prstGeom prst="wedgeRoundRectCallout">
            <a:avLst>
              <a:gd name="adj1" fmla="val -11676"/>
              <a:gd name="adj2" fmla="val -92853"/>
              <a:gd name="adj3" fmla="val 16667"/>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smtClean="0">
                <a:solidFill>
                  <a:schemeClr val="bg1"/>
                </a:solidFill>
                <a:latin typeface="メイリオ" panose="020B0604030504040204" pitchFamily="50" charset="-128"/>
                <a:ea typeface="メイリオ" panose="020B0604030504040204" pitchFamily="50" charset="-128"/>
              </a:rPr>
              <a:t>人感タグの命令を</a:t>
            </a:r>
            <a:endParaRPr lang="en-US" altLang="ja-JP" sz="2400" b="1" dirty="0" smtClean="0">
              <a:solidFill>
                <a:schemeClr val="bg1"/>
              </a:solidFill>
              <a:latin typeface="メイリオ" panose="020B0604030504040204" pitchFamily="50" charset="-128"/>
              <a:ea typeface="メイリオ" panose="020B0604030504040204" pitchFamily="50" charset="-128"/>
            </a:endParaRPr>
          </a:p>
          <a:p>
            <a:pPr algn="ctr"/>
            <a:r>
              <a:rPr lang="ja-JP" altLang="en-US" sz="2400" b="1" dirty="0" smtClean="0">
                <a:solidFill>
                  <a:schemeClr val="bg1"/>
                </a:solidFill>
                <a:latin typeface="メイリオ" panose="020B0604030504040204" pitchFamily="50" charset="-128"/>
                <a:ea typeface="メイリオ" panose="020B0604030504040204" pitchFamily="50" charset="-128"/>
              </a:rPr>
              <a:t>ドラッグしましょう</a:t>
            </a:r>
            <a:endParaRPr kumimoji="1" lang="ja-JP" altLang="en-US" sz="2400" b="1" dirty="0">
              <a:solidFill>
                <a:schemeClr val="bg1"/>
              </a:solidFill>
              <a:latin typeface="メイリオ" panose="020B0604030504040204" pitchFamily="50" charset="-128"/>
              <a:ea typeface="メイリオ" panose="020B0604030504040204" pitchFamily="50" charset="-128"/>
            </a:endParaRPr>
          </a:p>
        </p:txBody>
      </p:sp>
      <p:sp>
        <p:nvSpPr>
          <p:cNvPr id="43" name="動作設定ボタン: 進む/次へ 42">
            <a:hlinkClick r:id="" action="ppaction://hlinkshowjump?jump=nextslide" highlightClick="1"/>
          </p:cNvPr>
          <p:cNvSpPr/>
          <p:nvPr/>
        </p:nvSpPr>
        <p:spPr>
          <a:xfrm>
            <a:off x="11417251" y="6218909"/>
            <a:ext cx="634181" cy="516194"/>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30309646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afterEffect">
                                  <p:stCondLst>
                                    <p:cond delay="0"/>
                                  </p:stCondLst>
                                  <p:childTnLst>
                                    <p:animMotion origin="layout" path="M -4.375E-6 2.22222E-6 L -0.44218 0.01713 " pathEditMode="relative" rAng="0" ptsTypes="AA">
                                      <p:cBhvr>
                                        <p:cTn id="6" dur="2000" fill="hold"/>
                                        <p:tgtEl>
                                          <p:spTgt spid="24"/>
                                        </p:tgtEl>
                                        <p:attrNameLst>
                                          <p:attrName>ppt_x</p:attrName>
                                          <p:attrName>ppt_y</p:attrName>
                                        </p:attrNameLst>
                                      </p:cBhvr>
                                      <p:rCtr x="-22109" y="856"/>
                                    </p:animMotion>
                                  </p:childTnLst>
                                </p:cTn>
                              </p:par>
                              <p:par>
                                <p:cTn id="7" presetID="42" presetClass="path" presetSubtype="0" accel="50000" decel="50000" fill="hold" nodeType="withEffect">
                                  <p:stCondLst>
                                    <p:cond delay="0"/>
                                  </p:stCondLst>
                                  <p:childTnLst>
                                    <p:animMotion origin="layout" path="M -1.04167E-6 3.7037E-6 L -0.51654 0.03611 " pathEditMode="relative" rAng="0" ptsTypes="AA">
                                      <p:cBhvr>
                                        <p:cTn id="8" dur="2000" fill="hold"/>
                                        <p:tgtEl>
                                          <p:spTgt spid="41"/>
                                        </p:tgtEl>
                                        <p:attrNameLst>
                                          <p:attrName>ppt_x</p:attrName>
                                          <p:attrName>ppt_y</p:attrName>
                                        </p:attrNameLst>
                                      </p:cBhvr>
                                      <p:rCtr x="-25833" y="1806"/>
                                    </p:animMotion>
                                  </p:childTnLst>
                                </p:cTn>
                              </p:par>
                            </p:childTnLst>
                          </p:cTn>
                        </p:par>
                        <p:par>
                          <p:cTn id="9" fill="hold">
                            <p:stCondLst>
                              <p:cond delay="2000"/>
                            </p:stCondLst>
                            <p:childTnLst>
                              <p:par>
                                <p:cTn id="10" presetID="10" presetClass="exit" presetSubtype="0" fill="hold" nodeType="afterEffect">
                                  <p:stCondLst>
                                    <p:cond delay="0"/>
                                  </p:stCondLst>
                                  <p:childTnLst>
                                    <p:animEffect transition="out" filter="fade">
                                      <p:cBhvr>
                                        <p:cTn id="11" dur="500"/>
                                        <p:tgtEl>
                                          <p:spTgt spid="41"/>
                                        </p:tgtEl>
                                      </p:cBhvr>
                                    </p:animEffect>
                                    <p:set>
                                      <p:cBhvr>
                                        <p:cTn id="12" dur="1" fill="hold">
                                          <p:stCondLst>
                                            <p:cond delay="499"/>
                                          </p:stCondLst>
                                        </p:cTn>
                                        <p:tgtEl>
                                          <p:spTgt spid="41"/>
                                        </p:tgtEl>
                                        <p:attrNameLst>
                                          <p:attrName>style.visibility</p:attrName>
                                        </p:attrNameLst>
                                      </p:cBhvr>
                                      <p:to>
                                        <p:strVal val="hidden"/>
                                      </p:to>
                                    </p:set>
                                  </p:childTnLst>
                                </p:cTn>
                              </p:par>
                            </p:childTnLst>
                          </p:cTn>
                        </p:par>
                        <p:par>
                          <p:cTn id="13" fill="hold">
                            <p:stCondLst>
                              <p:cond delay="2500"/>
                            </p:stCondLst>
                            <p:childTnLst>
                              <p:par>
                                <p:cTn id="14" presetID="10" presetClass="entr" presetSubtype="0" fill="hold" nodeType="afterEffect">
                                  <p:stCondLst>
                                    <p:cond delay="750"/>
                                  </p:stCondLst>
                                  <p:childTnLst>
                                    <p:set>
                                      <p:cBhvr>
                                        <p:cTn id="15" dur="1" fill="hold">
                                          <p:stCondLst>
                                            <p:cond delay="0"/>
                                          </p:stCondLst>
                                        </p:cTn>
                                        <p:tgtEl>
                                          <p:spTgt spid="33"/>
                                        </p:tgtEl>
                                        <p:attrNameLst>
                                          <p:attrName>style.visibility</p:attrName>
                                        </p:attrNameLst>
                                      </p:cBhvr>
                                      <p:to>
                                        <p:strVal val="visible"/>
                                      </p:to>
                                    </p:set>
                                    <p:animEffect transition="in" filter="fade">
                                      <p:cBhvr>
                                        <p:cTn id="16" dur="500"/>
                                        <p:tgtEl>
                                          <p:spTgt spid="33"/>
                                        </p:tgtEl>
                                      </p:cBhvr>
                                    </p:animEffect>
                                  </p:childTnLst>
                                </p:cTn>
                              </p:par>
                            </p:childTnLst>
                          </p:cTn>
                        </p:par>
                        <p:par>
                          <p:cTn id="17" fill="hold">
                            <p:stCondLst>
                              <p:cond delay="3750"/>
                            </p:stCondLst>
                            <p:childTnLst>
                              <p:par>
                                <p:cTn id="18" presetID="0" presetClass="path" presetSubtype="0" accel="50000" decel="50000" fill="hold" nodeType="afterEffect">
                                  <p:stCondLst>
                                    <p:cond delay="0"/>
                                  </p:stCondLst>
                                  <p:childTnLst>
                                    <p:animMotion origin="layout" path="M -2.08333E-6 -4.81481E-6 L -2.08333E-6 0.00024 C 0.00378 -0.00231 0.00768 -0.00439 0.01133 -0.00694 C 0.01315 -0.0081 0.01472 -0.01018 0.01641 -0.01134 C 0.0181 -0.0125 0.01992 -0.01273 0.02149 -0.01365 C 0.02409 -0.01504 0.02656 -0.01712 0.02917 -0.01805 C 0.04063 -0.02337 0.02643 -0.01736 0.0431 -0.02268 C 0.04479 -0.02314 0.04649 -0.02453 0.04818 -0.025 C 0.05248 -0.02592 0.05664 -0.02638 0.06094 -0.02708 C 0.06224 -0.028 0.06341 -0.02893 0.06472 -0.02939 C 0.07383 -0.03263 0.08542 -0.0331 0.09401 -0.03402 C 0.11211 -0.0405 0.10235 -0.03796 0.12318 -0.04074 C 0.12526 -0.04143 0.12735 -0.04259 0.12956 -0.04305 C 0.13373 -0.04398 0.13802 -0.04421 0.14219 -0.04513 C 0.14362 -0.0456 0.14479 -0.04699 0.1461 -0.04745 C 0.15651 -0.05208 0.14831 -0.04745 0.15755 -0.05208 C 0.16172 -0.05416 0.16159 -0.05509 0.16641 -0.05648 C 0.16979 -0.05763 0.17318 -0.05787 0.17656 -0.05879 C 0.17826 -0.05925 0.17995 -0.06018 0.18164 -0.06111 C 0.18294 -0.0618 0.18646 -0.06504 0.18542 -0.06319 C 0.18112 -0.05555 0.17878 -0.05486 0.17396 -0.05208 C 0.16315 -0.03912 0.17696 -0.05462 0.16641 -0.04513 C 0.16498 -0.04398 0.16393 -0.04189 0.16263 -0.04074 C 0.15209 -0.03148 0.16589 -0.04699 0.15495 -0.03402 C 0.16263 -0.0331 0.17031 -0.03356 0.17787 -0.03171 C 0.17917 -0.03148 0.17513 -0.03055 0.17396 -0.02939 C 0.17136 -0.02685 0.16927 -0.02222 0.16641 -0.02037 L 0.16263 -0.01805 L 0.16263 -0.01782 " pathEditMode="relative" rAng="0" ptsTypes="AAAAAAAAAAAAAAAAAAAAAAAAAAAAA">
                                      <p:cBhvr>
                                        <p:cTn id="19" dur="4200" fill="hold"/>
                                        <p:tgtEl>
                                          <p:spTgt spid="33"/>
                                        </p:tgtEl>
                                        <p:attrNameLst>
                                          <p:attrName>ppt_x</p:attrName>
                                          <p:attrName>ppt_y</p:attrName>
                                        </p:attrNameLst>
                                      </p:cBhvr>
                                      <p:rCtr x="9271" y="-3194"/>
                                    </p:animMotion>
                                  </p:childTnLst>
                                </p:cTn>
                              </p:par>
                              <p:par>
                                <p:cTn id="20" presetID="32" presetClass="emph" presetSubtype="0" fill="hold" nodeType="withEffect">
                                  <p:stCondLst>
                                    <p:cond delay="4250"/>
                                  </p:stCondLst>
                                  <p:childTnLst>
                                    <p:animRot by="120000">
                                      <p:cBhvr>
                                        <p:cTn id="21" dur="250" fill="hold">
                                          <p:stCondLst>
                                            <p:cond delay="0"/>
                                          </p:stCondLst>
                                        </p:cTn>
                                        <p:tgtEl>
                                          <p:spTgt spid="33"/>
                                        </p:tgtEl>
                                        <p:attrNameLst>
                                          <p:attrName>r</p:attrName>
                                        </p:attrNameLst>
                                      </p:cBhvr>
                                    </p:animRot>
                                    <p:animRot by="-240000">
                                      <p:cBhvr>
                                        <p:cTn id="22" dur="500" fill="hold">
                                          <p:stCondLst>
                                            <p:cond delay="500"/>
                                          </p:stCondLst>
                                        </p:cTn>
                                        <p:tgtEl>
                                          <p:spTgt spid="33"/>
                                        </p:tgtEl>
                                        <p:attrNameLst>
                                          <p:attrName>r</p:attrName>
                                        </p:attrNameLst>
                                      </p:cBhvr>
                                    </p:animRot>
                                    <p:animRot by="240000">
                                      <p:cBhvr>
                                        <p:cTn id="23" dur="500" fill="hold">
                                          <p:stCondLst>
                                            <p:cond delay="1000"/>
                                          </p:stCondLst>
                                        </p:cTn>
                                        <p:tgtEl>
                                          <p:spTgt spid="33"/>
                                        </p:tgtEl>
                                        <p:attrNameLst>
                                          <p:attrName>r</p:attrName>
                                        </p:attrNameLst>
                                      </p:cBhvr>
                                    </p:animRot>
                                    <p:animRot by="-240000">
                                      <p:cBhvr>
                                        <p:cTn id="24" dur="500" fill="hold">
                                          <p:stCondLst>
                                            <p:cond delay="1500"/>
                                          </p:stCondLst>
                                        </p:cTn>
                                        <p:tgtEl>
                                          <p:spTgt spid="33"/>
                                        </p:tgtEl>
                                        <p:attrNameLst>
                                          <p:attrName>r</p:attrName>
                                        </p:attrNameLst>
                                      </p:cBhvr>
                                    </p:animRot>
                                    <p:animRot by="120000">
                                      <p:cBhvr>
                                        <p:cTn id="25" dur="500" fill="hold">
                                          <p:stCondLst>
                                            <p:cond delay="2000"/>
                                          </p:stCondLst>
                                        </p:cTn>
                                        <p:tgtEl>
                                          <p:spTgt spid="33"/>
                                        </p:tgtEl>
                                        <p:attrNameLst>
                                          <p:attrName>r</p:attrName>
                                        </p:attrNameLst>
                                      </p:cBhvr>
                                    </p:animRot>
                                  </p:childTnLst>
                                </p:cTn>
                              </p:par>
                              <p:par>
                                <p:cTn id="26" presetID="10" presetClass="entr" presetSubtype="0" fill="hold" grpId="0" nodeType="withEffect">
                                  <p:stCondLst>
                                    <p:cond delay="2000"/>
                                  </p:stCondLst>
                                  <p:childTnLst>
                                    <p:set>
                                      <p:cBhvr>
                                        <p:cTn id="27" dur="1" fill="hold">
                                          <p:stCondLst>
                                            <p:cond delay="0"/>
                                          </p:stCondLst>
                                        </p:cTn>
                                        <p:tgtEl>
                                          <p:spTgt spid="35"/>
                                        </p:tgtEl>
                                        <p:attrNameLst>
                                          <p:attrName>style.visibility</p:attrName>
                                        </p:attrNameLst>
                                      </p:cBhvr>
                                      <p:to>
                                        <p:strVal val="visible"/>
                                      </p:to>
                                    </p:set>
                                    <p:animEffect transition="in" filter="fade">
                                      <p:cBhvr>
                                        <p:cTn id="28" dur="500"/>
                                        <p:tgtEl>
                                          <p:spTgt spid="35"/>
                                        </p:tgtEl>
                                      </p:cBhvr>
                                    </p:animEffect>
                                  </p:childTnLst>
                                </p:cTn>
                              </p:par>
                              <p:par>
                                <p:cTn id="29" presetID="10" presetClass="entr" presetSubtype="0" fill="hold" grpId="0" nodeType="withEffect">
                                  <p:stCondLst>
                                    <p:cond delay="750"/>
                                  </p:stCondLst>
                                  <p:childTnLst>
                                    <p:set>
                                      <p:cBhvr>
                                        <p:cTn id="30" dur="1" fill="hold">
                                          <p:stCondLst>
                                            <p:cond delay="0"/>
                                          </p:stCondLst>
                                        </p:cTn>
                                        <p:tgtEl>
                                          <p:spTgt spid="36"/>
                                        </p:tgtEl>
                                        <p:attrNameLst>
                                          <p:attrName>style.visibility</p:attrName>
                                        </p:attrNameLst>
                                      </p:cBhvr>
                                      <p:to>
                                        <p:strVal val="visible"/>
                                      </p:to>
                                    </p:set>
                                    <p:animEffect transition="in" filter="fade">
                                      <p:cBhvr>
                                        <p:cTn id="31" dur="500"/>
                                        <p:tgtEl>
                                          <p:spTgt spid="36"/>
                                        </p:tgtEl>
                                      </p:cBhvr>
                                    </p:animEffect>
                                  </p:childTnLst>
                                </p:cTn>
                              </p:par>
                              <p:par>
                                <p:cTn id="32" presetID="27" presetClass="emph" presetSubtype="0" fill="remove" grpId="1" nodeType="withEffect">
                                  <p:stCondLst>
                                    <p:cond delay="2000"/>
                                  </p:stCondLst>
                                  <p:childTnLst>
                                    <p:animClr clrSpc="rgb" dir="cw">
                                      <p:cBhvr override="childStyle">
                                        <p:cTn id="33" dur="1500" autoRev="1" fill="remove"/>
                                        <p:tgtEl>
                                          <p:spTgt spid="35"/>
                                        </p:tgtEl>
                                        <p:attrNameLst>
                                          <p:attrName>style.color</p:attrName>
                                        </p:attrNameLst>
                                      </p:cBhvr>
                                      <p:to>
                                        <a:schemeClr val="bg1"/>
                                      </p:to>
                                    </p:animClr>
                                    <p:animClr clrSpc="rgb" dir="cw">
                                      <p:cBhvr>
                                        <p:cTn id="34" dur="1500" autoRev="1" fill="remove"/>
                                        <p:tgtEl>
                                          <p:spTgt spid="35"/>
                                        </p:tgtEl>
                                        <p:attrNameLst>
                                          <p:attrName>fillcolor</p:attrName>
                                        </p:attrNameLst>
                                      </p:cBhvr>
                                      <p:to>
                                        <a:schemeClr val="bg1"/>
                                      </p:to>
                                    </p:animClr>
                                    <p:set>
                                      <p:cBhvr>
                                        <p:cTn id="35" dur="1500" autoRev="1" fill="remove"/>
                                        <p:tgtEl>
                                          <p:spTgt spid="35"/>
                                        </p:tgtEl>
                                        <p:attrNameLst>
                                          <p:attrName>fill.type</p:attrName>
                                        </p:attrNameLst>
                                      </p:cBhvr>
                                      <p:to>
                                        <p:strVal val="solid"/>
                                      </p:to>
                                    </p:set>
                                    <p:set>
                                      <p:cBhvr>
                                        <p:cTn id="36" dur="1500" autoRev="1" fill="remove"/>
                                        <p:tgtEl>
                                          <p:spTgt spid="35"/>
                                        </p:tgtEl>
                                        <p:attrNameLst>
                                          <p:attrName>fill.on</p:attrName>
                                        </p:attrNameLst>
                                      </p:cBhvr>
                                      <p:to>
                                        <p:strVal val="true"/>
                                      </p:to>
                                    </p:set>
                                  </p:childTnLst>
                                </p:cTn>
                              </p:par>
                              <p:par>
                                <p:cTn id="37" presetID="27" presetClass="emph" presetSubtype="0" fill="remove" grpId="2" nodeType="withEffect">
                                  <p:stCondLst>
                                    <p:cond delay="5000"/>
                                  </p:stCondLst>
                                  <p:childTnLst>
                                    <p:animClr clrSpc="rgb" dir="cw">
                                      <p:cBhvr override="childStyle">
                                        <p:cTn id="38" dur="625" autoRev="1" fill="remove"/>
                                        <p:tgtEl>
                                          <p:spTgt spid="35"/>
                                        </p:tgtEl>
                                        <p:attrNameLst>
                                          <p:attrName>style.color</p:attrName>
                                        </p:attrNameLst>
                                      </p:cBhvr>
                                      <p:to>
                                        <a:schemeClr val="bg1"/>
                                      </p:to>
                                    </p:animClr>
                                    <p:animClr clrSpc="rgb" dir="cw">
                                      <p:cBhvr>
                                        <p:cTn id="39" dur="625" autoRev="1" fill="remove"/>
                                        <p:tgtEl>
                                          <p:spTgt spid="35"/>
                                        </p:tgtEl>
                                        <p:attrNameLst>
                                          <p:attrName>fillcolor</p:attrName>
                                        </p:attrNameLst>
                                      </p:cBhvr>
                                      <p:to>
                                        <a:schemeClr val="bg1"/>
                                      </p:to>
                                    </p:animClr>
                                    <p:set>
                                      <p:cBhvr>
                                        <p:cTn id="40" dur="625" autoRev="1" fill="remove"/>
                                        <p:tgtEl>
                                          <p:spTgt spid="35"/>
                                        </p:tgtEl>
                                        <p:attrNameLst>
                                          <p:attrName>fill.type</p:attrName>
                                        </p:attrNameLst>
                                      </p:cBhvr>
                                      <p:to>
                                        <p:strVal val="solid"/>
                                      </p:to>
                                    </p:set>
                                    <p:set>
                                      <p:cBhvr>
                                        <p:cTn id="41" dur="625" autoRev="1" fill="remove"/>
                                        <p:tgtEl>
                                          <p:spTgt spid="35"/>
                                        </p:tgtEl>
                                        <p:attrNameLst>
                                          <p:attrName>fill.on</p:attrName>
                                        </p:attrNameLst>
                                      </p:cBhvr>
                                      <p:to>
                                        <p:strVal val="true"/>
                                      </p:to>
                                    </p:set>
                                  </p:childTnLst>
                                </p:cTn>
                              </p:par>
                              <p:par>
                                <p:cTn id="42" presetID="26" presetClass="emph" presetSubtype="0" fill="hold" grpId="3" nodeType="withEffect">
                                  <p:stCondLst>
                                    <p:cond delay="6250"/>
                                  </p:stCondLst>
                                  <p:childTnLst>
                                    <p:animEffect transition="out" filter="fade">
                                      <p:cBhvr>
                                        <p:cTn id="43" dur="1250" tmFilter="0, 0; .2, .5; .8, .5; 1, 0"/>
                                        <p:tgtEl>
                                          <p:spTgt spid="35"/>
                                        </p:tgtEl>
                                      </p:cBhvr>
                                    </p:animEffect>
                                    <p:animScale>
                                      <p:cBhvr>
                                        <p:cTn id="44" dur="625" autoRev="1" fill="hold"/>
                                        <p:tgtEl>
                                          <p:spTgt spid="35"/>
                                        </p:tgtEl>
                                      </p:cBhvr>
                                      <p:by x="105000" y="105000"/>
                                    </p:animScale>
                                  </p:childTnLst>
                                </p:cTn>
                              </p:par>
                              <p:par>
                                <p:cTn id="45" presetID="26" presetClass="emph" presetSubtype="0" fill="hold" grpId="4" nodeType="withEffect">
                                  <p:stCondLst>
                                    <p:cond delay="7750"/>
                                  </p:stCondLst>
                                  <p:childTnLst>
                                    <p:animEffect transition="out" filter="fade">
                                      <p:cBhvr>
                                        <p:cTn id="46" dur="1250" tmFilter="0, 0; .2, .5; .8, .5; 1, 0"/>
                                        <p:tgtEl>
                                          <p:spTgt spid="35"/>
                                        </p:tgtEl>
                                      </p:cBhvr>
                                    </p:animEffect>
                                    <p:animScale>
                                      <p:cBhvr>
                                        <p:cTn id="47" dur="625" autoRev="1" fill="hold"/>
                                        <p:tgtEl>
                                          <p:spTgt spid="35"/>
                                        </p:tgtEl>
                                      </p:cBhvr>
                                      <p:by x="105000" y="105000"/>
                                    </p:animScale>
                                  </p:childTnLst>
                                </p:cTn>
                              </p:par>
                              <p:par>
                                <p:cTn id="48" presetID="10" presetClass="entr" presetSubtype="0" fill="hold" grpId="0" nodeType="withEffect">
                                  <p:stCondLst>
                                    <p:cond delay="775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5" grpId="1" animBg="1"/>
      <p:bldP spid="35" grpId="2" animBg="1"/>
      <p:bldP spid="35" grpId="3" animBg="1"/>
      <p:bldP spid="35" grpId="4" animBg="1"/>
      <p:bldP spid="36" grpId="0" animBg="1"/>
      <p:bldP spid="4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グループ化 4"/>
          <p:cNvGrpSpPr/>
          <p:nvPr/>
        </p:nvGrpSpPr>
        <p:grpSpPr>
          <a:xfrm>
            <a:off x="-1" y="750627"/>
            <a:ext cx="12140425" cy="6107373"/>
            <a:chOff x="246813" y="812800"/>
            <a:chExt cx="11881950" cy="5892800"/>
          </a:xfrm>
        </p:grpSpPr>
        <p:pic>
          <p:nvPicPr>
            <p:cNvPr id="99" name="図 98"/>
            <p:cNvPicPr>
              <a:picLocks noChangeAspect="1"/>
            </p:cNvPicPr>
            <p:nvPr/>
          </p:nvPicPr>
          <p:blipFill rotWithShape="1">
            <a:blip r:embed="rId3" cstate="screen">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a:ext>
              </a:extLst>
            </a:blip>
            <a:srcRect t="27503"/>
            <a:stretch/>
          </p:blipFill>
          <p:spPr>
            <a:xfrm>
              <a:off x="246813" y="812800"/>
              <a:ext cx="10241046" cy="5892800"/>
            </a:xfrm>
            <a:prstGeom prst="rect">
              <a:avLst/>
            </a:prstGeom>
          </p:spPr>
        </p:pic>
        <p:pic>
          <p:nvPicPr>
            <p:cNvPr id="94" name="図 93"/>
            <p:cNvPicPr>
              <a:picLocks noChangeAspect="1"/>
            </p:cNvPicPr>
            <p:nvPr/>
          </p:nvPicPr>
          <p:blipFill rotWithShape="1">
            <a:blip r:embed="rId5" cstate="screen">
              <a:extLst>
                <a:ext uri="{BEBA8EAE-BF5A-486C-A8C5-ECC9F3942E4B}">
                  <a14:imgProps xmlns:a14="http://schemas.microsoft.com/office/drawing/2010/main">
                    <a14:imgLayer r:embed="rId6">
                      <a14:imgEffect>
                        <a14:brightnessContrast contrast="40000"/>
                      </a14:imgEffect>
                    </a14:imgLayer>
                  </a14:imgProps>
                </a:ext>
                <a:ext uri="{28A0092B-C50C-407E-A947-70E740481C1C}">
                  <a14:useLocalDpi xmlns:a14="http://schemas.microsoft.com/office/drawing/2010/main"/>
                </a:ext>
              </a:extLst>
            </a:blip>
            <a:srcRect/>
            <a:stretch/>
          </p:blipFill>
          <p:spPr>
            <a:xfrm>
              <a:off x="9939233" y="812800"/>
              <a:ext cx="2189530" cy="5892800"/>
            </a:xfrm>
            <a:prstGeom prst="rect">
              <a:avLst/>
            </a:prstGeom>
          </p:spPr>
        </p:pic>
      </p:grpSp>
      <p:sp>
        <p:nvSpPr>
          <p:cNvPr id="89" name="正方形/長方形 88"/>
          <p:cNvSpPr/>
          <p:nvPr/>
        </p:nvSpPr>
        <p:spPr>
          <a:xfrm>
            <a:off x="299241" y="860377"/>
            <a:ext cx="5875756" cy="5187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dirty="0" smtClean="0">
                <a:solidFill>
                  <a:srgbClr val="FF0000"/>
                </a:solidFill>
                <a:latin typeface="Meiryo UI" panose="020B0604030504040204" pitchFamily="50" charset="-128"/>
                <a:ea typeface="Meiryo UI" panose="020B0604030504040204" pitchFamily="50" charset="-128"/>
              </a:rPr>
              <a:t>人感タグの命令を確認しましょう</a:t>
            </a:r>
            <a:endParaRPr kumimoji="1" lang="en-US" altLang="ja-JP" sz="3200" dirty="0" smtClean="0">
              <a:solidFill>
                <a:srgbClr val="FF0000"/>
              </a:solidFill>
              <a:latin typeface="Meiryo UI" panose="020B0604030504040204" pitchFamily="50" charset="-128"/>
              <a:ea typeface="Meiryo UI" panose="020B0604030504040204" pitchFamily="50" charset="-128"/>
            </a:endParaRPr>
          </a:p>
        </p:txBody>
      </p:sp>
      <p:grpSp>
        <p:nvGrpSpPr>
          <p:cNvPr id="90" name="グループ化 89"/>
          <p:cNvGrpSpPr/>
          <p:nvPr/>
        </p:nvGrpSpPr>
        <p:grpSpPr>
          <a:xfrm>
            <a:off x="1708852" y="1606755"/>
            <a:ext cx="2947524" cy="941613"/>
            <a:chOff x="5645230" y="2414798"/>
            <a:chExt cx="2592386" cy="845811"/>
          </a:xfrm>
        </p:grpSpPr>
        <p:grpSp>
          <p:nvGrpSpPr>
            <p:cNvPr id="108" name="グループ化 107"/>
            <p:cNvGrpSpPr/>
            <p:nvPr/>
          </p:nvGrpSpPr>
          <p:grpSpPr>
            <a:xfrm>
              <a:off x="5645230" y="2414798"/>
              <a:ext cx="2592386" cy="845811"/>
              <a:chOff x="800101" y="840203"/>
              <a:chExt cx="2592386" cy="845811"/>
            </a:xfrm>
          </p:grpSpPr>
          <p:grpSp>
            <p:nvGrpSpPr>
              <p:cNvPr id="110" name="グループ化 109"/>
              <p:cNvGrpSpPr/>
              <p:nvPr/>
            </p:nvGrpSpPr>
            <p:grpSpPr>
              <a:xfrm>
                <a:off x="800101" y="840203"/>
                <a:ext cx="2592386" cy="845811"/>
                <a:chOff x="722314" y="1768474"/>
                <a:chExt cx="2592386" cy="845811"/>
              </a:xfrm>
            </p:grpSpPr>
            <p:grpSp>
              <p:nvGrpSpPr>
                <p:cNvPr id="112" name="グループ化 111"/>
                <p:cNvGrpSpPr/>
                <p:nvPr/>
              </p:nvGrpSpPr>
              <p:grpSpPr>
                <a:xfrm>
                  <a:off x="2959100" y="1768475"/>
                  <a:ext cx="355600" cy="845810"/>
                  <a:chOff x="2959100" y="1768475"/>
                  <a:chExt cx="355600" cy="845810"/>
                </a:xfrm>
              </p:grpSpPr>
              <p:sp>
                <p:nvSpPr>
                  <p:cNvPr id="126" name="楕円 125"/>
                  <p:cNvSpPr/>
                  <p:nvPr/>
                </p:nvSpPr>
                <p:spPr>
                  <a:xfrm>
                    <a:off x="2959100" y="1856896"/>
                    <a:ext cx="355600" cy="668968"/>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7" name="正方形/長方形 126"/>
                  <p:cNvSpPr/>
                  <p:nvPr/>
                </p:nvSpPr>
                <p:spPr>
                  <a:xfrm>
                    <a:off x="3048000" y="1768475"/>
                    <a:ext cx="152400" cy="84581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13" name="正方形/長方形 112"/>
                <p:cNvSpPr/>
                <p:nvPr/>
              </p:nvSpPr>
              <p:spPr>
                <a:xfrm>
                  <a:off x="722314" y="1768474"/>
                  <a:ext cx="2376487" cy="845810"/>
                </a:xfrm>
                <a:prstGeom prst="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14" name="図 113"/>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736600" y="1775907"/>
                  <a:ext cx="685800" cy="838378"/>
                </a:xfrm>
                <a:prstGeom prst="rect">
                  <a:avLst/>
                </a:prstGeom>
              </p:spPr>
            </p:pic>
          </p:grpSp>
          <p:sp>
            <p:nvSpPr>
              <p:cNvPr id="111" name="テキスト ボックス 110"/>
              <p:cNvSpPr txBox="1"/>
              <p:nvPr/>
            </p:nvSpPr>
            <p:spPr>
              <a:xfrm>
                <a:off x="1500187" y="847308"/>
                <a:ext cx="684211" cy="276999"/>
              </a:xfrm>
              <a:prstGeom prst="rect">
                <a:avLst/>
              </a:prstGeom>
              <a:noFill/>
            </p:spPr>
            <p:txBody>
              <a:bodyPr wrap="square" rtlCol="0">
                <a:spAutoFit/>
              </a:bodyPr>
              <a:lstStyle/>
              <a:p>
                <a:r>
                  <a:rPr kumimoji="1" lang="ja-JP" altLang="en-US" sz="1200" dirty="0" smtClean="0">
                    <a:solidFill>
                      <a:schemeClr val="bg1">
                        <a:lumMod val="65000"/>
                      </a:schemeClr>
                    </a:solidFill>
                    <a:latin typeface="Meiryo UI" panose="020B0604030504040204" pitchFamily="50" charset="-128"/>
                    <a:ea typeface="Meiryo UI" panose="020B0604030504040204" pitchFamily="50" charset="-128"/>
                  </a:rPr>
                  <a:t>人感</a:t>
                </a:r>
                <a:endParaRPr kumimoji="1" lang="ja-JP" altLang="en-US" sz="1200" dirty="0">
                  <a:solidFill>
                    <a:schemeClr val="bg1">
                      <a:lumMod val="65000"/>
                    </a:schemeClr>
                  </a:solidFill>
                  <a:latin typeface="Meiryo UI" panose="020B0604030504040204" pitchFamily="50" charset="-128"/>
                  <a:ea typeface="Meiryo UI" panose="020B0604030504040204" pitchFamily="50" charset="-128"/>
                </a:endParaRPr>
              </a:p>
            </p:txBody>
          </p:sp>
        </p:grpSp>
        <p:sp>
          <p:nvSpPr>
            <p:cNvPr id="109" name="テキスト ボックス 108"/>
            <p:cNvSpPr txBox="1"/>
            <p:nvPr/>
          </p:nvSpPr>
          <p:spPr>
            <a:xfrm>
              <a:off x="6558372" y="2706005"/>
              <a:ext cx="1670918" cy="359402"/>
            </a:xfrm>
            <a:prstGeom prst="rect">
              <a:avLst/>
            </a:prstGeom>
            <a:noFill/>
          </p:spPr>
          <p:txBody>
            <a:bodyPr wrap="square" rtlCol="0">
              <a:spAutoFit/>
            </a:bodyPr>
            <a:lstStyle/>
            <a:p>
              <a:r>
                <a:rPr lang="ja-JP" altLang="en-US" sz="2000" b="1" dirty="0" smtClean="0">
                  <a:latin typeface="Meiryo UI" panose="020B0604030504040204" pitchFamily="50" charset="-128"/>
                  <a:ea typeface="Meiryo UI" panose="020B0604030504040204" pitchFamily="50" charset="-128"/>
                </a:rPr>
                <a:t>感知したら</a:t>
              </a:r>
              <a:endParaRPr kumimoji="1" lang="ja-JP" altLang="en-US" sz="2000" b="1" dirty="0">
                <a:latin typeface="Meiryo UI" panose="020B0604030504040204" pitchFamily="50" charset="-128"/>
                <a:ea typeface="Meiryo UI" panose="020B0604030504040204" pitchFamily="50" charset="-128"/>
              </a:endParaRPr>
            </a:p>
          </p:txBody>
        </p:sp>
      </p:grpSp>
      <p:grpSp>
        <p:nvGrpSpPr>
          <p:cNvPr id="131" name="グループ化 130"/>
          <p:cNvGrpSpPr/>
          <p:nvPr/>
        </p:nvGrpSpPr>
        <p:grpSpPr>
          <a:xfrm>
            <a:off x="6174997" y="1749898"/>
            <a:ext cx="2873469" cy="843174"/>
            <a:chOff x="5649190" y="3523019"/>
            <a:chExt cx="2592387" cy="845810"/>
          </a:xfrm>
        </p:grpSpPr>
        <p:grpSp>
          <p:nvGrpSpPr>
            <p:cNvPr id="134" name="グループ化 133"/>
            <p:cNvGrpSpPr/>
            <p:nvPr/>
          </p:nvGrpSpPr>
          <p:grpSpPr>
            <a:xfrm>
              <a:off x="5649190" y="3523019"/>
              <a:ext cx="2592387" cy="845810"/>
              <a:chOff x="800100" y="840204"/>
              <a:chExt cx="2592387" cy="845810"/>
            </a:xfrm>
          </p:grpSpPr>
          <p:grpSp>
            <p:nvGrpSpPr>
              <p:cNvPr id="136" name="グループ化 135"/>
              <p:cNvGrpSpPr/>
              <p:nvPr/>
            </p:nvGrpSpPr>
            <p:grpSpPr>
              <a:xfrm>
                <a:off x="800100" y="840204"/>
                <a:ext cx="2592387" cy="845810"/>
                <a:chOff x="722313" y="1768475"/>
                <a:chExt cx="2592387" cy="845810"/>
              </a:xfrm>
            </p:grpSpPr>
            <p:grpSp>
              <p:nvGrpSpPr>
                <p:cNvPr id="138" name="グループ化 137"/>
                <p:cNvGrpSpPr/>
                <p:nvPr/>
              </p:nvGrpSpPr>
              <p:grpSpPr>
                <a:xfrm>
                  <a:off x="2959100" y="1768475"/>
                  <a:ext cx="355600" cy="845810"/>
                  <a:chOff x="2959100" y="1768475"/>
                  <a:chExt cx="355600" cy="845810"/>
                </a:xfrm>
              </p:grpSpPr>
              <p:sp>
                <p:nvSpPr>
                  <p:cNvPr id="141" name="楕円 140"/>
                  <p:cNvSpPr/>
                  <p:nvPr/>
                </p:nvSpPr>
                <p:spPr>
                  <a:xfrm>
                    <a:off x="2959100" y="1856896"/>
                    <a:ext cx="355600" cy="668968"/>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2" name="正方形/長方形 141"/>
                  <p:cNvSpPr/>
                  <p:nvPr/>
                </p:nvSpPr>
                <p:spPr>
                  <a:xfrm>
                    <a:off x="3048000" y="1768475"/>
                    <a:ext cx="152400" cy="84581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39" name="正方形/長方形 138"/>
                <p:cNvSpPr/>
                <p:nvPr/>
              </p:nvSpPr>
              <p:spPr>
                <a:xfrm>
                  <a:off x="722313" y="1768475"/>
                  <a:ext cx="2376487" cy="845810"/>
                </a:xfrm>
                <a:prstGeom prst="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40" name="図 139"/>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736600" y="1775906"/>
                  <a:ext cx="685800" cy="838377"/>
                </a:xfrm>
                <a:prstGeom prst="rect">
                  <a:avLst/>
                </a:prstGeom>
              </p:spPr>
            </p:pic>
          </p:grpSp>
          <p:sp>
            <p:nvSpPr>
              <p:cNvPr id="137" name="テキスト ボックス 136"/>
              <p:cNvSpPr txBox="1"/>
              <p:nvPr/>
            </p:nvSpPr>
            <p:spPr>
              <a:xfrm>
                <a:off x="1500187" y="847308"/>
                <a:ext cx="684211" cy="276999"/>
              </a:xfrm>
              <a:prstGeom prst="rect">
                <a:avLst/>
              </a:prstGeom>
              <a:noFill/>
            </p:spPr>
            <p:txBody>
              <a:bodyPr wrap="square" rtlCol="0">
                <a:spAutoFit/>
              </a:bodyPr>
              <a:lstStyle/>
              <a:p>
                <a:r>
                  <a:rPr kumimoji="1" lang="ja-JP" altLang="en-US" sz="1200" dirty="0" smtClean="0">
                    <a:solidFill>
                      <a:schemeClr val="bg1">
                        <a:lumMod val="65000"/>
                      </a:schemeClr>
                    </a:solidFill>
                    <a:latin typeface="Meiryo UI" panose="020B0604030504040204" pitchFamily="50" charset="-128"/>
                    <a:ea typeface="Meiryo UI" panose="020B0604030504040204" pitchFamily="50" charset="-128"/>
                  </a:rPr>
                  <a:t>人感</a:t>
                </a:r>
                <a:endParaRPr kumimoji="1" lang="ja-JP" altLang="en-US" sz="1200" dirty="0">
                  <a:solidFill>
                    <a:schemeClr val="bg1">
                      <a:lumMod val="65000"/>
                    </a:schemeClr>
                  </a:solidFill>
                  <a:latin typeface="Meiryo UI" panose="020B0604030504040204" pitchFamily="50" charset="-128"/>
                  <a:ea typeface="Meiryo UI" panose="020B0604030504040204" pitchFamily="50" charset="-128"/>
                </a:endParaRPr>
              </a:p>
            </p:txBody>
          </p:sp>
        </p:grpSp>
        <p:sp>
          <p:nvSpPr>
            <p:cNvPr id="135" name="テキスト ボックス 134"/>
            <p:cNvSpPr txBox="1"/>
            <p:nvPr/>
          </p:nvSpPr>
          <p:spPr>
            <a:xfrm>
              <a:off x="6668517" y="3632755"/>
              <a:ext cx="1341162" cy="648352"/>
            </a:xfrm>
            <a:prstGeom prst="rect">
              <a:avLst/>
            </a:prstGeom>
            <a:noFill/>
          </p:spPr>
          <p:txBody>
            <a:bodyPr wrap="square" rtlCol="0">
              <a:spAutoFit/>
            </a:bodyPr>
            <a:lstStyle/>
            <a:p>
              <a:r>
                <a:rPr lang="ja-JP" altLang="en-US" b="1" dirty="0" smtClean="0">
                  <a:latin typeface="Meiryo UI" panose="020B0604030504040204" pitchFamily="50" charset="-128"/>
                  <a:ea typeface="Meiryo UI" panose="020B0604030504040204" pitchFamily="50" charset="-128"/>
                </a:rPr>
                <a:t>感知しなく</a:t>
              </a:r>
              <a:endParaRPr lang="en-US" altLang="ja-JP" b="1" dirty="0" smtClean="0">
                <a:latin typeface="Meiryo UI" panose="020B0604030504040204" pitchFamily="50" charset="-128"/>
                <a:ea typeface="Meiryo UI" panose="020B0604030504040204" pitchFamily="50" charset="-128"/>
              </a:endParaRPr>
            </a:p>
            <a:p>
              <a:r>
                <a:rPr lang="ja-JP" altLang="en-US" b="1" dirty="0" smtClean="0">
                  <a:latin typeface="Meiryo UI" panose="020B0604030504040204" pitchFamily="50" charset="-128"/>
                  <a:ea typeface="Meiryo UI" panose="020B0604030504040204" pitchFamily="50" charset="-128"/>
                </a:rPr>
                <a:t>なったら</a:t>
              </a:r>
              <a:endParaRPr kumimoji="1" lang="ja-JP" altLang="en-US" b="1" dirty="0">
                <a:latin typeface="Meiryo UI" panose="020B0604030504040204" pitchFamily="50" charset="-128"/>
                <a:ea typeface="Meiryo UI" panose="020B0604030504040204" pitchFamily="50" charset="-128"/>
              </a:endParaRPr>
            </a:p>
          </p:txBody>
        </p:sp>
      </p:grpSp>
      <p:sp>
        <p:nvSpPr>
          <p:cNvPr id="79" name="タイトル 1"/>
          <p:cNvSpPr txBox="1">
            <a:spLocks/>
          </p:cNvSpPr>
          <p:nvPr/>
        </p:nvSpPr>
        <p:spPr>
          <a:xfrm>
            <a:off x="-1" y="-20580"/>
            <a:ext cx="12192001" cy="756904"/>
          </a:xfrm>
          <a:prstGeom prst="rect">
            <a:avLst/>
          </a:prstGeom>
          <a:solidFill>
            <a:schemeClr val="bg1">
              <a:lumMod val="85000"/>
            </a:schemeClr>
          </a:solidFill>
        </p:spPr>
        <p:txBody>
          <a:bodyPr vert="horz" lIns="91440" tIns="45720" rIns="91440" bIns="45720" rtlCol="0" anchor="ctr">
            <a:noAutofit/>
          </a:bodyPr>
          <a:lstStyle>
            <a:lvl1pPr algn="l"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ja-JP" altLang="en-US" sz="4000" dirty="0">
                <a:latin typeface="Meiryo UI" panose="020B0604030504040204" pitchFamily="50" charset="-128"/>
                <a:ea typeface="Meiryo UI" panose="020B0604030504040204" pitchFamily="50" charset="-128"/>
              </a:rPr>
              <a:t> </a:t>
            </a:r>
            <a:r>
              <a:rPr lang="ja-JP" altLang="en-US" sz="4000" dirty="0" smtClean="0">
                <a:latin typeface="Meiryo UI" panose="020B0604030504040204" pitchFamily="50" charset="-128"/>
                <a:ea typeface="Meiryo UI" panose="020B0604030504040204" pitchFamily="50" charset="-128"/>
              </a:rPr>
              <a:t>人感タグの命令の種類　　　　　　　　　</a:t>
            </a:r>
            <a:r>
              <a:rPr lang="ja-JP" altLang="en-US" sz="3600" dirty="0" smtClean="0">
                <a:solidFill>
                  <a:schemeClr val="accent1">
                    <a:lumMod val="75000"/>
                  </a:schemeClr>
                </a:solidFill>
                <a:latin typeface="Meiryo UI" panose="020B0604030504040204" pitchFamily="50" charset="-128"/>
                <a:ea typeface="Meiryo UI" panose="020B0604030504040204" pitchFamily="50" charset="-128"/>
              </a:rPr>
              <a:t>「</a:t>
            </a:r>
            <a:r>
              <a:rPr lang="ja-JP" altLang="en-US" sz="3200" dirty="0">
                <a:solidFill>
                  <a:schemeClr val="accent1">
                    <a:lumMod val="75000"/>
                  </a:schemeClr>
                </a:solidFill>
                <a:latin typeface="Meiryo UI" panose="020B0604030504040204" pitchFamily="50" charset="-128"/>
                <a:ea typeface="Meiryo UI" panose="020B0604030504040204" pitchFamily="50" charset="-128"/>
              </a:rPr>
              <a:t>やってみよう！</a:t>
            </a:r>
            <a:r>
              <a:rPr lang="ja-JP" altLang="en-US" sz="3200" dirty="0" smtClean="0">
                <a:solidFill>
                  <a:schemeClr val="accent1">
                    <a:lumMod val="75000"/>
                  </a:schemeClr>
                </a:solidFill>
                <a:latin typeface="Meiryo UI" panose="020B0604030504040204" pitchFamily="50" charset="-128"/>
                <a:ea typeface="Meiryo UI" panose="020B0604030504040204" pitchFamily="50" charset="-128"/>
              </a:rPr>
              <a:t>」</a:t>
            </a:r>
            <a:endParaRPr lang="ja-JP" altLang="en-US" sz="3200" dirty="0"/>
          </a:p>
        </p:txBody>
      </p:sp>
      <p:pic>
        <p:nvPicPr>
          <p:cNvPr id="2" name="図 1"/>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1003585" y="2639923"/>
            <a:ext cx="4107021" cy="4252387"/>
          </a:xfrm>
          <a:prstGeom prst="rect">
            <a:avLst/>
          </a:prstGeom>
          <a:ln>
            <a:solidFill>
              <a:schemeClr val="bg1">
                <a:lumMod val="50000"/>
              </a:schemeClr>
            </a:solidFill>
          </a:ln>
        </p:spPr>
      </p:pic>
      <p:sp>
        <p:nvSpPr>
          <p:cNvPr id="7" name="テキスト ボックス 6"/>
          <p:cNvSpPr txBox="1"/>
          <p:nvPr/>
        </p:nvSpPr>
        <p:spPr>
          <a:xfrm>
            <a:off x="2504845" y="3720991"/>
            <a:ext cx="1352120" cy="307777"/>
          </a:xfrm>
          <a:prstGeom prst="rect">
            <a:avLst/>
          </a:prstGeom>
          <a:solidFill>
            <a:schemeClr val="bg1"/>
          </a:solidFill>
        </p:spPr>
        <p:txBody>
          <a:bodyPr wrap="square" rtlCol="0">
            <a:spAutoFit/>
          </a:bodyPr>
          <a:lstStyle/>
          <a:p>
            <a:r>
              <a:rPr kumimoji="1" lang="ja-JP" altLang="en-US" sz="1400" dirty="0" smtClean="0">
                <a:latin typeface="メイリオ" panose="020B0604030504040204" pitchFamily="50" charset="-128"/>
                <a:ea typeface="メイリオ" panose="020B0604030504040204" pitchFamily="50" charset="-128"/>
              </a:rPr>
              <a:t>感知したら</a:t>
            </a:r>
            <a:endParaRPr kumimoji="1" lang="ja-JP" altLang="en-US" sz="1400" dirty="0">
              <a:latin typeface="メイリオ" panose="020B0604030504040204" pitchFamily="50" charset="-128"/>
              <a:ea typeface="メイリオ" panose="020B0604030504040204" pitchFamily="50" charset="-128"/>
            </a:endParaRPr>
          </a:p>
        </p:txBody>
      </p:sp>
      <p:sp>
        <p:nvSpPr>
          <p:cNvPr id="11" name="角丸四角形 10"/>
          <p:cNvSpPr/>
          <p:nvPr/>
        </p:nvSpPr>
        <p:spPr>
          <a:xfrm>
            <a:off x="2408539" y="3550822"/>
            <a:ext cx="1448425" cy="547933"/>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2" name="角丸四角形 81"/>
          <p:cNvSpPr/>
          <p:nvPr/>
        </p:nvSpPr>
        <p:spPr>
          <a:xfrm>
            <a:off x="1076238" y="4180643"/>
            <a:ext cx="3998620" cy="609721"/>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85" name="図 84"/>
          <p:cNvPicPr>
            <a:picLocks noChangeAspect="1"/>
          </p:cNvPicPr>
          <p:nvPr/>
        </p:nvPicPr>
        <p:blipFill rotWithShape="1">
          <a:blip r:embed="rId10" cstate="screen">
            <a:extLst>
              <a:ext uri="{28A0092B-C50C-407E-A947-70E740481C1C}">
                <a14:useLocalDpi xmlns:a14="http://schemas.microsoft.com/office/drawing/2010/main"/>
              </a:ext>
            </a:extLst>
          </a:blip>
          <a:srcRect/>
          <a:stretch/>
        </p:blipFill>
        <p:spPr>
          <a:xfrm>
            <a:off x="5974509" y="2776269"/>
            <a:ext cx="3942199" cy="4081731"/>
          </a:xfrm>
          <a:prstGeom prst="rect">
            <a:avLst/>
          </a:prstGeom>
          <a:ln>
            <a:solidFill>
              <a:schemeClr val="bg1">
                <a:lumMod val="50000"/>
              </a:schemeClr>
            </a:solidFill>
          </a:ln>
        </p:spPr>
      </p:pic>
      <p:sp>
        <p:nvSpPr>
          <p:cNvPr id="81" name="角丸四角形 80"/>
          <p:cNvSpPr/>
          <p:nvPr/>
        </p:nvSpPr>
        <p:spPr>
          <a:xfrm>
            <a:off x="6751458" y="3623437"/>
            <a:ext cx="2388300" cy="557206"/>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6" name="テキスト ボックス 85"/>
          <p:cNvSpPr txBox="1"/>
          <p:nvPr/>
        </p:nvSpPr>
        <p:spPr>
          <a:xfrm>
            <a:off x="6983340" y="3748152"/>
            <a:ext cx="1868048" cy="307777"/>
          </a:xfrm>
          <a:prstGeom prst="rect">
            <a:avLst/>
          </a:prstGeom>
          <a:solidFill>
            <a:schemeClr val="bg1"/>
          </a:solidFill>
        </p:spPr>
        <p:txBody>
          <a:bodyPr wrap="square" rtlCol="0">
            <a:spAutoFit/>
          </a:bodyPr>
          <a:lstStyle/>
          <a:p>
            <a:r>
              <a:rPr kumimoji="1" lang="ja-JP" altLang="en-US" sz="1400" dirty="0" smtClean="0">
                <a:latin typeface="メイリオ" panose="020B0604030504040204" pitchFamily="50" charset="-128"/>
                <a:ea typeface="メイリオ" panose="020B0604030504040204" pitchFamily="50" charset="-128"/>
              </a:rPr>
              <a:t>感知しなくなったら</a:t>
            </a:r>
            <a:endParaRPr kumimoji="1" lang="ja-JP" altLang="en-US" sz="1400" dirty="0">
              <a:latin typeface="メイリオ" panose="020B0604030504040204" pitchFamily="50" charset="-128"/>
              <a:ea typeface="メイリオ" panose="020B0604030504040204" pitchFamily="50" charset="-128"/>
            </a:endParaRPr>
          </a:p>
        </p:txBody>
      </p:sp>
      <p:sp>
        <p:nvSpPr>
          <p:cNvPr id="91" name="角丸四角形吹き出し 90"/>
          <p:cNvSpPr/>
          <p:nvPr/>
        </p:nvSpPr>
        <p:spPr>
          <a:xfrm>
            <a:off x="2766310" y="5261348"/>
            <a:ext cx="3594145" cy="1484691"/>
          </a:xfrm>
          <a:prstGeom prst="wedgeRoundRectCallout">
            <a:avLst>
              <a:gd name="adj1" fmla="val -43888"/>
              <a:gd name="adj2" fmla="val -85723"/>
              <a:gd name="adj3" fmla="val 16667"/>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smtClean="0">
                <a:solidFill>
                  <a:schemeClr val="bg1"/>
                </a:solidFill>
                <a:latin typeface="メイリオ" panose="020B0604030504040204" pitchFamily="50" charset="-128"/>
                <a:ea typeface="メイリオ" panose="020B0604030504040204" pitchFamily="50" charset="-128"/>
              </a:rPr>
              <a:t>センサーが感知したことを伝える時間</a:t>
            </a:r>
            <a:endParaRPr lang="en-US" altLang="ja-JP" sz="2400" b="1" dirty="0" smtClean="0">
              <a:solidFill>
                <a:schemeClr val="bg1"/>
              </a:solidFill>
              <a:latin typeface="メイリオ" panose="020B0604030504040204" pitchFamily="50" charset="-128"/>
              <a:ea typeface="メイリオ" panose="020B0604030504040204" pitchFamily="50" charset="-128"/>
            </a:endParaRPr>
          </a:p>
          <a:p>
            <a:pPr algn="ctr"/>
            <a:r>
              <a:rPr kumimoji="1" lang="ja-JP" altLang="en-US" sz="2400" b="1" dirty="0" smtClean="0">
                <a:solidFill>
                  <a:schemeClr val="bg1"/>
                </a:solidFill>
                <a:latin typeface="メイリオ" panose="020B0604030504040204" pitchFamily="50" charset="-128"/>
                <a:ea typeface="メイリオ" panose="020B0604030504040204" pitchFamily="50" charset="-128"/>
              </a:rPr>
              <a:t>（</a:t>
            </a:r>
            <a:r>
              <a:rPr kumimoji="1" lang="en-US" altLang="ja-JP" sz="2400" b="1" dirty="0" smtClean="0">
                <a:solidFill>
                  <a:schemeClr val="bg1"/>
                </a:solidFill>
                <a:latin typeface="メイリオ" panose="020B0604030504040204" pitchFamily="50" charset="-128"/>
                <a:ea typeface="メイリオ" panose="020B0604030504040204" pitchFamily="50" charset="-128"/>
              </a:rPr>
              <a:t>1</a:t>
            </a:r>
            <a:r>
              <a:rPr kumimoji="1" lang="ja-JP" altLang="en-US" sz="2400" b="1" dirty="0" smtClean="0">
                <a:solidFill>
                  <a:schemeClr val="bg1"/>
                </a:solidFill>
                <a:latin typeface="メイリオ" panose="020B0604030504040204" pitchFamily="50" charset="-128"/>
                <a:ea typeface="メイリオ" panose="020B0604030504040204" pitchFamily="50" charset="-128"/>
              </a:rPr>
              <a:t>秒にしてみよう）</a:t>
            </a:r>
            <a:endParaRPr kumimoji="1" lang="ja-JP" altLang="en-US" sz="2400" b="1" dirty="0">
              <a:solidFill>
                <a:schemeClr val="bg1"/>
              </a:solidFill>
              <a:latin typeface="メイリオ" panose="020B0604030504040204" pitchFamily="50" charset="-128"/>
              <a:ea typeface="メイリオ" panose="020B0604030504040204" pitchFamily="50" charset="-128"/>
            </a:endParaRPr>
          </a:p>
        </p:txBody>
      </p:sp>
      <p:sp>
        <p:nvSpPr>
          <p:cNvPr id="92" name="角丸四角形 91"/>
          <p:cNvSpPr/>
          <p:nvPr/>
        </p:nvSpPr>
        <p:spPr>
          <a:xfrm>
            <a:off x="5974509" y="4287744"/>
            <a:ext cx="3998620" cy="609721"/>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動作設定ボタン: 進む/次へ 35">
            <a:hlinkClick r:id="" action="ppaction://hlinkshowjump?jump=nextslide" highlightClick="1"/>
          </p:cNvPr>
          <p:cNvSpPr/>
          <p:nvPr/>
        </p:nvSpPr>
        <p:spPr>
          <a:xfrm>
            <a:off x="11417251" y="6218909"/>
            <a:ext cx="634181" cy="516194"/>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69579648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750"/>
                                  </p:stCondLst>
                                  <p:childTnLst>
                                    <p:set>
                                      <p:cBhvr>
                                        <p:cTn id="6" dur="1" fill="hold">
                                          <p:stCondLst>
                                            <p:cond delay="0"/>
                                          </p:stCondLst>
                                        </p:cTn>
                                        <p:tgtEl>
                                          <p:spTgt spid="91"/>
                                        </p:tgtEl>
                                        <p:attrNameLst>
                                          <p:attrName>style.visibility</p:attrName>
                                        </p:attrNameLst>
                                      </p:cBhvr>
                                      <p:to>
                                        <p:strVal val="visible"/>
                                      </p:to>
                                    </p:set>
                                    <p:animEffect transition="in" filter="fade">
                                      <p:cBhvr>
                                        <p:cTn id="7" dur="500"/>
                                        <p:tgtEl>
                                          <p:spTgt spid="91"/>
                                        </p:tgtEl>
                                      </p:cBhvr>
                                    </p:animEffect>
                                  </p:childTnLst>
                                </p:cTn>
                              </p:par>
                              <p:par>
                                <p:cTn id="8" presetID="10" presetClass="entr" presetSubtype="0" fill="hold" grpId="0" nodeType="withEffect">
                                  <p:stCondLst>
                                    <p:cond delay="1250"/>
                                  </p:stCondLst>
                                  <p:childTnLst>
                                    <p:set>
                                      <p:cBhvr>
                                        <p:cTn id="9" dur="1" fill="hold">
                                          <p:stCondLst>
                                            <p:cond delay="0"/>
                                          </p:stCondLst>
                                        </p:cTn>
                                        <p:tgtEl>
                                          <p:spTgt spid="36"/>
                                        </p:tgtEl>
                                        <p:attrNameLst>
                                          <p:attrName>style.visibility</p:attrName>
                                        </p:attrNameLst>
                                      </p:cBhvr>
                                      <p:to>
                                        <p:strVal val="visible"/>
                                      </p:to>
                                    </p:set>
                                    <p:animEffect transition="in" filter="fade">
                                      <p:cBhvr>
                                        <p:cTn id="10" dur="500"/>
                                        <p:tgtEl>
                                          <p:spTgt spid="36"/>
                                        </p:tgtEl>
                                      </p:cBhvr>
                                    </p:animEffect>
                                  </p:childTnLst>
                                </p:cTn>
                              </p:par>
                              <p:par>
                                <p:cTn id="11" presetID="10" presetClass="entr" presetSubtype="0" fill="hold" grpId="1" nodeType="withEffect">
                                  <p:stCondLst>
                                    <p:cond delay="1250"/>
                                  </p:stCondLst>
                                  <p:childTnLst>
                                    <p:set>
                                      <p:cBhvr>
                                        <p:cTn id="12" dur="1" fill="hold">
                                          <p:stCondLst>
                                            <p:cond delay="0"/>
                                          </p:stCondLst>
                                        </p:cTn>
                                        <p:tgtEl>
                                          <p:spTgt spid="36"/>
                                        </p:tgtEl>
                                        <p:attrNameLst>
                                          <p:attrName>style.visibility</p:attrName>
                                        </p:attrNameLst>
                                      </p:cBhvr>
                                      <p:to>
                                        <p:strVal val="visible"/>
                                      </p:to>
                                    </p:set>
                                    <p:animEffect transition="in" filter="fade">
                                      <p:cBhvr>
                                        <p:cTn id="13"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 grpId="0" animBg="1"/>
      <p:bldP spid="36" grpId="0" animBg="1"/>
      <p:bldP spid="36" grpId="1"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325306" y="2655208"/>
            <a:ext cx="4275241" cy="1066668"/>
          </a:xfrm>
          <a:solidFill>
            <a:srgbClr val="ABFFFF"/>
          </a:solidFill>
        </p:spPr>
        <p:txBody>
          <a:bodyPr anchor="ctr">
            <a:normAutofit/>
          </a:bodyPr>
          <a:lstStyle/>
          <a:p>
            <a:pPr algn="ctr"/>
            <a:r>
              <a:rPr lang="ja-JP" altLang="en-US" sz="5400" dirty="0" smtClean="0">
                <a:latin typeface="Meiryo UI" panose="020B0604030504040204" pitchFamily="50" charset="-128"/>
                <a:ea typeface="Meiryo UI" panose="020B0604030504040204" pitchFamily="50" charset="-128"/>
              </a:rPr>
              <a:t>感知しない</a:t>
            </a:r>
            <a:endParaRPr kumimoji="1" lang="ja-JP" altLang="en-US" sz="5400" dirty="0">
              <a:latin typeface="Meiryo UI" panose="020B0604030504040204" pitchFamily="50" charset="-128"/>
              <a:ea typeface="Meiryo UI" panose="020B0604030504040204" pitchFamily="50" charset="-128"/>
            </a:endParaRPr>
          </a:p>
        </p:txBody>
      </p:sp>
      <p:sp>
        <p:nvSpPr>
          <p:cNvPr id="11" name="タイトル 1"/>
          <p:cNvSpPr txBox="1">
            <a:spLocks/>
          </p:cNvSpPr>
          <p:nvPr/>
        </p:nvSpPr>
        <p:spPr>
          <a:xfrm>
            <a:off x="7181176" y="2604947"/>
            <a:ext cx="3017364" cy="1066668"/>
          </a:xfrm>
          <a:prstGeom prst="rect">
            <a:avLst/>
          </a:prstGeom>
          <a:solidFill>
            <a:schemeClr val="bg1">
              <a:lumMod val="75000"/>
            </a:schemeClr>
          </a:solidFill>
          <a:ln>
            <a:solidFill>
              <a:schemeClr val="bg1">
                <a:lumMod val="65000"/>
              </a:schemeClr>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ctr"/>
            <a:r>
              <a:rPr lang="ja-JP" altLang="en-US" sz="5400" dirty="0" smtClean="0">
                <a:latin typeface="Meiryo UI" panose="020B0604030504040204" pitchFamily="50" charset="-128"/>
                <a:ea typeface="Meiryo UI" panose="020B0604030504040204" pitchFamily="50" charset="-128"/>
              </a:rPr>
              <a:t>消える</a:t>
            </a:r>
            <a:endParaRPr lang="ja-JP" altLang="en-US" sz="5400" dirty="0">
              <a:latin typeface="Meiryo UI" panose="020B0604030504040204" pitchFamily="50" charset="-128"/>
              <a:ea typeface="Meiryo UI" panose="020B0604030504040204" pitchFamily="50" charset="-128"/>
            </a:endParaRPr>
          </a:p>
        </p:txBody>
      </p:sp>
      <p:sp>
        <p:nvSpPr>
          <p:cNvPr id="12" name="タイトル 1"/>
          <p:cNvSpPr txBox="1">
            <a:spLocks/>
          </p:cNvSpPr>
          <p:nvPr/>
        </p:nvSpPr>
        <p:spPr>
          <a:xfrm>
            <a:off x="7181176" y="1240729"/>
            <a:ext cx="3017364" cy="1066668"/>
          </a:xfrm>
          <a:prstGeom prst="rect">
            <a:avLst/>
          </a:prstGeom>
          <a:solidFill>
            <a:schemeClr val="bg1">
              <a:lumMod val="75000"/>
            </a:schemeClr>
          </a:solidFill>
          <a:ln>
            <a:solidFill>
              <a:schemeClr val="bg1">
                <a:lumMod val="65000"/>
              </a:schemeClr>
            </a:solidFill>
          </a:ln>
        </p:spPr>
        <p:txBody>
          <a:bodyPr vert="horz" lIns="91440" tIns="45720" rIns="91440" bIns="45720" rtlCol="0" anchor="ctr">
            <a:normAutofit/>
          </a:bodyPr>
          <a:lstStyle>
            <a:defPPr>
              <a:defRPr lang="ja-JP"/>
            </a:defPPr>
            <a:lvl1pPr algn="ctr">
              <a:lnSpc>
                <a:spcPct val="90000"/>
              </a:lnSpc>
              <a:spcBef>
                <a:spcPct val="0"/>
              </a:spcBef>
              <a:buNone/>
              <a:defRPr sz="6000">
                <a:latin typeface="Meiryo UI" panose="020B0604030504040204" pitchFamily="50" charset="-128"/>
                <a:ea typeface="Meiryo UI" panose="020B0604030504040204" pitchFamily="50" charset="-128"/>
                <a:cs typeface="+mj-cs"/>
              </a:defRPr>
            </a:lvl1pPr>
          </a:lstStyle>
          <a:p>
            <a:r>
              <a:rPr lang="ja-JP" altLang="en-US" sz="5400" dirty="0" smtClean="0"/>
              <a:t>つく</a:t>
            </a:r>
            <a:endParaRPr lang="ja-JP" altLang="en-US" sz="5400" dirty="0"/>
          </a:p>
        </p:txBody>
      </p:sp>
      <p:grpSp>
        <p:nvGrpSpPr>
          <p:cNvPr id="35" name="グループ化 34"/>
          <p:cNvGrpSpPr/>
          <p:nvPr/>
        </p:nvGrpSpPr>
        <p:grpSpPr>
          <a:xfrm>
            <a:off x="7359676" y="4472128"/>
            <a:ext cx="3902787" cy="1224974"/>
            <a:chOff x="692149" y="3886098"/>
            <a:chExt cx="2592387" cy="846138"/>
          </a:xfrm>
        </p:grpSpPr>
        <p:grpSp>
          <p:nvGrpSpPr>
            <p:cNvPr id="36" name="グループ化 35"/>
            <p:cNvGrpSpPr/>
            <p:nvPr/>
          </p:nvGrpSpPr>
          <p:grpSpPr>
            <a:xfrm>
              <a:off x="692149" y="3886098"/>
              <a:ext cx="2592387" cy="846138"/>
              <a:chOff x="2421264" y="5175880"/>
              <a:chExt cx="2592387" cy="846138"/>
            </a:xfrm>
          </p:grpSpPr>
          <p:grpSp>
            <p:nvGrpSpPr>
              <p:cNvPr id="38" name="グループ化 37"/>
              <p:cNvGrpSpPr/>
              <p:nvPr/>
            </p:nvGrpSpPr>
            <p:grpSpPr>
              <a:xfrm>
                <a:off x="4658051" y="5175880"/>
                <a:ext cx="355600" cy="845810"/>
                <a:chOff x="2959100" y="1768475"/>
                <a:chExt cx="355600" cy="845810"/>
              </a:xfrm>
            </p:grpSpPr>
            <p:sp>
              <p:nvSpPr>
                <p:cNvPr id="51" name="楕円 50"/>
                <p:cNvSpPr/>
                <p:nvPr/>
              </p:nvSpPr>
              <p:spPr>
                <a:xfrm>
                  <a:off x="2959100" y="1856896"/>
                  <a:ext cx="355600" cy="668968"/>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正方形/長方形 51"/>
                <p:cNvSpPr/>
                <p:nvPr/>
              </p:nvSpPr>
              <p:spPr>
                <a:xfrm>
                  <a:off x="3048000" y="1768475"/>
                  <a:ext cx="152400" cy="84581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9" name="正方形/長方形 38"/>
              <p:cNvSpPr/>
              <p:nvPr/>
            </p:nvSpPr>
            <p:spPr>
              <a:xfrm>
                <a:off x="2421264" y="5175880"/>
                <a:ext cx="2376487" cy="845810"/>
              </a:xfrm>
              <a:prstGeom prst="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40" name="グループ化 39"/>
              <p:cNvGrpSpPr/>
              <p:nvPr/>
            </p:nvGrpSpPr>
            <p:grpSpPr>
              <a:xfrm>
                <a:off x="2428408" y="5176208"/>
                <a:ext cx="685800" cy="845810"/>
                <a:chOff x="2411739" y="3886261"/>
                <a:chExt cx="685800" cy="845810"/>
              </a:xfrm>
            </p:grpSpPr>
            <p:sp>
              <p:nvSpPr>
                <p:cNvPr id="41" name="正方形/長方形 40"/>
                <p:cNvSpPr/>
                <p:nvPr/>
              </p:nvSpPr>
              <p:spPr>
                <a:xfrm>
                  <a:off x="2411739" y="3886261"/>
                  <a:ext cx="685800" cy="84581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正方形/長方形 41"/>
                <p:cNvSpPr/>
                <p:nvPr/>
              </p:nvSpPr>
              <p:spPr>
                <a:xfrm>
                  <a:off x="2488266" y="4165731"/>
                  <a:ext cx="532746" cy="2868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正方形/長方形 42"/>
                <p:cNvSpPr/>
                <p:nvPr/>
              </p:nvSpPr>
              <p:spPr>
                <a:xfrm>
                  <a:off x="2560571" y="4225364"/>
                  <a:ext cx="72000" cy="72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4" name="正方形/長方形 43"/>
                <p:cNvSpPr/>
                <p:nvPr/>
              </p:nvSpPr>
              <p:spPr>
                <a:xfrm>
                  <a:off x="2560571" y="4329099"/>
                  <a:ext cx="72000" cy="72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5" name="正方形/長方形 44"/>
                <p:cNvSpPr/>
                <p:nvPr/>
              </p:nvSpPr>
              <p:spPr>
                <a:xfrm>
                  <a:off x="2663349" y="4329099"/>
                  <a:ext cx="72000" cy="72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6" name="正方形/長方形 45"/>
                <p:cNvSpPr/>
                <p:nvPr/>
              </p:nvSpPr>
              <p:spPr>
                <a:xfrm>
                  <a:off x="2770125" y="4329099"/>
                  <a:ext cx="72000" cy="72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7" name="正方形/長方形 46"/>
                <p:cNvSpPr/>
                <p:nvPr/>
              </p:nvSpPr>
              <p:spPr>
                <a:xfrm>
                  <a:off x="2873692" y="4329099"/>
                  <a:ext cx="72000" cy="72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8" name="正方形/長方形 47"/>
                <p:cNvSpPr/>
                <p:nvPr/>
              </p:nvSpPr>
              <p:spPr>
                <a:xfrm>
                  <a:off x="2670195" y="4222703"/>
                  <a:ext cx="72000" cy="72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9" name="正方形/長方形 48"/>
                <p:cNvSpPr/>
                <p:nvPr/>
              </p:nvSpPr>
              <p:spPr>
                <a:xfrm>
                  <a:off x="2770125" y="4222703"/>
                  <a:ext cx="72000" cy="72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0" name="正方形/長方形 49"/>
                <p:cNvSpPr/>
                <p:nvPr/>
              </p:nvSpPr>
              <p:spPr>
                <a:xfrm>
                  <a:off x="2870055" y="4222703"/>
                  <a:ext cx="72000" cy="72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sp>
          <p:nvSpPr>
            <p:cNvPr id="37" name="テキスト ボックス 36"/>
            <p:cNvSpPr txBox="1"/>
            <p:nvPr/>
          </p:nvSpPr>
          <p:spPr>
            <a:xfrm>
              <a:off x="1405792" y="3943747"/>
              <a:ext cx="684211" cy="276372"/>
            </a:xfrm>
            <a:prstGeom prst="rect">
              <a:avLst/>
            </a:prstGeom>
            <a:noFill/>
          </p:spPr>
          <p:txBody>
            <a:bodyPr wrap="square" rtlCol="0">
              <a:spAutoFit/>
            </a:bodyPr>
            <a:lstStyle/>
            <a:p>
              <a:r>
                <a:rPr lang="en-US" altLang="ja-JP" sz="2000" dirty="0" smtClean="0">
                  <a:solidFill>
                    <a:schemeClr val="bg1">
                      <a:lumMod val="65000"/>
                    </a:schemeClr>
                  </a:solidFill>
                  <a:latin typeface="Meiryo UI" panose="020B0604030504040204" pitchFamily="50" charset="-128"/>
                  <a:ea typeface="Meiryo UI" panose="020B0604030504040204" pitchFamily="50" charset="-128"/>
                </a:rPr>
                <a:t>GPIO</a:t>
              </a:r>
              <a:endParaRPr kumimoji="1" lang="ja-JP" altLang="en-US" sz="2000" dirty="0">
                <a:solidFill>
                  <a:schemeClr val="bg1">
                    <a:lumMod val="65000"/>
                  </a:schemeClr>
                </a:solidFill>
                <a:latin typeface="Meiryo UI" panose="020B0604030504040204" pitchFamily="50" charset="-128"/>
                <a:ea typeface="Meiryo UI" panose="020B0604030504040204" pitchFamily="50" charset="-128"/>
              </a:endParaRPr>
            </a:p>
          </p:txBody>
        </p:sp>
      </p:grpSp>
      <p:sp>
        <p:nvSpPr>
          <p:cNvPr id="53" name="テキスト ボックス 52"/>
          <p:cNvSpPr txBox="1"/>
          <p:nvPr/>
        </p:nvSpPr>
        <p:spPr>
          <a:xfrm>
            <a:off x="9036255" y="4904218"/>
            <a:ext cx="1927594" cy="523220"/>
          </a:xfrm>
          <a:prstGeom prst="rect">
            <a:avLst/>
          </a:prstGeom>
          <a:noFill/>
        </p:spPr>
        <p:txBody>
          <a:bodyPr wrap="square" rtlCol="0">
            <a:spAutoFit/>
          </a:bodyPr>
          <a:lstStyle/>
          <a:p>
            <a:r>
              <a:rPr lang="ja-JP" altLang="en-US" sz="2800" b="1" dirty="0" smtClean="0">
                <a:latin typeface="Meiryo UI" panose="020B0604030504040204" pitchFamily="50" charset="-128"/>
                <a:ea typeface="Meiryo UI" panose="020B0604030504040204" pitchFamily="50" charset="-128"/>
              </a:rPr>
              <a:t>電源出力</a:t>
            </a:r>
            <a:endParaRPr kumimoji="1" lang="ja-JP" altLang="en-US" sz="2800" b="1" dirty="0">
              <a:latin typeface="Meiryo UI" panose="020B0604030504040204" pitchFamily="50" charset="-128"/>
              <a:ea typeface="Meiryo UI" panose="020B0604030504040204" pitchFamily="50" charset="-128"/>
            </a:endParaRPr>
          </a:p>
        </p:txBody>
      </p:sp>
      <p:sp>
        <p:nvSpPr>
          <p:cNvPr id="54" name="正方形/長方形 53"/>
          <p:cNvSpPr/>
          <p:nvPr/>
        </p:nvSpPr>
        <p:spPr>
          <a:xfrm>
            <a:off x="8383363" y="5888044"/>
            <a:ext cx="1003904" cy="481345"/>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smtClean="0">
                <a:latin typeface="Meiryo UI" panose="020B0604030504040204" pitchFamily="50" charset="-128"/>
                <a:ea typeface="Meiryo UI" panose="020B0604030504040204" pitchFamily="50" charset="-128"/>
              </a:rPr>
              <a:t>オン</a:t>
            </a:r>
            <a:endParaRPr kumimoji="1" lang="ja-JP" altLang="en-US" sz="2800" dirty="0">
              <a:latin typeface="Meiryo UI" panose="020B0604030504040204" pitchFamily="50" charset="-128"/>
              <a:ea typeface="Meiryo UI" panose="020B0604030504040204" pitchFamily="50" charset="-128"/>
            </a:endParaRPr>
          </a:p>
        </p:txBody>
      </p:sp>
      <p:sp>
        <p:nvSpPr>
          <p:cNvPr id="55" name="正方形/長方形 54"/>
          <p:cNvSpPr/>
          <p:nvPr/>
        </p:nvSpPr>
        <p:spPr>
          <a:xfrm>
            <a:off x="9723210" y="5872699"/>
            <a:ext cx="1003904" cy="481345"/>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smtClean="0">
                <a:latin typeface="Meiryo UI" panose="020B0604030504040204" pitchFamily="50" charset="-128"/>
                <a:ea typeface="Meiryo UI" panose="020B0604030504040204" pitchFamily="50" charset="-128"/>
              </a:rPr>
              <a:t>オフ</a:t>
            </a:r>
            <a:endParaRPr kumimoji="1" lang="ja-JP" altLang="en-US" sz="2800" dirty="0">
              <a:latin typeface="Meiryo UI" panose="020B0604030504040204" pitchFamily="50" charset="-128"/>
              <a:ea typeface="Meiryo UI" panose="020B0604030504040204" pitchFamily="50" charset="-128"/>
            </a:endParaRPr>
          </a:p>
        </p:txBody>
      </p:sp>
      <p:sp>
        <p:nvSpPr>
          <p:cNvPr id="57" name="タイトル 1"/>
          <p:cNvSpPr txBox="1">
            <a:spLocks/>
          </p:cNvSpPr>
          <p:nvPr/>
        </p:nvSpPr>
        <p:spPr>
          <a:xfrm>
            <a:off x="1303096" y="1254124"/>
            <a:ext cx="4297451" cy="1066668"/>
          </a:xfrm>
          <a:prstGeom prst="rect">
            <a:avLst/>
          </a:prstGeom>
          <a:solidFill>
            <a:srgbClr val="ABFFFF"/>
          </a:solidFill>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ctr"/>
            <a:r>
              <a:rPr lang="ja-JP" altLang="en-US" sz="5400" dirty="0" smtClean="0">
                <a:latin typeface="Meiryo UI" panose="020B0604030504040204" pitchFamily="50" charset="-128"/>
                <a:ea typeface="Meiryo UI" panose="020B0604030504040204" pitchFamily="50" charset="-128"/>
              </a:rPr>
              <a:t>感知した</a:t>
            </a:r>
            <a:endParaRPr lang="ja-JP" altLang="en-US" sz="5400" dirty="0">
              <a:latin typeface="Meiryo UI" panose="020B0604030504040204" pitchFamily="50" charset="-128"/>
              <a:ea typeface="Meiryo UI" panose="020B0604030504040204" pitchFamily="50" charset="-128"/>
            </a:endParaRPr>
          </a:p>
        </p:txBody>
      </p:sp>
      <p:grpSp>
        <p:nvGrpSpPr>
          <p:cNvPr id="58" name="グループ化 57"/>
          <p:cNvGrpSpPr/>
          <p:nvPr/>
        </p:nvGrpSpPr>
        <p:grpSpPr>
          <a:xfrm>
            <a:off x="951621" y="4020368"/>
            <a:ext cx="3815869" cy="1159538"/>
            <a:chOff x="5645230" y="2414799"/>
            <a:chExt cx="2610478" cy="845810"/>
          </a:xfrm>
        </p:grpSpPr>
        <p:grpSp>
          <p:nvGrpSpPr>
            <p:cNvPr id="59" name="グループ化 58"/>
            <p:cNvGrpSpPr/>
            <p:nvPr/>
          </p:nvGrpSpPr>
          <p:grpSpPr>
            <a:xfrm>
              <a:off x="5645230" y="2414799"/>
              <a:ext cx="2592388" cy="845810"/>
              <a:chOff x="800101" y="840203"/>
              <a:chExt cx="2592388" cy="845809"/>
            </a:xfrm>
          </p:grpSpPr>
          <p:grpSp>
            <p:nvGrpSpPr>
              <p:cNvPr id="61" name="グループ化 60"/>
              <p:cNvGrpSpPr/>
              <p:nvPr/>
            </p:nvGrpSpPr>
            <p:grpSpPr>
              <a:xfrm>
                <a:off x="800101" y="840203"/>
                <a:ext cx="2592388" cy="845809"/>
                <a:chOff x="722313" y="1768475"/>
                <a:chExt cx="2592387" cy="845810"/>
              </a:xfrm>
            </p:grpSpPr>
            <p:grpSp>
              <p:nvGrpSpPr>
                <p:cNvPr id="63" name="グループ化 62"/>
                <p:cNvGrpSpPr/>
                <p:nvPr/>
              </p:nvGrpSpPr>
              <p:grpSpPr>
                <a:xfrm>
                  <a:off x="2959100" y="1768475"/>
                  <a:ext cx="355600" cy="845810"/>
                  <a:chOff x="2959100" y="1768475"/>
                  <a:chExt cx="355600" cy="845810"/>
                </a:xfrm>
              </p:grpSpPr>
              <p:sp>
                <p:nvSpPr>
                  <p:cNvPr id="66" name="楕円 65"/>
                  <p:cNvSpPr/>
                  <p:nvPr/>
                </p:nvSpPr>
                <p:spPr>
                  <a:xfrm>
                    <a:off x="2959100" y="1856896"/>
                    <a:ext cx="355600" cy="668968"/>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7" name="正方形/長方形 66"/>
                  <p:cNvSpPr/>
                  <p:nvPr/>
                </p:nvSpPr>
                <p:spPr>
                  <a:xfrm>
                    <a:off x="3048000" y="1768475"/>
                    <a:ext cx="152400" cy="84581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64" name="正方形/長方形 63"/>
                <p:cNvSpPr/>
                <p:nvPr/>
              </p:nvSpPr>
              <p:spPr>
                <a:xfrm>
                  <a:off x="722313" y="1768475"/>
                  <a:ext cx="2376487" cy="845810"/>
                </a:xfrm>
                <a:prstGeom prst="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65" name="図 64"/>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36600" y="1775907"/>
                  <a:ext cx="685800" cy="838378"/>
                </a:xfrm>
                <a:prstGeom prst="rect">
                  <a:avLst/>
                </a:prstGeom>
              </p:spPr>
            </p:pic>
          </p:grpSp>
          <p:sp>
            <p:nvSpPr>
              <p:cNvPr id="62" name="テキスト ボックス 61"/>
              <p:cNvSpPr txBox="1"/>
              <p:nvPr/>
            </p:nvSpPr>
            <p:spPr>
              <a:xfrm>
                <a:off x="1500187" y="847308"/>
                <a:ext cx="684211" cy="276999"/>
              </a:xfrm>
              <a:prstGeom prst="rect">
                <a:avLst/>
              </a:prstGeom>
              <a:noFill/>
            </p:spPr>
            <p:txBody>
              <a:bodyPr wrap="square" rtlCol="0">
                <a:spAutoFit/>
              </a:bodyPr>
              <a:lstStyle/>
              <a:p>
                <a:r>
                  <a:rPr kumimoji="1" lang="ja-JP" altLang="en-US" sz="1200" dirty="0" smtClean="0">
                    <a:solidFill>
                      <a:schemeClr val="bg1">
                        <a:lumMod val="65000"/>
                      </a:schemeClr>
                    </a:solidFill>
                    <a:latin typeface="Meiryo UI" panose="020B0604030504040204" pitchFamily="50" charset="-128"/>
                    <a:ea typeface="Meiryo UI" panose="020B0604030504040204" pitchFamily="50" charset="-128"/>
                  </a:rPr>
                  <a:t>人感</a:t>
                </a:r>
                <a:endParaRPr kumimoji="1" lang="ja-JP" altLang="en-US" sz="1200" dirty="0">
                  <a:solidFill>
                    <a:schemeClr val="bg1">
                      <a:lumMod val="65000"/>
                    </a:schemeClr>
                  </a:solidFill>
                  <a:latin typeface="Meiryo UI" panose="020B0604030504040204" pitchFamily="50" charset="-128"/>
                  <a:ea typeface="Meiryo UI" panose="020B0604030504040204" pitchFamily="50" charset="-128"/>
                </a:endParaRPr>
              </a:p>
            </p:txBody>
          </p:sp>
        </p:grpSp>
        <p:sp>
          <p:nvSpPr>
            <p:cNvPr id="60" name="テキスト ボックス 59"/>
            <p:cNvSpPr txBox="1"/>
            <p:nvPr/>
          </p:nvSpPr>
          <p:spPr>
            <a:xfrm>
              <a:off x="6699956" y="2749002"/>
              <a:ext cx="1555752" cy="381656"/>
            </a:xfrm>
            <a:prstGeom prst="rect">
              <a:avLst/>
            </a:prstGeom>
            <a:noFill/>
          </p:spPr>
          <p:txBody>
            <a:bodyPr wrap="square" rtlCol="0">
              <a:spAutoFit/>
            </a:bodyPr>
            <a:lstStyle/>
            <a:p>
              <a:r>
                <a:rPr lang="ja-JP" altLang="en-US" sz="2800" b="1" dirty="0" smtClean="0">
                  <a:latin typeface="Meiryo UI" panose="020B0604030504040204" pitchFamily="50" charset="-128"/>
                  <a:ea typeface="Meiryo UI" panose="020B0604030504040204" pitchFamily="50" charset="-128"/>
                </a:rPr>
                <a:t>感知したら</a:t>
              </a:r>
              <a:endParaRPr kumimoji="1" lang="ja-JP" altLang="en-US" sz="2800" b="1" dirty="0">
                <a:latin typeface="Meiryo UI" panose="020B0604030504040204" pitchFamily="50" charset="-128"/>
                <a:ea typeface="Meiryo UI" panose="020B0604030504040204" pitchFamily="50" charset="-128"/>
              </a:endParaRPr>
            </a:p>
          </p:txBody>
        </p:sp>
      </p:grpSp>
      <p:grpSp>
        <p:nvGrpSpPr>
          <p:cNvPr id="68" name="グループ化 67"/>
          <p:cNvGrpSpPr/>
          <p:nvPr/>
        </p:nvGrpSpPr>
        <p:grpSpPr>
          <a:xfrm>
            <a:off x="951620" y="5366679"/>
            <a:ext cx="3819641" cy="1211067"/>
            <a:chOff x="5649190" y="3523019"/>
            <a:chExt cx="2592387" cy="845810"/>
          </a:xfrm>
        </p:grpSpPr>
        <p:grpSp>
          <p:nvGrpSpPr>
            <p:cNvPr id="69" name="グループ化 68"/>
            <p:cNvGrpSpPr/>
            <p:nvPr/>
          </p:nvGrpSpPr>
          <p:grpSpPr>
            <a:xfrm>
              <a:off x="5649190" y="3523019"/>
              <a:ext cx="2592387" cy="845810"/>
              <a:chOff x="800100" y="840204"/>
              <a:chExt cx="2592387" cy="845810"/>
            </a:xfrm>
          </p:grpSpPr>
          <p:grpSp>
            <p:nvGrpSpPr>
              <p:cNvPr id="71" name="グループ化 70"/>
              <p:cNvGrpSpPr/>
              <p:nvPr/>
            </p:nvGrpSpPr>
            <p:grpSpPr>
              <a:xfrm>
                <a:off x="800100" y="840204"/>
                <a:ext cx="2592387" cy="845810"/>
                <a:chOff x="722313" y="1768475"/>
                <a:chExt cx="2592387" cy="845810"/>
              </a:xfrm>
            </p:grpSpPr>
            <p:grpSp>
              <p:nvGrpSpPr>
                <p:cNvPr id="73" name="グループ化 72"/>
                <p:cNvGrpSpPr/>
                <p:nvPr/>
              </p:nvGrpSpPr>
              <p:grpSpPr>
                <a:xfrm>
                  <a:off x="2959100" y="1768475"/>
                  <a:ext cx="355600" cy="845810"/>
                  <a:chOff x="2959100" y="1768475"/>
                  <a:chExt cx="355600" cy="845810"/>
                </a:xfrm>
              </p:grpSpPr>
              <p:sp>
                <p:nvSpPr>
                  <p:cNvPr id="76" name="楕円 75"/>
                  <p:cNvSpPr/>
                  <p:nvPr/>
                </p:nvSpPr>
                <p:spPr>
                  <a:xfrm>
                    <a:off x="2959100" y="1856896"/>
                    <a:ext cx="355600" cy="668968"/>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7" name="正方形/長方形 76"/>
                  <p:cNvSpPr/>
                  <p:nvPr/>
                </p:nvSpPr>
                <p:spPr>
                  <a:xfrm>
                    <a:off x="3048000" y="1768475"/>
                    <a:ext cx="152400" cy="84581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4" name="正方形/長方形 73"/>
                <p:cNvSpPr/>
                <p:nvPr/>
              </p:nvSpPr>
              <p:spPr>
                <a:xfrm>
                  <a:off x="722313" y="1768475"/>
                  <a:ext cx="2376487" cy="845810"/>
                </a:xfrm>
                <a:prstGeom prst="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75" name="図 74"/>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36600" y="1775907"/>
                  <a:ext cx="685800" cy="838378"/>
                </a:xfrm>
                <a:prstGeom prst="rect">
                  <a:avLst/>
                </a:prstGeom>
              </p:spPr>
            </p:pic>
          </p:grpSp>
          <p:sp>
            <p:nvSpPr>
              <p:cNvPr id="72" name="テキスト ボックス 71"/>
              <p:cNvSpPr txBox="1"/>
              <p:nvPr/>
            </p:nvSpPr>
            <p:spPr>
              <a:xfrm>
                <a:off x="1500187" y="847308"/>
                <a:ext cx="684211" cy="276999"/>
              </a:xfrm>
              <a:prstGeom prst="rect">
                <a:avLst/>
              </a:prstGeom>
              <a:noFill/>
            </p:spPr>
            <p:txBody>
              <a:bodyPr wrap="square" rtlCol="0">
                <a:spAutoFit/>
              </a:bodyPr>
              <a:lstStyle/>
              <a:p>
                <a:r>
                  <a:rPr kumimoji="1" lang="ja-JP" altLang="en-US" sz="1200" dirty="0" smtClean="0">
                    <a:solidFill>
                      <a:schemeClr val="bg1">
                        <a:lumMod val="65000"/>
                      </a:schemeClr>
                    </a:solidFill>
                    <a:latin typeface="Meiryo UI" panose="020B0604030504040204" pitchFamily="50" charset="-128"/>
                    <a:ea typeface="Meiryo UI" panose="020B0604030504040204" pitchFamily="50" charset="-128"/>
                  </a:rPr>
                  <a:t>人感</a:t>
                </a:r>
                <a:endParaRPr kumimoji="1" lang="ja-JP" altLang="en-US" sz="1200" dirty="0">
                  <a:solidFill>
                    <a:schemeClr val="bg1">
                      <a:lumMod val="65000"/>
                    </a:schemeClr>
                  </a:solidFill>
                  <a:latin typeface="Meiryo UI" panose="020B0604030504040204" pitchFamily="50" charset="-128"/>
                  <a:ea typeface="Meiryo UI" panose="020B0604030504040204" pitchFamily="50" charset="-128"/>
                </a:endParaRPr>
              </a:p>
            </p:txBody>
          </p:sp>
        </p:grpSp>
        <p:sp>
          <p:nvSpPr>
            <p:cNvPr id="70" name="テキスト ボックス 69"/>
            <p:cNvSpPr txBox="1"/>
            <p:nvPr/>
          </p:nvSpPr>
          <p:spPr>
            <a:xfrm>
              <a:off x="6727118" y="3713929"/>
              <a:ext cx="1194595" cy="580369"/>
            </a:xfrm>
            <a:prstGeom prst="rect">
              <a:avLst/>
            </a:prstGeom>
            <a:noFill/>
          </p:spPr>
          <p:txBody>
            <a:bodyPr wrap="square" rtlCol="0">
              <a:spAutoFit/>
            </a:bodyPr>
            <a:lstStyle/>
            <a:p>
              <a:r>
                <a:rPr lang="ja-JP" altLang="en-US" sz="2400" b="1" dirty="0" smtClean="0">
                  <a:latin typeface="Meiryo UI" panose="020B0604030504040204" pitchFamily="50" charset="-128"/>
                  <a:ea typeface="Meiryo UI" panose="020B0604030504040204" pitchFamily="50" charset="-128"/>
                </a:rPr>
                <a:t>感知しなく</a:t>
              </a:r>
              <a:endParaRPr lang="en-US" altLang="ja-JP" sz="2400" b="1" dirty="0" smtClean="0">
                <a:latin typeface="Meiryo UI" panose="020B0604030504040204" pitchFamily="50" charset="-128"/>
                <a:ea typeface="Meiryo UI" panose="020B0604030504040204" pitchFamily="50" charset="-128"/>
              </a:endParaRPr>
            </a:p>
            <a:p>
              <a:r>
                <a:rPr lang="ja-JP" altLang="en-US" sz="2400" b="1" dirty="0" smtClean="0">
                  <a:latin typeface="Meiryo UI" panose="020B0604030504040204" pitchFamily="50" charset="-128"/>
                  <a:ea typeface="Meiryo UI" panose="020B0604030504040204" pitchFamily="50" charset="-128"/>
                </a:rPr>
                <a:t>なったら</a:t>
              </a:r>
              <a:endParaRPr kumimoji="1" lang="ja-JP" altLang="en-US" sz="2400" b="1" dirty="0">
                <a:latin typeface="Meiryo UI" panose="020B0604030504040204" pitchFamily="50" charset="-128"/>
                <a:ea typeface="Meiryo UI" panose="020B0604030504040204" pitchFamily="50" charset="-128"/>
              </a:endParaRPr>
            </a:p>
          </p:txBody>
        </p:sp>
      </p:grpSp>
      <p:grpSp>
        <p:nvGrpSpPr>
          <p:cNvPr id="56" name="グループ化 55"/>
          <p:cNvGrpSpPr/>
          <p:nvPr/>
        </p:nvGrpSpPr>
        <p:grpSpPr>
          <a:xfrm>
            <a:off x="6848151" y="4471653"/>
            <a:ext cx="537971" cy="1249878"/>
            <a:chOff x="5371216" y="4597477"/>
            <a:chExt cx="537971" cy="855565"/>
          </a:xfrm>
        </p:grpSpPr>
        <p:sp>
          <p:nvSpPr>
            <p:cNvPr id="78" name="アーチ 77"/>
            <p:cNvSpPr/>
            <p:nvPr/>
          </p:nvSpPr>
          <p:spPr>
            <a:xfrm rot="5400000">
              <a:off x="5181138" y="4791596"/>
              <a:ext cx="851524" cy="471368"/>
            </a:xfrm>
            <a:prstGeom prst="blockArc">
              <a:avLst>
                <a:gd name="adj1" fmla="val 10660726"/>
                <a:gd name="adj2" fmla="val 21418039"/>
                <a:gd name="adj3" fmla="val 22066"/>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79" name="正方形/長方形 78"/>
            <p:cNvSpPr/>
            <p:nvPr/>
          </p:nvSpPr>
          <p:spPr>
            <a:xfrm>
              <a:off x="5736872" y="4597477"/>
              <a:ext cx="172315" cy="844364"/>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0" name="正方形/長方形 79"/>
            <p:cNvSpPr/>
            <p:nvPr/>
          </p:nvSpPr>
          <p:spPr>
            <a:xfrm>
              <a:off x="5587116" y="4597477"/>
              <a:ext cx="322070" cy="107815"/>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1" name="正方形/長方形 80"/>
            <p:cNvSpPr/>
            <p:nvPr/>
          </p:nvSpPr>
          <p:spPr>
            <a:xfrm>
              <a:off x="5624083" y="5339627"/>
              <a:ext cx="285103" cy="107815"/>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cxnSp>
        <p:nvCxnSpPr>
          <p:cNvPr id="83" name="直線矢印コネクタ 82"/>
          <p:cNvCxnSpPr/>
          <p:nvPr/>
        </p:nvCxnSpPr>
        <p:spPr>
          <a:xfrm flipV="1">
            <a:off x="5973220" y="3084088"/>
            <a:ext cx="999201" cy="14416"/>
          </a:xfrm>
          <a:prstGeom prst="straightConnector1">
            <a:avLst/>
          </a:prstGeom>
          <a:ln w="762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4" name="直線矢印コネクタ 83"/>
          <p:cNvCxnSpPr/>
          <p:nvPr/>
        </p:nvCxnSpPr>
        <p:spPr>
          <a:xfrm flipV="1">
            <a:off x="5902366" y="1698002"/>
            <a:ext cx="999201" cy="14416"/>
          </a:xfrm>
          <a:prstGeom prst="straightConnector1">
            <a:avLst/>
          </a:prstGeom>
          <a:ln w="762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2" name="タイトル 1"/>
          <p:cNvSpPr txBox="1">
            <a:spLocks/>
          </p:cNvSpPr>
          <p:nvPr/>
        </p:nvSpPr>
        <p:spPr>
          <a:xfrm>
            <a:off x="0" y="9551"/>
            <a:ext cx="12192000" cy="1066309"/>
          </a:xfrm>
          <a:prstGeom prst="rect">
            <a:avLst/>
          </a:prstGeom>
          <a:solidFill>
            <a:schemeClr val="accent4">
              <a:lumMod val="40000"/>
              <a:lumOff val="60000"/>
            </a:schemeClr>
          </a:solidFill>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dirty="0" smtClean="0">
                <a:latin typeface="Meiryo UI" panose="020B0604030504040204" pitchFamily="50" charset="-128"/>
                <a:ea typeface="Meiryo UI" panose="020B0604030504040204" pitchFamily="50" charset="-128"/>
              </a:rPr>
              <a:t>人を感知した時だけ、光るプログラムを作って動かそう</a:t>
            </a:r>
            <a:endParaRPr lang="ja-JP" altLang="en-US" dirty="0">
              <a:latin typeface="Meiryo UI" panose="020B0604030504040204" pitchFamily="50" charset="-128"/>
              <a:ea typeface="Meiryo UI" panose="020B0604030504040204" pitchFamily="50" charset="-128"/>
            </a:endParaRPr>
          </a:p>
        </p:txBody>
      </p:sp>
      <p:sp>
        <p:nvSpPr>
          <p:cNvPr id="85" name="動作設定ボタン: 進む/次へ 84">
            <a:hlinkClick r:id="" action="ppaction://hlinkshowjump?jump=nextslide" highlightClick="1"/>
          </p:cNvPr>
          <p:cNvSpPr/>
          <p:nvPr/>
        </p:nvSpPr>
        <p:spPr>
          <a:xfrm>
            <a:off x="11417251" y="6218909"/>
            <a:ext cx="634181" cy="516194"/>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9692671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グループ化 6"/>
          <p:cNvGrpSpPr/>
          <p:nvPr/>
        </p:nvGrpSpPr>
        <p:grpSpPr>
          <a:xfrm>
            <a:off x="698870" y="853516"/>
            <a:ext cx="10688441" cy="5918200"/>
            <a:chOff x="557409" y="682465"/>
            <a:chExt cx="9928665" cy="5575002"/>
          </a:xfrm>
        </p:grpSpPr>
        <p:grpSp>
          <p:nvGrpSpPr>
            <p:cNvPr id="96" name="グループ化 95"/>
            <p:cNvGrpSpPr/>
            <p:nvPr/>
          </p:nvGrpSpPr>
          <p:grpSpPr>
            <a:xfrm>
              <a:off x="557409" y="682465"/>
              <a:ext cx="9928665" cy="5575002"/>
              <a:chOff x="1209822" y="1350497"/>
              <a:chExt cx="9734843" cy="5387927"/>
            </a:xfrm>
          </p:grpSpPr>
          <p:sp>
            <p:nvSpPr>
              <p:cNvPr id="97" name="角丸四角形 96"/>
              <p:cNvSpPr/>
              <p:nvPr/>
            </p:nvSpPr>
            <p:spPr>
              <a:xfrm>
                <a:off x="1209822" y="1350497"/>
                <a:ext cx="9734843" cy="5387927"/>
              </a:xfrm>
              <a:prstGeom prst="roundRect">
                <a:avLst>
                  <a:gd name="adj" fmla="val 7428"/>
                </a:avLst>
              </a:prstGeom>
              <a:solidFill>
                <a:schemeClr val="tx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8" name="正方形/長方形 97"/>
              <p:cNvSpPr/>
              <p:nvPr/>
            </p:nvSpPr>
            <p:spPr>
              <a:xfrm>
                <a:off x="1505242" y="1536933"/>
                <a:ext cx="9144001" cy="5008098"/>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99" name="図 98"/>
            <p:cNvPicPr>
              <a:picLocks noChangeAspect="1"/>
            </p:cNvPicPr>
            <p:nvPr/>
          </p:nvPicPr>
          <p:blipFill rotWithShape="1">
            <a:blip r:embed="rId3" cstate="screen">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a:ext>
              </a:extLst>
            </a:blip>
            <a:srcRect t="27503"/>
            <a:stretch/>
          </p:blipFill>
          <p:spPr>
            <a:xfrm>
              <a:off x="1005817" y="1340709"/>
              <a:ext cx="7789105" cy="4569491"/>
            </a:xfrm>
            <a:prstGeom prst="rect">
              <a:avLst/>
            </a:prstGeom>
          </p:spPr>
        </p:pic>
      </p:grpSp>
      <p:grpSp>
        <p:nvGrpSpPr>
          <p:cNvPr id="88" name="GPIOタグ"/>
          <p:cNvGrpSpPr/>
          <p:nvPr/>
        </p:nvGrpSpPr>
        <p:grpSpPr>
          <a:xfrm>
            <a:off x="5534181" y="2209700"/>
            <a:ext cx="1794461" cy="512730"/>
            <a:chOff x="7605964" y="2595822"/>
            <a:chExt cx="1794461" cy="512730"/>
          </a:xfrm>
        </p:grpSpPr>
        <p:grpSp>
          <p:nvGrpSpPr>
            <p:cNvPr id="63" name="グループ化 62"/>
            <p:cNvGrpSpPr/>
            <p:nvPr/>
          </p:nvGrpSpPr>
          <p:grpSpPr>
            <a:xfrm>
              <a:off x="7605964" y="2595822"/>
              <a:ext cx="1794461" cy="512730"/>
              <a:chOff x="9451317" y="1533917"/>
              <a:chExt cx="2395732" cy="748378"/>
            </a:xfrm>
          </p:grpSpPr>
          <p:grpSp>
            <p:nvGrpSpPr>
              <p:cNvPr id="64" name="グループ化 63"/>
              <p:cNvGrpSpPr/>
              <p:nvPr/>
            </p:nvGrpSpPr>
            <p:grpSpPr>
              <a:xfrm>
                <a:off x="9737842" y="1533917"/>
                <a:ext cx="2109207" cy="738015"/>
                <a:chOff x="692149" y="3869207"/>
                <a:chExt cx="2592387" cy="863027"/>
              </a:xfrm>
            </p:grpSpPr>
            <p:grpSp>
              <p:nvGrpSpPr>
                <p:cNvPr id="70" name="グループ化 69"/>
                <p:cNvGrpSpPr/>
                <p:nvPr/>
              </p:nvGrpSpPr>
              <p:grpSpPr>
                <a:xfrm>
                  <a:off x="692149" y="3886098"/>
                  <a:ext cx="2592387" cy="846136"/>
                  <a:chOff x="2421264" y="5175880"/>
                  <a:chExt cx="2592387" cy="846136"/>
                </a:xfrm>
              </p:grpSpPr>
              <p:grpSp>
                <p:nvGrpSpPr>
                  <p:cNvPr id="72" name="グループ化 71"/>
                  <p:cNvGrpSpPr/>
                  <p:nvPr/>
                </p:nvGrpSpPr>
                <p:grpSpPr>
                  <a:xfrm>
                    <a:off x="4658051" y="5175880"/>
                    <a:ext cx="355600" cy="845810"/>
                    <a:chOff x="2959100" y="1768475"/>
                    <a:chExt cx="355600" cy="845810"/>
                  </a:xfrm>
                </p:grpSpPr>
                <p:sp>
                  <p:nvSpPr>
                    <p:cNvPr id="85" name="楕円 84"/>
                    <p:cNvSpPr/>
                    <p:nvPr/>
                  </p:nvSpPr>
                  <p:spPr>
                    <a:xfrm>
                      <a:off x="2959100" y="1856896"/>
                      <a:ext cx="355600" cy="668968"/>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6" name="正方形/長方形 85"/>
                    <p:cNvSpPr/>
                    <p:nvPr/>
                  </p:nvSpPr>
                  <p:spPr>
                    <a:xfrm>
                      <a:off x="3048000" y="1768475"/>
                      <a:ext cx="152400" cy="84581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3" name="正方形/長方形 72"/>
                  <p:cNvSpPr/>
                  <p:nvPr/>
                </p:nvSpPr>
                <p:spPr>
                  <a:xfrm>
                    <a:off x="2421264" y="5175880"/>
                    <a:ext cx="2376487" cy="845810"/>
                  </a:xfrm>
                  <a:prstGeom prst="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4" name="グループ化 73"/>
                  <p:cNvGrpSpPr/>
                  <p:nvPr/>
                </p:nvGrpSpPr>
                <p:grpSpPr>
                  <a:xfrm>
                    <a:off x="2428409" y="5176206"/>
                    <a:ext cx="685800" cy="845810"/>
                    <a:chOff x="2411740" y="3886259"/>
                    <a:chExt cx="685800" cy="845810"/>
                  </a:xfrm>
                </p:grpSpPr>
                <p:sp>
                  <p:nvSpPr>
                    <p:cNvPr id="75" name="正方形/長方形 74"/>
                    <p:cNvSpPr/>
                    <p:nvPr/>
                  </p:nvSpPr>
                  <p:spPr>
                    <a:xfrm>
                      <a:off x="2411740" y="3886259"/>
                      <a:ext cx="685800" cy="84581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6" name="正方形/長方形 75"/>
                    <p:cNvSpPr/>
                    <p:nvPr/>
                  </p:nvSpPr>
                  <p:spPr>
                    <a:xfrm>
                      <a:off x="2488266" y="4165731"/>
                      <a:ext cx="532746" cy="2868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7" name="正方形/長方形 76"/>
                    <p:cNvSpPr/>
                    <p:nvPr/>
                  </p:nvSpPr>
                  <p:spPr>
                    <a:xfrm>
                      <a:off x="2560571" y="4225364"/>
                      <a:ext cx="72000" cy="72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8" name="正方形/長方形 77"/>
                    <p:cNvSpPr/>
                    <p:nvPr/>
                  </p:nvSpPr>
                  <p:spPr>
                    <a:xfrm>
                      <a:off x="2560571" y="4329099"/>
                      <a:ext cx="72000" cy="72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9" name="正方形/長方形 78"/>
                    <p:cNvSpPr/>
                    <p:nvPr/>
                  </p:nvSpPr>
                  <p:spPr>
                    <a:xfrm>
                      <a:off x="2663349" y="4329099"/>
                      <a:ext cx="72000" cy="72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0" name="正方形/長方形 79"/>
                    <p:cNvSpPr/>
                    <p:nvPr/>
                  </p:nvSpPr>
                  <p:spPr>
                    <a:xfrm>
                      <a:off x="2770125" y="4329099"/>
                      <a:ext cx="72000" cy="72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1" name="正方形/長方形 80"/>
                    <p:cNvSpPr/>
                    <p:nvPr/>
                  </p:nvSpPr>
                  <p:spPr>
                    <a:xfrm>
                      <a:off x="2873692" y="4329099"/>
                      <a:ext cx="72000" cy="72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2" name="正方形/長方形 81"/>
                    <p:cNvSpPr/>
                    <p:nvPr/>
                  </p:nvSpPr>
                  <p:spPr>
                    <a:xfrm>
                      <a:off x="2670195" y="4222703"/>
                      <a:ext cx="72000" cy="72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3" name="正方形/長方形 82"/>
                    <p:cNvSpPr/>
                    <p:nvPr/>
                  </p:nvSpPr>
                  <p:spPr>
                    <a:xfrm>
                      <a:off x="2770125" y="4222703"/>
                      <a:ext cx="72000" cy="72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4" name="正方形/長方形 83"/>
                    <p:cNvSpPr/>
                    <p:nvPr/>
                  </p:nvSpPr>
                  <p:spPr>
                    <a:xfrm>
                      <a:off x="2870055" y="4222703"/>
                      <a:ext cx="72000" cy="72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sp>
              <p:nvSpPr>
                <p:cNvPr id="71" name="テキスト ボックス 70"/>
                <p:cNvSpPr txBox="1"/>
                <p:nvPr/>
              </p:nvSpPr>
              <p:spPr>
                <a:xfrm>
                  <a:off x="1336255" y="3869207"/>
                  <a:ext cx="931957" cy="420259"/>
                </a:xfrm>
                <a:prstGeom prst="rect">
                  <a:avLst/>
                </a:prstGeom>
                <a:noFill/>
              </p:spPr>
              <p:txBody>
                <a:bodyPr wrap="square" rtlCol="0">
                  <a:spAutoFit/>
                </a:bodyPr>
                <a:lstStyle/>
                <a:p>
                  <a:r>
                    <a:rPr lang="en-US" altLang="ja-JP" sz="1000" dirty="0" smtClean="0">
                      <a:solidFill>
                        <a:schemeClr val="bg1">
                          <a:lumMod val="65000"/>
                        </a:schemeClr>
                      </a:solidFill>
                      <a:latin typeface="Meiryo UI" panose="020B0604030504040204" pitchFamily="50" charset="-128"/>
                      <a:ea typeface="Meiryo UI" panose="020B0604030504040204" pitchFamily="50" charset="-128"/>
                    </a:rPr>
                    <a:t>GPIO</a:t>
                  </a:r>
                  <a:endParaRPr kumimoji="1" lang="ja-JP" altLang="en-US" sz="1000" dirty="0">
                    <a:solidFill>
                      <a:schemeClr val="bg1">
                        <a:lumMod val="65000"/>
                      </a:schemeClr>
                    </a:solidFill>
                    <a:latin typeface="Meiryo UI" panose="020B0604030504040204" pitchFamily="50" charset="-128"/>
                    <a:ea typeface="Meiryo UI" panose="020B0604030504040204" pitchFamily="50" charset="-128"/>
                  </a:endParaRPr>
                </a:p>
              </p:txBody>
            </p:sp>
          </p:grpSp>
          <p:grpSp>
            <p:nvGrpSpPr>
              <p:cNvPr id="65" name="グループ化 64"/>
              <p:cNvGrpSpPr/>
              <p:nvPr/>
            </p:nvGrpSpPr>
            <p:grpSpPr>
              <a:xfrm>
                <a:off x="9451317" y="1548081"/>
                <a:ext cx="290739" cy="734214"/>
                <a:chOff x="5371216" y="4597477"/>
                <a:chExt cx="537971" cy="860169"/>
              </a:xfrm>
            </p:grpSpPr>
            <p:sp>
              <p:nvSpPr>
                <p:cNvPr id="66" name="アーチ 65"/>
                <p:cNvSpPr/>
                <p:nvPr/>
              </p:nvSpPr>
              <p:spPr>
                <a:xfrm rot="5400000">
                  <a:off x="5181138" y="4791596"/>
                  <a:ext cx="851524" cy="471368"/>
                </a:xfrm>
                <a:prstGeom prst="blockArc">
                  <a:avLst>
                    <a:gd name="adj1" fmla="val 10660726"/>
                    <a:gd name="adj2" fmla="val 21418039"/>
                    <a:gd name="adj3" fmla="val 22066"/>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67" name="正方形/長方形 66"/>
                <p:cNvSpPr/>
                <p:nvPr/>
              </p:nvSpPr>
              <p:spPr>
                <a:xfrm>
                  <a:off x="5736872" y="4597477"/>
                  <a:ext cx="172315" cy="84436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8" name="正方形/長方形 67"/>
                <p:cNvSpPr/>
                <p:nvPr/>
              </p:nvSpPr>
              <p:spPr>
                <a:xfrm>
                  <a:off x="5587116" y="4597477"/>
                  <a:ext cx="322070" cy="107815"/>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9" name="正方形/長方形 68"/>
                <p:cNvSpPr/>
                <p:nvPr/>
              </p:nvSpPr>
              <p:spPr>
                <a:xfrm>
                  <a:off x="5624082" y="5349830"/>
                  <a:ext cx="285103" cy="107816"/>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sp>
          <p:nvSpPr>
            <p:cNvPr id="87" name="テキスト ボックス 86"/>
            <p:cNvSpPr txBox="1"/>
            <p:nvPr/>
          </p:nvSpPr>
          <p:spPr>
            <a:xfrm>
              <a:off x="8392869" y="2759155"/>
              <a:ext cx="817935" cy="276999"/>
            </a:xfrm>
            <a:prstGeom prst="rect">
              <a:avLst/>
            </a:prstGeom>
            <a:noFill/>
          </p:spPr>
          <p:txBody>
            <a:bodyPr wrap="square" rtlCol="0">
              <a:spAutoFit/>
            </a:bodyPr>
            <a:lstStyle/>
            <a:p>
              <a:r>
                <a:rPr lang="ja-JP" altLang="en-US" sz="1200" b="1" dirty="0" smtClean="0">
                  <a:latin typeface="Meiryo UI" panose="020B0604030504040204" pitchFamily="50" charset="-128"/>
                  <a:ea typeface="Meiryo UI" panose="020B0604030504040204" pitchFamily="50" charset="-128"/>
                </a:rPr>
                <a:t>電源出力</a:t>
              </a:r>
              <a:endParaRPr kumimoji="1" lang="ja-JP" altLang="en-US" sz="1200" b="1" dirty="0">
                <a:latin typeface="Meiryo UI" panose="020B0604030504040204" pitchFamily="50" charset="-128"/>
                <a:ea typeface="Meiryo UI" panose="020B0604030504040204" pitchFamily="50" charset="-128"/>
              </a:endParaRPr>
            </a:p>
          </p:txBody>
        </p:sp>
      </p:grpSp>
      <p:sp>
        <p:nvSpPr>
          <p:cNvPr id="89" name="正方形/長方形 88"/>
          <p:cNvSpPr/>
          <p:nvPr/>
        </p:nvSpPr>
        <p:spPr>
          <a:xfrm>
            <a:off x="1557909" y="121401"/>
            <a:ext cx="7223729" cy="5187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400" dirty="0" smtClean="0">
                <a:solidFill>
                  <a:schemeClr val="tx1"/>
                </a:solidFill>
                <a:latin typeface="Meiryo UI" panose="020B0604030504040204" pitchFamily="50" charset="-128"/>
                <a:ea typeface="Meiryo UI" panose="020B0604030504040204" pitchFamily="50" charset="-128"/>
              </a:rPr>
              <a:t>人感センサーを反応させてプログラムを実行させてみよう</a:t>
            </a:r>
            <a:endParaRPr kumimoji="1" lang="en-US" altLang="ja-JP" sz="2400" dirty="0" smtClean="0">
              <a:solidFill>
                <a:schemeClr val="tx1"/>
              </a:solidFill>
              <a:latin typeface="Meiryo UI" panose="020B0604030504040204" pitchFamily="50" charset="-128"/>
              <a:ea typeface="Meiryo UI" panose="020B0604030504040204" pitchFamily="50" charset="-128"/>
            </a:endParaRPr>
          </a:p>
        </p:txBody>
      </p:sp>
      <p:grpSp>
        <p:nvGrpSpPr>
          <p:cNvPr id="93" name="先頭"/>
          <p:cNvGrpSpPr/>
          <p:nvPr/>
        </p:nvGrpSpPr>
        <p:grpSpPr>
          <a:xfrm>
            <a:off x="5561990" y="2234709"/>
            <a:ext cx="170023" cy="474420"/>
            <a:chOff x="6335398" y="3450297"/>
            <a:chExt cx="170023" cy="474420"/>
          </a:xfrm>
          <a:solidFill>
            <a:schemeClr val="bg1">
              <a:lumMod val="50000"/>
            </a:schemeClr>
          </a:solidFill>
        </p:grpSpPr>
        <p:sp>
          <p:nvSpPr>
            <p:cNvPr id="94" name="正方形/長方形 93"/>
            <p:cNvSpPr/>
            <p:nvPr/>
          </p:nvSpPr>
          <p:spPr>
            <a:xfrm>
              <a:off x="6335398" y="3450297"/>
              <a:ext cx="103260" cy="4744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5" name="楕円 94"/>
            <p:cNvSpPr/>
            <p:nvPr/>
          </p:nvSpPr>
          <p:spPr>
            <a:xfrm>
              <a:off x="6358268" y="3524609"/>
              <a:ext cx="147153" cy="31491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101" name="図 100"/>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668672" y="2551770"/>
            <a:ext cx="500368" cy="467310"/>
          </a:xfrm>
          <a:prstGeom prst="rect">
            <a:avLst/>
          </a:prstGeom>
        </p:spPr>
      </p:pic>
      <p:pic>
        <p:nvPicPr>
          <p:cNvPr id="102" name="図 101"/>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668672" y="3223865"/>
            <a:ext cx="500368" cy="491203"/>
          </a:xfrm>
          <a:prstGeom prst="rect">
            <a:avLst/>
          </a:prstGeom>
        </p:spPr>
      </p:pic>
      <p:sp>
        <p:nvSpPr>
          <p:cNvPr id="104" name="テキスト ボックス 103"/>
          <p:cNvSpPr txBox="1"/>
          <p:nvPr/>
        </p:nvSpPr>
        <p:spPr>
          <a:xfrm>
            <a:off x="10235059" y="2609645"/>
            <a:ext cx="755262" cy="318848"/>
          </a:xfrm>
          <a:prstGeom prst="rect">
            <a:avLst/>
          </a:prstGeom>
          <a:noFill/>
        </p:spPr>
        <p:txBody>
          <a:bodyPr wrap="square" rtlCol="0">
            <a:spAutoFit/>
          </a:bodyPr>
          <a:lstStyle/>
          <a:p>
            <a:r>
              <a:rPr lang="ja-JP" altLang="en-US" sz="1200" dirty="0">
                <a:latin typeface="Meiryo UI" panose="020B0604030504040204" pitchFamily="50" charset="-128"/>
                <a:ea typeface="Meiryo UI" panose="020B0604030504040204" pitchFamily="50" charset="-128"/>
              </a:rPr>
              <a:t>明</a:t>
            </a:r>
            <a:r>
              <a:rPr lang="ja-JP" altLang="en-US" sz="1200" dirty="0" smtClean="0">
                <a:latin typeface="Meiryo UI" panose="020B0604030504040204" pitchFamily="50" charset="-128"/>
                <a:ea typeface="Meiryo UI" panose="020B0604030504040204" pitchFamily="50" charset="-128"/>
              </a:rPr>
              <a:t>るさ</a:t>
            </a:r>
            <a:endParaRPr kumimoji="1" lang="ja-JP" altLang="en-US" sz="1200" dirty="0">
              <a:latin typeface="Meiryo UI" panose="020B0604030504040204" pitchFamily="50" charset="-128"/>
              <a:ea typeface="Meiryo UI" panose="020B0604030504040204" pitchFamily="50" charset="-128"/>
            </a:endParaRPr>
          </a:p>
        </p:txBody>
      </p:sp>
      <p:sp>
        <p:nvSpPr>
          <p:cNvPr id="105" name="テキスト ボックス 104"/>
          <p:cNvSpPr txBox="1"/>
          <p:nvPr/>
        </p:nvSpPr>
        <p:spPr>
          <a:xfrm>
            <a:off x="10235059" y="3310042"/>
            <a:ext cx="755262" cy="318848"/>
          </a:xfrm>
          <a:prstGeom prst="rect">
            <a:avLst/>
          </a:prstGeom>
          <a:noFill/>
        </p:spPr>
        <p:txBody>
          <a:bodyPr wrap="square" rtlCol="0">
            <a:spAutoFit/>
          </a:bodyPr>
          <a:lstStyle/>
          <a:p>
            <a:r>
              <a:rPr lang="en-US" altLang="ja-JP" sz="1200" dirty="0" smtClean="0">
                <a:latin typeface="Meiryo UI" panose="020B0604030504040204" pitchFamily="50" charset="-128"/>
                <a:ea typeface="Meiryo UI" panose="020B0604030504040204" pitchFamily="50" charset="-128"/>
              </a:rPr>
              <a:t>GPIO</a:t>
            </a:r>
            <a:endParaRPr kumimoji="1" lang="ja-JP" altLang="en-US" sz="1200" dirty="0">
              <a:latin typeface="Meiryo UI" panose="020B0604030504040204" pitchFamily="50" charset="-128"/>
              <a:ea typeface="Meiryo UI" panose="020B0604030504040204" pitchFamily="50" charset="-128"/>
            </a:endParaRPr>
          </a:p>
        </p:txBody>
      </p:sp>
      <p:cxnSp>
        <p:nvCxnSpPr>
          <p:cNvPr id="25" name="のびる線"/>
          <p:cNvCxnSpPr/>
          <p:nvPr/>
        </p:nvCxnSpPr>
        <p:spPr>
          <a:xfrm>
            <a:off x="3730654" y="2503232"/>
            <a:ext cx="1803527" cy="9262"/>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3" name="テキスト ボックス 2"/>
          <p:cNvSpPr txBox="1"/>
          <p:nvPr/>
        </p:nvSpPr>
        <p:spPr>
          <a:xfrm>
            <a:off x="1382492" y="1113867"/>
            <a:ext cx="1626126" cy="400110"/>
          </a:xfrm>
          <a:prstGeom prst="rect">
            <a:avLst/>
          </a:prstGeom>
          <a:noFill/>
        </p:spPr>
        <p:txBody>
          <a:bodyPr wrap="square" rtlCol="0">
            <a:spAutoFit/>
          </a:bodyPr>
          <a:lstStyle/>
          <a:p>
            <a:r>
              <a:rPr kumimoji="1" lang="ja-JP" altLang="en-US" sz="2000" dirty="0" smtClean="0">
                <a:solidFill>
                  <a:schemeClr val="accent1">
                    <a:lumMod val="75000"/>
                  </a:schemeClr>
                </a:solidFill>
                <a:latin typeface="Meiryo UI" panose="020B0604030504040204" pitchFamily="50" charset="-128"/>
                <a:ea typeface="Meiryo UI" panose="020B0604030504040204" pitchFamily="50" charset="-128"/>
              </a:rPr>
              <a:t>＜　消去　</a:t>
            </a:r>
            <a:endParaRPr kumimoji="1" lang="ja-JP" altLang="en-US" sz="2000" dirty="0">
              <a:solidFill>
                <a:schemeClr val="accent1">
                  <a:lumMod val="75000"/>
                </a:schemeClr>
              </a:solidFill>
              <a:latin typeface="Meiryo UI" panose="020B0604030504040204" pitchFamily="50" charset="-128"/>
              <a:ea typeface="Meiryo UI" panose="020B0604030504040204" pitchFamily="50" charset="-128"/>
            </a:endParaRPr>
          </a:p>
        </p:txBody>
      </p:sp>
      <p:sp>
        <p:nvSpPr>
          <p:cNvPr id="90" name="テキスト ボックス 89"/>
          <p:cNvSpPr txBox="1"/>
          <p:nvPr/>
        </p:nvSpPr>
        <p:spPr>
          <a:xfrm>
            <a:off x="4586076" y="1105237"/>
            <a:ext cx="2305389" cy="400110"/>
          </a:xfrm>
          <a:prstGeom prst="rect">
            <a:avLst/>
          </a:prstGeom>
          <a:noFill/>
        </p:spPr>
        <p:txBody>
          <a:bodyPr wrap="square" rtlCol="0">
            <a:spAutoFit/>
          </a:bodyPr>
          <a:lstStyle/>
          <a:p>
            <a:r>
              <a:rPr kumimoji="1" lang="ja-JP" altLang="en-US" sz="2000" spc="300" dirty="0" smtClean="0">
                <a:latin typeface="Meiryo UI" panose="020B0604030504040204" pitchFamily="50" charset="-128"/>
                <a:ea typeface="Meiryo UI" panose="020B0604030504040204" pitchFamily="50" charset="-128"/>
              </a:rPr>
              <a:t>新しいレシピ</a:t>
            </a:r>
            <a:endParaRPr kumimoji="1" lang="ja-JP" altLang="en-US" sz="2000" spc="300" dirty="0">
              <a:latin typeface="Meiryo UI" panose="020B0604030504040204" pitchFamily="50" charset="-128"/>
              <a:ea typeface="Meiryo UI" panose="020B0604030504040204" pitchFamily="50" charset="-128"/>
            </a:endParaRPr>
          </a:p>
        </p:txBody>
      </p:sp>
      <p:grpSp>
        <p:nvGrpSpPr>
          <p:cNvPr id="91" name="GPIOタグ"/>
          <p:cNvGrpSpPr/>
          <p:nvPr/>
        </p:nvGrpSpPr>
        <p:grpSpPr>
          <a:xfrm>
            <a:off x="5575588" y="3722132"/>
            <a:ext cx="1794461" cy="512730"/>
            <a:chOff x="7605964" y="2595822"/>
            <a:chExt cx="1794461" cy="512730"/>
          </a:xfrm>
        </p:grpSpPr>
        <p:grpSp>
          <p:nvGrpSpPr>
            <p:cNvPr id="100" name="グループ化 99"/>
            <p:cNvGrpSpPr/>
            <p:nvPr/>
          </p:nvGrpSpPr>
          <p:grpSpPr>
            <a:xfrm>
              <a:off x="7605964" y="2595822"/>
              <a:ext cx="1794461" cy="512730"/>
              <a:chOff x="9451317" y="1533917"/>
              <a:chExt cx="2395732" cy="748378"/>
            </a:xfrm>
          </p:grpSpPr>
          <p:grpSp>
            <p:nvGrpSpPr>
              <p:cNvPr id="106" name="グループ化 105"/>
              <p:cNvGrpSpPr/>
              <p:nvPr/>
            </p:nvGrpSpPr>
            <p:grpSpPr>
              <a:xfrm>
                <a:off x="9737842" y="1533917"/>
                <a:ext cx="2109207" cy="738015"/>
                <a:chOff x="692149" y="3869207"/>
                <a:chExt cx="2592387" cy="863027"/>
              </a:xfrm>
            </p:grpSpPr>
            <p:grpSp>
              <p:nvGrpSpPr>
                <p:cNvPr id="113" name="グループ化 112"/>
                <p:cNvGrpSpPr/>
                <p:nvPr/>
              </p:nvGrpSpPr>
              <p:grpSpPr>
                <a:xfrm>
                  <a:off x="692149" y="3886098"/>
                  <a:ext cx="2592387" cy="846136"/>
                  <a:chOff x="2421264" y="5175880"/>
                  <a:chExt cx="2592387" cy="846136"/>
                </a:xfrm>
              </p:grpSpPr>
              <p:grpSp>
                <p:nvGrpSpPr>
                  <p:cNvPr id="126" name="グループ化 125"/>
                  <p:cNvGrpSpPr/>
                  <p:nvPr/>
                </p:nvGrpSpPr>
                <p:grpSpPr>
                  <a:xfrm>
                    <a:off x="4658051" y="5175880"/>
                    <a:ext cx="355600" cy="845810"/>
                    <a:chOff x="2959100" y="1768475"/>
                    <a:chExt cx="355600" cy="845810"/>
                  </a:xfrm>
                </p:grpSpPr>
                <p:sp>
                  <p:nvSpPr>
                    <p:cNvPr id="141" name="楕円 140"/>
                    <p:cNvSpPr/>
                    <p:nvPr/>
                  </p:nvSpPr>
                  <p:spPr>
                    <a:xfrm>
                      <a:off x="2959100" y="1856896"/>
                      <a:ext cx="355600" cy="668968"/>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2" name="正方形/長方形 141"/>
                    <p:cNvSpPr/>
                    <p:nvPr/>
                  </p:nvSpPr>
                  <p:spPr>
                    <a:xfrm>
                      <a:off x="3048000" y="1768475"/>
                      <a:ext cx="152400" cy="84581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27" name="正方形/長方形 126"/>
                  <p:cNvSpPr/>
                  <p:nvPr/>
                </p:nvSpPr>
                <p:spPr>
                  <a:xfrm>
                    <a:off x="2421264" y="5175880"/>
                    <a:ext cx="2376487" cy="845810"/>
                  </a:xfrm>
                  <a:prstGeom prst="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28" name="グループ化 127"/>
                  <p:cNvGrpSpPr/>
                  <p:nvPr/>
                </p:nvGrpSpPr>
                <p:grpSpPr>
                  <a:xfrm>
                    <a:off x="2428409" y="5176206"/>
                    <a:ext cx="685800" cy="845810"/>
                    <a:chOff x="2411740" y="3886259"/>
                    <a:chExt cx="685800" cy="845810"/>
                  </a:xfrm>
                </p:grpSpPr>
                <p:sp>
                  <p:nvSpPr>
                    <p:cNvPr id="129" name="正方形/長方形 128"/>
                    <p:cNvSpPr/>
                    <p:nvPr/>
                  </p:nvSpPr>
                  <p:spPr>
                    <a:xfrm>
                      <a:off x="2411740" y="3886259"/>
                      <a:ext cx="685800" cy="84581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0" name="正方形/長方形 129"/>
                    <p:cNvSpPr/>
                    <p:nvPr/>
                  </p:nvSpPr>
                  <p:spPr>
                    <a:xfrm>
                      <a:off x="2488266" y="4165731"/>
                      <a:ext cx="532746" cy="2868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1" name="正方形/長方形 130"/>
                    <p:cNvSpPr/>
                    <p:nvPr/>
                  </p:nvSpPr>
                  <p:spPr>
                    <a:xfrm>
                      <a:off x="2560571" y="4225364"/>
                      <a:ext cx="72000" cy="72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33" name="正方形/長方形 132"/>
                    <p:cNvSpPr/>
                    <p:nvPr/>
                  </p:nvSpPr>
                  <p:spPr>
                    <a:xfrm>
                      <a:off x="2560571" y="4329099"/>
                      <a:ext cx="72000" cy="72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35" name="正方形/長方形 134"/>
                    <p:cNvSpPr/>
                    <p:nvPr/>
                  </p:nvSpPr>
                  <p:spPr>
                    <a:xfrm>
                      <a:off x="2663349" y="4329099"/>
                      <a:ext cx="72000" cy="72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36" name="正方形/長方形 135"/>
                    <p:cNvSpPr/>
                    <p:nvPr/>
                  </p:nvSpPr>
                  <p:spPr>
                    <a:xfrm>
                      <a:off x="2770125" y="4329099"/>
                      <a:ext cx="72000" cy="72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37" name="正方形/長方形 136"/>
                    <p:cNvSpPr/>
                    <p:nvPr/>
                  </p:nvSpPr>
                  <p:spPr>
                    <a:xfrm>
                      <a:off x="2873692" y="4329099"/>
                      <a:ext cx="72000" cy="72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38" name="正方形/長方形 137"/>
                    <p:cNvSpPr/>
                    <p:nvPr/>
                  </p:nvSpPr>
                  <p:spPr>
                    <a:xfrm>
                      <a:off x="2670195" y="4222703"/>
                      <a:ext cx="72000" cy="72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39" name="正方形/長方形 138"/>
                    <p:cNvSpPr/>
                    <p:nvPr/>
                  </p:nvSpPr>
                  <p:spPr>
                    <a:xfrm>
                      <a:off x="2770125" y="4222703"/>
                      <a:ext cx="72000" cy="72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40" name="正方形/長方形 139"/>
                    <p:cNvSpPr/>
                    <p:nvPr/>
                  </p:nvSpPr>
                  <p:spPr>
                    <a:xfrm>
                      <a:off x="2870055" y="4222703"/>
                      <a:ext cx="72000" cy="72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sp>
              <p:nvSpPr>
                <p:cNvPr id="114" name="テキスト ボックス 113"/>
                <p:cNvSpPr txBox="1"/>
                <p:nvPr/>
              </p:nvSpPr>
              <p:spPr>
                <a:xfrm>
                  <a:off x="1336255" y="3869207"/>
                  <a:ext cx="931957" cy="420259"/>
                </a:xfrm>
                <a:prstGeom prst="rect">
                  <a:avLst/>
                </a:prstGeom>
                <a:noFill/>
              </p:spPr>
              <p:txBody>
                <a:bodyPr wrap="square" rtlCol="0">
                  <a:spAutoFit/>
                </a:bodyPr>
                <a:lstStyle/>
                <a:p>
                  <a:r>
                    <a:rPr lang="en-US" altLang="ja-JP" sz="1000" dirty="0" smtClean="0">
                      <a:solidFill>
                        <a:schemeClr val="bg1">
                          <a:lumMod val="65000"/>
                        </a:schemeClr>
                      </a:solidFill>
                      <a:latin typeface="Meiryo UI" panose="020B0604030504040204" pitchFamily="50" charset="-128"/>
                      <a:ea typeface="Meiryo UI" panose="020B0604030504040204" pitchFamily="50" charset="-128"/>
                    </a:rPr>
                    <a:t>GPIO</a:t>
                  </a:r>
                  <a:endParaRPr kumimoji="1" lang="ja-JP" altLang="en-US" sz="1000" dirty="0">
                    <a:solidFill>
                      <a:schemeClr val="bg1">
                        <a:lumMod val="65000"/>
                      </a:schemeClr>
                    </a:solidFill>
                    <a:latin typeface="Meiryo UI" panose="020B0604030504040204" pitchFamily="50" charset="-128"/>
                    <a:ea typeface="Meiryo UI" panose="020B0604030504040204" pitchFamily="50" charset="-128"/>
                  </a:endParaRPr>
                </a:p>
              </p:txBody>
            </p:sp>
          </p:grpSp>
          <p:grpSp>
            <p:nvGrpSpPr>
              <p:cNvPr id="108" name="グループ化 107"/>
              <p:cNvGrpSpPr/>
              <p:nvPr/>
            </p:nvGrpSpPr>
            <p:grpSpPr>
              <a:xfrm>
                <a:off x="9451317" y="1548081"/>
                <a:ext cx="290739" cy="734214"/>
                <a:chOff x="5371216" y="4597477"/>
                <a:chExt cx="537971" cy="860169"/>
              </a:xfrm>
            </p:grpSpPr>
            <p:sp>
              <p:nvSpPr>
                <p:cNvPr id="109" name="アーチ 108"/>
                <p:cNvSpPr/>
                <p:nvPr/>
              </p:nvSpPr>
              <p:spPr>
                <a:xfrm rot="5400000">
                  <a:off x="5181138" y="4791596"/>
                  <a:ext cx="851524" cy="471368"/>
                </a:xfrm>
                <a:prstGeom prst="blockArc">
                  <a:avLst>
                    <a:gd name="adj1" fmla="val 10660726"/>
                    <a:gd name="adj2" fmla="val 21418039"/>
                    <a:gd name="adj3" fmla="val 22066"/>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10" name="正方形/長方形 109"/>
                <p:cNvSpPr/>
                <p:nvPr/>
              </p:nvSpPr>
              <p:spPr>
                <a:xfrm>
                  <a:off x="5736872" y="4597477"/>
                  <a:ext cx="172315" cy="84436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1" name="正方形/長方形 110"/>
                <p:cNvSpPr/>
                <p:nvPr/>
              </p:nvSpPr>
              <p:spPr>
                <a:xfrm>
                  <a:off x="5587116" y="4597477"/>
                  <a:ext cx="322070" cy="107815"/>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2" name="正方形/長方形 111"/>
                <p:cNvSpPr/>
                <p:nvPr/>
              </p:nvSpPr>
              <p:spPr>
                <a:xfrm>
                  <a:off x="5624082" y="5349830"/>
                  <a:ext cx="285103" cy="107816"/>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sp>
          <p:nvSpPr>
            <p:cNvPr id="103" name="テキスト ボックス 102"/>
            <p:cNvSpPr txBox="1"/>
            <p:nvPr/>
          </p:nvSpPr>
          <p:spPr>
            <a:xfrm>
              <a:off x="8392869" y="2759155"/>
              <a:ext cx="817935" cy="276999"/>
            </a:xfrm>
            <a:prstGeom prst="rect">
              <a:avLst/>
            </a:prstGeom>
            <a:noFill/>
          </p:spPr>
          <p:txBody>
            <a:bodyPr wrap="square" rtlCol="0">
              <a:spAutoFit/>
            </a:bodyPr>
            <a:lstStyle/>
            <a:p>
              <a:r>
                <a:rPr lang="ja-JP" altLang="en-US" sz="1200" b="1" dirty="0" smtClean="0">
                  <a:latin typeface="Meiryo UI" panose="020B0604030504040204" pitchFamily="50" charset="-128"/>
                  <a:ea typeface="Meiryo UI" panose="020B0604030504040204" pitchFamily="50" charset="-128"/>
                </a:rPr>
                <a:t>電源出力</a:t>
              </a:r>
              <a:endParaRPr kumimoji="1" lang="ja-JP" altLang="en-US" sz="1200" b="1" dirty="0">
                <a:latin typeface="Meiryo UI" panose="020B0604030504040204" pitchFamily="50" charset="-128"/>
                <a:ea typeface="Meiryo UI" panose="020B0604030504040204" pitchFamily="50" charset="-128"/>
              </a:endParaRPr>
            </a:p>
          </p:txBody>
        </p:sp>
      </p:grpSp>
      <p:grpSp>
        <p:nvGrpSpPr>
          <p:cNvPr id="143" name="先頭"/>
          <p:cNvGrpSpPr/>
          <p:nvPr/>
        </p:nvGrpSpPr>
        <p:grpSpPr>
          <a:xfrm>
            <a:off x="5603397" y="3747141"/>
            <a:ext cx="170023" cy="474420"/>
            <a:chOff x="6335398" y="3450297"/>
            <a:chExt cx="170023" cy="474420"/>
          </a:xfrm>
          <a:solidFill>
            <a:schemeClr val="bg1">
              <a:lumMod val="50000"/>
            </a:schemeClr>
          </a:solidFill>
        </p:grpSpPr>
        <p:sp>
          <p:nvSpPr>
            <p:cNvPr id="144" name="正方形/長方形 143"/>
            <p:cNvSpPr/>
            <p:nvPr/>
          </p:nvSpPr>
          <p:spPr>
            <a:xfrm>
              <a:off x="6335398" y="3450297"/>
              <a:ext cx="103260" cy="4744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5" name="楕円 144"/>
            <p:cNvSpPr/>
            <p:nvPr/>
          </p:nvSpPr>
          <p:spPr>
            <a:xfrm>
              <a:off x="6358268" y="3524609"/>
              <a:ext cx="147153" cy="31491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cxnSp>
        <p:nvCxnSpPr>
          <p:cNvPr id="146" name="のびる線"/>
          <p:cNvCxnSpPr/>
          <p:nvPr/>
        </p:nvCxnSpPr>
        <p:spPr>
          <a:xfrm>
            <a:off x="3772061" y="4015664"/>
            <a:ext cx="1803527" cy="9262"/>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168" name="図 167"/>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9668672" y="1762612"/>
            <a:ext cx="500368" cy="456792"/>
          </a:xfrm>
          <a:prstGeom prst="rect">
            <a:avLst/>
          </a:prstGeom>
        </p:spPr>
      </p:pic>
      <p:sp>
        <p:nvSpPr>
          <p:cNvPr id="172" name="テキスト ボックス 171"/>
          <p:cNvSpPr txBox="1"/>
          <p:nvPr/>
        </p:nvSpPr>
        <p:spPr>
          <a:xfrm>
            <a:off x="10212598" y="1831584"/>
            <a:ext cx="741469" cy="318848"/>
          </a:xfrm>
          <a:prstGeom prst="rect">
            <a:avLst/>
          </a:prstGeom>
          <a:noFill/>
        </p:spPr>
        <p:txBody>
          <a:bodyPr wrap="square" rtlCol="0">
            <a:spAutoFit/>
          </a:bodyPr>
          <a:lstStyle/>
          <a:p>
            <a:r>
              <a:rPr kumimoji="1" lang="ja-JP" altLang="en-US" sz="1200" dirty="0" smtClean="0">
                <a:latin typeface="Meiryo UI" panose="020B0604030504040204" pitchFamily="50" charset="-128"/>
                <a:ea typeface="Meiryo UI" panose="020B0604030504040204" pitchFamily="50" charset="-128"/>
              </a:rPr>
              <a:t>人感</a:t>
            </a:r>
            <a:endParaRPr kumimoji="1" lang="ja-JP" altLang="en-US" sz="1200" dirty="0">
              <a:latin typeface="Meiryo UI" panose="020B0604030504040204" pitchFamily="50" charset="-128"/>
              <a:ea typeface="Meiryo UI" panose="020B0604030504040204" pitchFamily="50" charset="-128"/>
            </a:endParaRPr>
          </a:p>
        </p:txBody>
      </p:sp>
      <p:sp>
        <p:nvSpPr>
          <p:cNvPr id="175" name="オンオフ"/>
          <p:cNvSpPr/>
          <p:nvPr/>
        </p:nvSpPr>
        <p:spPr>
          <a:xfrm>
            <a:off x="5579824" y="2712915"/>
            <a:ext cx="1690952" cy="29467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smtClean="0">
                <a:solidFill>
                  <a:schemeClr val="tx1"/>
                </a:solidFill>
                <a:latin typeface="Meiryo UI" panose="020B0604030504040204" pitchFamily="50" charset="-128"/>
                <a:ea typeface="Meiryo UI" panose="020B0604030504040204" pitchFamily="50" charset="-128"/>
              </a:rPr>
              <a:t>値　　　　　　　　　　　オン</a:t>
            </a:r>
            <a:endParaRPr kumimoji="1" lang="ja-JP" altLang="en-US" sz="1100" dirty="0">
              <a:solidFill>
                <a:schemeClr val="tx1"/>
              </a:solidFill>
              <a:latin typeface="Meiryo UI" panose="020B0604030504040204" pitchFamily="50" charset="-128"/>
              <a:ea typeface="Meiryo UI" panose="020B0604030504040204" pitchFamily="50" charset="-128"/>
            </a:endParaRPr>
          </a:p>
        </p:txBody>
      </p:sp>
      <p:sp>
        <p:nvSpPr>
          <p:cNvPr id="176" name="オンオフ"/>
          <p:cNvSpPr/>
          <p:nvPr/>
        </p:nvSpPr>
        <p:spPr>
          <a:xfrm>
            <a:off x="5559655" y="4221561"/>
            <a:ext cx="1690952" cy="29467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smtClean="0">
                <a:solidFill>
                  <a:schemeClr val="tx1"/>
                </a:solidFill>
                <a:latin typeface="Meiryo UI" panose="020B0604030504040204" pitchFamily="50" charset="-128"/>
                <a:ea typeface="Meiryo UI" panose="020B0604030504040204" pitchFamily="50" charset="-128"/>
              </a:rPr>
              <a:t>値　　　　　　　　　　オフ</a:t>
            </a:r>
            <a:endParaRPr kumimoji="1" lang="ja-JP" altLang="en-US" sz="1100" dirty="0">
              <a:solidFill>
                <a:schemeClr val="tx1"/>
              </a:solidFill>
              <a:latin typeface="Meiryo UI" panose="020B0604030504040204" pitchFamily="50" charset="-128"/>
              <a:ea typeface="Meiryo UI" panose="020B0604030504040204" pitchFamily="50" charset="-128"/>
            </a:endParaRPr>
          </a:p>
        </p:txBody>
      </p:sp>
      <p:pic>
        <p:nvPicPr>
          <p:cNvPr id="132" name="図 131"/>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332721" y="151368"/>
            <a:ext cx="733911" cy="1442515"/>
          </a:xfrm>
          <a:prstGeom prst="rect">
            <a:avLst/>
          </a:prstGeom>
        </p:spPr>
      </p:pic>
      <p:sp>
        <p:nvSpPr>
          <p:cNvPr id="5" name="左矢印 4"/>
          <p:cNvSpPr/>
          <p:nvPr/>
        </p:nvSpPr>
        <p:spPr>
          <a:xfrm>
            <a:off x="908860" y="251094"/>
            <a:ext cx="543858" cy="259389"/>
          </a:xfrm>
          <a:prstGeom prst="lef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34" name="グループ化 133"/>
          <p:cNvGrpSpPr/>
          <p:nvPr/>
        </p:nvGrpSpPr>
        <p:grpSpPr>
          <a:xfrm>
            <a:off x="1860255" y="2219405"/>
            <a:ext cx="1880016" cy="582042"/>
            <a:chOff x="5645230" y="2414798"/>
            <a:chExt cx="2592386" cy="845811"/>
          </a:xfrm>
        </p:grpSpPr>
        <p:grpSp>
          <p:nvGrpSpPr>
            <p:cNvPr id="169" name="グループ化 168"/>
            <p:cNvGrpSpPr/>
            <p:nvPr/>
          </p:nvGrpSpPr>
          <p:grpSpPr>
            <a:xfrm>
              <a:off x="5645230" y="2414798"/>
              <a:ext cx="2592386" cy="845811"/>
              <a:chOff x="800101" y="840203"/>
              <a:chExt cx="2592386" cy="845811"/>
            </a:xfrm>
          </p:grpSpPr>
          <p:grpSp>
            <p:nvGrpSpPr>
              <p:cNvPr id="171" name="グループ化 170"/>
              <p:cNvGrpSpPr/>
              <p:nvPr/>
            </p:nvGrpSpPr>
            <p:grpSpPr>
              <a:xfrm>
                <a:off x="800101" y="840203"/>
                <a:ext cx="2592386" cy="845811"/>
                <a:chOff x="722314" y="1768474"/>
                <a:chExt cx="2592386" cy="845811"/>
              </a:xfrm>
            </p:grpSpPr>
            <p:grpSp>
              <p:nvGrpSpPr>
                <p:cNvPr id="178" name="グループ化 177"/>
                <p:cNvGrpSpPr/>
                <p:nvPr/>
              </p:nvGrpSpPr>
              <p:grpSpPr>
                <a:xfrm>
                  <a:off x="2959100" y="1768475"/>
                  <a:ext cx="355600" cy="845810"/>
                  <a:chOff x="2959100" y="1768475"/>
                  <a:chExt cx="355600" cy="845810"/>
                </a:xfrm>
              </p:grpSpPr>
              <p:sp>
                <p:nvSpPr>
                  <p:cNvPr id="181" name="楕円 180"/>
                  <p:cNvSpPr/>
                  <p:nvPr/>
                </p:nvSpPr>
                <p:spPr>
                  <a:xfrm>
                    <a:off x="2959100" y="1856896"/>
                    <a:ext cx="355600" cy="668968"/>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2" name="正方形/長方形 181"/>
                  <p:cNvSpPr/>
                  <p:nvPr/>
                </p:nvSpPr>
                <p:spPr>
                  <a:xfrm>
                    <a:off x="3048000" y="1768475"/>
                    <a:ext cx="152400" cy="84581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79" name="正方形/長方形 178"/>
                <p:cNvSpPr/>
                <p:nvPr/>
              </p:nvSpPr>
              <p:spPr>
                <a:xfrm>
                  <a:off x="722314" y="1768474"/>
                  <a:ext cx="2376487" cy="845810"/>
                </a:xfrm>
                <a:prstGeom prst="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80" name="図 179"/>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736600" y="1775907"/>
                  <a:ext cx="685800" cy="838378"/>
                </a:xfrm>
                <a:prstGeom prst="rect">
                  <a:avLst/>
                </a:prstGeom>
              </p:spPr>
            </p:pic>
          </p:grpSp>
          <p:sp>
            <p:nvSpPr>
              <p:cNvPr id="177" name="テキスト ボックス 176"/>
              <p:cNvSpPr txBox="1"/>
              <p:nvPr/>
            </p:nvSpPr>
            <p:spPr>
              <a:xfrm>
                <a:off x="1500187" y="847308"/>
                <a:ext cx="684211" cy="276999"/>
              </a:xfrm>
              <a:prstGeom prst="rect">
                <a:avLst/>
              </a:prstGeom>
              <a:noFill/>
            </p:spPr>
            <p:txBody>
              <a:bodyPr wrap="square" rtlCol="0">
                <a:spAutoFit/>
              </a:bodyPr>
              <a:lstStyle/>
              <a:p>
                <a:r>
                  <a:rPr kumimoji="1" lang="ja-JP" altLang="en-US" sz="1200" dirty="0" smtClean="0">
                    <a:solidFill>
                      <a:schemeClr val="bg1">
                        <a:lumMod val="65000"/>
                      </a:schemeClr>
                    </a:solidFill>
                    <a:latin typeface="Meiryo UI" panose="020B0604030504040204" pitchFamily="50" charset="-128"/>
                    <a:ea typeface="Meiryo UI" panose="020B0604030504040204" pitchFamily="50" charset="-128"/>
                  </a:rPr>
                  <a:t>人感</a:t>
                </a:r>
                <a:endParaRPr kumimoji="1" lang="ja-JP" altLang="en-US" sz="1200" dirty="0">
                  <a:solidFill>
                    <a:schemeClr val="bg1">
                      <a:lumMod val="65000"/>
                    </a:schemeClr>
                  </a:solidFill>
                  <a:latin typeface="Meiryo UI" panose="020B0604030504040204" pitchFamily="50" charset="-128"/>
                  <a:ea typeface="Meiryo UI" panose="020B0604030504040204" pitchFamily="50" charset="-128"/>
                </a:endParaRPr>
              </a:p>
            </p:txBody>
          </p:sp>
        </p:grpSp>
        <p:sp>
          <p:nvSpPr>
            <p:cNvPr id="170" name="テキスト ボックス 169"/>
            <p:cNvSpPr txBox="1"/>
            <p:nvPr/>
          </p:nvSpPr>
          <p:spPr>
            <a:xfrm>
              <a:off x="6673537" y="2706004"/>
              <a:ext cx="1555752" cy="441143"/>
            </a:xfrm>
            <a:prstGeom prst="rect">
              <a:avLst/>
            </a:prstGeom>
            <a:noFill/>
          </p:spPr>
          <p:txBody>
            <a:bodyPr wrap="square" rtlCol="0">
              <a:spAutoFit/>
            </a:bodyPr>
            <a:lstStyle/>
            <a:p>
              <a:r>
                <a:rPr lang="ja-JP" altLang="en-US" sz="1200" b="1" dirty="0" smtClean="0">
                  <a:latin typeface="Meiryo UI" panose="020B0604030504040204" pitchFamily="50" charset="-128"/>
                  <a:ea typeface="Meiryo UI" panose="020B0604030504040204" pitchFamily="50" charset="-128"/>
                </a:rPr>
                <a:t>感知したら</a:t>
              </a:r>
              <a:endParaRPr kumimoji="1" lang="ja-JP" altLang="en-US" sz="1200" b="1" dirty="0">
                <a:latin typeface="Meiryo UI" panose="020B0604030504040204" pitchFamily="50" charset="-128"/>
                <a:ea typeface="Meiryo UI" panose="020B0604030504040204" pitchFamily="50" charset="-128"/>
              </a:endParaRPr>
            </a:p>
          </p:txBody>
        </p:sp>
      </p:grpSp>
      <p:grpSp>
        <p:nvGrpSpPr>
          <p:cNvPr id="183" name="グループ化 182"/>
          <p:cNvGrpSpPr/>
          <p:nvPr/>
        </p:nvGrpSpPr>
        <p:grpSpPr>
          <a:xfrm>
            <a:off x="1967535" y="3677332"/>
            <a:ext cx="1975477" cy="582042"/>
            <a:chOff x="5645230" y="2414798"/>
            <a:chExt cx="2724019" cy="845811"/>
          </a:xfrm>
        </p:grpSpPr>
        <p:grpSp>
          <p:nvGrpSpPr>
            <p:cNvPr id="184" name="グループ化 183"/>
            <p:cNvGrpSpPr/>
            <p:nvPr/>
          </p:nvGrpSpPr>
          <p:grpSpPr>
            <a:xfrm>
              <a:off x="5645230" y="2414798"/>
              <a:ext cx="2592386" cy="845811"/>
              <a:chOff x="800101" y="840203"/>
              <a:chExt cx="2592386" cy="845811"/>
            </a:xfrm>
          </p:grpSpPr>
          <p:grpSp>
            <p:nvGrpSpPr>
              <p:cNvPr id="186" name="グループ化 185"/>
              <p:cNvGrpSpPr/>
              <p:nvPr/>
            </p:nvGrpSpPr>
            <p:grpSpPr>
              <a:xfrm>
                <a:off x="800101" y="840203"/>
                <a:ext cx="2592386" cy="845811"/>
                <a:chOff x="722314" y="1768474"/>
                <a:chExt cx="2592386" cy="845811"/>
              </a:xfrm>
            </p:grpSpPr>
            <p:grpSp>
              <p:nvGrpSpPr>
                <p:cNvPr id="188" name="グループ化 187"/>
                <p:cNvGrpSpPr/>
                <p:nvPr/>
              </p:nvGrpSpPr>
              <p:grpSpPr>
                <a:xfrm>
                  <a:off x="2959100" y="1768475"/>
                  <a:ext cx="355600" cy="845810"/>
                  <a:chOff x="2959100" y="1768475"/>
                  <a:chExt cx="355600" cy="845810"/>
                </a:xfrm>
              </p:grpSpPr>
              <p:sp>
                <p:nvSpPr>
                  <p:cNvPr id="191" name="楕円 190"/>
                  <p:cNvSpPr/>
                  <p:nvPr/>
                </p:nvSpPr>
                <p:spPr>
                  <a:xfrm>
                    <a:off x="2959100" y="1856896"/>
                    <a:ext cx="355600" cy="668968"/>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2" name="正方形/長方形 191"/>
                  <p:cNvSpPr/>
                  <p:nvPr/>
                </p:nvSpPr>
                <p:spPr>
                  <a:xfrm>
                    <a:off x="3048000" y="1768475"/>
                    <a:ext cx="152400" cy="84581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89" name="正方形/長方形 188"/>
                <p:cNvSpPr/>
                <p:nvPr/>
              </p:nvSpPr>
              <p:spPr>
                <a:xfrm>
                  <a:off x="722314" y="1768474"/>
                  <a:ext cx="2376487" cy="845810"/>
                </a:xfrm>
                <a:prstGeom prst="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90" name="図 189"/>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736600" y="1775907"/>
                  <a:ext cx="685800" cy="838378"/>
                </a:xfrm>
                <a:prstGeom prst="rect">
                  <a:avLst/>
                </a:prstGeom>
              </p:spPr>
            </p:pic>
          </p:grpSp>
          <p:sp>
            <p:nvSpPr>
              <p:cNvPr id="187" name="テキスト ボックス 186"/>
              <p:cNvSpPr txBox="1"/>
              <p:nvPr/>
            </p:nvSpPr>
            <p:spPr>
              <a:xfrm>
                <a:off x="1500187" y="847308"/>
                <a:ext cx="684211" cy="276999"/>
              </a:xfrm>
              <a:prstGeom prst="rect">
                <a:avLst/>
              </a:prstGeom>
              <a:noFill/>
            </p:spPr>
            <p:txBody>
              <a:bodyPr wrap="square" rtlCol="0">
                <a:spAutoFit/>
              </a:bodyPr>
              <a:lstStyle/>
              <a:p>
                <a:r>
                  <a:rPr kumimoji="1" lang="ja-JP" altLang="en-US" sz="1200" dirty="0" smtClean="0">
                    <a:solidFill>
                      <a:schemeClr val="bg1">
                        <a:lumMod val="65000"/>
                      </a:schemeClr>
                    </a:solidFill>
                    <a:latin typeface="Meiryo UI" panose="020B0604030504040204" pitchFamily="50" charset="-128"/>
                    <a:ea typeface="Meiryo UI" panose="020B0604030504040204" pitchFamily="50" charset="-128"/>
                  </a:rPr>
                  <a:t>人感</a:t>
                </a:r>
                <a:endParaRPr kumimoji="1" lang="ja-JP" altLang="en-US" sz="1200" dirty="0">
                  <a:solidFill>
                    <a:schemeClr val="bg1">
                      <a:lumMod val="65000"/>
                    </a:schemeClr>
                  </a:solidFill>
                  <a:latin typeface="Meiryo UI" panose="020B0604030504040204" pitchFamily="50" charset="-128"/>
                  <a:ea typeface="Meiryo UI" panose="020B0604030504040204" pitchFamily="50" charset="-128"/>
                </a:endParaRPr>
              </a:p>
            </p:txBody>
          </p:sp>
        </p:grpSp>
        <p:sp>
          <p:nvSpPr>
            <p:cNvPr id="185" name="テキスト ボックス 184"/>
            <p:cNvSpPr txBox="1"/>
            <p:nvPr/>
          </p:nvSpPr>
          <p:spPr>
            <a:xfrm>
              <a:off x="6813497" y="2589726"/>
              <a:ext cx="1555752" cy="670882"/>
            </a:xfrm>
            <a:prstGeom prst="rect">
              <a:avLst/>
            </a:prstGeom>
            <a:noFill/>
          </p:spPr>
          <p:txBody>
            <a:bodyPr wrap="square" rtlCol="0">
              <a:spAutoFit/>
            </a:bodyPr>
            <a:lstStyle/>
            <a:p>
              <a:r>
                <a:rPr lang="ja-JP" altLang="en-US" sz="1200" b="1" dirty="0" smtClean="0">
                  <a:latin typeface="Meiryo UI" panose="020B0604030504040204" pitchFamily="50" charset="-128"/>
                  <a:ea typeface="Meiryo UI" panose="020B0604030504040204" pitchFamily="50" charset="-128"/>
                </a:rPr>
                <a:t>感知しなく</a:t>
              </a:r>
              <a:endParaRPr lang="en-US" altLang="ja-JP" sz="1200" b="1" dirty="0" smtClean="0">
                <a:latin typeface="Meiryo UI" panose="020B0604030504040204" pitchFamily="50" charset="-128"/>
                <a:ea typeface="Meiryo UI" panose="020B0604030504040204" pitchFamily="50" charset="-128"/>
              </a:endParaRPr>
            </a:p>
            <a:p>
              <a:r>
                <a:rPr kumimoji="1" lang="ja-JP" altLang="en-US" sz="1200" b="1" dirty="0" smtClean="0">
                  <a:latin typeface="Meiryo UI" panose="020B0604030504040204" pitchFamily="50" charset="-128"/>
                  <a:ea typeface="Meiryo UI" panose="020B0604030504040204" pitchFamily="50" charset="-128"/>
                </a:rPr>
                <a:t>なった</a:t>
              </a:r>
              <a:r>
                <a:rPr kumimoji="1" lang="ja-JP" altLang="en-US" sz="1200" b="1" dirty="0">
                  <a:latin typeface="Meiryo UI" panose="020B0604030504040204" pitchFamily="50" charset="-128"/>
                  <a:ea typeface="Meiryo UI" panose="020B0604030504040204" pitchFamily="50" charset="-128"/>
                </a:rPr>
                <a:t>ら</a:t>
              </a:r>
            </a:p>
          </p:txBody>
        </p:sp>
      </p:grpSp>
      <p:sp>
        <p:nvSpPr>
          <p:cNvPr id="107" name="動作設定ボタン: 進む/次へ 106">
            <a:hlinkClick r:id="" action="ppaction://hlinkshowjump?jump=nextslide" highlightClick="1"/>
          </p:cNvPr>
          <p:cNvSpPr/>
          <p:nvPr/>
        </p:nvSpPr>
        <p:spPr>
          <a:xfrm>
            <a:off x="11436369" y="6255522"/>
            <a:ext cx="634181" cy="516194"/>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15" name="グループ化 114"/>
          <p:cNvGrpSpPr/>
          <p:nvPr/>
        </p:nvGrpSpPr>
        <p:grpSpPr>
          <a:xfrm>
            <a:off x="1180788" y="1096634"/>
            <a:ext cx="1790647" cy="417343"/>
            <a:chOff x="718458" y="2217599"/>
            <a:chExt cx="1739208" cy="349359"/>
          </a:xfrm>
        </p:grpSpPr>
        <p:sp>
          <p:nvSpPr>
            <p:cNvPr id="116" name="テキスト ボックス 115"/>
            <p:cNvSpPr txBox="1"/>
            <p:nvPr/>
          </p:nvSpPr>
          <p:spPr>
            <a:xfrm>
              <a:off x="718458" y="2217988"/>
              <a:ext cx="1739208" cy="338554"/>
            </a:xfrm>
            <a:prstGeom prst="rect">
              <a:avLst/>
            </a:prstGeom>
            <a:solidFill>
              <a:schemeClr val="bg1"/>
            </a:solidFill>
          </p:spPr>
          <p:txBody>
            <a:bodyPr wrap="square" rtlCol="0">
              <a:spAutoFit/>
            </a:bodyPr>
            <a:lstStyle/>
            <a:p>
              <a:r>
                <a:rPr kumimoji="1" lang="en-US" altLang="ja-JP" sz="1600" dirty="0" smtClean="0">
                  <a:latin typeface="AR P丸ゴシック体E" panose="020F0900000000000000" pitchFamily="50" charset="-128"/>
                  <a:ea typeface="AR P丸ゴシック体E" panose="020F0900000000000000" pitchFamily="50" charset="-128"/>
                </a:rPr>
                <a:t>MESH</a:t>
              </a:r>
              <a:endParaRPr kumimoji="1" lang="ja-JP" altLang="en-US" sz="1600" dirty="0">
                <a:latin typeface="AR P丸ゴシック体E" panose="020F0900000000000000" pitchFamily="50" charset="-128"/>
                <a:ea typeface="AR P丸ゴシック体E" panose="020F0900000000000000" pitchFamily="50" charset="-128"/>
              </a:endParaRPr>
            </a:p>
          </p:txBody>
        </p:sp>
        <p:pic>
          <p:nvPicPr>
            <p:cNvPr id="117" name="図 116"/>
            <p:cNvPicPr>
              <a:picLocks noChangeAspect="1"/>
            </p:cNvPicPr>
            <p:nvPr/>
          </p:nvPicPr>
          <p:blipFill>
            <a:blip r:embed="rId10"/>
            <a:stretch>
              <a:fillRect/>
            </a:stretch>
          </p:blipFill>
          <p:spPr>
            <a:xfrm>
              <a:off x="1622322" y="2217599"/>
              <a:ext cx="394730" cy="349359"/>
            </a:xfrm>
            <a:prstGeom prst="rect">
              <a:avLst/>
            </a:prstGeom>
          </p:spPr>
        </p:pic>
      </p:grpSp>
    </p:spTree>
    <p:extLst>
      <p:ext uri="{BB962C8B-B14F-4D97-AF65-F5344CB8AC3E}">
        <p14:creationId xmlns:p14="http://schemas.microsoft.com/office/powerpoint/2010/main" val="203080834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a:blip r:embed="rId3"/>
          <a:stretch>
            <a:fillRect/>
          </a:stretch>
        </p:blipFill>
        <p:spPr>
          <a:xfrm>
            <a:off x="1166726" y="886377"/>
            <a:ext cx="10026311" cy="5581658"/>
          </a:xfrm>
          <a:prstGeom prst="rect">
            <a:avLst/>
          </a:prstGeom>
        </p:spPr>
      </p:pic>
      <p:sp>
        <p:nvSpPr>
          <p:cNvPr id="89" name="角丸四角形吹き出し 88"/>
          <p:cNvSpPr/>
          <p:nvPr/>
        </p:nvSpPr>
        <p:spPr>
          <a:xfrm>
            <a:off x="2272553" y="5249177"/>
            <a:ext cx="5136776" cy="1346129"/>
          </a:xfrm>
          <a:prstGeom prst="wedgeRoundRectCallout">
            <a:avLst>
              <a:gd name="adj1" fmla="val 5824"/>
              <a:gd name="adj2" fmla="val -110050"/>
              <a:gd name="adj3" fmla="val 16667"/>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dirty="0" smtClean="0">
                <a:solidFill>
                  <a:schemeClr val="bg1"/>
                </a:solidFill>
                <a:latin typeface="Meiryo UI" panose="020B0604030504040204" pitchFamily="50" charset="-128"/>
                <a:ea typeface="Meiryo UI" panose="020B0604030504040204" pitchFamily="50" charset="-128"/>
              </a:rPr>
              <a:t>人が通った時に明るくても</a:t>
            </a:r>
            <a:endParaRPr lang="en-US" altLang="ja-JP" sz="3200" dirty="0" smtClean="0">
              <a:solidFill>
                <a:schemeClr val="bg1"/>
              </a:solidFill>
              <a:latin typeface="Meiryo UI" panose="020B0604030504040204" pitchFamily="50" charset="-128"/>
              <a:ea typeface="Meiryo UI" panose="020B0604030504040204" pitchFamily="50" charset="-128"/>
            </a:endParaRPr>
          </a:p>
          <a:p>
            <a:pPr algn="ctr"/>
            <a:r>
              <a:rPr lang="ja-JP" altLang="en-US" sz="3200" dirty="0" smtClean="0">
                <a:solidFill>
                  <a:schemeClr val="bg1"/>
                </a:solidFill>
                <a:latin typeface="Meiryo UI" panose="020B0604030504040204" pitchFamily="50" charset="-128"/>
                <a:ea typeface="Meiryo UI" panose="020B0604030504040204" pitchFamily="50" charset="-128"/>
              </a:rPr>
              <a:t>電気がついてしまう・・・</a:t>
            </a:r>
            <a:endParaRPr lang="en-US" altLang="ja-JP" sz="2000" dirty="0" smtClean="0">
              <a:solidFill>
                <a:schemeClr val="bg1"/>
              </a:solidFill>
              <a:latin typeface="Meiryo UI" panose="020B0604030504040204" pitchFamily="50" charset="-128"/>
              <a:ea typeface="Meiryo UI" panose="020B0604030504040204" pitchFamily="50" charset="-128"/>
            </a:endParaRPr>
          </a:p>
        </p:txBody>
      </p:sp>
      <p:sp>
        <p:nvSpPr>
          <p:cNvPr id="8" name="タイトル 1"/>
          <p:cNvSpPr txBox="1">
            <a:spLocks/>
          </p:cNvSpPr>
          <p:nvPr/>
        </p:nvSpPr>
        <p:spPr>
          <a:xfrm>
            <a:off x="0" y="2202"/>
            <a:ext cx="12192001" cy="756904"/>
          </a:xfrm>
          <a:prstGeom prst="rect">
            <a:avLst/>
          </a:prstGeom>
          <a:solidFill>
            <a:schemeClr val="bg1">
              <a:lumMod val="85000"/>
            </a:schemeClr>
          </a:solidFill>
        </p:spPr>
        <p:txBody>
          <a:bodyPr vert="horz" lIns="91440" tIns="45720" rIns="91440" bIns="45720" rtlCol="0" anchor="ctr">
            <a:noAutofit/>
          </a:bodyPr>
          <a:lstStyle>
            <a:lvl1pPr algn="l"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just"/>
            <a:r>
              <a:rPr lang="ja-JP" altLang="en-US" sz="4000" dirty="0" smtClean="0">
                <a:latin typeface="Meiryo UI" panose="020B0604030504040204" pitchFamily="50" charset="-128"/>
                <a:ea typeface="Meiryo UI" panose="020B0604030504040204" pitchFamily="50" charset="-128"/>
              </a:rPr>
              <a:t>　　　　　　もっと効率的に電気をつかえるようにしよう</a:t>
            </a:r>
            <a:endParaRPr lang="ja-JP" altLang="en-US" sz="3200" dirty="0">
              <a:solidFill>
                <a:schemeClr val="accent1">
                  <a:lumMod val="75000"/>
                </a:schemeClr>
              </a:solidFill>
              <a:latin typeface="Meiryo UI" panose="020B0604030504040204" pitchFamily="50" charset="-128"/>
              <a:ea typeface="Meiryo UI" panose="020B0604030504040204" pitchFamily="50" charset="-128"/>
            </a:endParaRPr>
          </a:p>
        </p:txBody>
      </p:sp>
      <p:sp>
        <p:nvSpPr>
          <p:cNvPr id="6" name="動作設定ボタン: 進む/次へ 5">
            <a:hlinkClick r:id="" action="ppaction://hlinkshowjump?jump=nextslide" highlightClick="1"/>
          </p:cNvPr>
          <p:cNvSpPr/>
          <p:nvPr/>
        </p:nvSpPr>
        <p:spPr>
          <a:xfrm>
            <a:off x="11475002" y="6209938"/>
            <a:ext cx="634181" cy="516194"/>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 name="グループ化 6"/>
          <p:cNvGrpSpPr/>
          <p:nvPr/>
        </p:nvGrpSpPr>
        <p:grpSpPr>
          <a:xfrm>
            <a:off x="1751059" y="1263782"/>
            <a:ext cx="1790647" cy="417343"/>
            <a:chOff x="718458" y="2217599"/>
            <a:chExt cx="1739208" cy="349359"/>
          </a:xfrm>
        </p:grpSpPr>
        <p:sp>
          <p:nvSpPr>
            <p:cNvPr id="9" name="テキスト ボックス 8"/>
            <p:cNvSpPr txBox="1"/>
            <p:nvPr/>
          </p:nvSpPr>
          <p:spPr>
            <a:xfrm>
              <a:off x="718458" y="2217988"/>
              <a:ext cx="1739208" cy="338554"/>
            </a:xfrm>
            <a:prstGeom prst="rect">
              <a:avLst/>
            </a:prstGeom>
            <a:solidFill>
              <a:schemeClr val="bg1"/>
            </a:solidFill>
          </p:spPr>
          <p:txBody>
            <a:bodyPr wrap="square" rtlCol="0">
              <a:spAutoFit/>
            </a:bodyPr>
            <a:lstStyle/>
            <a:p>
              <a:r>
                <a:rPr kumimoji="1" lang="en-US" altLang="ja-JP" sz="1600" dirty="0" smtClean="0">
                  <a:latin typeface="AR P丸ゴシック体E" panose="020F0900000000000000" pitchFamily="50" charset="-128"/>
                  <a:ea typeface="AR P丸ゴシック体E" panose="020F0900000000000000" pitchFamily="50" charset="-128"/>
                </a:rPr>
                <a:t>MESH</a:t>
              </a:r>
              <a:endParaRPr kumimoji="1" lang="ja-JP" altLang="en-US" sz="1600" dirty="0">
                <a:latin typeface="AR P丸ゴシック体E" panose="020F0900000000000000" pitchFamily="50" charset="-128"/>
                <a:ea typeface="AR P丸ゴシック体E" panose="020F0900000000000000" pitchFamily="50" charset="-128"/>
              </a:endParaRPr>
            </a:p>
          </p:txBody>
        </p:sp>
        <p:pic>
          <p:nvPicPr>
            <p:cNvPr id="10" name="図 9"/>
            <p:cNvPicPr>
              <a:picLocks noChangeAspect="1"/>
            </p:cNvPicPr>
            <p:nvPr/>
          </p:nvPicPr>
          <p:blipFill>
            <a:blip r:embed="rId4"/>
            <a:stretch>
              <a:fillRect/>
            </a:stretch>
          </p:blipFill>
          <p:spPr>
            <a:xfrm>
              <a:off x="1622322" y="2217599"/>
              <a:ext cx="394730" cy="349359"/>
            </a:xfrm>
            <a:prstGeom prst="rect">
              <a:avLst/>
            </a:prstGeom>
          </p:spPr>
        </p:pic>
      </p:grpSp>
    </p:spTree>
    <p:extLst>
      <p:ext uri="{BB962C8B-B14F-4D97-AF65-F5344CB8AC3E}">
        <p14:creationId xmlns:p14="http://schemas.microsoft.com/office/powerpoint/2010/main" val="417919350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タイトル 1"/>
          <p:cNvSpPr txBox="1">
            <a:spLocks/>
          </p:cNvSpPr>
          <p:nvPr/>
        </p:nvSpPr>
        <p:spPr>
          <a:xfrm>
            <a:off x="1250769" y="1916249"/>
            <a:ext cx="9983288" cy="21209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sz="5400" dirty="0">
                <a:latin typeface="Meiryo UI" panose="020B0604030504040204" pitchFamily="50" charset="-128"/>
                <a:ea typeface="Meiryo UI" panose="020B0604030504040204" pitchFamily="50" charset="-128"/>
              </a:rPr>
              <a:t>人</a:t>
            </a:r>
            <a:r>
              <a:rPr lang="ja-JP" altLang="en-US" sz="5400" dirty="0" smtClean="0">
                <a:latin typeface="Meiryo UI" panose="020B0604030504040204" pitchFamily="50" charset="-128"/>
                <a:ea typeface="Meiryo UI" panose="020B0604030504040204" pitchFamily="50" charset="-128"/>
              </a:rPr>
              <a:t>が通った時に暗かったら</a:t>
            </a:r>
            <a:endParaRPr lang="en-US" altLang="ja-JP" sz="5400" dirty="0" smtClean="0">
              <a:latin typeface="Meiryo UI" panose="020B0604030504040204" pitchFamily="50" charset="-128"/>
              <a:ea typeface="Meiryo UI" panose="020B0604030504040204" pitchFamily="50" charset="-128"/>
            </a:endParaRPr>
          </a:p>
          <a:p>
            <a:pPr algn="ctr"/>
            <a:r>
              <a:rPr lang="ja-JP" altLang="en-US" sz="5400" dirty="0" smtClean="0">
                <a:latin typeface="Meiryo UI" panose="020B0604030504040204" pitchFamily="50" charset="-128"/>
                <a:ea typeface="Meiryo UI" panose="020B0604030504040204" pitchFamily="50" charset="-128"/>
              </a:rPr>
              <a:t>光るプログラムを作ろう</a:t>
            </a:r>
            <a:endParaRPr lang="ja-JP" altLang="en-US" sz="5400" dirty="0">
              <a:latin typeface="Meiryo UI" panose="020B0604030504040204" pitchFamily="50" charset="-128"/>
              <a:ea typeface="Meiryo UI" panose="020B0604030504040204" pitchFamily="50" charset="-128"/>
            </a:endParaRPr>
          </a:p>
        </p:txBody>
      </p:sp>
      <p:sp>
        <p:nvSpPr>
          <p:cNvPr id="3" name="動作設定ボタン: 進む/次へ 2">
            <a:hlinkClick r:id="" action="ppaction://hlinkshowjump?jump=nextslide" highlightClick="1"/>
          </p:cNvPr>
          <p:cNvSpPr/>
          <p:nvPr/>
        </p:nvSpPr>
        <p:spPr>
          <a:xfrm>
            <a:off x="11417251" y="6218909"/>
            <a:ext cx="634181" cy="516194"/>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79291200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 name="正方形/長方形 207"/>
          <p:cNvSpPr/>
          <p:nvPr/>
        </p:nvSpPr>
        <p:spPr>
          <a:xfrm>
            <a:off x="8718520" y="593760"/>
            <a:ext cx="3388865" cy="3443892"/>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9" name="グループ化 8"/>
          <p:cNvGrpSpPr/>
          <p:nvPr/>
        </p:nvGrpSpPr>
        <p:grpSpPr>
          <a:xfrm>
            <a:off x="8960447" y="2756076"/>
            <a:ext cx="2657523" cy="849791"/>
            <a:chOff x="9451317" y="1548081"/>
            <a:chExt cx="2395732" cy="734214"/>
          </a:xfrm>
        </p:grpSpPr>
        <p:grpSp>
          <p:nvGrpSpPr>
            <p:cNvPr id="150" name="グループ化 149"/>
            <p:cNvGrpSpPr/>
            <p:nvPr/>
          </p:nvGrpSpPr>
          <p:grpSpPr>
            <a:xfrm>
              <a:off x="9737842" y="1548360"/>
              <a:ext cx="2109207" cy="723572"/>
              <a:chOff x="692149" y="3886098"/>
              <a:chExt cx="2592387" cy="846138"/>
            </a:xfrm>
          </p:grpSpPr>
          <p:grpSp>
            <p:nvGrpSpPr>
              <p:cNvPr id="151" name="グループ化 150"/>
              <p:cNvGrpSpPr/>
              <p:nvPr/>
            </p:nvGrpSpPr>
            <p:grpSpPr>
              <a:xfrm>
                <a:off x="692149" y="3886098"/>
                <a:ext cx="2592387" cy="846138"/>
                <a:chOff x="2421264" y="5175880"/>
                <a:chExt cx="2592387" cy="846138"/>
              </a:xfrm>
            </p:grpSpPr>
            <p:grpSp>
              <p:nvGrpSpPr>
                <p:cNvPr id="153" name="グループ化 152"/>
                <p:cNvGrpSpPr/>
                <p:nvPr/>
              </p:nvGrpSpPr>
              <p:grpSpPr>
                <a:xfrm>
                  <a:off x="4658051" y="5175880"/>
                  <a:ext cx="355600" cy="845810"/>
                  <a:chOff x="2959100" y="1768475"/>
                  <a:chExt cx="355600" cy="845810"/>
                </a:xfrm>
              </p:grpSpPr>
              <p:sp>
                <p:nvSpPr>
                  <p:cNvPr id="195" name="楕円 194"/>
                  <p:cNvSpPr/>
                  <p:nvPr/>
                </p:nvSpPr>
                <p:spPr>
                  <a:xfrm>
                    <a:off x="2959100" y="1856896"/>
                    <a:ext cx="355600" cy="668968"/>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6" name="正方形/長方形 195"/>
                  <p:cNvSpPr/>
                  <p:nvPr/>
                </p:nvSpPr>
                <p:spPr>
                  <a:xfrm>
                    <a:off x="3048000" y="1768475"/>
                    <a:ext cx="152400" cy="84581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54" name="正方形/長方形 153"/>
                <p:cNvSpPr/>
                <p:nvPr/>
              </p:nvSpPr>
              <p:spPr>
                <a:xfrm>
                  <a:off x="2421264" y="5175880"/>
                  <a:ext cx="2376487" cy="845810"/>
                </a:xfrm>
                <a:prstGeom prst="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55" name="グループ化 154"/>
                <p:cNvGrpSpPr/>
                <p:nvPr/>
              </p:nvGrpSpPr>
              <p:grpSpPr>
                <a:xfrm>
                  <a:off x="2428408" y="5176208"/>
                  <a:ext cx="685800" cy="845810"/>
                  <a:chOff x="2411739" y="3886261"/>
                  <a:chExt cx="685800" cy="845810"/>
                </a:xfrm>
              </p:grpSpPr>
              <p:sp>
                <p:nvSpPr>
                  <p:cNvPr id="156" name="正方形/長方形 155"/>
                  <p:cNvSpPr/>
                  <p:nvPr/>
                </p:nvSpPr>
                <p:spPr>
                  <a:xfrm>
                    <a:off x="2411739" y="3886261"/>
                    <a:ext cx="685800" cy="84581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7" name="正方形/長方形 156"/>
                  <p:cNvSpPr/>
                  <p:nvPr/>
                </p:nvSpPr>
                <p:spPr>
                  <a:xfrm>
                    <a:off x="2488266" y="4165731"/>
                    <a:ext cx="532746" cy="2868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0" name="正方形/長方形 159"/>
                  <p:cNvSpPr/>
                  <p:nvPr/>
                </p:nvSpPr>
                <p:spPr>
                  <a:xfrm>
                    <a:off x="2560571" y="4225364"/>
                    <a:ext cx="72000" cy="72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61" name="正方形/長方形 160"/>
                  <p:cNvSpPr/>
                  <p:nvPr/>
                </p:nvSpPr>
                <p:spPr>
                  <a:xfrm>
                    <a:off x="2560571" y="4329099"/>
                    <a:ext cx="72000" cy="72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78" name="正方形/長方形 177"/>
                  <p:cNvSpPr/>
                  <p:nvPr/>
                </p:nvSpPr>
                <p:spPr>
                  <a:xfrm>
                    <a:off x="2663349" y="4329099"/>
                    <a:ext cx="72000" cy="72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80" name="正方形/長方形 179"/>
                  <p:cNvSpPr/>
                  <p:nvPr/>
                </p:nvSpPr>
                <p:spPr>
                  <a:xfrm>
                    <a:off x="2770125" y="4329099"/>
                    <a:ext cx="72000" cy="72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81" name="正方形/長方形 180"/>
                  <p:cNvSpPr/>
                  <p:nvPr/>
                </p:nvSpPr>
                <p:spPr>
                  <a:xfrm>
                    <a:off x="2873692" y="4329099"/>
                    <a:ext cx="72000" cy="72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92" name="正方形/長方形 191"/>
                  <p:cNvSpPr/>
                  <p:nvPr/>
                </p:nvSpPr>
                <p:spPr>
                  <a:xfrm>
                    <a:off x="2670195" y="4222703"/>
                    <a:ext cx="72000" cy="72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93" name="正方形/長方形 192"/>
                  <p:cNvSpPr/>
                  <p:nvPr/>
                </p:nvSpPr>
                <p:spPr>
                  <a:xfrm>
                    <a:off x="2770125" y="4222703"/>
                    <a:ext cx="72000" cy="72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94" name="正方形/長方形 193"/>
                  <p:cNvSpPr/>
                  <p:nvPr/>
                </p:nvSpPr>
                <p:spPr>
                  <a:xfrm>
                    <a:off x="2870055" y="4222703"/>
                    <a:ext cx="72000" cy="72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sp>
            <p:nvSpPr>
              <p:cNvPr id="152" name="テキスト ボックス 151"/>
              <p:cNvSpPr txBox="1"/>
              <p:nvPr/>
            </p:nvSpPr>
            <p:spPr>
              <a:xfrm>
                <a:off x="1405792" y="3943747"/>
                <a:ext cx="684211" cy="305924"/>
              </a:xfrm>
              <a:prstGeom prst="rect">
                <a:avLst/>
              </a:prstGeom>
              <a:noFill/>
            </p:spPr>
            <p:txBody>
              <a:bodyPr wrap="square" rtlCol="0">
                <a:spAutoFit/>
              </a:bodyPr>
              <a:lstStyle/>
              <a:p>
                <a:r>
                  <a:rPr lang="en-US" altLang="ja-JP" sz="1100" dirty="0" smtClean="0">
                    <a:solidFill>
                      <a:schemeClr val="bg1">
                        <a:lumMod val="65000"/>
                      </a:schemeClr>
                    </a:solidFill>
                    <a:latin typeface="Meiryo UI" panose="020B0604030504040204" pitchFamily="50" charset="-128"/>
                    <a:ea typeface="Meiryo UI" panose="020B0604030504040204" pitchFamily="50" charset="-128"/>
                  </a:rPr>
                  <a:t>GPIO</a:t>
                </a:r>
                <a:endParaRPr kumimoji="1" lang="ja-JP" altLang="en-US" sz="1100" dirty="0">
                  <a:solidFill>
                    <a:schemeClr val="bg1">
                      <a:lumMod val="65000"/>
                    </a:schemeClr>
                  </a:solidFill>
                  <a:latin typeface="Meiryo UI" panose="020B0604030504040204" pitchFamily="50" charset="-128"/>
                  <a:ea typeface="Meiryo UI" panose="020B0604030504040204" pitchFamily="50" charset="-128"/>
                </a:endParaRPr>
              </a:p>
            </p:txBody>
          </p:sp>
        </p:grpSp>
        <p:grpSp>
          <p:nvGrpSpPr>
            <p:cNvPr id="198" name="グループ化 197"/>
            <p:cNvGrpSpPr/>
            <p:nvPr/>
          </p:nvGrpSpPr>
          <p:grpSpPr>
            <a:xfrm>
              <a:off x="9451317" y="1548081"/>
              <a:ext cx="290739" cy="734214"/>
              <a:chOff x="5371216" y="4597477"/>
              <a:chExt cx="537971" cy="860169"/>
            </a:xfrm>
          </p:grpSpPr>
          <p:sp>
            <p:nvSpPr>
              <p:cNvPr id="199" name="アーチ 198"/>
              <p:cNvSpPr/>
              <p:nvPr/>
            </p:nvSpPr>
            <p:spPr>
              <a:xfrm rot="5400000">
                <a:off x="5181138" y="4791596"/>
                <a:ext cx="851524" cy="471368"/>
              </a:xfrm>
              <a:prstGeom prst="blockArc">
                <a:avLst>
                  <a:gd name="adj1" fmla="val 10660726"/>
                  <a:gd name="adj2" fmla="val 21418039"/>
                  <a:gd name="adj3" fmla="val 22066"/>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00" name="正方形/長方形 199"/>
              <p:cNvSpPr/>
              <p:nvPr/>
            </p:nvSpPr>
            <p:spPr>
              <a:xfrm>
                <a:off x="5736872" y="4597477"/>
                <a:ext cx="172315" cy="844364"/>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1" name="正方形/長方形 200"/>
              <p:cNvSpPr/>
              <p:nvPr/>
            </p:nvSpPr>
            <p:spPr>
              <a:xfrm>
                <a:off x="5587116" y="4597477"/>
                <a:ext cx="322070" cy="107815"/>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2" name="正方形/長方形 201"/>
              <p:cNvSpPr/>
              <p:nvPr/>
            </p:nvSpPr>
            <p:spPr>
              <a:xfrm>
                <a:off x="5624082" y="5349830"/>
                <a:ext cx="285103" cy="107816"/>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sp>
        <p:nvSpPr>
          <p:cNvPr id="197" name="テキスト ボックス 196"/>
          <p:cNvSpPr txBox="1"/>
          <p:nvPr/>
        </p:nvSpPr>
        <p:spPr>
          <a:xfrm>
            <a:off x="10226973" y="3110363"/>
            <a:ext cx="1041742" cy="338554"/>
          </a:xfrm>
          <a:prstGeom prst="rect">
            <a:avLst/>
          </a:prstGeom>
          <a:noFill/>
        </p:spPr>
        <p:txBody>
          <a:bodyPr wrap="square" rtlCol="0">
            <a:spAutoFit/>
          </a:bodyPr>
          <a:lstStyle/>
          <a:p>
            <a:r>
              <a:rPr lang="ja-JP" altLang="en-US" sz="1600" b="1" dirty="0" smtClean="0">
                <a:latin typeface="Meiryo UI" panose="020B0604030504040204" pitchFamily="50" charset="-128"/>
                <a:ea typeface="Meiryo UI" panose="020B0604030504040204" pitchFamily="50" charset="-128"/>
              </a:rPr>
              <a:t>電源出力</a:t>
            </a:r>
            <a:endParaRPr kumimoji="1" lang="ja-JP" altLang="en-US" sz="1600" b="1" dirty="0">
              <a:latin typeface="Meiryo UI" panose="020B0604030504040204" pitchFamily="50" charset="-128"/>
              <a:ea typeface="Meiryo UI" panose="020B0604030504040204" pitchFamily="50" charset="-128"/>
            </a:endParaRPr>
          </a:p>
        </p:txBody>
      </p:sp>
      <p:sp>
        <p:nvSpPr>
          <p:cNvPr id="203" name="正方形/長方形 202"/>
          <p:cNvSpPr/>
          <p:nvPr/>
        </p:nvSpPr>
        <p:spPr>
          <a:xfrm>
            <a:off x="9443465" y="3650017"/>
            <a:ext cx="799353" cy="27484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latin typeface="Meiryo UI" panose="020B0604030504040204" pitchFamily="50" charset="-128"/>
                <a:ea typeface="Meiryo UI" panose="020B0604030504040204" pitchFamily="50" charset="-128"/>
              </a:rPr>
              <a:t>オン</a:t>
            </a:r>
            <a:endParaRPr kumimoji="1" lang="ja-JP" altLang="en-US" dirty="0">
              <a:latin typeface="Meiryo UI" panose="020B0604030504040204" pitchFamily="50" charset="-128"/>
              <a:ea typeface="Meiryo UI" panose="020B0604030504040204" pitchFamily="50" charset="-128"/>
            </a:endParaRPr>
          </a:p>
        </p:txBody>
      </p:sp>
      <p:sp>
        <p:nvSpPr>
          <p:cNvPr id="204" name="正方形/長方形 203"/>
          <p:cNvSpPr/>
          <p:nvPr/>
        </p:nvSpPr>
        <p:spPr>
          <a:xfrm>
            <a:off x="10539877" y="3663276"/>
            <a:ext cx="780486" cy="3012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latin typeface="Meiryo UI" panose="020B0604030504040204" pitchFamily="50" charset="-128"/>
                <a:ea typeface="Meiryo UI" panose="020B0604030504040204" pitchFamily="50" charset="-128"/>
              </a:rPr>
              <a:t>オフ</a:t>
            </a:r>
            <a:endParaRPr kumimoji="1" lang="ja-JP" altLang="en-US" dirty="0">
              <a:latin typeface="Meiryo UI" panose="020B0604030504040204" pitchFamily="50" charset="-128"/>
              <a:ea typeface="Meiryo UI" panose="020B0604030504040204" pitchFamily="50" charset="-128"/>
            </a:endParaRPr>
          </a:p>
        </p:txBody>
      </p:sp>
      <p:pic>
        <p:nvPicPr>
          <p:cNvPr id="4" name="図 3"/>
          <p:cNvPicPr>
            <a:picLocks noChangeAspect="1"/>
          </p:cNvPicPr>
          <p:nvPr/>
        </p:nvPicPr>
        <p:blipFill>
          <a:blip r:embed="rId3"/>
          <a:stretch>
            <a:fillRect/>
          </a:stretch>
        </p:blipFill>
        <p:spPr>
          <a:xfrm>
            <a:off x="9032381" y="1068105"/>
            <a:ext cx="790575" cy="1590675"/>
          </a:xfrm>
          <a:prstGeom prst="rect">
            <a:avLst/>
          </a:prstGeom>
        </p:spPr>
      </p:pic>
      <p:sp>
        <p:nvSpPr>
          <p:cNvPr id="205" name="テキスト ボックス 204"/>
          <p:cNvSpPr txBox="1"/>
          <p:nvPr/>
        </p:nvSpPr>
        <p:spPr>
          <a:xfrm>
            <a:off x="8718520" y="614020"/>
            <a:ext cx="3388865" cy="400110"/>
          </a:xfrm>
          <a:prstGeom prst="rect">
            <a:avLst/>
          </a:prstGeom>
          <a:solidFill>
            <a:schemeClr val="bg1">
              <a:lumMod val="75000"/>
            </a:schemeClr>
          </a:solidFill>
        </p:spPr>
        <p:txBody>
          <a:bodyPr wrap="square" rtlCol="0">
            <a:spAutoFit/>
          </a:bodyPr>
          <a:lstStyle/>
          <a:p>
            <a:pPr algn="ctr"/>
            <a:r>
              <a:rPr kumimoji="1" lang="en-US" altLang="ja-JP" sz="2000" dirty="0" smtClean="0">
                <a:latin typeface="Meiryo UI" panose="020B0604030504040204" pitchFamily="50" charset="-128"/>
                <a:ea typeface="Meiryo UI" panose="020B0604030504040204" pitchFamily="50" charset="-128"/>
              </a:rPr>
              <a:t>GPIO</a:t>
            </a:r>
            <a:endParaRPr kumimoji="1" lang="ja-JP" altLang="en-US" sz="2000" dirty="0">
              <a:latin typeface="Meiryo UI" panose="020B0604030504040204" pitchFamily="50" charset="-128"/>
              <a:ea typeface="Meiryo UI" panose="020B0604030504040204" pitchFamily="50" charset="-128"/>
            </a:endParaRPr>
          </a:p>
        </p:txBody>
      </p:sp>
      <p:sp>
        <p:nvSpPr>
          <p:cNvPr id="206" name="タイトル 1"/>
          <p:cNvSpPr>
            <a:spLocks noGrp="1"/>
          </p:cNvSpPr>
          <p:nvPr>
            <p:ph type="title"/>
          </p:nvPr>
        </p:nvSpPr>
        <p:spPr>
          <a:xfrm>
            <a:off x="0" y="28893"/>
            <a:ext cx="12191999" cy="531261"/>
          </a:xfrm>
          <a:solidFill>
            <a:schemeClr val="accent4">
              <a:lumMod val="40000"/>
              <a:lumOff val="60000"/>
            </a:schemeClr>
          </a:solidFill>
        </p:spPr>
        <p:txBody>
          <a:bodyPr>
            <a:noAutofit/>
          </a:bodyPr>
          <a:lstStyle/>
          <a:p>
            <a:pPr algn="ctr"/>
            <a:r>
              <a:rPr lang="ja-JP" altLang="en-US" sz="3200" dirty="0" smtClean="0">
                <a:latin typeface="Meiryo UI" panose="020B0604030504040204" pitchFamily="50" charset="-128"/>
                <a:ea typeface="Meiryo UI" panose="020B0604030504040204" pitchFamily="50" charset="-128"/>
              </a:rPr>
              <a:t>センサーを組み合わせて作ろう</a:t>
            </a:r>
            <a:endParaRPr kumimoji="1" lang="ja-JP" altLang="en-US" sz="3200" dirty="0">
              <a:latin typeface="Meiryo UI" panose="020B0604030504040204" pitchFamily="50" charset="-128"/>
              <a:ea typeface="Meiryo UI" panose="020B0604030504040204" pitchFamily="50" charset="-128"/>
            </a:endParaRPr>
          </a:p>
        </p:txBody>
      </p:sp>
      <p:sp>
        <p:nvSpPr>
          <p:cNvPr id="182" name="右矢印 181"/>
          <p:cNvSpPr/>
          <p:nvPr/>
        </p:nvSpPr>
        <p:spPr>
          <a:xfrm>
            <a:off x="8826480" y="3043980"/>
            <a:ext cx="303028" cy="272937"/>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4" name="右矢印 253"/>
          <p:cNvSpPr/>
          <p:nvPr/>
        </p:nvSpPr>
        <p:spPr>
          <a:xfrm>
            <a:off x="11704915" y="3354343"/>
            <a:ext cx="303028" cy="272937"/>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5" name="グループ化 4"/>
          <p:cNvGrpSpPr/>
          <p:nvPr/>
        </p:nvGrpSpPr>
        <p:grpSpPr>
          <a:xfrm>
            <a:off x="171149" y="641897"/>
            <a:ext cx="4110324" cy="4928968"/>
            <a:chOff x="4424252" y="621899"/>
            <a:chExt cx="4110324" cy="4928968"/>
          </a:xfrm>
        </p:grpSpPr>
        <p:sp>
          <p:nvSpPr>
            <p:cNvPr id="207" name="正方形/長方形 206"/>
            <p:cNvSpPr/>
            <p:nvPr/>
          </p:nvSpPr>
          <p:spPr>
            <a:xfrm>
              <a:off x="4424252" y="621899"/>
              <a:ext cx="4110324" cy="4928968"/>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3" name="グループ化 32"/>
            <p:cNvGrpSpPr/>
            <p:nvPr/>
          </p:nvGrpSpPr>
          <p:grpSpPr>
            <a:xfrm>
              <a:off x="5441419" y="1429059"/>
              <a:ext cx="2592387" cy="845810"/>
              <a:chOff x="5645229" y="2414799"/>
              <a:chExt cx="2592387" cy="845810"/>
            </a:xfrm>
          </p:grpSpPr>
          <p:grpSp>
            <p:nvGrpSpPr>
              <p:cNvPr id="163" name="グループ化 162"/>
              <p:cNvGrpSpPr/>
              <p:nvPr/>
            </p:nvGrpSpPr>
            <p:grpSpPr>
              <a:xfrm>
                <a:off x="5645229" y="2414799"/>
                <a:ext cx="2592387" cy="845810"/>
                <a:chOff x="800100" y="840204"/>
                <a:chExt cx="2592387" cy="845810"/>
              </a:xfrm>
            </p:grpSpPr>
            <p:grpSp>
              <p:nvGrpSpPr>
                <p:cNvPr id="164" name="グループ化 163"/>
                <p:cNvGrpSpPr/>
                <p:nvPr/>
              </p:nvGrpSpPr>
              <p:grpSpPr>
                <a:xfrm>
                  <a:off x="800100" y="840204"/>
                  <a:ext cx="2592387" cy="845810"/>
                  <a:chOff x="722313" y="1768475"/>
                  <a:chExt cx="2592387" cy="845810"/>
                </a:xfrm>
              </p:grpSpPr>
              <p:grpSp>
                <p:nvGrpSpPr>
                  <p:cNvPr id="166" name="グループ化 165"/>
                  <p:cNvGrpSpPr/>
                  <p:nvPr/>
                </p:nvGrpSpPr>
                <p:grpSpPr>
                  <a:xfrm>
                    <a:off x="2959100" y="1768475"/>
                    <a:ext cx="355600" cy="845810"/>
                    <a:chOff x="2959100" y="1768475"/>
                    <a:chExt cx="355600" cy="845810"/>
                  </a:xfrm>
                </p:grpSpPr>
                <p:sp>
                  <p:nvSpPr>
                    <p:cNvPr id="169" name="楕円 168"/>
                    <p:cNvSpPr/>
                    <p:nvPr/>
                  </p:nvSpPr>
                  <p:spPr>
                    <a:xfrm>
                      <a:off x="2959100" y="1856896"/>
                      <a:ext cx="355600" cy="668968"/>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0" name="正方形/長方形 169"/>
                    <p:cNvSpPr/>
                    <p:nvPr/>
                  </p:nvSpPr>
                  <p:spPr>
                    <a:xfrm>
                      <a:off x="3048000" y="1768475"/>
                      <a:ext cx="152400" cy="84581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67" name="正方形/長方形 166"/>
                  <p:cNvSpPr/>
                  <p:nvPr/>
                </p:nvSpPr>
                <p:spPr>
                  <a:xfrm>
                    <a:off x="722313" y="1768475"/>
                    <a:ext cx="2376487" cy="845810"/>
                  </a:xfrm>
                  <a:prstGeom prst="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68" name="図 167"/>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736600" y="1775907"/>
                    <a:ext cx="685800" cy="838378"/>
                  </a:xfrm>
                  <a:prstGeom prst="rect">
                    <a:avLst/>
                  </a:prstGeom>
                </p:spPr>
              </p:pic>
            </p:grpSp>
            <p:sp>
              <p:nvSpPr>
                <p:cNvPr id="165" name="テキスト ボックス 164"/>
                <p:cNvSpPr txBox="1"/>
                <p:nvPr/>
              </p:nvSpPr>
              <p:spPr>
                <a:xfrm>
                  <a:off x="1500187" y="847308"/>
                  <a:ext cx="684211" cy="276999"/>
                </a:xfrm>
                <a:prstGeom prst="rect">
                  <a:avLst/>
                </a:prstGeom>
                <a:noFill/>
              </p:spPr>
              <p:txBody>
                <a:bodyPr wrap="square" rtlCol="0">
                  <a:spAutoFit/>
                </a:bodyPr>
                <a:lstStyle/>
                <a:p>
                  <a:r>
                    <a:rPr kumimoji="1" lang="ja-JP" altLang="en-US" sz="1200" dirty="0" smtClean="0">
                      <a:solidFill>
                        <a:schemeClr val="bg1">
                          <a:lumMod val="65000"/>
                        </a:schemeClr>
                      </a:solidFill>
                      <a:latin typeface="Meiryo UI" panose="020B0604030504040204" pitchFamily="50" charset="-128"/>
                      <a:ea typeface="Meiryo UI" panose="020B0604030504040204" pitchFamily="50" charset="-128"/>
                    </a:rPr>
                    <a:t>人感</a:t>
                  </a:r>
                  <a:endParaRPr kumimoji="1" lang="ja-JP" altLang="en-US" sz="1200" dirty="0">
                    <a:solidFill>
                      <a:schemeClr val="bg1">
                        <a:lumMod val="65000"/>
                      </a:schemeClr>
                    </a:solidFill>
                    <a:latin typeface="Meiryo UI" panose="020B0604030504040204" pitchFamily="50" charset="-128"/>
                    <a:ea typeface="Meiryo UI" panose="020B0604030504040204" pitchFamily="50" charset="-128"/>
                  </a:endParaRPr>
                </a:p>
              </p:txBody>
            </p:sp>
          </p:grpSp>
          <p:sp>
            <p:nvSpPr>
              <p:cNvPr id="82" name="テキスト ボックス 81"/>
              <p:cNvSpPr txBox="1"/>
              <p:nvPr/>
            </p:nvSpPr>
            <p:spPr>
              <a:xfrm>
                <a:off x="6555937" y="2727880"/>
                <a:ext cx="1555752" cy="369332"/>
              </a:xfrm>
              <a:prstGeom prst="rect">
                <a:avLst/>
              </a:prstGeom>
              <a:noFill/>
            </p:spPr>
            <p:txBody>
              <a:bodyPr wrap="square" rtlCol="0">
                <a:spAutoFit/>
              </a:bodyPr>
              <a:lstStyle/>
              <a:p>
                <a:r>
                  <a:rPr lang="ja-JP" altLang="en-US" b="1" dirty="0" smtClean="0">
                    <a:latin typeface="Meiryo UI" panose="020B0604030504040204" pitchFamily="50" charset="-128"/>
                    <a:ea typeface="Meiryo UI" panose="020B0604030504040204" pitchFamily="50" charset="-128"/>
                  </a:rPr>
                  <a:t>感知したら</a:t>
                </a:r>
                <a:endParaRPr kumimoji="1" lang="ja-JP" altLang="en-US" b="1" dirty="0">
                  <a:latin typeface="Meiryo UI" panose="020B0604030504040204" pitchFamily="50" charset="-128"/>
                  <a:ea typeface="Meiryo UI" panose="020B0604030504040204" pitchFamily="50" charset="-128"/>
                </a:endParaRPr>
              </a:p>
            </p:txBody>
          </p:sp>
        </p:grpSp>
        <p:sp>
          <p:nvSpPr>
            <p:cNvPr id="102" name="正方形/長方形 101"/>
            <p:cNvSpPr/>
            <p:nvPr/>
          </p:nvSpPr>
          <p:spPr>
            <a:xfrm>
              <a:off x="6417962" y="4904506"/>
              <a:ext cx="1771651" cy="38568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latin typeface="Meiryo UI" panose="020B0604030504040204" pitchFamily="50" charset="-128"/>
                  <a:ea typeface="Meiryo UI" panose="020B0604030504040204" pitchFamily="50" charset="-128"/>
                </a:rPr>
                <a:t>感知しなかった</a:t>
              </a:r>
              <a:endParaRPr kumimoji="1" lang="ja-JP" altLang="en-US" dirty="0">
                <a:latin typeface="Meiryo UI" panose="020B0604030504040204" pitchFamily="50" charset="-128"/>
                <a:ea typeface="Meiryo UI" panose="020B0604030504040204" pitchFamily="50" charset="-128"/>
              </a:endParaRPr>
            </a:p>
          </p:txBody>
        </p:sp>
        <p:pic>
          <p:nvPicPr>
            <p:cNvPr id="11" name="図 10"/>
            <p:cNvPicPr>
              <a:picLocks noChangeAspect="1"/>
            </p:cNvPicPr>
            <p:nvPr/>
          </p:nvPicPr>
          <p:blipFill>
            <a:blip r:embed="rId5"/>
            <a:stretch>
              <a:fillRect/>
            </a:stretch>
          </p:blipFill>
          <p:spPr>
            <a:xfrm>
              <a:off x="4512006" y="1093284"/>
              <a:ext cx="838200" cy="1609725"/>
            </a:xfrm>
            <a:prstGeom prst="rect">
              <a:avLst/>
            </a:prstGeom>
          </p:spPr>
        </p:pic>
        <p:grpSp>
          <p:nvGrpSpPr>
            <p:cNvPr id="34" name="グループ化 33"/>
            <p:cNvGrpSpPr/>
            <p:nvPr/>
          </p:nvGrpSpPr>
          <p:grpSpPr>
            <a:xfrm>
              <a:off x="5442424" y="2639585"/>
              <a:ext cx="2592387" cy="876448"/>
              <a:chOff x="5649190" y="3523019"/>
              <a:chExt cx="2592387" cy="876448"/>
            </a:xfrm>
          </p:grpSpPr>
          <p:grpSp>
            <p:nvGrpSpPr>
              <p:cNvPr id="111" name="グループ化 110"/>
              <p:cNvGrpSpPr/>
              <p:nvPr/>
            </p:nvGrpSpPr>
            <p:grpSpPr>
              <a:xfrm>
                <a:off x="5649190" y="3523019"/>
                <a:ext cx="2592387" cy="845810"/>
                <a:chOff x="800100" y="840204"/>
                <a:chExt cx="2592387" cy="845810"/>
              </a:xfrm>
            </p:grpSpPr>
            <p:grpSp>
              <p:nvGrpSpPr>
                <p:cNvPr id="112" name="グループ化 111"/>
                <p:cNvGrpSpPr/>
                <p:nvPr/>
              </p:nvGrpSpPr>
              <p:grpSpPr>
                <a:xfrm>
                  <a:off x="800100" y="840204"/>
                  <a:ext cx="2592387" cy="845810"/>
                  <a:chOff x="722313" y="1768475"/>
                  <a:chExt cx="2592387" cy="845810"/>
                </a:xfrm>
              </p:grpSpPr>
              <p:grpSp>
                <p:nvGrpSpPr>
                  <p:cNvPr id="114" name="グループ化 113"/>
                  <p:cNvGrpSpPr/>
                  <p:nvPr/>
                </p:nvGrpSpPr>
                <p:grpSpPr>
                  <a:xfrm>
                    <a:off x="2959100" y="1768475"/>
                    <a:ext cx="355600" cy="845810"/>
                    <a:chOff x="2959100" y="1768475"/>
                    <a:chExt cx="355600" cy="845810"/>
                  </a:xfrm>
                </p:grpSpPr>
                <p:sp>
                  <p:nvSpPr>
                    <p:cNvPr id="117" name="楕円 116"/>
                    <p:cNvSpPr/>
                    <p:nvPr/>
                  </p:nvSpPr>
                  <p:spPr>
                    <a:xfrm>
                      <a:off x="2959100" y="1856896"/>
                      <a:ext cx="355600" cy="668968"/>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8" name="正方形/長方形 117"/>
                    <p:cNvSpPr/>
                    <p:nvPr/>
                  </p:nvSpPr>
                  <p:spPr>
                    <a:xfrm>
                      <a:off x="3048000" y="1768475"/>
                      <a:ext cx="152400" cy="84581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15" name="正方形/長方形 114"/>
                  <p:cNvSpPr/>
                  <p:nvPr/>
                </p:nvSpPr>
                <p:spPr>
                  <a:xfrm>
                    <a:off x="722313" y="1768475"/>
                    <a:ext cx="2376487" cy="845810"/>
                  </a:xfrm>
                  <a:prstGeom prst="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16" name="図 115"/>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736600" y="1775907"/>
                    <a:ext cx="685800" cy="838378"/>
                  </a:xfrm>
                  <a:prstGeom prst="rect">
                    <a:avLst/>
                  </a:prstGeom>
                </p:spPr>
              </p:pic>
            </p:grpSp>
            <p:sp>
              <p:nvSpPr>
                <p:cNvPr id="113" name="テキスト ボックス 112"/>
                <p:cNvSpPr txBox="1"/>
                <p:nvPr/>
              </p:nvSpPr>
              <p:spPr>
                <a:xfrm>
                  <a:off x="1500187" y="847308"/>
                  <a:ext cx="684211" cy="276999"/>
                </a:xfrm>
                <a:prstGeom prst="rect">
                  <a:avLst/>
                </a:prstGeom>
                <a:noFill/>
              </p:spPr>
              <p:txBody>
                <a:bodyPr wrap="square" rtlCol="0">
                  <a:spAutoFit/>
                </a:bodyPr>
                <a:lstStyle/>
                <a:p>
                  <a:r>
                    <a:rPr kumimoji="1" lang="ja-JP" altLang="en-US" sz="1200" dirty="0" smtClean="0">
                      <a:solidFill>
                        <a:schemeClr val="bg1">
                          <a:lumMod val="65000"/>
                        </a:schemeClr>
                      </a:solidFill>
                      <a:latin typeface="Meiryo UI" panose="020B0604030504040204" pitchFamily="50" charset="-128"/>
                      <a:ea typeface="Meiryo UI" panose="020B0604030504040204" pitchFamily="50" charset="-128"/>
                    </a:rPr>
                    <a:t>人感</a:t>
                  </a:r>
                  <a:endParaRPr kumimoji="1" lang="ja-JP" altLang="en-US" sz="1200" dirty="0">
                    <a:solidFill>
                      <a:schemeClr val="bg1">
                        <a:lumMod val="65000"/>
                      </a:schemeClr>
                    </a:solidFill>
                    <a:latin typeface="Meiryo UI" panose="020B0604030504040204" pitchFamily="50" charset="-128"/>
                    <a:ea typeface="Meiryo UI" panose="020B0604030504040204" pitchFamily="50" charset="-128"/>
                  </a:endParaRPr>
                </a:p>
              </p:txBody>
            </p:sp>
          </p:grpSp>
          <p:sp>
            <p:nvSpPr>
              <p:cNvPr id="51" name="テキスト ボックス 50"/>
              <p:cNvSpPr txBox="1"/>
              <p:nvPr/>
            </p:nvSpPr>
            <p:spPr>
              <a:xfrm>
                <a:off x="6691382" y="3753136"/>
                <a:ext cx="1194595" cy="646331"/>
              </a:xfrm>
              <a:prstGeom prst="rect">
                <a:avLst/>
              </a:prstGeom>
              <a:noFill/>
            </p:spPr>
            <p:txBody>
              <a:bodyPr wrap="square" rtlCol="0">
                <a:spAutoFit/>
              </a:bodyPr>
              <a:lstStyle/>
              <a:p>
                <a:r>
                  <a:rPr lang="ja-JP" altLang="en-US" b="1" dirty="0" smtClean="0">
                    <a:latin typeface="Meiryo UI" panose="020B0604030504040204" pitchFamily="50" charset="-128"/>
                    <a:ea typeface="Meiryo UI" panose="020B0604030504040204" pitchFamily="50" charset="-128"/>
                  </a:rPr>
                  <a:t>感知しなく</a:t>
                </a:r>
                <a:endParaRPr lang="en-US" altLang="ja-JP" b="1" dirty="0" smtClean="0">
                  <a:latin typeface="Meiryo UI" panose="020B0604030504040204" pitchFamily="50" charset="-128"/>
                  <a:ea typeface="Meiryo UI" panose="020B0604030504040204" pitchFamily="50" charset="-128"/>
                </a:endParaRPr>
              </a:p>
              <a:p>
                <a:r>
                  <a:rPr lang="ja-JP" altLang="en-US" b="1" dirty="0" smtClean="0">
                    <a:latin typeface="Meiryo UI" panose="020B0604030504040204" pitchFamily="50" charset="-128"/>
                    <a:ea typeface="Meiryo UI" panose="020B0604030504040204" pitchFamily="50" charset="-128"/>
                  </a:rPr>
                  <a:t>なったら</a:t>
                </a:r>
                <a:endParaRPr kumimoji="1" lang="ja-JP" altLang="en-US" b="1" dirty="0">
                  <a:latin typeface="Meiryo UI" panose="020B0604030504040204" pitchFamily="50" charset="-128"/>
                  <a:ea typeface="Meiryo UI" panose="020B0604030504040204" pitchFamily="50" charset="-128"/>
                </a:endParaRPr>
              </a:p>
            </p:txBody>
          </p:sp>
        </p:grpSp>
        <p:grpSp>
          <p:nvGrpSpPr>
            <p:cNvPr id="36" name="グループ化 35"/>
            <p:cNvGrpSpPr/>
            <p:nvPr/>
          </p:nvGrpSpPr>
          <p:grpSpPr>
            <a:xfrm>
              <a:off x="5011089" y="3839678"/>
              <a:ext cx="3072076" cy="861166"/>
              <a:chOff x="5371216" y="4591876"/>
              <a:chExt cx="3072076" cy="861166"/>
            </a:xfrm>
          </p:grpSpPr>
          <p:grpSp>
            <p:nvGrpSpPr>
              <p:cNvPr id="35" name="グループ化 34"/>
              <p:cNvGrpSpPr/>
              <p:nvPr/>
            </p:nvGrpSpPr>
            <p:grpSpPr>
              <a:xfrm>
                <a:off x="5371216" y="4597477"/>
                <a:ext cx="537971" cy="855565"/>
                <a:chOff x="5371216" y="4597477"/>
                <a:chExt cx="537971" cy="855565"/>
              </a:xfrm>
            </p:grpSpPr>
            <p:sp>
              <p:nvSpPr>
                <p:cNvPr id="14" name="アーチ 13"/>
                <p:cNvSpPr/>
                <p:nvPr/>
              </p:nvSpPr>
              <p:spPr>
                <a:xfrm rot="5400000">
                  <a:off x="5181138" y="4791596"/>
                  <a:ext cx="851524" cy="471368"/>
                </a:xfrm>
                <a:prstGeom prst="blockArc">
                  <a:avLst>
                    <a:gd name="adj1" fmla="val 10660726"/>
                    <a:gd name="adj2" fmla="val 21418039"/>
                    <a:gd name="adj3" fmla="val 22066"/>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58" name="正方形/長方形 157"/>
                <p:cNvSpPr/>
                <p:nvPr/>
              </p:nvSpPr>
              <p:spPr>
                <a:xfrm>
                  <a:off x="5736872" y="4597477"/>
                  <a:ext cx="172315" cy="844364"/>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9" name="正方形/長方形 158"/>
                <p:cNvSpPr/>
                <p:nvPr/>
              </p:nvSpPr>
              <p:spPr>
                <a:xfrm>
                  <a:off x="5587116" y="4597477"/>
                  <a:ext cx="322070" cy="107815"/>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2" name="正方形/長方形 161"/>
                <p:cNvSpPr/>
                <p:nvPr/>
              </p:nvSpPr>
              <p:spPr>
                <a:xfrm>
                  <a:off x="5624083" y="5339627"/>
                  <a:ext cx="285103" cy="107815"/>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03" name="グループ化 102"/>
              <p:cNvGrpSpPr/>
              <p:nvPr/>
            </p:nvGrpSpPr>
            <p:grpSpPr>
              <a:xfrm>
                <a:off x="5850905" y="4591876"/>
                <a:ext cx="2592387" cy="845810"/>
                <a:chOff x="800100" y="840204"/>
                <a:chExt cx="2592387" cy="845810"/>
              </a:xfrm>
            </p:grpSpPr>
            <p:grpSp>
              <p:nvGrpSpPr>
                <p:cNvPr id="104" name="グループ化 103"/>
                <p:cNvGrpSpPr/>
                <p:nvPr/>
              </p:nvGrpSpPr>
              <p:grpSpPr>
                <a:xfrm>
                  <a:off x="800100" y="840204"/>
                  <a:ext cx="2592387" cy="845810"/>
                  <a:chOff x="722313" y="1768475"/>
                  <a:chExt cx="2592387" cy="845810"/>
                </a:xfrm>
              </p:grpSpPr>
              <p:grpSp>
                <p:nvGrpSpPr>
                  <p:cNvPr id="106" name="グループ化 105"/>
                  <p:cNvGrpSpPr/>
                  <p:nvPr/>
                </p:nvGrpSpPr>
                <p:grpSpPr>
                  <a:xfrm>
                    <a:off x="2959100" y="1768475"/>
                    <a:ext cx="355600" cy="845810"/>
                    <a:chOff x="2959100" y="1768475"/>
                    <a:chExt cx="355600" cy="845810"/>
                  </a:xfrm>
                </p:grpSpPr>
                <p:sp>
                  <p:nvSpPr>
                    <p:cNvPr id="109" name="楕円 108"/>
                    <p:cNvSpPr/>
                    <p:nvPr/>
                  </p:nvSpPr>
                  <p:spPr>
                    <a:xfrm>
                      <a:off x="2959100" y="1856896"/>
                      <a:ext cx="355600" cy="668968"/>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0" name="正方形/長方形 109"/>
                    <p:cNvSpPr/>
                    <p:nvPr/>
                  </p:nvSpPr>
                  <p:spPr>
                    <a:xfrm>
                      <a:off x="3048000" y="1768475"/>
                      <a:ext cx="152400" cy="84581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07" name="正方形/長方形 106"/>
                  <p:cNvSpPr/>
                  <p:nvPr/>
                </p:nvSpPr>
                <p:spPr>
                  <a:xfrm>
                    <a:off x="722313" y="1768475"/>
                    <a:ext cx="2376487" cy="845810"/>
                  </a:xfrm>
                  <a:prstGeom prst="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8" name="図 107"/>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736600" y="1775907"/>
                    <a:ext cx="685800" cy="838378"/>
                  </a:xfrm>
                  <a:prstGeom prst="rect">
                    <a:avLst/>
                  </a:prstGeom>
                </p:spPr>
              </p:pic>
            </p:grpSp>
            <p:sp>
              <p:nvSpPr>
                <p:cNvPr id="105" name="テキスト ボックス 104"/>
                <p:cNvSpPr txBox="1"/>
                <p:nvPr/>
              </p:nvSpPr>
              <p:spPr>
                <a:xfrm>
                  <a:off x="1500187" y="847308"/>
                  <a:ext cx="684211" cy="276999"/>
                </a:xfrm>
                <a:prstGeom prst="rect">
                  <a:avLst/>
                </a:prstGeom>
                <a:noFill/>
              </p:spPr>
              <p:txBody>
                <a:bodyPr wrap="square" rtlCol="0">
                  <a:spAutoFit/>
                </a:bodyPr>
                <a:lstStyle/>
                <a:p>
                  <a:r>
                    <a:rPr kumimoji="1" lang="ja-JP" altLang="en-US" sz="1200" dirty="0" smtClean="0">
                      <a:solidFill>
                        <a:schemeClr val="bg1">
                          <a:lumMod val="65000"/>
                        </a:schemeClr>
                      </a:solidFill>
                      <a:latin typeface="Meiryo UI" panose="020B0604030504040204" pitchFamily="50" charset="-128"/>
                      <a:ea typeface="Meiryo UI" panose="020B0604030504040204" pitchFamily="50" charset="-128"/>
                    </a:rPr>
                    <a:t>人感</a:t>
                  </a:r>
                  <a:endParaRPr kumimoji="1" lang="ja-JP" altLang="en-US" sz="1200" dirty="0">
                    <a:solidFill>
                      <a:schemeClr val="bg1">
                        <a:lumMod val="65000"/>
                      </a:schemeClr>
                    </a:solidFill>
                    <a:latin typeface="Meiryo UI" panose="020B0604030504040204" pitchFamily="50" charset="-128"/>
                    <a:ea typeface="Meiryo UI" panose="020B0604030504040204" pitchFamily="50" charset="-128"/>
                  </a:endParaRPr>
                </a:p>
              </p:txBody>
            </p:sp>
          </p:grpSp>
          <p:sp>
            <p:nvSpPr>
              <p:cNvPr id="101" name="テキスト ボックス 100"/>
              <p:cNvSpPr txBox="1"/>
              <p:nvPr/>
            </p:nvSpPr>
            <p:spPr>
              <a:xfrm>
                <a:off x="6895616" y="4769852"/>
                <a:ext cx="1186497" cy="646331"/>
              </a:xfrm>
              <a:prstGeom prst="rect">
                <a:avLst/>
              </a:prstGeom>
              <a:noFill/>
            </p:spPr>
            <p:txBody>
              <a:bodyPr wrap="square" rtlCol="0">
                <a:spAutoFit/>
              </a:bodyPr>
              <a:lstStyle/>
              <a:p>
                <a:r>
                  <a:rPr lang="ja-JP" altLang="en-US" b="1" dirty="0" smtClean="0">
                    <a:latin typeface="Meiryo UI" panose="020B0604030504040204" pitchFamily="50" charset="-128"/>
                    <a:ea typeface="Meiryo UI" panose="020B0604030504040204" pitchFamily="50" charset="-128"/>
                  </a:rPr>
                  <a:t>状態を</a:t>
                </a:r>
                <a:endParaRPr lang="en-US" altLang="ja-JP" b="1" dirty="0" smtClean="0">
                  <a:latin typeface="Meiryo UI" panose="020B0604030504040204" pitchFamily="50" charset="-128"/>
                  <a:ea typeface="Meiryo UI" panose="020B0604030504040204" pitchFamily="50" charset="-128"/>
                </a:endParaRPr>
              </a:p>
              <a:p>
                <a:r>
                  <a:rPr kumimoji="1" lang="ja-JP" altLang="en-US" b="1" dirty="0" smtClean="0">
                    <a:latin typeface="Meiryo UI" panose="020B0604030504040204" pitchFamily="50" charset="-128"/>
                    <a:ea typeface="Meiryo UI" panose="020B0604030504040204" pitchFamily="50" charset="-128"/>
                  </a:rPr>
                  <a:t>確認す</a:t>
                </a:r>
                <a:r>
                  <a:rPr kumimoji="1" lang="ja-JP" altLang="en-US" b="1" dirty="0">
                    <a:latin typeface="Meiryo UI" panose="020B0604030504040204" pitchFamily="50" charset="-128"/>
                    <a:ea typeface="Meiryo UI" panose="020B0604030504040204" pitchFamily="50" charset="-128"/>
                  </a:rPr>
                  <a:t>る</a:t>
                </a:r>
              </a:p>
            </p:txBody>
          </p:sp>
        </p:grpSp>
        <p:sp>
          <p:nvSpPr>
            <p:cNvPr id="176" name="正方形/長方形 175"/>
            <p:cNvSpPr/>
            <p:nvPr/>
          </p:nvSpPr>
          <p:spPr>
            <a:xfrm>
              <a:off x="4540592" y="4883710"/>
              <a:ext cx="1771651" cy="38568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latin typeface="Meiryo UI" panose="020B0604030504040204" pitchFamily="50" charset="-128"/>
                  <a:ea typeface="Meiryo UI" panose="020B0604030504040204" pitchFamily="50" charset="-128"/>
                </a:rPr>
                <a:t>感知した</a:t>
              </a:r>
              <a:endParaRPr kumimoji="1" lang="ja-JP" altLang="en-US" dirty="0">
                <a:latin typeface="Meiryo UI" panose="020B0604030504040204" pitchFamily="50" charset="-128"/>
                <a:ea typeface="Meiryo UI" panose="020B0604030504040204" pitchFamily="50" charset="-128"/>
              </a:endParaRPr>
            </a:p>
          </p:txBody>
        </p:sp>
        <p:sp>
          <p:nvSpPr>
            <p:cNvPr id="191" name="テキスト ボックス 190"/>
            <p:cNvSpPr txBox="1"/>
            <p:nvPr/>
          </p:nvSpPr>
          <p:spPr>
            <a:xfrm>
              <a:off x="4452062" y="621899"/>
              <a:ext cx="4082514" cy="400110"/>
            </a:xfrm>
            <a:prstGeom prst="rect">
              <a:avLst/>
            </a:prstGeom>
            <a:solidFill>
              <a:srgbClr val="ABFFFF"/>
            </a:solidFill>
          </p:spPr>
          <p:txBody>
            <a:bodyPr wrap="square" rtlCol="0">
              <a:spAutoFit/>
            </a:bodyPr>
            <a:lstStyle/>
            <a:p>
              <a:pPr algn="ctr"/>
              <a:r>
                <a:rPr kumimoji="1" lang="ja-JP" altLang="en-US" sz="2000" dirty="0" smtClean="0">
                  <a:latin typeface="Meiryo UI" panose="020B0604030504040204" pitchFamily="50" charset="-128"/>
                  <a:ea typeface="Meiryo UI" panose="020B0604030504040204" pitchFamily="50" charset="-128"/>
                </a:rPr>
                <a:t>人感センサー</a:t>
              </a:r>
              <a:endParaRPr kumimoji="1" lang="ja-JP" altLang="en-US" sz="2000" dirty="0">
                <a:latin typeface="Meiryo UI" panose="020B0604030504040204" pitchFamily="50" charset="-128"/>
                <a:ea typeface="Meiryo UI" panose="020B0604030504040204" pitchFamily="50" charset="-128"/>
              </a:endParaRPr>
            </a:p>
          </p:txBody>
        </p:sp>
        <p:sp>
          <p:nvSpPr>
            <p:cNvPr id="179" name="右矢印 178"/>
            <p:cNvSpPr/>
            <p:nvPr/>
          </p:nvSpPr>
          <p:spPr>
            <a:xfrm>
              <a:off x="4904148" y="4147057"/>
              <a:ext cx="303028" cy="272937"/>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FF0000"/>
                </a:solidFill>
              </a:endParaRPr>
            </a:p>
          </p:txBody>
        </p:sp>
        <p:sp>
          <p:nvSpPr>
            <p:cNvPr id="252" name="右矢印 251"/>
            <p:cNvSpPr/>
            <p:nvPr/>
          </p:nvSpPr>
          <p:spPr>
            <a:xfrm>
              <a:off x="8109286" y="1738539"/>
              <a:ext cx="303028" cy="272937"/>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3" name="右矢印 252"/>
            <p:cNvSpPr/>
            <p:nvPr/>
          </p:nvSpPr>
          <p:spPr>
            <a:xfrm>
              <a:off x="8109171" y="2954863"/>
              <a:ext cx="303028" cy="272937"/>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5" name="右矢印 254"/>
            <p:cNvSpPr/>
            <p:nvPr/>
          </p:nvSpPr>
          <p:spPr>
            <a:xfrm>
              <a:off x="8143552" y="4172885"/>
              <a:ext cx="303028" cy="272937"/>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0" name="グループ化 9"/>
          <p:cNvGrpSpPr/>
          <p:nvPr/>
        </p:nvGrpSpPr>
        <p:grpSpPr>
          <a:xfrm>
            <a:off x="4440338" y="631871"/>
            <a:ext cx="4117780" cy="6243980"/>
            <a:chOff x="122060" y="614020"/>
            <a:chExt cx="4117780" cy="6243980"/>
          </a:xfrm>
        </p:grpSpPr>
        <p:sp>
          <p:nvSpPr>
            <p:cNvPr id="8" name="正方形/長方形 7"/>
            <p:cNvSpPr/>
            <p:nvPr/>
          </p:nvSpPr>
          <p:spPr>
            <a:xfrm>
              <a:off x="122060" y="614020"/>
              <a:ext cx="4098270" cy="6243980"/>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正方形/長方形 2"/>
            <p:cNvSpPr/>
            <p:nvPr/>
          </p:nvSpPr>
          <p:spPr>
            <a:xfrm>
              <a:off x="1425213" y="2267694"/>
              <a:ext cx="2120664" cy="415569"/>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600" dirty="0" smtClean="0">
                  <a:latin typeface="Meiryo UI" panose="020B0604030504040204" pitchFamily="50" charset="-128"/>
                  <a:ea typeface="Meiryo UI" panose="020B0604030504040204" pitchFamily="50" charset="-128"/>
                </a:rPr>
                <a:t>1</a:t>
              </a:r>
              <a:r>
                <a:rPr kumimoji="1" lang="en-US" altLang="ja-JP" sz="1600" dirty="0" smtClean="0">
                  <a:latin typeface="Meiryo UI" panose="020B0604030504040204" pitchFamily="50" charset="-128"/>
                  <a:ea typeface="Meiryo UI" panose="020B0604030504040204" pitchFamily="50" charset="-128"/>
                </a:rPr>
                <a:t>~</a:t>
              </a:r>
              <a:r>
                <a:rPr lang="en-US" altLang="ja-JP" sz="1600" dirty="0" smtClean="0">
                  <a:latin typeface="Meiryo UI" panose="020B0604030504040204" pitchFamily="50" charset="-128"/>
                  <a:ea typeface="Meiryo UI" panose="020B0604030504040204" pitchFamily="50" charset="-128"/>
                </a:rPr>
                <a:t>10</a:t>
              </a:r>
              <a:r>
                <a:rPr lang="ja-JP" altLang="en-US" sz="1600" dirty="0" smtClean="0">
                  <a:latin typeface="Meiryo UI" panose="020B0604030504040204" pitchFamily="50" charset="-128"/>
                  <a:ea typeface="Meiryo UI" panose="020B0604030504040204" pitchFamily="50" charset="-128"/>
                </a:rPr>
                <a:t>で明るさを設定</a:t>
              </a:r>
              <a:endParaRPr kumimoji="1" lang="ja-JP" altLang="en-US" sz="1600" dirty="0">
                <a:latin typeface="Meiryo UI" panose="020B0604030504040204" pitchFamily="50" charset="-128"/>
                <a:ea typeface="Meiryo UI" panose="020B0604030504040204" pitchFamily="50" charset="-128"/>
              </a:endParaRPr>
            </a:p>
          </p:txBody>
        </p:sp>
        <p:pic>
          <p:nvPicPr>
            <p:cNvPr id="7" name="図 6"/>
            <p:cNvPicPr>
              <a:picLocks noChangeAspect="1"/>
            </p:cNvPicPr>
            <p:nvPr/>
          </p:nvPicPr>
          <p:blipFill>
            <a:blip r:embed="rId6"/>
            <a:stretch>
              <a:fillRect/>
            </a:stretch>
          </p:blipFill>
          <p:spPr>
            <a:xfrm>
              <a:off x="196074" y="1064793"/>
              <a:ext cx="885825" cy="1724025"/>
            </a:xfrm>
            <a:prstGeom prst="rect">
              <a:avLst/>
            </a:prstGeom>
          </p:spPr>
        </p:pic>
        <p:grpSp>
          <p:nvGrpSpPr>
            <p:cNvPr id="39" name="グループ化 38"/>
            <p:cNvGrpSpPr/>
            <p:nvPr/>
          </p:nvGrpSpPr>
          <p:grpSpPr>
            <a:xfrm>
              <a:off x="1266319" y="3038683"/>
              <a:ext cx="2592387" cy="845810"/>
              <a:chOff x="346618" y="3446237"/>
              <a:chExt cx="2592387" cy="845810"/>
            </a:xfrm>
          </p:grpSpPr>
          <p:grpSp>
            <p:nvGrpSpPr>
              <p:cNvPr id="73" name="グループ化 72"/>
              <p:cNvGrpSpPr/>
              <p:nvPr/>
            </p:nvGrpSpPr>
            <p:grpSpPr>
              <a:xfrm>
                <a:off x="346618" y="3446237"/>
                <a:ext cx="2592387" cy="845810"/>
                <a:chOff x="800100" y="2530475"/>
                <a:chExt cx="2592387" cy="845810"/>
              </a:xfrm>
            </p:grpSpPr>
            <p:grpSp>
              <p:nvGrpSpPr>
                <p:cNvPr id="52" name="グループ化 51"/>
                <p:cNvGrpSpPr/>
                <p:nvPr/>
              </p:nvGrpSpPr>
              <p:grpSpPr>
                <a:xfrm>
                  <a:off x="800100" y="2530475"/>
                  <a:ext cx="2592387" cy="845810"/>
                  <a:chOff x="800100" y="2530475"/>
                  <a:chExt cx="2592387" cy="845810"/>
                </a:xfrm>
              </p:grpSpPr>
              <p:grpSp>
                <p:nvGrpSpPr>
                  <p:cNvPr id="12" name="グループ化 11"/>
                  <p:cNvGrpSpPr/>
                  <p:nvPr/>
                </p:nvGrpSpPr>
                <p:grpSpPr>
                  <a:xfrm>
                    <a:off x="3036887" y="2530475"/>
                    <a:ext cx="355600" cy="845810"/>
                    <a:chOff x="2959100" y="1768475"/>
                    <a:chExt cx="355600" cy="845810"/>
                  </a:xfrm>
                </p:grpSpPr>
                <p:sp>
                  <p:nvSpPr>
                    <p:cNvPr id="15" name="楕円 14"/>
                    <p:cNvSpPr/>
                    <p:nvPr/>
                  </p:nvSpPr>
                  <p:spPr>
                    <a:xfrm>
                      <a:off x="2959100" y="1856896"/>
                      <a:ext cx="355600" cy="668968"/>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正方形/長方形 15"/>
                    <p:cNvSpPr/>
                    <p:nvPr/>
                  </p:nvSpPr>
                  <p:spPr>
                    <a:xfrm>
                      <a:off x="3048000" y="1768475"/>
                      <a:ext cx="152400" cy="84581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3" name="正方形/長方形 12"/>
                  <p:cNvSpPr/>
                  <p:nvPr/>
                </p:nvSpPr>
                <p:spPr>
                  <a:xfrm>
                    <a:off x="800100" y="2530475"/>
                    <a:ext cx="2376487" cy="845810"/>
                  </a:xfrm>
                  <a:prstGeom prst="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9" name="グループ化 28"/>
                  <p:cNvGrpSpPr/>
                  <p:nvPr/>
                </p:nvGrpSpPr>
                <p:grpSpPr>
                  <a:xfrm>
                    <a:off x="800100" y="2530475"/>
                    <a:ext cx="685800" cy="845810"/>
                    <a:chOff x="800100" y="2530475"/>
                    <a:chExt cx="685800" cy="845810"/>
                  </a:xfrm>
                </p:grpSpPr>
                <p:sp>
                  <p:nvSpPr>
                    <p:cNvPr id="18" name="正方形/長方形 17"/>
                    <p:cNvSpPr/>
                    <p:nvPr/>
                  </p:nvSpPr>
                  <p:spPr>
                    <a:xfrm>
                      <a:off x="800100" y="2530475"/>
                      <a:ext cx="685800" cy="845810"/>
                    </a:xfrm>
                    <a:prstGeom prst="rect">
                      <a:avLst/>
                    </a:prstGeom>
                    <a:solidFill>
                      <a:srgbClr val="33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ドーナツ 18"/>
                    <p:cNvSpPr/>
                    <p:nvPr/>
                  </p:nvSpPr>
                  <p:spPr>
                    <a:xfrm>
                      <a:off x="977125" y="2800980"/>
                      <a:ext cx="288000" cy="288000"/>
                    </a:xfrm>
                    <a:prstGeom prst="donut">
                      <a:avLst>
                        <a:gd name="adj" fmla="val 695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0" name="楕円 19"/>
                    <p:cNvSpPr/>
                    <p:nvPr/>
                  </p:nvSpPr>
                  <p:spPr>
                    <a:xfrm>
                      <a:off x="1088144" y="2702135"/>
                      <a:ext cx="72000" cy="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楕円 20"/>
                    <p:cNvSpPr/>
                    <p:nvPr/>
                  </p:nvSpPr>
                  <p:spPr>
                    <a:xfrm>
                      <a:off x="1093063" y="3123817"/>
                      <a:ext cx="72000" cy="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楕円 21"/>
                    <p:cNvSpPr/>
                    <p:nvPr/>
                  </p:nvSpPr>
                  <p:spPr>
                    <a:xfrm>
                      <a:off x="1303512" y="2924754"/>
                      <a:ext cx="72000" cy="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楕円 22"/>
                    <p:cNvSpPr/>
                    <p:nvPr/>
                  </p:nvSpPr>
                  <p:spPr>
                    <a:xfrm>
                      <a:off x="871069" y="2922858"/>
                      <a:ext cx="72000" cy="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楕円 23"/>
                    <p:cNvSpPr/>
                    <p:nvPr/>
                  </p:nvSpPr>
                  <p:spPr>
                    <a:xfrm>
                      <a:off x="937329" y="2774135"/>
                      <a:ext cx="72000" cy="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楕円 24"/>
                    <p:cNvSpPr/>
                    <p:nvPr/>
                  </p:nvSpPr>
                  <p:spPr>
                    <a:xfrm>
                      <a:off x="949281" y="3077571"/>
                      <a:ext cx="72000" cy="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楕円 25"/>
                    <p:cNvSpPr/>
                    <p:nvPr/>
                  </p:nvSpPr>
                  <p:spPr>
                    <a:xfrm>
                      <a:off x="1237861" y="2774135"/>
                      <a:ext cx="72000" cy="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楕円 27"/>
                    <p:cNvSpPr/>
                    <p:nvPr/>
                  </p:nvSpPr>
                  <p:spPr>
                    <a:xfrm>
                      <a:off x="1222830" y="3059225"/>
                      <a:ext cx="72000" cy="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sp>
              <p:nvSpPr>
                <p:cNvPr id="72" name="テキスト ボックス 71"/>
                <p:cNvSpPr txBox="1"/>
                <p:nvPr/>
              </p:nvSpPr>
              <p:spPr>
                <a:xfrm>
                  <a:off x="1485900" y="2563635"/>
                  <a:ext cx="684211" cy="276999"/>
                </a:xfrm>
                <a:prstGeom prst="rect">
                  <a:avLst/>
                </a:prstGeom>
                <a:noFill/>
              </p:spPr>
              <p:txBody>
                <a:bodyPr wrap="square" rtlCol="0">
                  <a:spAutoFit/>
                </a:bodyPr>
                <a:lstStyle/>
                <a:p>
                  <a:r>
                    <a:rPr lang="ja-JP" altLang="en-US" sz="1200" dirty="0" smtClean="0">
                      <a:solidFill>
                        <a:schemeClr val="bg1">
                          <a:lumMod val="65000"/>
                        </a:schemeClr>
                      </a:solidFill>
                      <a:latin typeface="Meiryo UI" panose="020B0604030504040204" pitchFamily="50" charset="-128"/>
                      <a:ea typeface="Meiryo UI" panose="020B0604030504040204" pitchFamily="50" charset="-128"/>
                    </a:rPr>
                    <a:t>明るさ</a:t>
                  </a:r>
                  <a:endParaRPr kumimoji="1" lang="ja-JP" altLang="en-US" sz="1200" dirty="0">
                    <a:solidFill>
                      <a:schemeClr val="bg1">
                        <a:lumMod val="65000"/>
                      </a:schemeClr>
                    </a:solidFill>
                    <a:latin typeface="Meiryo UI" panose="020B0604030504040204" pitchFamily="50" charset="-128"/>
                    <a:ea typeface="Meiryo UI" panose="020B0604030504040204" pitchFamily="50" charset="-128"/>
                  </a:endParaRPr>
                </a:p>
              </p:txBody>
            </p:sp>
          </p:grpSp>
          <p:sp>
            <p:nvSpPr>
              <p:cNvPr id="128" name="テキスト ボックス 127"/>
              <p:cNvSpPr txBox="1"/>
              <p:nvPr/>
            </p:nvSpPr>
            <p:spPr>
              <a:xfrm>
                <a:off x="1136120" y="3734450"/>
                <a:ext cx="1585667" cy="369332"/>
              </a:xfrm>
              <a:prstGeom prst="rect">
                <a:avLst/>
              </a:prstGeom>
              <a:noFill/>
            </p:spPr>
            <p:txBody>
              <a:bodyPr wrap="square" rtlCol="0">
                <a:spAutoFit/>
              </a:bodyPr>
              <a:lstStyle/>
              <a:p>
                <a:r>
                  <a:rPr lang="ja-JP" altLang="en-US" b="1" dirty="0" smtClean="0">
                    <a:latin typeface="Meiryo UI" panose="020B0604030504040204" pitchFamily="50" charset="-128"/>
                    <a:ea typeface="Meiryo UI" panose="020B0604030504040204" pitchFamily="50" charset="-128"/>
                  </a:rPr>
                  <a:t>明るくなったら</a:t>
                </a:r>
                <a:endParaRPr kumimoji="1" lang="ja-JP" altLang="en-US" b="1" dirty="0">
                  <a:latin typeface="Meiryo UI" panose="020B0604030504040204" pitchFamily="50" charset="-128"/>
                  <a:ea typeface="Meiryo UI" panose="020B0604030504040204" pitchFamily="50" charset="-128"/>
                </a:endParaRPr>
              </a:p>
            </p:txBody>
          </p:sp>
        </p:grpSp>
        <p:grpSp>
          <p:nvGrpSpPr>
            <p:cNvPr id="40" name="グループ化 39"/>
            <p:cNvGrpSpPr/>
            <p:nvPr/>
          </p:nvGrpSpPr>
          <p:grpSpPr>
            <a:xfrm>
              <a:off x="1257690" y="4137445"/>
              <a:ext cx="2599161" cy="845810"/>
              <a:chOff x="377578" y="4533490"/>
              <a:chExt cx="2599161" cy="845810"/>
            </a:xfrm>
          </p:grpSpPr>
          <p:grpSp>
            <p:nvGrpSpPr>
              <p:cNvPr id="83" name="グループ化 82"/>
              <p:cNvGrpSpPr/>
              <p:nvPr/>
            </p:nvGrpSpPr>
            <p:grpSpPr>
              <a:xfrm>
                <a:off x="377578" y="4533490"/>
                <a:ext cx="2592387" cy="845810"/>
                <a:chOff x="800100" y="2530475"/>
                <a:chExt cx="2592387" cy="845810"/>
              </a:xfrm>
            </p:grpSpPr>
            <p:grpSp>
              <p:nvGrpSpPr>
                <p:cNvPr id="84" name="グループ化 83"/>
                <p:cNvGrpSpPr/>
                <p:nvPr/>
              </p:nvGrpSpPr>
              <p:grpSpPr>
                <a:xfrm>
                  <a:off x="800100" y="2530475"/>
                  <a:ext cx="2592387" cy="845810"/>
                  <a:chOff x="800100" y="2530475"/>
                  <a:chExt cx="2592387" cy="845810"/>
                </a:xfrm>
              </p:grpSpPr>
              <p:grpSp>
                <p:nvGrpSpPr>
                  <p:cNvPr id="86" name="グループ化 85"/>
                  <p:cNvGrpSpPr/>
                  <p:nvPr/>
                </p:nvGrpSpPr>
                <p:grpSpPr>
                  <a:xfrm>
                    <a:off x="3036887" y="2530475"/>
                    <a:ext cx="355600" cy="845810"/>
                    <a:chOff x="2959100" y="1768475"/>
                    <a:chExt cx="355600" cy="845810"/>
                  </a:xfrm>
                </p:grpSpPr>
                <p:sp>
                  <p:nvSpPr>
                    <p:cNvPr id="99" name="楕円 98"/>
                    <p:cNvSpPr/>
                    <p:nvPr/>
                  </p:nvSpPr>
                  <p:spPr>
                    <a:xfrm>
                      <a:off x="2959100" y="1856896"/>
                      <a:ext cx="355600" cy="668968"/>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0" name="正方形/長方形 99"/>
                    <p:cNvSpPr/>
                    <p:nvPr/>
                  </p:nvSpPr>
                  <p:spPr>
                    <a:xfrm>
                      <a:off x="3048000" y="1768475"/>
                      <a:ext cx="152400" cy="84581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87" name="正方形/長方形 86"/>
                  <p:cNvSpPr/>
                  <p:nvPr/>
                </p:nvSpPr>
                <p:spPr>
                  <a:xfrm>
                    <a:off x="800100" y="2530475"/>
                    <a:ext cx="2376487" cy="845810"/>
                  </a:xfrm>
                  <a:prstGeom prst="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88" name="グループ化 87"/>
                  <p:cNvGrpSpPr/>
                  <p:nvPr/>
                </p:nvGrpSpPr>
                <p:grpSpPr>
                  <a:xfrm>
                    <a:off x="800100" y="2530475"/>
                    <a:ext cx="685800" cy="845810"/>
                    <a:chOff x="800100" y="2530475"/>
                    <a:chExt cx="685800" cy="845810"/>
                  </a:xfrm>
                </p:grpSpPr>
                <p:sp>
                  <p:nvSpPr>
                    <p:cNvPr id="89" name="正方形/長方形 88"/>
                    <p:cNvSpPr/>
                    <p:nvPr/>
                  </p:nvSpPr>
                  <p:spPr>
                    <a:xfrm>
                      <a:off x="800100" y="2530475"/>
                      <a:ext cx="685800" cy="845810"/>
                    </a:xfrm>
                    <a:prstGeom prst="rect">
                      <a:avLst/>
                    </a:prstGeom>
                    <a:solidFill>
                      <a:srgbClr val="33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0" name="ドーナツ 89"/>
                    <p:cNvSpPr/>
                    <p:nvPr/>
                  </p:nvSpPr>
                  <p:spPr>
                    <a:xfrm>
                      <a:off x="977125" y="2800980"/>
                      <a:ext cx="288000" cy="288000"/>
                    </a:xfrm>
                    <a:prstGeom prst="donut">
                      <a:avLst>
                        <a:gd name="adj" fmla="val 695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91" name="楕円 90"/>
                    <p:cNvSpPr/>
                    <p:nvPr/>
                  </p:nvSpPr>
                  <p:spPr>
                    <a:xfrm>
                      <a:off x="1088144" y="2702135"/>
                      <a:ext cx="72000" cy="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2" name="楕円 91"/>
                    <p:cNvSpPr/>
                    <p:nvPr/>
                  </p:nvSpPr>
                  <p:spPr>
                    <a:xfrm>
                      <a:off x="1093063" y="3123817"/>
                      <a:ext cx="72000" cy="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3" name="楕円 92"/>
                    <p:cNvSpPr/>
                    <p:nvPr/>
                  </p:nvSpPr>
                  <p:spPr>
                    <a:xfrm>
                      <a:off x="1303512" y="2924754"/>
                      <a:ext cx="72000" cy="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4" name="楕円 93"/>
                    <p:cNvSpPr/>
                    <p:nvPr/>
                  </p:nvSpPr>
                  <p:spPr>
                    <a:xfrm>
                      <a:off x="871069" y="2922858"/>
                      <a:ext cx="72000" cy="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5" name="楕円 94"/>
                    <p:cNvSpPr/>
                    <p:nvPr/>
                  </p:nvSpPr>
                  <p:spPr>
                    <a:xfrm>
                      <a:off x="937329" y="2774135"/>
                      <a:ext cx="72000" cy="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6" name="楕円 95"/>
                    <p:cNvSpPr/>
                    <p:nvPr/>
                  </p:nvSpPr>
                  <p:spPr>
                    <a:xfrm>
                      <a:off x="949281" y="3077571"/>
                      <a:ext cx="72000" cy="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7" name="楕円 96"/>
                    <p:cNvSpPr/>
                    <p:nvPr/>
                  </p:nvSpPr>
                  <p:spPr>
                    <a:xfrm>
                      <a:off x="1237861" y="2774135"/>
                      <a:ext cx="72000" cy="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8" name="楕円 97"/>
                    <p:cNvSpPr/>
                    <p:nvPr/>
                  </p:nvSpPr>
                  <p:spPr>
                    <a:xfrm>
                      <a:off x="1222830" y="3059225"/>
                      <a:ext cx="72000" cy="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sp>
              <p:nvSpPr>
                <p:cNvPr id="85" name="テキスト ボックス 84"/>
                <p:cNvSpPr txBox="1"/>
                <p:nvPr/>
              </p:nvSpPr>
              <p:spPr>
                <a:xfrm>
                  <a:off x="1485900" y="2563635"/>
                  <a:ext cx="684211" cy="276999"/>
                </a:xfrm>
                <a:prstGeom prst="rect">
                  <a:avLst/>
                </a:prstGeom>
                <a:noFill/>
              </p:spPr>
              <p:txBody>
                <a:bodyPr wrap="square" rtlCol="0">
                  <a:spAutoFit/>
                </a:bodyPr>
                <a:lstStyle/>
                <a:p>
                  <a:r>
                    <a:rPr lang="ja-JP" altLang="en-US" sz="1200" dirty="0" smtClean="0">
                      <a:solidFill>
                        <a:schemeClr val="bg1">
                          <a:lumMod val="65000"/>
                        </a:schemeClr>
                      </a:solidFill>
                      <a:latin typeface="Meiryo UI" panose="020B0604030504040204" pitchFamily="50" charset="-128"/>
                      <a:ea typeface="Meiryo UI" panose="020B0604030504040204" pitchFamily="50" charset="-128"/>
                    </a:rPr>
                    <a:t>明るさ</a:t>
                  </a:r>
                  <a:endParaRPr kumimoji="1" lang="ja-JP" altLang="en-US" sz="1200" dirty="0">
                    <a:solidFill>
                      <a:schemeClr val="bg1">
                        <a:lumMod val="65000"/>
                      </a:schemeClr>
                    </a:solidFill>
                    <a:latin typeface="Meiryo UI" panose="020B0604030504040204" pitchFamily="50" charset="-128"/>
                    <a:ea typeface="Meiryo UI" panose="020B0604030504040204" pitchFamily="50" charset="-128"/>
                  </a:endParaRPr>
                </a:p>
              </p:txBody>
            </p:sp>
          </p:grpSp>
          <p:sp>
            <p:nvSpPr>
              <p:cNvPr id="129" name="テキスト ボックス 128"/>
              <p:cNvSpPr txBox="1"/>
              <p:nvPr/>
            </p:nvSpPr>
            <p:spPr>
              <a:xfrm>
                <a:off x="1385627" y="4843649"/>
                <a:ext cx="1591112" cy="369332"/>
              </a:xfrm>
              <a:prstGeom prst="rect">
                <a:avLst/>
              </a:prstGeom>
              <a:noFill/>
            </p:spPr>
            <p:txBody>
              <a:bodyPr wrap="square" rtlCol="0">
                <a:spAutoFit/>
              </a:bodyPr>
              <a:lstStyle/>
              <a:p>
                <a:r>
                  <a:rPr lang="ja-JP" altLang="en-US" b="1" dirty="0" smtClean="0">
                    <a:latin typeface="Meiryo UI" panose="020B0604030504040204" pitchFamily="50" charset="-128"/>
                    <a:ea typeface="Meiryo UI" panose="020B0604030504040204" pitchFamily="50" charset="-128"/>
                  </a:rPr>
                  <a:t>暗くなったら</a:t>
                </a:r>
                <a:endParaRPr kumimoji="1" lang="ja-JP" altLang="en-US" b="1" dirty="0">
                  <a:latin typeface="Meiryo UI" panose="020B0604030504040204" pitchFamily="50" charset="-128"/>
                  <a:ea typeface="Meiryo UI" panose="020B0604030504040204" pitchFamily="50" charset="-128"/>
                </a:endParaRPr>
              </a:p>
            </p:txBody>
          </p:sp>
        </p:grpSp>
        <p:grpSp>
          <p:nvGrpSpPr>
            <p:cNvPr id="38" name="グループ化 37"/>
            <p:cNvGrpSpPr/>
            <p:nvPr/>
          </p:nvGrpSpPr>
          <p:grpSpPr>
            <a:xfrm>
              <a:off x="1214179" y="1358692"/>
              <a:ext cx="2592387" cy="845810"/>
              <a:chOff x="299407" y="2374226"/>
              <a:chExt cx="2592387" cy="845810"/>
            </a:xfrm>
          </p:grpSpPr>
          <p:grpSp>
            <p:nvGrpSpPr>
              <p:cNvPr id="130" name="グループ化 129"/>
              <p:cNvGrpSpPr/>
              <p:nvPr/>
            </p:nvGrpSpPr>
            <p:grpSpPr>
              <a:xfrm>
                <a:off x="299407" y="2374226"/>
                <a:ext cx="2592387" cy="845810"/>
                <a:chOff x="800100" y="2530475"/>
                <a:chExt cx="2592387" cy="845810"/>
              </a:xfrm>
            </p:grpSpPr>
            <p:grpSp>
              <p:nvGrpSpPr>
                <p:cNvPr id="131" name="グループ化 130"/>
                <p:cNvGrpSpPr/>
                <p:nvPr/>
              </p:nvGrpSpPr>
              <p:grpSpPr>
                <a:xfrm>
                  <a:off x="800100" y="2530475"/>
                  <a:ext cx="2592387" cy="845810"/>
                  <a:chOff x="800100" y="2530475"/>
                  <a:chExt cx="2592387" cy="845810"/>
                </a:xfrm>
              </p:grpSpPr>
              <p:grpSp>
                <p:nvGrpSpPr>
                  <p:cNvPr id="133" name="グループ化 132"/>
                  <p:cNvGrpSpPr/>
                  <p:nvPr/>
                </p:nvGrpSpPr>
                <p:grpSpPr>
                  <a:xfrm>
                    <a:off x="3036887" y="2530475"/>
                    <a:ext cx="355600" cy="845810"/>
                    <a:chOff x="2959100" y="1768475"/>
                    <a:chExt cx="355600" cy="845810"/>
                  </a:xfrm>
                </p:grpSpPr>
                <p:sp>
                  <p:nvSpPr>
                    <p:cNvPr id="146" name="楕円 145"/>
                    <p:cNvSpPr/>
                    <p:nvPr/>
                  </p:nvSpPr>
                  <p:spPr>
                    <a:xfrm>
                      <a:off x="2959100" y="1856896"/>
                      <a:ext cx="355600" cy="668968"/>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7" name="正方形/長方形 146"/>
                    <p:cNvSpPr/>
                    <p:nvPr/>
                  </p:nvSpPr>
                  <p:spPr>
                    <a:xfrm>
                      <a:off x="3048000" y="1768475"/>
                      <a:ext cx="152400" cy="84581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34" name="正方形/長方形 133"/>
                  <p:cNvSpPr/>
                  <p:nvPr/>
                </p:nvSpPr>
                <p:spPr>
                  <a:xfrm>
                    <a:off x="800100" y="2530475"/>
                    <a:ext cx="2376487" cy="845810"/>
                  </a:xfrm>
                  <a:prstGeom prst="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35" name="グループ化 134"/>
                  <p:cNvGrpSpPr/>
                  <p:nvPr/>
                </p:nvGrpSpPr>
                <p:grpSpPr>
                  <a:xfrm>
                    <a:off x="800100" y="2530475"/>
                    <a:ext cx="685800" cy="845810"/>
                    <a:chOff x="800100" y="2530475"/>
                    <a:chExt cx="685800" cy="845810"/>
                  </a:xfrm>
                </p:grpSpPr>
                <p:sp>
                  <p:nvSpPr>
                    <p:cNvPr id="136" name="正方形/長方形 135"/>
                    <p:cNvSpPr/>
                    <p:nvPr/>
                  </p:nvSpPr>
                  <p:spPr>
                    <a:xfrm>
                      <a:off x="800100" y="2530475"/>
                      <a:ext cx="685800" cy="845810"/>
                    </a:xfrm>
                    <a:prstGeom prst="rect">
                      <a:avLst/>
                    </a:prstGeom>
                    <a:solidFill>
                      <a:srgbClr val="33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7" name="ドーナツ 136"/>
                    <p:cNvSpPr/>
                    <p:nvPr/>
                  </p:nvSpPr>
                  <p:spPr>
                    <a:xfrm>
                      <a:off x="977125" y="2800980"/>
                      <a:ext cx="288000" cy="288000"/>
                    </a:xfrm>
                    <a:prstGeom prst="donut">
                      <a:avLst>
                        <a:gd name="adj" fmla="val 695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38" name="楕円 137"/>
                    <p:cNvSpPr/>
                    <p:nvPr/>
                  </p:nvSpPr>
                  <p:spPr>
                    <a:xfrm>
                      <a:off x="1088144" y="2702135"/>
                      <a:ext cx="72000" cy="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9" name="楕円 138"/>
                    <p:cNvSpPr/>
                    <p:nvPr/>
                  </p:nvSpPr>
                  <p:spPr>
                    <a:xfrm>
                      <a:off x="1093063" y="3123817"/>
                      <a:ext cx="72000" cy="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0" name="楕円 139"/>
                    <p:cNvSpPr/>
                    <p:nvPr/>
                  </p:nvSpPr>
                  <p:spPr>
                    <a:xfrm>
                      <a:off x="1303512" y="2924754"/>
                      <a:ext cx="72000" cy="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1" name="楕円 140"/>
                    <p:cNvSpPr/>
                    <p:nvPr/>
                  </p:nvSpPr>
                  <p:spPr>
                    <a:xfrm>
                      <a:off x="871069" y="2922858"/>
                      <a:ext cx="72000" cy="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2" name="楕円 141"/>
                    <p:cNvSpPr/>
                    <p:nvPr/>
                  </p:nvSpPr>
                  <p:spPr>
                    <a:xfrm>
                      <a:off x="937329" y="2774135"/>
                      <a:ext cx="72000" cy="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3" name="楕円 142"/>
                    <p:cNvSpPr/>
                    <p:nvPr/>
                  </p:nvSpPr>
                  <p:spPr>
                    <a:xfrm>
                      <a:off x="949281" y="3077571"/>
                      <a:ext cx="72000" cy="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4" name="楕円 143"/>
                    <p:cNvSpPr/>
                    <p:nvPr/>
                  </p:nvSpPr>
                  <p:spPr>
                    <a:xfrm>
                      <a:off x="1237861" y="2774135"/>
                      <a:ext cx="72000" cy="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5" name="楕円 144"/>
                    <p:cNvSpPr/>
                    <p:nvPr/>
                  </p:nvSpPr>
                  <p:spPr>
                    <a:xfrm>
                      <a:off x="1222830" y="3059225"/>
                      <a:ext cx="72000" cy="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sp>
              <p:nvSpPr>
                <p:cNvPr id="132" name="テキスト ボックス 131"/>
                <p:cNvSpPr txBox="1"/>
                <p:nvPr/>
              </p:nvSpPr>
              <p:spPr>
                <a:xfrm>
                  <a:off x="1485900" y="2563635"/>
                  <a:ext cx="684211" cy="276999"/>
                </a:xfrm>
                <a:prstGeom prst="rect">
                  <a:avLst/>
                </a:prstGeom>
                <a:noFill/>
              </p:spPr>
              <p:txBody>
                <a:bodyPr wrap="square" rtlCol="0">
                  <a:spAutoFit/>
                </a:bodyPr>
                <a:lstStyle/>
                <a:p>
                  <a:r>
                    <a:rPr lang="ja-JP" altLang="en-US" sz="1200" dirty="0" smtClean="0">
                      <a:solidFill>
                        <a:schemeClr val="bg1">
                          <a:lumMod val="65000"/>
                        </a:schemeClr>
                      </a:solidFill>
                      <a:latin typeface="Meiryo UI" panose="020B0604030504040204" pitchFamily="50" charset="-128"/>
                      <a:ea typeface="Meiryo UI" panose="020B0604030504040204" pitchFamily="50" charset="-128"/>
                    </a:rPr>
                    <a:t>明るさ</a:t>
                  </a:r>
                  <a:endParaRPr kumimoji="1" lang="ja-JP" altLang="en-US" sz="1200" dirty="0">
                    <a:solidFill>
                      <a:schemeClr val="bg1">
                        <a:lumMod val="65000"/>
                      </a:schemeClr>
                    </a:solidFill>
                    <a:latin typeface="Meiryo UI" panose="020B0604030504040204" pitchFamily="50" charset="-128"/>
                    <a:ea typeface="Meiryo UI" panose="020B0604030504040204" pitchFamily="50" charset="-128"/>
                  </a:endParaRPr>
                </a:p>
              </p:txBody>
            </p:sp>
          </p:grpSp>
          <p:sp>
            <p:nvSpPr>
              <p:cNvPr id="148" name="テキスト ボックス 147"/>
              <p:cNvSpPr txBox="1"/>
              <p:nvPr/>
            </p:nvSpPr>
            <p:spPr>
              <a:xfrm>
                <a:off x="1455282" y="2542423"/>
                <a:ext cx="1154434" cy="646331"/>
              </a:xfrm>
              <a:prstGeom prst="rect">
                <a:avLst/>
              </a:prstGeom>
              <a:noFill/>
            </p:spPr>
            <p:txBody>
              <a:bodyPr wrap="square" rtlCol="0">
                <a:spAutoFit/>
              </a:bodyPr>
              <a:lstStyle/>
              <a:p>
                <a:r>
                  <a:rPr lang="ja-JP" altLang="en-US" b="1" dirty="0" smtClean="0">
                    <a:latin typeface="Meiryo UI" panose="020B0604030504040204" pitchFamily="50" charset="-128"/>
                    <a:ea typeface="Meiryo UI" panose="020B0604030504040204" pitchFamily="50" charset="-128"/>
                  </a:rPr>
                  <a:t>明るさが</a:t>
                </a:r>
                <a:endParaRPr lang="en-US" altLang="ja-JP" b="1" dirty="0" smtClean="0">
                  <a:latin typeface="Meiryo UI" panose="020B0604030504040204" pitchFamily="50" charset="-128"/>
                  <a:ea typeface="Meiryo UI" panose="020B0604030504040204" pitchFamily="50" charset="-128"/>
                </a:endParaRPr>
              </a:p>
              <a:p>
                <a:r>
                  <a:rPr lang="ja-JP" altLang="en-US" b="1" dirty="0" smtClean="0">
                    <a:latin typeface="Meiryo UI" panose="020B0604030504040204" pitchFamily="50" charset="-128"/>
                    <a:ea typeface="Meiryo UI" panose="020B0604030504040204" pitchFamily="50" charset="-128"/>
                  </a:rPr>
                  <a:t>変わったら</a:t>
                </a:r>
                <a:endParaRPr kumimoji="1" lang="ja-JP" altLang="en-US" b="1" dirty="0">
                  <a:latin typeface="Meiryo UI" panose="020B0604030504040204" pitchFamily="50" charset="-128"/>
                  <a:ea typeface="Meiryo UI" panose="020B0604030504040204" pitchFamily="50" charset="-128"/>
                </a:endParaRPr>
              </a:p>
            </p:txBody>
          </p:sp>
        </p:grpSp>
        <p:grpSp>
          <p:nvGrpSpPr>
            <p:cNvPr id="6" name="グループ化 5"/>
            <p:cNvGrpSpPr/>
            <p:nvPr/>
          </p:nvGrpSpPr>
          <p:grpSpPr>
            <a:xfrm>
              <a:off x="804038" y="5277122"/>
              <a:ext cx="3071287" cy="855565"/>
              <a:chOff x="1080712" y="4968657"/>
              <a:chExt cx="3071287" cy="855565"/>
            </a:xfrm>
          </p:grpSpPr>
          <p:grpSp>
            <p:nvGrpSpPr>
              <p:cNvPr id="171" name="グループ化 170"/>
              <p:cNvGrpSpPr/>
              <p:nvPr/>
            </p:nvGrpSpPr>
            <p:grpSpPr>
              <a:xfrm>
                <a:off x="1080712" y="4968657"/>
                <a:ext cx="537971" cy="855565"/>
                <a:chOff x="5371216" y="4597477"/>
                <a:chExt cx="537971" cy="855565"/>
              </a:xfrm>
            </p:grpSpPr>
            <p:sp>
              <p:nvSpPr>
                <p:cNvPr id="172" name="アーチ 171"/>
                <p:cNvSpPr/>
                <p:nvPr/>
              </p:nvSpPr>
              <p:spPr>
                <a:xfrm rot="5400000">
                  <a:off x="5181138" y="4791596"/>
                  <a:ext cx="851524" cy="471368"/>
                </a:xfrm>
                <a:prstGeom prst="blockArc">
                  <a:avLst>
                    <a:gd name="adj1" fmla="val 10660726"/>
                    <a:gd name="adj2" fmla="val 21418039"/>
                    <a:gd name="adj3" fmla="val 22066"/>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73" name="正方形/長方形 172"/>
                <p:cNvSpPr/>
                <p:nvPr/>
              </p:nvSpPr>
              <p:spPr>
                <a:xfrm>
                  <a:off x="5736872" y="4597477"/>
                  <a:ext cx="172315" cy="844364"/>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4" name="正方形/長方形 173"/>
                <p:cNvSpPr/>
                <p:nvPr/>
              </p:nvSpPr>
              <p:spPr>
                <a:xfrm>
                  <a:off x="5587116" y="4597477"/>
                  <a:ext cx="322070" cy="107815"/>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5" name="正方形/長方形 174"/>
                <p:cNvSpPr/>
                <p:nvPr/>
              </p:nvSpPr>
              <p:spPr>
                <a:xfrm>
                  <a:off x="5624083" y="5339627"/>
                  <a:ext cx="285103" cy="107815"/>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53" name="グループ化 52"/>
              <p:cNvGrpSpPr/>
              <p:nvPr/>
            </p:nvGrpSpPr>
            <p:grpSpPr>
              <a:xfrm>
                <a:off x="1559612" y="4968657"/>
                <a:ext cx="2592387" cy="845810"/>
                <a:chOff x="800100" y="2530475"/>
                <a:chExt cx="2592387" cy="845810"/>
              </a:xfrm>
            </p:grpSpPr>
            <p:grpSp>
              <p:nvGrpSpPr>
                <p:cNvPr id="56" name="グループ化 55"/>
                <p:cNvGrpSpPr/>
                <p:nvPr/>
              </p:nvGrpSpPr>
              <p:grpSpPr>
                <a:xfrm>
                  <a:off x="800100" y="2530475"/>
                  <a:ext cx="2592387" cy="845810"/>
                  <a:chOff x="800100" y="2530475"/>
                  <a:chExt cx="2592387" cy="845810"/>
                </a:xfrm>
              </p:grpSpPr>
              <p:grpSp>
                <p:nvGrpSpPr>
                  <p:cNvPr id="58" name="グループ化 57"/>
                  <p:cNvGrpSpPr/>
                  <p:nvPr/>
                </p:nvGrpSpPr>
                <p:grpSpPr>
                  <a:xfrm>
                    <a:off x="3036887" y="2530475"/>
                    <a:ext cx="355600" cy="845810"/>
                    <a:chOff x="2959100" y="1768475"/>
                    <a:chExt cx="355600" cy="845810"/>
                  </a:xfrm>
                </p:grpSpPr>
                <p:sp>
                  <p:nvSpPr>
                    <p:cNvPr id="80" name="楕円 79"/>
                    <p:cNvSpPr/>
                    <p:nvPr/>
                  </p:nvSpPr>
                  <p:spPr>
                    <a:xfrm>
                      <a:off x="2959100" y="1856896"/>
                      <a:ext cx="355600" cy="668968"/>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1" name="正方形/長方形 80"/>
                    <p:cNvSpPr/>
                    <p:nvPr/>
                  </p:nvSpPr>
                  <p:spPr>
                    <a:xfrm>
                      <a:off x="3048000" y="1768475"/>
                      <a:ext cx="152400" cy="84581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59" name="正方形/長方形 58"/>
                  <p:cNvSpPr/>
                  <p:nvPr/>
                </p:nvSpPr>
                <p:spPr>
                  <a:xfrm>
                    <a:off x="800100" y="2530475"/>
                    <a:ext cx="2376487" cy="845810"/>
                  </a:xfrm>
                  <a:prstGeom prst="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60" name="グループ化 59"/>
                  <p:cNvGrpSpPr/>
                  <p:nvPr/>
                </p:nvGrpSpPr>
                <p:grpSpPr>
                  <a:xfrm>
                    <a:off x="800100" y="2530475"/>
                    <a:ext cx="685800" cy="845810"/>
                    <a:chOff x="800100" y="2530475"/>
                    <a:chExt cx="685800" cy="845810"/>
                  </a:xfrm>
                </p:grpSpPr>
                <p:sp>
                  <p:nvSpPr>
                    <p:cNvPr id="61" name="正方形/長方形 60"/>
                    <p:cNvSpPr/>
                    <p:nvPr/>
                  </p:nvSpPr>
                  <p:spPr>
                    <a:xfrm>
                      <a:off x="800100" y="2530475"/>
                      <a:ext cx="685800" cy="845810"/>
                    </a:xfrm>
                    <a:prstGeom prst="rect">
                      <a:avLst/>
                    </a:prstGeom>
                    <a:solidFill>
                      <a:srgbClr val="33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 name="ドーナツ 61"/>
                    <p:cNvSpPr/>
                    <p:nvPr/>
                  </p:nvSpPr>
                  <p:spPr>
                    <a:xfrm>
                      <a:off x="977125" y="2800980"/>
                      <a:ext cx="288000" cy="288000"/>
                    </a:xfrm>
                    <a:prstGeom prst="donut">
                      <a:avLst>
                        <a:gd name="adj" fmla="val 695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63" name="楕円 62"/>
                    <p:cNvSpPr/>
                    <p:nvPr/>
                  </p:nvSpPr>
                  <p:spPr>
                    <a:xfrm>
                      <a:off x="1088144" y="2702135"/>
                      <a:ext cx="72000" cy="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4" name="楕円 63"/>
                    <p:cNvSpPr/>
                    <p:nvPr/>
                  </p:nvSpPr>
                  <p:spPr>
                    <a:xfrm>
                      <a:off x="1093063" y="3123817"/>
                      <a:ext cx="72000" cy="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5" name="楕円 64"/>
                    <p:cNvSpPr/>
                    <p:nvPr/>
                  </p:nvSpPr>
                  <p:spPr>
                    <a:xfrm>
                      <a:off x="1303512" y="2924754"/>
                      <a:ext cx="72000" cy="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6" name="楕円 65"/>
                    <p:cNvSpPr/>
                    <p:nvPr/>
                  </p:nvSpPr>
                  <p:spPr>
                    <a:xfrm>
                      <a:off x="871069" y="2922858"/>
                      <a:ext cx="72000" cy="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6" name="楕円 75"/>
                    <p:cNvSpPr/>
                    <p:nvPr/>
                  </p:nvSpPr>
                  <p:spPr>
                    <a:xfrm>
                      <a:off x="937329" y="2774135"/>
                      <a:ext cx="72000" cy="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7" name="楕円 76"/>
                    <p:cNvSpPr/>
                    <p:nvPr/>
                  </p:nvSpPr>
                  <p:spPr>
                    <a:xfrm>
                      <a:off x="949281" y="3077571"/>
                      <a:ext cx="72000" cy="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8" name="楕円 77"/>
                    <p:cNvSpPr/>
                    <p:nvPr/>
                  </p:nvSpPr>
                  <p:spPr>
                    <a:xfrm>
                      <a:off x="1237861" y="2774135"/>
                      <a:ext cx="72000" cy="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9" name="楕円 78"/>
                    <p:cNvSpPr/>
                    <p:nvPr/>
                  </p:nvSpPr>
                  <p:spPr>
                    <a:xfrm>
                      <a:off x="1222830" y="3059225"/>
                      <a:ext cx="72000" cy="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sp>
              <p:nvSpPr>
                <p:cNvPr id="57" name="テキスト ボックス 56"/>
                <p:cNvSpPr txBox="1"/>
                <p:nvPr/>
              </p:nvSpPr>
              <p:spPr>
                <a:xfrm>
                  <a:off x="1485900" y="2563635"/>
                  <a:ext cx="684211" cy="276999"/>
                </a:xfrm>
                <a:prstGeom prst="rect">
                  <a:avLst/>
                </a:prstGeom>
                <a:noFill/>
              </p:spPr>
              <p:txBody>
                <a:bodyPr wrap="square" rtlCol="0">
                  <a:spAutoFit/>
                </a:bodyPr>
                <a:lstStyle/>
                <a:p>
                  <a:r>
                    <a:rPr lang="ja-JP" altLang="en-US" sz="1200" dirty="0" smtClean="0">
                      <a:solidFill>
                        <a:schemeClr val="bg1">
                          <a:lumMod val="65000"/>
                        </a:schemeClr>
                      </a:solidFill>
                      <a:latin typeface="Meiryo UI" panose="020B0604030504040204" pitchFamily="50" charset="-128"/>
                      <a:ea typeface="Meiryo UI" panose="020B0604030504040204" pitchFamily="50" charset="-128"/>
                    </a:rPr>
                    <a:t>明るさ</a:t>
                  </a:r>
                  <a:endParaRPr kumimoji="1" lang="ja-JP" altLang="en-US" sz="1200" dirty="0">
                    <a:solidFill>
                      <a:schemeClr val="bg1">
                        <a:lumMod val="65000"/>
                      </a:schemeClr>
                    </a:solidFill>
                    <a:latin typeface="Meiryo UI" panose="020B0604030504040204" pitchFamily="50" charset="-128"/>
                    <a:ea typeface="Meiryo UI" panose="020B0604030504040204" pitchFamily="50" charset="-128"/>
                  </a:endParaRPr>
                </a:p>
              </p:txBody>
            </p:sp>
          </p:grpSp>
        </p:grpSp>
        <p:sp>
          <p:nvSpPr>
            <p:cNvPr id="149" name="テキスト ボックス 148"/>
            <p:cNvSpPr txBox="1"/>
            <p:nvPr/>
          </p:nvSpPr>
          <p:spPr>
            <a:xfrm>
              <a:off x="2468317" y="5468322"/>
              <a:ext cx="1233328" cy="646331"/>
            </a:xfrm>
            <a:prstGeom prst="rect">
              <a:avLst/>
            </a:prstGeom>
            <a:noFill/>
          </p:spPr>
          <p:txBody>
            <a:bodyPr wrap="square" rtlCol="0">
              <a:spAutoFit/>
            </a:bodyPr>
            <a:lstStyle/>
            <a:p>
              <a:r>
                <a:rPr lang="ja-JP" altLang="en-US" b="1" dirty="0" smtClean="0">
                  <a:latin typeface="Meiryo UI" panose="020B0604030504040204" pitchFamily="50" charset="-128"/>
                  <a:ea typeface="Meiryo UI" panose="020B0604030504040204" pitchFamily="50" charset="-128"/>
                </a:rPr>
                <a:t>明るさを</a:t>
              </a:r>
              <a:endParaRPr lang="en-US" altLang="ja-JP" b="1" dirty="0" smtClean="0">
                <a:latin typeface="Meiryo UI" panose="020B0604030504040204" pitchFamily="50" charset="-128"/>
                <a:ea typeface="Meiryo UI" panose="020B0604030504040204" pitchFamily="50" charset="-128"/>
              </a:endParaRPr>
            </a:p>
            <a:p>
              <a:r>
                <a:rPr lang="ja-JP" altLang="en-US" b="1" dirty="0" smtClean="0">
                  <a:latin typeface="Meiryo UI" panose="020B0604030504040204" pitchFamily="50" charset="-128"/>
                  <a:ea typeface="Meiryo UI" panose="020B0604030504040204" pitchFamily="50" charset="-128"/>
                </a:rPr>
                <a:t>確認する</a:t>
              </a:r>
              <a:endParaRPr kumimoji="1" lang="ja-JP" altLang="en-US" b="1" dirty="0">
                <a:latin typeface="Meiryo UI" panose="020B0604030504040204" pitchFamily="50" charset="-128"/>
                <a:ea typeface="Meiryo UI" panose="020B0604030504040204" pitchFamily="50" charset="-128"/>
              </a:endParaRPr>
            </a:p>
          </p:txBody>
        </p:sp>
        <p:sp>
          <p:nvSpPr>
            <p:cNvPr id="177" name="正方形/長方形 176"/>
            <p:cNvSpPr/>
            <p:nvPr/>
          </p:nvSpPr>
          <p:spPr>
            <a:xfrm>
              <a:off x="1293773" y="6258096"/>
              <a:ext cx="2120664" cy="415569"/>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600" dirty="0" smtClean="0">
                  <a:latin typeface="Meiryo UI" panose="020B0604030504040204" pitchFamily="50" charset="-128"/>
                  <a:ea typeface="Meiryo UI" panose="020B0604030504040204" pitchFamily="50" charset="-128"/>
                </a:rPr>
                <a:t>1</a:t>
              </a:r>
              <a:r>
                <a:rPr kumimoji="1" lang="en-US" altLang="ja-JP" sz="1600" dirty="0" smtClean="0">
                  <a:latin typeface="Meiryo UI" panose="020B0604030504040204" pitchFamily="50" charset="-128"/>
                  <a:ea typeface="Meiryo UI" panose="020B0604030504040204" pitchFamily="50" charset="-128"/>
                </a:rPr>
                <a:t>~</a:t>
              </a:r>
              <a:r>
                <a:rPr lang="en-US" altLang="ja-JP" sz="1600" dirty="0" smtClean="0">
                  <a:latin typeface="Meiryo UI" panose="020B0604030504040204" pitchFamily="50" charset="-128"/>
                  <a:ea typeface="Meiryo UI" panose="020B0604030504040204" pitchFamily="50" charset="-128"/>
                </a:rPr>
                <a:t>10</a:t>
              </a:r>
              <a:r>
                <a:rPr lang="ja-JP" altLang="en-US" sz="1600" dirty="0" smtClean="0">
                  <a:latin typeface="Meiryo UI" panose="020B0604030504040204" pitchFamily="50" charset="-128"/>
                  <a:ea typeface="Meiryo UI" panose="020B0604030504040204" pitchFamily="50" charset="-128"/>
                </a:rPr>
                <a:t>で明るさを設定</a:t>
              </a:r>
              <a:endParaRPr kumimoji="1" lang="ja-JP" altLang="en-US" sz="1600" dirty="0">
                <a:latin typeface="Meiryo UI" panose="020B0604030504040204" pitchFamily="50" charset="-128"/>
                <a:ea typeface="Meiryo UI" panose="020B0604030504040204" pitchFamily="50" charset="-128"/>
              </a:endParaRPr>
            </a:p>
          </p:txBody>
        </p:sp>
        <p:sp>
          <p:nvSpPr>
            <p:cNvPr id="190" name="テキスト ボックス 189"/>
            <p:cNvSpPr txBox="1"/>
            <p:nvPr/>
          </p:nvSpPr>
          <p:spPr>
            <a:xfrm>
              <a:off x="122061" y="621899"/>
              <a:ext cx="4117779" cy="400110"/>
            </a:xfrm>
            <a:prstGeom prst="rect">
              <a:avLst/>
            </a:prstGeom>
            <a:solidFill>
              <a:srgbClr val="3399FF"/>
            </a:solidFill>
          </p:spPr>
          <p:txBody>
            <a:bodyPr wrap="square" rtlCol="0">
              <a:spAutoFit/>
            </a:bodyPr>
            <a:lstStyle/>
            <a:p>
              <a:pPr algn="ctr"/>
              <a:r>
                <a:rPr kumimoji="1" lang="ja-JP" altLang="en-US" sz="2000" dirty="0" smtClean="0">
                  <a:latin typeface="Meiryo UI" panose="020B0604030504040204" pitchFamily="50" charset="-128"/>
                  <a:ea typeface="Meiryo UI" panose="020B0604030504040204" pitchFamily="50" charset="-128"/>
                </a:rPr>
                <a:t>明るさセンサー</a:t>
              </a:r>
              <a:endParaRPr kumimoji="1" lang="ja-JP" altLang="en-US" sz="2000" dirty="0">
                <a:latin typeface="Meiryo UI" panose="020B0604030504040204" pitchFamily="50" charset="-128"/>
                <a:ea typeface="Meiryo UI" panose="020B0604030504040204" pitchFamily="50" charset="-128"/>
              </a:endParaRPr>
            </a:p>
          </p:txBody>
        </p:sp>
        <p:sp>
          <p:nvSpPr>
            <p:cNvPr id="2" name="右矢印 1"/>
            <p:cNvSpPr/>
            <p:nvPr/>
          </p:nvSpPr>
          <p:spPr>
            <a:xfrm>
              <a:off x="641341" y="5617367"/>
              <a:ext cx="303028" cy="272937"/>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9" name="右矢印 248"/>
            <p:cNvSpPr/>
            <p:nvPr/>
          </p:nvSpPr>
          <p:spPr>
            <a:xfrm>
              <a:off x="3868453" y="1665031"/>
              <a:ext cx="303028" cy="272937"/>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0" name="右矢印 249"/>
            <p:cNvSpPr/>
            <p:nvPr/>
          </p:nvSpPr>
          <p:spPr>
            <a:xfrm>
              <a:off x="3868296" y="3330597"/>
              <a:ext cx="303028" cy="272937"/>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1" name="右矢印 250"/>
            <p:cNvSpPr/>
            <p:nvPr/>
          </p:nvSpPr>
          <p:spPr>
            <a:xfrm>
              <a:off x="3884338" y="4386886"/>
              <a:ext cx="303028" cy="272937"/>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6" name="右矢印 255"/>
            <p:cNvSpPr/>
            <p:nvPr/>
          </p:nvSpPr>
          <p:spPr>
            <a:xfrm>
              <a:off x="3909258" y="5634697"/>
              <a:ext cx="303028" cy="272937"/>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19" name="正方形/長方形 218"/>
          <p:cNvSpPr/>
          <p:nvPr/>
        </p:nvSpPr>
        <p:spPr>
          <a:xfrm>
            <a:off x="8626856" y="4270652"/>
            <a:ext cx="3480530" cy="1102785"/>
          </a:xfrm>
          <a:prstGeom prst="rect">
            <a:avLst/>
          </a:prstGeom>
          <a:solidFill>
            <a:srgbClr val="FFFFCC"/>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400" dirty="0" smtClean="0">
                <a:solidFill>
                  <a:srgbClr val="FF0000"/>
                </a:solidFill>
                <a:latin typeface="Meiryo UI" panose="020B0604030504040204" pitchFamily="50" charset="-128"/>
                <a:ea typeface="Meiryo UI" panose="020B0604030504040204" pitchFamily="50" charset="-128"/>
              </a:rPr>
              <a:t>　　　左にコネクタなし</a:t>
            </a:r>
            <a:endParaRPr kumimoji="1" lang="en-US" altLang="ja-JP" sz="2400" dirty="0" smtClean="0">
              <a:solidFill>
                <a:srgbClr val="FF0000"/>
              </a:solidFill>
              <a:latin typeface="Meiryo UI" panose="020B0604030504040204" pitchFamily="50" charset="-128"/>
              <a:ea typeface="Meiryo UI" panose="020B0604030504040204" pitchFamily="50" charset="-128"/>
            </a:endParaRPr>
          </a:p>
          <a:p>
            <a:r>
              <a:rPr lang="ja-JP" altLang="en-US" sz="2400" dirty="0">
                <a:solidFill>
                  <a:srgbClr val="FF0000"/>
                </a:solidFill>
                <a:latin typeface="Meiryo UI" panose="020B0604030504040204" pitchFamily="50" charset="-128"/>
                <a:ea typeface="Meiryo UI" panose="020B0604030504040204" pitchFamily="50" charset="-128"/>
              </a:rPr>
              <a:t>　</a:t>
            </a:r>
            <a:r>
              <a:rPr kumimoji="1" lang="ja-JP" altLang="en-US" sz="2400" dirty="0" smtClean="0">
                <a:solidFill>
                  <a:schemeClr val="tx1"/>
                </a:solidFill>
                <a:latin typeface="Meiryo UI" panose="020B0604030504040204" pitchFamily="50" charset="-128"/>
                <a:ea typeface="Meiryo UI" panose="020B0604030504040204" pitchFamily="50" charset="-128"/>
              </a:rPr>
              <a:t>先頭の命令に使用</a:t>
            </a:r>
            <a:endParaRPr kumimoji="1" lang="en-US" altLang="ja-JP" sz="2400" dirty="0" smtClean="0">
              <a:solidFill>
                <a:schemeClr val="tx1"/>
              </a:solidFill>
              <a:latin typeface="Meiryo UI" panose="020B0604030504040204" pitchFamily="50" charset="-128"/>
              <a:ea typeface="Meiryo UI" panose="020B0604030504040204" pitchFamily="50" charset="-128"/>
            </a:endParaRPr>
          </a:p>
        </p:txBody>
      </p:sp>
      <p:sp>
        <p:nvSpPr>
          <p:cNvPr id="183" name="正方形/長方形 182"/>
          <p:cNvSpPr/>
          <p:nvPr/>
        </p:nvSpPr>
        <p:spPr>
          <a:xfrm>
            <a:off x="8597496" y="5486173"/>
            <a:ext cx="3509889" cy="1102785"/>
          </a:xfrm>
          <a:prstGeom prst="rect">
            <a:avLst/>
          </a:prstGeom>
          <a:solidFill>
            <a:srgbClr val="FFFFCC"/>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400" dirty="0" smtClean="0">
                <a:solidFill>
                  <a:srgbClr val="FF0000"/>
                </a:solidFill>
                <a:latin typeface="Meiryo UI" panose="020B0604030504040204" pitchFamily="50" charset="-128"/>
                <a:ea typeface="Meiryo UI" panose="020B0604030504040204" pitchFamily="50" charset="-128"/>
              </a:rPr>
              <a:t>　　　左にコネクタあり</a:t>
            </a:r>
            <a:endParaRPr lang="en-US" altLang="ja-JP" sz="2400" dirty="0" smtClean="0">
              <a:solidFill>
                <a:srgbClr val="FF0000"/>
              </a:solidFill>
              <a:latin typeface="Meiryo UI" panose="020B0604030504040204" pitchFamily="50" charset="-128"/>
              <a:ea typeface="Meiryo UI" panose="020B0604030504040204" pitchFamily="50" charset="-128"/>
            </a:endParaRPr>
          </a:p>
          <a:p>
            <a:r>
              <a:rPr lang="ja-JP" altLang="en-US" sz="2400" dirty="0">
                <a:solidFill>
                  <a:srgbClr val="FF0000"/>
                </a:solidFill>
                <a:latin typeface="Meiryo UI" panose="020B0604030504040204" pitchFamily="50" charset="-128"/>
                <a:ea typeface="Meiryo UI" panose="020B0604030504040204" pitchFamily="50" charset="-128"/>
              </a:rPr>
              <a:t>　</a:t>
            </a:r>
            <a:r>
              <a:rPr lang="ja-JP" altLang="en-US" sz="2400" dirty="0" smtClean="0">
                <a:solidFill>
                  <a:schemeClr val="tx1"/>
                </a:solidFill>
                <a:latin typeface="Meiryo UI" panose="020B0604030504040204" pitchFamily="50" charset="-128"/>
                <a:ea typeface="Meiryo UI" panose="020B0604030504040204" pitchFamily="50" charset="-128"/>
              </a:rPr>
              <a:t>他のタグからつなげて使用</a:t>
            </a:r>
            <a:endParaRPr kumimoji="1" lang="ja-JP" altLang="en-US" sz="2000" dirty="0">
              <a:solidFill>
                <a:schemeClr val="tx1"/>
              </a:solidFill>
              <a:latin typeface="Meiryo UI" panose="020B0604030504040204" pitchFamily="50" charset="-128"/>
              <a:ea typeface="Meiryo UI" panose="020B0604030504040204" pitchFamily="50" charset="-128"/>
            </a:endParaRPr>
          </a:p>
        </p:txBody>
      </p:sp>
      <p:pic>
        <p:nvPicPr>
          <p:cNvPr id="17" name="図 16"/>
          <p:cNvPicPr>
            <a:picLocks noChangeAspect="1"/>
          </p:cNvPicPr>
          <p:nvPr/>
        </p:nvPicPr>
        <p:blipFill>
          <a:blip r:embed="rId7"/>
          <a:stretch>
            <a:fillRect/>
          </a:stretch>
        </p:blipFill>
        <p:spPr>
          <a:xfrm>
            <a:off x="8734481" y="4357662"/>
            <a:ext cx="435631" cy="534986"/>
          </a:xfrm>
          <a:prstGeom prst="rect">
            <a:avLst/>
          </a:prstGeom>
        </p:spPr>
      </p:pic>
      <p:pic>
        <p:nvPicPr>
          <p:cNvPr id="27" name="図 26"/>
          <p:cNvPicPr>
            <a:picLocks noChangeAspect="1"/>
          </p:cNvPicPr>
          <p:nvPr/>
        </p:nvPicPr>
        <p:blipFill>
          <a:blip r:embed="rId8"/>
          <a:stretch>
            <a:fillRect/>
          </a:stretch>
        </p:blipFill>
        <p:spPr>
          <a:xfrm>
            <a:off x="8662623" y="5538633"/>
            <a:ext cx="500347" cy="528869"/>
          </a:xfrm>
          <a:prstGeom prst="rect">
            <a:avLst/>
          </a:prstGeom>
        </p:spPr>
      </p:pic>
      <p:sp>
        <p:nvSpPr>
          <p:cNvPr id="184" name="動作設定ボタン: 進む/次へ 183">
            <a:hlinkClick r:id="" action="ppaction://hlinkshowjump?jump=nextslide" highlightClick="1"/>
          </p:cNvPr>
          <p:cNvSpPr/>
          <p:nvPr/>
        </p:nvSpPr>
        <p:spPr>
          <a:xfrm>
            <a:off x="123805" y="6249619"/>
            <a:ext cx="634181" cy="516194"/>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90243054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p:cNvSpPr txBox="1">
            <a:spLocks/>
          </p:cNvSpPr>
          <p:nvPr/>
        </p:nvSpPr>
        <p:spPr>
          <a:xfrm>
            <a:off x="1352802" y="236901"/>
            <a:ext cx="9240226" cy="96778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sz="5400" dirty="0" smtClean="0">
                <a:latin typeface="Meiryo UI" panose="020B0604030504040204" pitchFamily="50" charset="-128"/>
                <a:ea typeface="Meiryo UI" panose="020B0604030504040204" pitchFamily="50" charset="-128"/>
              </a:rPr>
              <a:t>センサーの電源を消しましょう</a:t>
            </a:r>
            <a:endParaRPr lang="ja-JP" altLang="en-US" sz="5400" dirty="0">
              <a:latin typeface="Meiryo UI" panose="020B0604030504040204" pitchFamily="50" charset="-128"/>
              <a:ea typeface="Meiryo UI" panose="020B0604030504040204" pitchFamily="50" charset="-128"/>
            </a:endParaRPr>
          </a:p>
        </p:txBody>
      </p:sp>
      <p:pic>
        <p:nvPicPr>
          <p:cNvPr id="2" name="図 1"/>
          <p:cNvPicPr>
            <a:picLocks noChangeAspect="1"/>
          </p:cNvPicPr>
          <p:nvPr/>
        </p:nvPicPr>
        <p:blipFill>
          <a:blip r:embed="rId3"/>
          <a:stretch>
            <a:fillRect/>
          </a:stretch>
        </p:blipFill>
        <p:spPr>
          <a:xfrm>
            <a:off x="5150314" y="2095253"/>
            <a:ext cx="1230932" cy="2417467"/>
          </a:xfrm>
          <a:prstGeom prst="rect">
            <a:avLst/>
          </a:prstGeom>
        </p:spPr>
      </p:pic>
      <p:pic>
        <p:nvPicPr>
          <p:cNvPr id="7" name="図 6"/>
          <p:cNvPicPr>
            <a:picLocks noChangeAspect="1"/>
          </p:cNvPicPr>
          <p:nvPr/>
        </p:nvPicPr>
        <p:blipFill>
          <a:blip r:embed="rId4"/>
          <a:stretch>
            <a:fillRect/>
          </a:stretch>
        </p:blipFill>
        <p:spPr>
          <a:xfrm>
            <a:off x="3732553" y="2095252"/>
            <a:ext cx="1237513" cy="2417468"/>
          </a:xfrm>
          <a:prstGeom prst="rect">
            <a:avLst/>
          </a:prstGeom>
        </p:spPr>
      </p:pic>
      <p:pic>
        <p:nvPicPr>
          <p:cNvPr id="9" name="図 8"/>
          <p:cNvPicPr>
            <a:picLocks noChangeAspect="1"/>
          </p:cNvPicPr>
          <p:nvPr/>
        </p:nvPicPr>
        <p:blipFill>
          <a:blip r:embed="rId5"/>
          <a:stretch>
            <a:fillRect/>
          </a:stretch>
        </p:blipFill>
        <p:spPr>
          <a:xfrm>
            <a:off x="6561494" y="2163480"/>
            <a:ext cx="1147158" cy="2308137"/>
          </a:xfrm>
          <a:prstGeom prst="rect">
            <a:avLst/>
          </a:prstGeom>
        </p:spPr>
      </p:pic>
      <p:sp>
        <p:nvSpPr>
          <p:cNvPr id="4" name="テキスト ボックス 3"/>
          <p:cNvSpPr txBox="1"/>
          <p:nvPr/>
        </p:nvSpPr>
        <p:spPr>
          <a:xfrm>
            <a:off x="3378729" y="1466971"/>
            <a:ext cx="4986837" cy="461665"/>
          </a:xfrm>
          <a:prstGeom prst="rect">
            <a:avLst/>
          </a:prstGeom>
          <a:noFill/>
        </p:spPr>
        <p:txBody>
          <a:bodyPr wrap="square" rtlCol="0">
            <a:spAutoFit/>
          </a:bodyPr>
          <a:lstStyle/>
          <a:p>
            <a:r>
              <a:rPr lang="ja-JP" altLang="ja-JP" sz="2400" dirty="0">
                <a:latin typeface="Meiryo UI" panose="020B0604030504040204" pitchFamily="50" charset="-128"/>
                <a:ea typeface="Meiryo UI" panose="020B0604030504040204" pitchFamily="50" charset="-128"/>
              </a:rPr>
              <a:t>アイコンを長押し</a:t>
            </a:r>
            <a:r>
              <a:rPr lang="ja-JP" altLang="ja-JP" sz="2400" dirty="0" smtClean="0">
                <a:latin typeface="Meiryo UI" panose="020B0604030504040204" pitchFamily="50" charset="-128"/>
                <a:ea typeface="Meiryo UI" panose="020B0604030504040204" pitchFamily="50" charset="-128"/>
              </a:rPr>
              <a:t>で</a:t>
            </a:r>
            <a:r>
              <a:rPr lang="ja-JP" altLang="en-US" sz="2400" dirty="0" smtClean="0">
                <a:latin typeface="Meiryo UI" panose="020B0604030504040204" pitchFamily="50" charset="-128"/>
                <a:ea typeface="Meiryo UI" panose="020B0604030504040204" pitchFamily="50" charset="-128"/>
              </a:rPr>
              <a:t>電源を</a:t>
            </a:r>
            <a:r>
              <a:rPr lang="en-US" altLang="ja-JP" sz="2400" dirty="0" smtClean="0">
                <a:latin typeface="Meiryo UI" panose="020B0604030504040204" pitchFamily="50" charset="-128"/>
                <a:ea typeface="Meiryo UI" panose="020B0604030504040204" pitchFamily="50" charset="-128"/>
              </a:rPr>
              <a:t>OFF</a:t>
            </a:r>
            <a:r>
              <a:rPr lang="ja-JP" altLang="en-US" sz="2400" dirty="0" smtClean="0">
                <a:latin typeface="Meiryo UI" panose="020B0604030504040204" pitchFamily="50" charset="-128"/>
                <a:ea typeface="Meiryo UI" panose="020B0604030504040204" pitchFamily="50" charset="-128"/>
              </a:rPr>
              <a:t>しましょう</a:t>
            </a:r>
            <a:endParaRPr kumimoji="1" lang="ja-JP" altLang="en-US" sz="2400" dirty="0">
              <a:latin typeface="Meiryo UI" panose="020B0604030504040204" pitchFamily="50" charset="-128"/>
              <a:ea typeface="Meiryo UI" panose="020B0604030504040204" pitchFamily="50" charset="-128"/>
            </a:endParaRPr>
          </a:p>
        </p:txBody>
      </p:sp>
      <p:pic>
        <p:nvPicPr>
          <p:cNvPr id="10" name="図 9"/>
          <p:cNvPicPr>
            <a:picLocks noChangeAspect="1"/>
          </p:cNvPicPr>
          <p:nvPr/>
        </p:nvPicPr>
        <p:blipFill rotWithShape="1">
          <a:blip r:embed="rId6" cstate="screen">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a:ext>
            </a:extLst>
          </a:blip>
          <a:srcRect l="20164" t="16410" r="29811" b="15580"/>
          <a:stretch/>
        </p:blipFill>
        <p:spPr>
          <a:xfrm rot="3769825">
            <a:off x="3221676" y="3516934"/>
            <a:ext cx="1021753" cy="1389076"/>
          </a:xfrm>
          <a:prstGeom prst="rect">
            <a:avLst/>
          </a:prstGeom>
        </p:spPr>
      </p:pic>
      <p:sp>
        <p:nvSpPr>
          <p:cNvPr id="11" name="正方形/長方形 10"/>
          <p:cNvSpPr/>
          <p:nvPr/>
        </p:nvSpPr>
        <p:spPr>
          <a:xfrm>
            <a:off x="2881371" y="5245408"/>
            <a:ext cx="5536915" cy="954107"/>
          </a:xfrm>
          <a:prstGeom prst="rect">
            <a:avLst/>
          </a:prstGeom>
        </p:spPr>
        <p:txBody>
          <a:bodyPr wrap="square">
            <a:spAutoFit/>
          </a:bodyPr>
          <a:lstStyle/>
          <a:p>
            <a:pPr algn="just">
              <a:spcAft>
                <a:spcPts val="0"/>
              </a:spcAft>
            </a:pPr>
            <a:r>
              <a:rPr lang="en-US" altLang="ja-JP" sz="2800" kern="100" dirty="0" smtClean="0">
                <a:solidFill>
                  <a:srgbClr val="FF0000"/>
                </a:solidFill>
                <a:latin typeface="Meiryo UI" panose="020B0604030504040204" pitchFamily="50" charset="-128"/>
                <a:ea typeface="Meiryo UI" panose="020B0604030504040204" pitchFamily="50" charset="-128"/>
                <a:cs typeface="Times New Roman" panose="02020603050405020304" pitchFamily="18" charset="0"/>
              </a:rPr>
              <a:t>※</a:t>
            </a:r>
            <a:r>
              <a:rPr lang="ja-JP" altLang="ja-JP" sz="2800" kern="100" dirty="0" smtClean="0">
                <a:solidFill>
                  <a:srgbClr val="FF0000"/>
                </a:solidFill>
                <a:latin typeface="Meiryo UI" panose="020B0604030504040204" pitchFamily="50" charset="-128"/>
                <a:ea typeface="Meiryo UI" panose="020B0604030504040204" pitchFamily="50" charset="-128"/>
                <a:cs typeface="Times New Roman" panose="02020603050405020304" pitchFamily="18" charset="0"/>
              </a:rPr>
              <a:t>アイコン</a:t>
            </a:r>
            <a:r>
              <a:rPr lang="ja-JP" altLang="ja-JP" sz="2800" kern="100" dirty="0">
                <a:solidFill>
                  <a:srgbClr val="FF0000"/>
                </a:solidFill>
                <a:latin typeface="Meiryo UI" panose="020B0604030504040204" pitchFamily="50" charset="-128"/>
                <a:ea typeface="Meiryo UI" panose="020B0604030504040204" pitchFamily="50" charset="-128"/>
                <a:cs typeface="Times New Roman" panose="02020603050405020304" pitchFamily="18" charset="0"/>
              </a:rPr>
              <a:t>を１度押して</a:t>
            </a:r>
            <a:r>
              <a:rPr lang="ja-JP" altLang="ja-JP" sz="2800" kern="100" dirty="0" smtClean="0">
                <a:solidFill>
                  <a:srgbClr val="FF0000"/>
                </a:solidFill>
                <a:latin typeface="Meiryo UI" panose="020B0604030504040204" pitchFamily="50" charset="-128"/>
                <a:ea typeface="Meiryo UI" panose="020B0604030504040204" pitchFamily="50" charset="-128"/>
                <a:cs typeface="Times New Roman" panose="02020603050405020304" pitchFamily="18" charset="0"/>
              </a:rPr>
              <a:t>光</a:t>
            </a:r>
            <a:r>
              <a:rPr lang="ja-JP" altLang="en-US" sz="2800" kern="100" dirty="0" smtClean="0">
                <a:solidFill>
                  <a:srgbClr val="FF0000"/>
                </a:solidFill>
                <a:latin typeface="Meiryo UI" panose="020B0604030504040204" pitchFamily="50" charset="-128"/>
                <a:ea typeface="Meiryo UI" panose="020B0604030504040204" pitchFamily="50" charset="-128"/>
                <a:cs typeface="Times New Roman" panose="02020603050405020304" pitchFamily="18" charset="0"/>
              </a:rPr>
              <a:t>らなければ</a:t>
            </a:r>
            <a:endParaRPr lang="en-US" altLang="ja-JP" sz="2800" kern="100" dirty="0" smtClean="0">
              <a:solidFill>
                <a:srgbClr val="FF0000"/>
              </a:solidFill>
              <a:latin typeface="Meiryo UI" panose="020B0604030504040204" pitchFamily="50" charset="-128"/>
              <a:ea typeface="Meiryo UI" panose="020B0604030504040204" pitchFamily="50" charset="-128"/>
              <a:cs typeface="Times New Roman" panose="02020603050405020304" pitchFamily="18" charset="0"/>
            </a:endParaRPr>
          </a:p>
          <a:p>
            <a:pPr algn="just">
              <a:spcAft>
                <a:spcPts val="0"/>
              </a:spcAft>
            </a:pPr>
            <a:r>
              <a:rPr lang="ja-JP" altLang="en-US" sz="2800" kern="100" dirty="0" smtClean="0">
                <a:solidFill>
                  <a:srgbClr val="FF0000"/>
                </a:solidFill>
                <a:latin typeface="Meiryo UI" panose="020B0604030504040204" pitchFamily="50" charset="-128"/>
                <a:ea typeface="Meiryo UI" panose="020B0604030504040204" pitchFamily="50" charset="-128"/>
                <a:cs typeface="Times New Roman" panose="02020603050405020304" pitchFamily="18" charset="0"/>
              </a:rPr>
              <a:t>　電源が</a:t>
            </a:r>
            <a:r>
              <a:rPr lang="en-US" altLang="ja-JP" sz="2800" kern="100" dirty="0" smtClean="0">
                <a:solidFill>
                  <a:srgbClr val="FF0000"/>
                </a:solidFill>
                <a:latin typeface="Meiryo UI" panose="020B0604030504040204" pitchFamily="50" charset="-128"/>
                <a:ea typeface="Meiryo UI" panose="020B0604030504040204" pitchFamily="50" charset="-128"/>
                <a:cs typeface="Times New Roman" panose="02020603050405020304" pitchFamily="18" charset="0"/>
              </a:rPr>
              <a:t>OFF</a:t>
            </a:r>
            <a:r>
              <a:rPr lang="ja-JP" altLang="en-US" sz="2800" kern="100" dirty="0" smtClean="0">
                <a:solidFill>
                  <a:srgbClr val="FF0000"/>
                </a:solidFill>
                <a:latin typeface="Meiryo UI" panose="020B0604030504040204" pitchFamily="50" charset="-128"/>
                <a:ea typeface="Meiryo UI" panose="020B0604030504040204" pitchFamily="50" charset="-128"/>
                <a:cs typeface="Times New Roman" panose="02020603050405020304" pitchFamily="18" charset="0"/>
              </a:rPr>
              <a:t>されています</a:t>
            </a:r>
            <a:endParaRPr lang="en-US" altLang="ja-JP" sz="2800" kern="100" dirty="0" smtClean="0">
              <a:solidFill>
                <a:srgbClr val="FF0000"/>
              </a:solidFill>
              <a:latin typeface="Meiryo UI" panose="020B0604030504040204" pitchFamily="50" charset="-128"/>
              <a:ea typeface="Meiryo UI" panose="020B0604030504040204" pitchFamily="50" charset="-128"/>
              <a:cs typeface="Times New Roman" panose="02020603050405020304" pitchFamily="18" charset="0"/>
            </a:endParaRPr>
          </a:p>
        </p:txBody>
      </p:sp>
    </p:spTree>
    <p:extLst>
      <p:ext uri="{BB962C8B-B14F-4D97-AF65-F5344CB8AC3E}">
        <p14:creationId xmlns:p14="http://schemas.microsoft.com/office/powerpoint/2010/main" val="75372831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627674" y="264860"/>
            <a:ext cx="8602405" cy="866068"/>
          </a:xfrm>
        </p:spPr>
        <p:txBody>
          <a:bodyPr>
            <a:normAutofit fontScale="90000"/>
          </a:bodyPr>
          <a:lstStyle/>
          <a:p>
            <a:r>
              <a:rPr lang="ja-JP" altLang="en-US" sz="4800" dirty="0" smtClean="0">
                <a:latin typeface="Meiryo UI" panose="020B0604030504040204" pitchFamily="50" charset="-128"/>
                <a:ea typeface="Meiryo UI" panose="020B0604030504040204" pitchFamily="50" charset="-128"/>
              </a:rPr>
              <a:t>発光ダイオードを</a:t>
            </a:r>
            <a:r>
              <a:rPr lang="ja-JP" altLang="en-US" sz="4800" dirty="0">
                <a:latin typeface="Meiryo UI" panose="020B0604030504040204" pitchFamily="50" charset="-128"/>
                <a:ea typeface="Meiryo UI" panose="020B0604030504040204" pitchFamily="50" charset="-128"/>
              </a:rPr>
              <a:t>光</a:t>
            </a:r>
            <a:r>
              <a:rPr lang="ja-JP" altLang="en-US" sz="4800" dirty="0" smtClean="0">
                <a:latin typeface="Meiryo UI" panose="020B0604030504040204" pitchFamily="50" charset="-128"/>
                <a:ea typeface="Meiryo UI" panose="020B0604030504040204" pitchFamily="50" charset="-128"/>
              </a:rPr>
              <a:t>らせる回路を作ろう</a:t>
            </a:r>
            <a:endParaRPr kumimoji="1" lang="ja-JP" altLang="en-US" sz="4800" dirty="0">
              <a:latin typeface="Meiryo UI" panose="020B0604030504040204" pitchFamily="50" charset="-128"/>
              <a:ea typeface="Meiryo UI" panose="020B0604030504040204" pitchFamily="50" charset="-128"/>
            </a:endParaRPr>
          </a:p>
        </p:txBody>
      </p:sp>
      <p:grpSp>
        <p:nvGrpSpPr>
          <p:cNvPr id="5" name="グループ化 4"/>
          <p:cNvGrpSpPr/>
          <p:nvPr/>
        </p:nvGrpSpPr>
        <p:grpSpPr>
          <a:xfrm>
            <a:off x="1463040" y="1248748"/>
            <a:ext cx="8931675" cy="5165115"/>
            <a:chOff x="1463040" y="1248748"/>
            <a:chExt cx="8931675" cy="5165115"/>
          </a:xfrm>
        </p:grpSpPr>
        <p:pic>
          <p:nvPicPr>
            <p:cNvPr id="3" name="図 2"/>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463040" y="1248748"/>
              <a:ext cx="8931675" cy="5165115"/>
            </a:xfrm>
            <a:prstGeom prst="rect">
              <a:avLst/>
            </a:prstGeom>
          </p:spPr>
        </p:pic>
        <p:sp>
          <p:nvSpPr>
            <p:cNvPr id="11" name="テキスト ボックス 10"/>
            <p:cNvSpPr txBox="1"/>
            <p:nvPr/>
          </p:nvSpPr>
          <p:spPr>
            <a:xfrm>
              <a:off x="1892724" y="1398391"/>
              <a:ext cx="1280160" cy="400110"/>
            </a:xfrm>
            <a:prstGeom prst="rect">
              <a:avLst/>
            </a:prstGeom>
            <a:solidFill>
              <a:schemeClr val="bg1"/>
            </a:solidFill>
            <a:ln>
              <a:solidFill>
                <a:schemeClr val="bg1">
                  <a:lumMod val="50000"/>
                </a:schemeClr>
              </a:solidFill>
            </a:ln>
          </p:spPr>
          <p:txBody>
            <a:bodyPr wrap="square" rtlCol="0" anchor="ctr">
              <a:spAutoFit/>
            </a:bodyPr>
            <a:lstStyle/>
            <a:p>
              <a:pPr algn="ctr"/>
              <a:r>
                <a:rPr kumimoji="1" lang="ja-JP" altLang="en-US" sz="2000" b="1" dirty="0" smtClean="0">
                  <a:latin typeface="Meiryo UI" panose="020B0604030504040204" pitchFamily="50" charset="-128"/>
                  <a:ea typeface="Meiryo UI" panose="020B0604030504040204" pitchFamily="50" charset="-128"/>
                </a:rPr>
                <a:t>スイッチ</a:t>
              </a:r>
              <a:endParaRPr kumimoji="1" lang="ja-JP" altLang="en-US" sz="2000" b="1" dirty="0">
                <a:latin typeface="Meiryo UI" panose="020B0604030504040204" pitchFamily="50" charset="-128"/>
                <a:ea typeface="Meiryo UI" panose="020B0604030504040204" pitchFamily="50" charset="-128"/>
              </a:endParaRPr>
            </a:p>
          </p:txBody>
        </p:sp>
        <p:sp>
          <p:nvSpPr>
            <p:cNvPr id="12" name="テキスト ボックス 11"/>
            <p:cNvSpPr txBox="1"/>
            <p:nvPr/>
          </p:nvSpPr>
          <p:spPr>
            <a:xfrm>
              <a:off x="4087284" y="1398391"/>
              <a:ext cx="1280160" cy="400110"/>
            </a:xfrm>
            <a:prstGeom prst="rect">
              <a:avLst/>
            </a:prstGeom>
            <a:solidFill>
              <a:schemeClr val="bg1"/>
            </a:solidFill>
            <a:ln>
              <a:solidFill>
                <a:schemeClr val="bg1">
                  <a:lumMod val="50000"/>
                </a:schemeClr>
              </a:solidFill>
            </a:ln>
          </p:spPr>
          <p:txBody>
            <a:bodyPr wrap="square" rtlCol="0" anchor="ctr">
              <a:spAutoFit/>
            </a:bodyPr>
            <a:lstStyle/>
            <a:p>
              <a:pPr algn="ctr"/>
              <a:r>
                <a:rPr kumimoji="1" lang="ja-JP" altLang="en-US" sz="2000" b="1" dirty="0" smtClean="0">
                  <a:latin typeface="Meiryo UI" panose="020B0604030504040204" pitchFamily="50" charset="-128"/>
                  <a:ea typeface="Meiryo UI" panose="020B0604030504040204" pitchFamily="50" charset="-128"/>
                </a:rPr>
                <a:t>電池</a:t>
              </a:r>
              <a:endParaRPr kumimoji="1" lang="ja-JP" altLang="en-US" sz="2000" b="1" dirty="0">
                <a:latin typeface="Meiryo UI" panose="020B0604030504040204" pitchFamily="50" charset="-128"/>
                <a:ea typeface="Meiryo UI" panose="020B0604030504040204" pitchFamily="50" charset="-128"/>
              </a:endParaRPr>
            </a:p>
          </p:txBody>
        </p:sp>
        <p:sp>
          <p:nvSpPr>
            <p:cNvPr id="13" name="テキスト ボックス 12"/>
            <p:cNvSpPr txBox="1"/>
            <p:nvPr/>
          </p:nvSpPr>
          <p:spPr>
            <a:xfrm>
              <a:off x="8776850" y="5029865"/>
              <a:ext cx="1280160" cy="400110"/>
            </a:xfrm>
            <a:prstGeom prst="rect">
              <a:avLst/>
            </a:prstGeom>
            <a:solidFill>
              <a:schemeClr val="bg1"/>
            </a:solidFill>
            <a:ln>
              <a:solidFill>
                <a:schemeClr val="bg1">
                  <a:lumMod val="50000"/>
                </a:schemeClr>
              </a:solidFill>
            </a:ln>
          </p:spPr>
          <p:txBody>
            <a:bodyPr wrap="square" rtlCol="0" anchor="ctr">
              <a:spAutoFit/>
            </a:bodyPr>
            <a:lstStyle/>
            <a:p>
              <a:pPr algn="ctr"/>
              <a:r>
                <a:rPr kumimoji="1" lang="ja-JP" altLang="en-US" sz="2000" b="1" dirty="0" smtClean="0">
                  <a:latin typeface="Meiryo UI" panose="020B0604030504040204" pitchFamily="50" charset="-128"/>
                  <a:ea typeface="Meiryo UI" panose="020B0604030504040204" pitchFamily="50" charset="-128"/>
                </a:rPr>
                <a:t>導線</a:t>
              </a:r>
              <a:endParaRPr kumimoji="1" lang="ja-JP" altLang="en-US" sz="2000" b="1" dirty="0">
                <a:latin typeface="Meiryo UI" panose="020B0604030504040204" pitchFamily="50" charset="-128"/>
                <a:ea typeface="Meiryo UI" panose="020B0604030504040204" pitchFamily="50" charset="-128"/>
              </a:endParaRPr>
            </a:p>
          </p:txBody>
        </p:sp>
        <p:pic>
          <p:nvPicPr>
            <p:cNvPr id="9" name="図 8"/>
            <p:cNvPicPr>
              <a:picLocks noChangeAspect="1"/>
            </p:cNvPicPr>
            <p:nvPr/>
          </p:nvPicPr>
          <p:blipFill>
            <a:blip r:embed="rId4"/>
            <a:stretch>
              <a:fillRect/>
            </a:stretch>
          </p:blipFill>
          <p:spPr>
            <a:xfrm rot="21396930">
              <a:off x="5364584" y="5115232"/>
              <a:ext cx="670829" cy="808710"/>
            </a:xfrm>
            <a:prstGeom prst="rect">
              <a:avLst/>
            </a:prstGeom>
          </p:spPr>
        </p:pic>
        <p:pic>
          <p:nvPicPr>
            <p:cNvPr id="4" name="図 3"/>
            <p:cNvPicPr>
              <a:picLocks noChangeAspect="1"/>
            </p:cNvPicPr>
            <p:nvPr/>
          </p:nvPicPr>
          <p:blipFill>
            <a:blip r:embed="rId5"/>
            <a:stretch>
              <a:fillRect/>
            </a:stretch>
          </p:blipFill>
          <p:spPr>
            <a:xfrm rot="21097185">
              <a:off x="2623147" y="4914247"/>
              <a:ext cx="779021" cy="1231411"/>
            </a:xfrm>
            <a:prstGeom prst="rect">
              <a:avLst/>
            </a:prstGeom>
          </p:spPr>
        </p:pic>
        <p:sp>
          <p:nvSpPr>
            <p:cNvPr id="10" name="テキスト ボックス 9"/>
            <p:cNvSpPr txBox="1"/>
            <p:nvPr/>
          </p:nvSpPr>
          <p:spPr>
            <a:xfrm>
              <a:off x="3081444" y="4514137"/>
              <a:ext cx="2286000" cy="400110"/>
            </a:xfrm>
            <a:prstGeom prst="rect">
              <a:avLst/>
            </a:prstGeom>
            <a:solidFill>
              <a:schemeClr val="bg1"/>
            </a:solidFill>
            <a:ln>
              <a:solidFill>
                <a:schemeClr val="bg1">
                  <a:lumMod val="50000"/>
                </a:schemeClr>
              </a:solidFill>
            </a:ln>
          </p:spPr>
          <p:txBody>
            <a:bodyPr wrap="square" rtlCol="0" anchor="ctr">
              <a:spAutoFit/>
            </a:bodyPr>
            <a:lstStyle/>
            <a:p>
              <a:pPr algn="ctr"/>
              <a:r>
                <a:rPr kumimoji="1" lang="ja-JP" altLang="en-US" sz="2000" b="1" dirty="0" smtClean="0">
                  <a:latin typeface="Meiryo UI" panose="020B0604030504040204" pitchFamily="50" charset="-128"/>
                  <a:ea typeface="Meiryo UI" panose="020B0604030504040204" pitchFamily="50" charset="-128"/>
                </a:rPr>
                <a:t>発光ダイオード</a:t>
              </a:r>
              <a:endParaRPr kumimoji="1" lang="ja-JP" altLang="en-US" sz="2000" b="1" dirty="0">
                <a:latin typeface="Meiryo UI" panose="020B0604030504040204" pitchFamily="50" charset="-128"/>
                <a:ea typeface="Meiryo UI" panose="020B0604030504040204" pitchFamily="50" charset="-128"/>
              </a:endParaRPr>
            </a:p>
          </p:txBody>
        </p:sp>
      </p:grpSp>
      <p:sp>
        <p:nvSpPr>
          <p:cNvPr id="14" name="動作設定ボタン: 進む/次へ 13">
            <a:hlinkClick r:id="" action="ppaction://hlinkshowjump?jump=nextslide" highlightClick="1"/>
          </p:cNvPr>
          <p:cNvSpPr/>
          <p:nvPr/>
        </p:nvSpPr>
        <p:spPr>
          <a:xfrm>
            <a:off x="11385753" y="6209071"/>
            <a:ext cx="634181" cy="516194"/>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04244585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グループ化 15"/>
          <p:cNvGrpSpPr/>
          <p:nvPr/>
        </p:nvGrpSpPr>
        <p:grpSpPr>
          <a:xfrm>
            <a:off x="1675922" y="1421509"/>
            <a:ext cx="8595376" cy="5284091"/>
            <a:chOff x="1675922" y="1421509"/>
            <a:chExt cx="8595376" cy="5436491"/>
          </a:xfrm>
        </p:grpSpPr>
        <p:pic>
          <p:nvPicPr>
            <p:cNvPr id="20" name="図 19"/>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675922" y="1421509"/>
              <a:ext cx="8595376" cy="5436491"/>
            </a:xfrm>
            <a:prstGeom prst="rect">
              <a:avLst/>
            </a:prstGeom>
          </p:spPr>
        </p:pic>
        <p:sp>
          <p:nvSpPr>
            <p:cNvPr id="21" name="テキスト ボックス 20"/>
            <p:cNvSpPr txBox="1"/>
            <p:nvPr/>
          </p:nvSpPr>
          <p:spPr>
            <a:xfrm>
              <a:off x="3630084" y="6258790"/>
              <a:ext cx="2286000" cy="411650"/>
            </a:xfrm>
            <a:prstGeom prst="rect">
              <a:avLst/>
            </a:prstGeom>
            <a:solidFill>
              <a:schemeClr val="bg1"/>
            </a:solidFill>
            <a:ln>
              <a:solidFill>
                <a:schemeClr val="bg1">
                  <a:lumMod val="50000"/>
                </a:schemeClr>
              </a:solidFill>
            </a:ln>
          </p:spPr>
          <p:txBody>
            <a:bodyPr wrap="square" rtlCol="0" anchor="ctr">
              <a:spAutoFit/>
            </a:bodyPr>
            <a:lstStyle/>
            <a:p>
              <a:pPr algn="ctr"/>
              <a:r>
                <a:rPr kumimoji="1" lang="ja-JP" altLang="en-US" sz="2000" b="1" dirty="0" smtClean="0">
                  <a:latin typeface="Meiryo UI" panose="020B0604030504040204" pitchFamily="50" charset="-128"/>
                  <a:ea typeface="Meiryo UI" panose="020B0604030504040204" pitchFamily="50" charset="-128"/>
                </a:rPr>
                <a:t>発光ダイオード</a:t>
              </a:r>
              <a:endParaRPr kumimoji="1" lang="ja-JP" altLang="en-US" sz="2000" b="1" dirty="0">
                <a:latin typeface="Meiryo UI" panose="020B0604030504040204" pitchFamily="50" charset="-128"/>
                <a:ea typeface="Meiryo UI" panose="020B0604030504040204" pitchFamily="50" charset="-128"/>
              </a:endParaRPr>
            </a:p>
          </p:txBody>
        </p:sp>
        <p:pic>
          <p:nvPicPr>
            <p:cNvPr id="22" name="図 21"/>
            <p:cNvPicPr>
              <a:picLocks noChangeAspect="1"/>
            </p:cNvPicPr>
            <p:nvPr/>
          </p:nvPicPr>
          <p:blipFill>
            <a:blip r:embed="rId4"/>
            <a:stretch>
              <a:fillRect/>
            </a:stretch>
          </p:blipFill>
          <p:spPr>
            <a:xfrm rot="20945568">
              <a:off x="5472700" y="5234933"/>
              <a:ext cx="596784" cy="808710"/>
            </a:xfrm>
            <a:prstGeom prst="rect">
              <a:avLst/>
            </a:prstGeom>
          </p:spPr>
        </p:pic>
        <p:pic>
          <p:nvPicPr>
            <p:cNvPr id="23" name="図 22"/>
            <p:cNvPicPr>
              <a:picLocks noChangeAspect="1"/>
            </p:cNvPicPr>
            <p:nvPr/>
          </p:nvPicPr>
          <p:blipFill>
            <a:blip r:embed="rId5"/>
            <a:stretch>
              <a:fillRect/>
            </a:stretch>
          </p:blipFill>
          <p:spPr>
            <a:xfrm>
              <a:off x="3344511" y="5495349"/>
              <a:ext cx="628065" cy="590632"/>
            </a:xfrm>
            <a:prstGeom prst="rect">
              <a:avLst/>
            </a:prstGeom>
          </p:spPr>
        </p:pic>
      </p:grpSp>
      <p:sp>
        <p:nvSpPr>
          <p:cNvPr id="3" name="テキスト プレースホルダー 2"/>
          <p:cNvSpPr>
            <a:spLocks noGrp="1"/>
          </p:cNvSpPr>
          <p:nvPr>
            <p:ph type="body" idx="1"/>
          </p:nvPr>
        </p:nvSpPr>
        <p:spPr>
          <a:xfrm>
            <a:off x="2446639" y="888018"/>
            <a:ext cx="7053943" cy="795337"/>
          </a:xfrm>
        </p:spPr>
        <p:txBody>
          <a:bodyPr>
            <a:normAutofit/>
          </a:bodyPr>
          <a:lstStyle/>
          <a:p>
            <a:pPr algn="ctr"/>
            <a:r>
              <a:rPr lang="ja-JP" altLang="en-US" dirty="0" smtClean="0">
                <a:latin typeface="Meiryo UI" panose="020B0604030504040204" pitchFamily="50" charset="-128"/>
                <a:ea typeface="Meiryo UI" panose="020B0604030504040204" pitchFamily="50" charset="-128"/>
              </a:rPr>
              <a:t>スィッチを</a:t>
            </a:r>
            <a:r>
              <a:rPr lang="en-US" altLang="ja-JP" dirty="0" smtClean="0">
                <a:latin typeface="Meiryo UI" panose="020B0604030504040204" pitchFamily="50" charset="-128"/>
                <a:ea typeface="Meiryo UI" panose="020B0604030504040204" pitchFamily="50" charset="-128"/>
              </a:rPr>
              <a:t>ON</a:t>
            </a:r>
            <a:r>
              <a:rPr lang="ja-JP" altLang="en-US" dirty="0" smtClean="0">
                <a:latin typeface="Meiryo UI" panose="020B0604030504040204" pitchFamily="50" charset="-128"/>
                <a:ea typeface="Meiryo UI" panose="020B0604030504040204" pitchFamily="50" charset="-128"/>
              </a:rPr>
              <a:t>して発光ダイオードが光るか確認しましょう</a:t>
            </a:r>
            <a:endParaRPr kumimoji="1" lang="ja-JP" altLang="en-US" dirty="0">
              <a:latin typeface="Meiryo UI" panose="020B0604030504040204" pitchFamily="50" charset="-128"/>
              <a:ea typeface="Meiryo UI" panose="020B0604030504040204" pitchFamily="50" charset="-128"/>
            </a:endParaRPr>
          </a:p>
        </p:txBody>
      </p:sp>
      <p:sp>
        <p:nvSpPr>
          <p:cNvPr id="13" name="テキスト ボックス 12"/>
          <p:cNvSpPr txBox="1"/>
          <p:nvPr/>
        </p:nvSpPr>
        <p:spPr>
          <a:xfrm>
            <a:off x="5095192" y="4816444"/>
            <a:ext cx="1090662" cy="369332"/>
          </a:xfrm>
          <a:prstGeom prst="rect">
            <a:avLst/>
          </a:prstGeom>
          <a:solidFill>
            <a:srgbClr val="FFFF00"/>
          </a:solidFill>
          <a:ln>
            <a:solidFill>
              <a:schemeClr val="bg1">
                <a:lumMod val="50000"/>
              </a:schemeClr>
            </a:solidFill>
          </a:ln>
        </p:spPr>
        <p:txBody>
          <a:bodyPr wrap="square" lIns="0" tIns="0" rIns="0" bIns="0" rtlCol="0" anchor="ctr" anchorCtr="1">
            <a:spAutoFit/>
          </a:bodyPr>
          <a:lstStyle/>
          <a:p>
            <a:r>
              <a:rPr kumimoji="1" lang="ja-JP" altLang="en-US" sz="2400" b="1" dirty="0" smtClean="0">
                <a:latin typeface="Meiryo UI" panose="020B0604030504040204" pitchFamily="50" charset="-128"/>
                <a:ea typeface="Meiryo UI" panose="020B0604030504040204" pitchFamily="50" charset="-128"/>
              </a:rPr>
              <a:t>黄色＋</a:t>
            </a:r>
            <a:endParaRPr kumimoji="1" lang="ja-JP" altLang="en-US" sz="2400" b="1" dirty="0">
              <a:latin typeface="Meiryo UI" panose="020B0604030504040204" pitchFamily="50" charset="-128"/>
              <a:ea typeface="Meiryo UI" panose="020B0604030504040204" pitchFamily="50" charset="-128"/>
            </a:endParaRPr>
          </a:p>
        </p:txBody>
      </p:sp>
      <p:sp>
        <p:nvSpPr>
          <p:cNvPr id="14" name="テキスト ボックス 13"/>
          <p:cNvSpPr txBox="1"/>
          <p:nvPr/>
        </p:nvSpPr>
        <p:spPr>
          <a:xfrm>
            <a:off x="2871347" y="4869828"/>
            <a:ext cx="1101229" cy="369332"/>
          </a:xfrm>
          <a:prstGeom prst="rect">
            <a:avLst/>
          </a:prstGeom>
          <a:solidFill>
            <a:srgbClr val="66FF33"/>
          </a:solidFill>
          <a:ln>
            <a:solidFill>
              <a:schemeClr val="bg1">
                <a:lumMod val="50000"/>
              </a:schemeClr>
            </a:solidFill>
          </a:ln>
        </p:spPr>
        <p:txBody>
          <a:bodyPr wrap="square" lIns="0" tIns="0" rIns="0" bIns="0" rtlCol="0" anchor="ctr" anchorCtr="1">
            <a:spAutoFit/>
          </a:bodyPr>
          <a:lstStyle/>
          <a:p>
            <a:r>
              <a:rPr kumimoji="1" lang="ja-JP" altLang="en-US" sz="2400" b="1" dirty="0" smtClean="0">
                <a:latin typeface="Meiryo UI" panose="020B0604030504040204" pitchFamily="50" charset="-128"/>
                <a:ea typeface="Meiryo UI" panose="020B0604030504040204" pitchFamily="50" charset="-128"/>
              </a:rPr>
              <a:t>緑色</a:t>
            </a:r>
            <a:r>
              <a:rPr lang="ja-JP" altLang="en-US" sz="2400" b="1" dirty="0">
                <a:latin typeface="Meiryo UI" panose="020B0604030504040204" pitchFamily="50" charset="-128"/>
                <a:ea typeface="Meiryo UI" panose="020B0604030504040204" pitchFamily="50" charset="-128"/>
              </a:rPr>
              <a:t>－</a:t>
            </a:r>
            <a:endParaRPr kumimoji="1" lang="ja-JP" altLang="en-US" sz="2400" b="1" dirty="0">
              <a:latin typeface="Meiryo UI" panose="020B0604030504040204" pitchFamily="50" charset="-128"/>
              <a:ea typeface="Meiryo UI" panose="020B0604030504040204" pitchFamily="50" charset="-128"/>
            </a:endParaRPr>
          </a:p>
        </p:txBody>
      </p:sp>
      <p:sp>
        <p:nvSpPr>
          <p:cNvPr id="15" name="テキスト ボックス 14"/>
          <p:cNvSpPr txBox="1"/>
          <p:nvPr/>
        </p:nvSpPr>
        <p:spPr>
          <a:xfrm>
            <a:off x="8055272" y="1834298"/>
            <a:ext cx="339582" cy="430887"/>
          </a:xfrm>
          <a:prstGeom prst="rect">
            <a:avLst/>
          </a:prstGeom>
          <a:solidFill>
            <a:schemeClr val="bg1"/>
          </a:solidFill>
          <a:ln>
            <a:solidFill>
              <a:schemeClr val="bg1">
                <a:lumMod val="50000"/>
              </a:schemeClr>
            </a:solidFill>
          </a:ln>
        </p:spPr>
        <p:txBody>
          <a:bodyPr wrap="square" lIns="0" tIns="0" rIns="0" bIns="0" rtlCol="0" anchor="ctr" anchorCtr="1">
            <a:spAutoFit/>
          </a:bodyPr>
          <a:lstStyle/>
          <a:p>
            <a:r>
              <a:rPr kumimoji="1" lang="ja-JP" altLang="en-US" sz="2800" b="1" dirty="0" smtClean="0">
                <a:latin typeface="Meiryo UI" panose="020B0604030504040204" pitchFamily="50" charset="-128"/>
                <a:ea typeface="Meiryo UI" panose="020B0604030504040204" pitchFamily="50" charset="-128"/>
              </a:rPr>
              <a:t>＋</a:t>
            </a:r>
            <a:endParaRPr kumimoji="1" lang="ja-JP" altLang="en-US" sz="2800" b="1" dirty="0">
              <a:latin typeface="Meiryo UI" panose="020B0604030504040204" pitchFamily="50" charset="-128"/>
              <a:ea typeface="Meiryo UI" panose="020B0604030504040204" pitchFamily="50" charset="-128"/>
            </a:endParaRPr>
          </a:p>
        </p:txBody>
      </p:sp>
      <p:sp>
        <p:nvSpPr>
          <p:cNvPr id="17" name="テキスト ボックス 16"/>
          <p:cNvSpPr txBox="1"/>
          <p:nvPr/>
        </p:nvSpPr>
        <p:spPr>
          <a:xfrm>
            <a:off x="5122419" y="1834298"/>
            <a:ext cx="340817" cy="430887"/>
          </a:xfrm>
          <a:prstGeom prst="rect">
            <a:avLst/>
          </a:prstGeom>
          <a:solidFill>
            <a:schemeClr val="bg1"/>
          </a:solidFill>
          <a:ln>
            <a:solidFill>
              <a:schemeClr val="bg1">
                <a:lumMod val="50000"/>
              </a:schemeClr>
            </a:solidFill>
          </a:ln>
        </p:spPr>
        <p:txBody>
          <a:bodyPr wrap="square" lIns="0" tIns="0" rIns="0" bIns="0" rtlCol="0" anchor="ctr" anchorCtr="1">
            <a:spAutoFit/>
          </a:bodyPr>
          <a:lstStyle/>
          <a:p>
            <a:r>
              <a:rPr kumimoji="1" lang="ja-JP" altLang="en-US" sz="2800" b="1" dirty="0" smtClean="0">
                <a:latin typeface="Meiryo UI" panose="020B0604030504040204" pitchFamily="50" charset="-128"/>
                <a:ea typeface="Meiryo UI" panose="020B0604030504040204" pitchFamily="50" charset="-128"/>
              </a:rPr>
              <a:t>＋</a:t>
            </a:r>
            <a:endParaRPr kumimoji="1" lang="ja-JP" altLang="en-US" sz="2800" b="1" dirty="0">
              <a:latin typeface="Meiryo UI" panose="020B0604030504040204" pitchFamily="50" charset="-128"/>
              <a:ea typeface="Meiryo UI" panose="020B0604030504040204" pitchFamily="50" charset="-128"/>
            </a:endParaRPr>
          </a:p>
        </p:txBody>
      </p:sp>
      <p:sp>
        <p:nvSpPr>
          <p:cNvPr id="18" name="テキスト ボックス 17"/>
          <p:cNvSpPr txBox="1"/>
          <p:nvPr/>
        </p:nvSpPr>
        <p:spPr>
          <a:xfrm>
            <a:off x="5640523" y="1850511"/>
            <a:ext cx="333087" cy="430887"/>
          </a:xfrm>
          <a:prstGeom prst="rect">
            <a:avLst/>
          </a:prstGeom>
          <a:solidFill>
            <a:schemeClr val="bg1"/>
          </a:solidFill>
          <a:ln>
            <a:solidFill>
              <a:schemeClr val="bg1">
                <a:lumMod val="50000"/>
              </a:schemeClr>
            </a:solidFill>
          </a:ln>
        </p:spPr>
        <p:txBody>
          <a:bodyPr wrap="square" lIns="0" tIns="0" rIns="0" bIns="0" rtlCol="0" anchor="ctr" anchorCtr="1">
            <a:spAutoFit/>
          </a:bodyPr>
          <a:lstStyle/>
          <a:p>
            <a:r>
              <a:rPr kumimoji="1" lang="ja-JP" altLang="en-US" sz="2800" b="1" dirty="0" err="1" smtClean="0">
                <a:latin typeface="Meiryo UI" panose="020B0604030504040204" pitchFamily="50" charset="-128"/>
                <a:ea typeface="Meiryo UI" panose="020B0604030504040204" pitchFamily="50" charset="-128"/>
              </a:rPr>
              <a:t>ー</a:t>
            </a:r>
            <a:endParaRPr kumimoji="1" lang="ja-JP" altLang="en-US" sz="2800" b="1" dirty="0">
              <a:latin typeface="Meiryo UI" panose="020B0604030504040204" pitchFamily="50" charset="-128"/>
              <a:ea typeface="Meiryo UI" panose="020B0604030504040204" pitchFamily="50" charset="-128"/>
            </a:endParaRPr>
          </a:p>
        </p:txBody>
      </p:sp>
      <p:sp>
        <p:nvSpPr>
          <p:cNvPr id="19" name="テキスト ボックス 18"/>
          <p:cNvSpPr txBox="1"/>
          <p:nvPr/>
        </p:nvSpPr>
        <p:spPr>
          <a:xfrm>
            <a:off x="2671606" y="1807975"/>
            <a:ext cx="369664" cy="430887"/>
          </a:xfrm>
          <a:prstGeom prst="rect">
            <a:avLst/>
          </a:prstGeom>
          <a:solidFill>
            <a:schemeClr val="bg1"/>
          </a:solidFill>
          <a:ln>
            <a:solidFill>
              <a:schemeClr val="bg1">
                <a:lumMod val="50000"/>
              </a:schemeClr>
            </a:solidFill>
          </a:ln>
        </p:spPr>
        <p:txBody>
          <a:bodyPr wrap="square" lIns="0" tIns="0" rIns="0" bIns="0" rtlCol="0" anchor="ctr" anchorCtr="1">
            <a:spAutoFit/>
          </a:bodyPr>
          <a:lstStyle/>
          <a:p>
            <a:r>
              <a:rPr kumimoji="1" lang="ja-JP" altLang="en-US" sz="2800" b="1" dirty="0" err="1" smtClean="0">
                <a:latin typeface="Meiryo UI" panose="020B0604030504040204" pitchFamily="50" charset="-128"/>
                <a:ea typeface="Meiryo UI" panose="020B0604030504040204" pitchFamily="50" charset="-128"/>
              </a:rPr>
              <a:t>ー</a:t>
            </a:r>
            <a:endParaRPr kumimoji="1" lang="ja-JP" altLang="en-US" sz="2800" b="1" dirty="0">
              <a:latin typeface="Meiryo UI" panose="020B0604030504040204" pitchFamily="50" charset="-128"/>
              <a:ea typeface="Meiryo UI" panose="020B0604030504040204" pitchFamily="50" charset="-128"/>
            </a:endParaRPr>
          </a:p>
        </p:txBody>
      </p:sp>
      <p:sp>
        <p:nvSpPr>
          <p:cNvPr id="25" name="タイトル 1"/>
          <p:cNvSpPr>
            <a:spLocks noGrp="1"/>
          </p:cNvSpPr>
          <p:nvPr>
            <p:ph type="title"/>
          </p:nvPr>
        </p:nvSpPr>
        <p:spPr>
          <a:xfrm>
            <a:off x="1675922" y="43062"/>
            <a:ext cx="8602405" cy="866068"/>
          </a:xfrm>
        </p:spPr>
        <p:txBody>
          <a:bodyPr>
            <a:normAutofit fontScale="90000"/>
          </a:bodyPr>
          <a:lstStyle/>
          <a:p>
            <a:r>
              <a:rPr lang="ja-JP" altLang="en-US" sz="4800" dirty="0" smtClean="0">
                <a:latin typeface="Meiryo UI" panose="020B0604030504040204" pitchFamily="50" charset="-128"/>
                <a:ea typeface="Meiryo UI" panose="020B0604030504040204" pitchFamily="50" charset="-128"/>
              </a:rPr>
              <a:t>発光ダイオードを</a:t>
            </a:r>
            <a:r>
              <a:rPr lang="ja-JP" altLang="en-US" sz="4800" dirty="0">
                <a:latin typeface="Meiryo UI" panose="020B0604030504040204" pitchFamily="50" charset="-128"/>
                <a:ea typeface="Meiryo UI" panose="020B0604030504040204" pitchFamily="50" charset="-128"/>
              </a:rPr>
              <a:t>光</a:t>
            </a:r>
            <a:r>
              <a:rPr lang="ja-JP" altLang="en-US" sz="4800" dirty="0" smtClean="0">
                <a:latin typeface="Meiryo UI" panose="020B0604030504040204" pitchFamily="50" charset="-128"/>
                <a:ea typeface="Meiryo UI" panose="020B0604030504040204" pitchFamily="50" charset="-128"/>
              </a:rPr>
              <a:t>らせる回路を作ろう</a:t>
            </a:r>
            <a:endParaRPr kumimoji="1" lang="ja-JP" altLang="en-US" sz="4800" dirty="0">
              <a:latin typeface="Meiryo UI" panose="020B0604030504040204" pitchFamily="50" charset="-128"/>
              <a:ea typeface="Meiryo UI" panose="020B0604030504040204" pitchFamily="50" charset="-128"/>
            </a:endParaRPr>
          </a:p>
        </p:txBody>
      </p:sp>
      <p:sp>
        <p:nvSpPr>
          <p:cNvPr id="24" name="テキスト ボックス 23"/>
          <p:cNvSpPr txBox="1"/>
          <p:nvPr/>
        </p:nvSpPr>
        <p:spPr>
          <a:xfrm>
            <a:off x="9631218" y="5374016"/>
            <a:ext cx="1280160" cy="400110"/>
          </a:xfrm>
          <a:prstGeom prst="rect">
            <a:avLst/>
          </a:prstGeom>
          <a:solidFill>
            <a:schemeClr val="bg1"/>
          </a:solidFill>
          <a:ln>
            <a:solidFill>
              <a:schemeClr val="bg1">
                <a:lumMod val="50000"/>
              </a:schemeClr>
            </a:solidFill>
          </a:ln>
        </p:spPr>
        <p:txBody>
          <a:bodyPr wrap="square" rtlCol="0" anchor="ctr">
            <a:spAutoFit/>
          </a:bodyPr>
          <a:lstStyle/>
          <a:p>
            <a:pPr algn="ctr"/>
            <a:r>
              <a:rPr kumimoji="1" lang="ja-JP" altLang="en-US" sz="2000" b="1" dirty="0" smtClean="0">
                <a:latin typeface="Meiryo UI" panose="020B0604030504040204" pitchFamily="50" charset="-128"/>
                <a:ea typeface="Meiryo UI" panose="020B0604030504040204" pitchFamily="50" charset="-128"/>
              </a:rPr>
              <a:t>スイッチ</a:t>
            </a:r>
            <a:endParaRPr kumimoji="1" lang="ja-JP" altLang="en-US" sz="2000" b="1" dirty="0">
              <a:latin typeface="Meiryo UI" panose="020B0604030504040204" pitchFamily="50" charset="-128"/>
              <a:ea typeface="Meiryo UI" panose="020B0604030504040204" pitchFamily="50" charset="-128"/>
            </a:endParaRPr>
          </a:p>
        </p:txBody>
      </p:sp>
      <p:sp>
        <p:nvSpPr>
          <p:cNvPr id="26" name="動作設定ボタン: 進む/次へ 25">
            <a:hlinkClick r:id="" action="ppaction://hlinkshowjump?jump=nextslide" highlightClick="1"/>
          </p:cNvPr>
          <p:cNvSpPr/>
          <p:nvPr/>
        </p:nvSpPr>
        <p:spPr>
          <a:xfrm>
            <a:off x="11385753" y="6209071"/>
            <a:ext cx="634181" cy="516194"/>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7895257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51471" y="287684"/>
            <a:ext cx="6932802" cy="928309"/>
          </a:xfrm>
        </p:spPr>
        <p:txBody>
          <a:bodyPr>
            <a:normAutofit fontScale="90000"/>
          </a:bodyPr>
          <a:lstStyle/>
          <a:p>
            <a:pPr algn="ctr"/>
            <a:r>
              <a:rPr kumimoji="1" lang="en-US" altLang="ja-JP" dirty="0" smtClean="0">
                <a:latin typeface="Meiryo UI" panose="020B0604030504040204" pitchFamily="50" charset="-128"/>
                <a:ea typeface="Meiryo UI" panose="020B0604030504040204" pitchFamily="50" charset="-128"/>
              </a:rPr>
              <a:t>MESH</a:t>
            </a:r>
            <a:r>
              <a:rPr kumimoji="1" lang="ja-JP" altLang="en-US" dirty="0" smtClean="0">
                <a:latin typeface="Meiryo UI" panose="020B0604030504040204" pitchFamily="50" charset="-128"/>
                <a:ea typeface="Meiryo UI" panose="020B0604030504040204" pitchFamily="50" charset="-128"/>
              </a:rPr>
              <a:t>（メッシュ）とは</a:t>
            </a:r>
            <a:endParaRPr kumimoji="1" lang="ja-JP" altLang="en-US" dirty="0">
              <a:latin typeface="Meiryo UI" panose="020B0604030504040204" pitchFamily="50" charset="-128"/>
              <a:ea typeface="Meiryo UI" panose="020B0604030504040204" pitchFamily="50" charset="-128"/>
            </a:endParaRPr>
          </a:p>
        </p:txBody>
      </p:sp>
      <p:sp>
        <p:nvSpPr>
          <p:cNvPr id="18" name="説明ボタン">
            <a:hlinkClick r:id="rId3" action="ppaction://hlinksldjump"/>
          </p:cNvPr>
          <p:cNvSpPr/>
          <p:nvPr/>
        </p:nvSpPr>
        <p:spPr>
          <a:xfrm>
            <a:off x="9617191" y="222801"/>
            <a:ext cx="1768562" cy="457008"/>
          </a:xfrm>
          <a:prstGeom prst="roundRect">
            <a:avLst/>
          </a:prstGeom>
          <a:solidFill>
            <a:srgbClr val="FF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smtClean="0">
                <a:latin typeface="Meiryo UI" panose="020B0604030504040204" pitchFamily="50" charset="-128"/>
                <a:ea typeface="Meiryo UI" panose="020B0604030504040204" pitchFamily="50" charset="-128"/>
              </a:rPr>
              <a:t>説明動画開始</a:t>
            </a:r>
            <a:endParaRPr kumimoji="1" lang="ja-JP" altLang="en-US" sz="2000" b="1" dirty="0">
              <a:latin typeface="Meiryo UI" panose="020B0604030504040204" pitchFamily="50" charset="-128"/>
              <a:ea typeface="Meiryo UI" panose="020B0604030504040204" pitchFamily="50" charset="-128"/>
            </a:endParaRPr>
          </a:p>
        </p:txBody>
      </p:sp>
      <p:sp>
        <p:nvSpPr>
          <p:cNvPr id="19" name="テキスト ボックス 18"/>
          <p:cNvSpPr txBox="1"/>
          <p:nvPr/>
        </p:nvSpPr>
        <p:spPr>
          <a:xfrm>
            <a:off x="1191477" y="1537288"/>
            <a:ext cx="9853948" cy="954107"/>
          </a:xfrm>
          <a:prstGeom prst="rect">
            <a:avLst/>
          </a:prstGeom>
          <a:noFill/>
        </p:spPr>
        <p:txBody>
          <a:bodyPr wrap="square" rtlCol="0">
            <a:spAutoFit/>
          </a:bodyPr>
          <a:lstStyle/>
          <a:p>
            <a:r>
              <a:rPr kumimoji="1" lang="ja-JP" altLang="en-US" sz="2800" dirty="0" smtClean="0">
                <a:latin typeface="Meiryo UI" panose="020B0604030504040204" pitchFamily="50" charset="-128"/>
                <a:ea typeface="Meiryo UI" panose="020B0604030504040204" pitchFamily="50" charset="-128"/>
              </a:rPr>
              <a:t>各センサー付ブロックを</a:t>
            </a:r>
            <a:r>
              <a:rPr kumimoji="1" lang="en-US" altLang="ja-JP" sz="2800" dirty="0" smtClean="0">
                <a:latin typeface="Meiryo UI" panose="020B0604030504040204" pitchFamily="50" charset="-128"/>
                <a:ea typeface="Meiryo UI" panose="020B0604030504040204" pitchFamily="50" charset="-128"/>
              </a:rPr>
              <a:t>MESH</a:t>
            </a:r>
            <a:r>
              <a:rPr kumimoji="1" lang="ja-JP" altLang="en-US" sz="2800" dirty="0" smtClean="0">
                <a:latin typeface="Meiryo UI" panose="020B0604030504040204" pitchFamily="50" charset="-128"/>
                <a:ea typeface="Meiryo UI" panose="020B0604030504040204" pitchFamily="50" charset="-128"/>
              </a:rPr>
              <a:t>アプリと無線でつなげて使用します</a:t>
            </a:r>
            <a:endParaRPr kumimoji="1" lang="en-US" altLang="ja-JP" sz="2800" dirty="0" smtClean="0">
              <a:latin typeface="Meiryo UI" panose="020B0604030504040204" pitchFamily="50" charset="-128"/>
              <a:ea typeface="Meiryo UI" panose="020B0604030504040204" pitchFamily="50" charset="-128"/>
            </a:endParaRPr>
          </a:p>
          <a:p>
            <a:r>
              <a:rPr kumimoji="1" lang="en-US" altLang="ja-JP" sz="2800" dirty="0" smtClean="0">
                <a:latin typeface="Meiryo UI" panose="020B0604030504040204" pitchFamily="50" charset="-128"/>
                <a:ea typeface="Meiryo UI" panose="020B0604030504040204" pitchFamily="50" charset="-128"/>
              </a:rPr>
              <a:t>MESH</a:t>
            </a:r>
            <a:r>
              <a:rPr kumimoji="1" lang="ja-JP" altLang="en-US" sz="2800" dirty="0" smtClean="0">
                <a:latin typeface="Meiryo UI" panose="020B0604030504040204" pitchFamily="50" charset="-128"/>
                <a:ea typeface="Meiryo UI" panose="020B0604030504040204" pitchFamily="50" charset="-128"/>
              </a:rPr>
              <a:t>アプリで作成したプログラムがセンサーに反応して実行されます</a:t>
            </a:r>
            <a:endParaRPr kumimoji="1" lang="en-US" altLang="ja-JP" sz="2800" dirty="0" smtClean="0">
              <a:latin typeface="Meiryo UI" panose="020B0604030504040204" pitchFamily="50" charset="-128"/>
              <a:ea typeface="Meiryo UI" panose="020B0604030504040204" pitchFamily="50" charset="-128"/>
            </a:endParaRPr>
          </a:p>
        </p:txBody>
      </p:sp>
      <p:pic>
        <p:nvPicPr>
          <p:cNvPr id="6" name="図 5"/>
          <p:cNvPicPr>
            <a:picLocks noChangeAspect="1"/>
          </p:cNvPicPr>
          <p:nvPr/>
        </p:nvPicPr>
        <p:blipFill>
          <a:blip r:embed="rId4"/>
          <a:stretch>
            <a:fillRect/>
          </a:stretch>
        </p:blipFill>
        <p:spPr>
          <a:xfrm>
            <a:off x="8282745" y="3695448"/>
            <a:ext cx="961404" cy="1934391"/>
          </a:xfrm>
          <a:prstGeom prst="rect">
            <a:avLst/>
          </a:prstGeom>
        </p:spPr>
      </p:pic>
      <p:pic>
        <p:nvPicPr>
          <p:cNvPr id="7" name="図 6"/>
          <p:cNvPicPr>
            <a:picLocks noChangeAspect="1"/>
          </p:cNvPicPr>
          <p:nvPr/>
        </p:nvPicPr>
        <p:blipFill>
          <a:blip r:embed="rId5"/>
          <a:stretch>
            <a:fillRect/>
          </a:stretch>
        </p:blipFill>
        <p:spPr>
          <a:xfrm>
            <a:off x="6434013" y="3731686"/>
            <a:ext cx="953124" cy="1861918"/>
          </a:xfrm>
          <a:prstGeom prst="rect">
            <a:avLst/>
          </a:prstGeom>
        </p:spPr>
      </p:pic>
      <p:pic>
        <p:nvPicPr>
          <p:cNvPr id="8" name="図 7"/>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779425" y="3720068"/>
            <a:ext cx="2227201" cy="2227201"/>
          </a:xfrm>
          <a:prstGeom prst="rect">
            <a:avLst/>
          </a:prstGeom>
        </p:spPr>
      </p:pic>
      <p:sp>
        <p:nvSpPr>
          <p:cNvPr id="9" name="テキスト ボックス 8"/>
          <p:cNvSpPr txBox="1"/>
          <p:nvPr/>
        </p:nvSpPr>
        <p:spPr>
          <a:xfrm>
            <a:off x="6216009" y="2754494"/>
            <a:ext cx="1337766" cy="830997"/>
          </a:xfrm>
          <a:prstGeom prst="rect">
            <a:avLst/>
          </a:prstGeom>
          <a:noFill/>
        </p:spPr>
        <p:txBody>
          <a:bodyPr wrap="square" rtlCol="0">
            <a:spAutoFit/>
          </a:bodyPr>
          <a:lstStyle/>
          <a:p>
            <a:pPr algn="ctr"/>
            <a:r>
              <a:rPr lang="ja-JP" altLang="en-US" sz="2400" dirty="0" smtClean="0">
                <a:latin typeface="Meiryo UI" panose="020B0604030504040204" pitchFamily="50" charset="-128"/>
                <a:ea typeface="Meiryo UI" panose="020B0604030504040204" pitchFamily="50" charset="-128"/>
              </a:rPr>
              <a:t>明るさ</a:t>
            </a:r>
            <a:endParaRPr lang="en-US" altLang="ja-JP" sz="2400" dirty="0" smtClean="0">
              <a:latin typeface="Meiryo UI" panose="020B0604030504040204" pitchFamily="50" charset="-128"/>
              <a:ea typeface="Meiryo UI" panose="020B0604030504040204" pitchFamily="50" charset="-128"/>
            </a:endParaRPr>
          </a:p>
          <a:p>
            <a:pPr algn="ctr"/>
            <a:r>
              <a:rPr lang="ja-JP" altLang="en-US" sz="2400" dirty="0" smtClean="0">
                <a:latin typeface="Meiryo UI" panose="020B0604030504040204" pitchFamily="50" charset="-128"/>
                <a:ea typeface="Meiryo UI" panose="020B0604030504040204" pitchFamily="50" charset="-128"/>
              </a:rPr>
              <a:t>ブロック</a:t>
            </a:r>
            <a:endParaRPr kumimoji="1" lang="ja-JP" altLang="en-US" sz="2400" dirty="0">
              <a:latin typeface="Meiryo UI" panose="020B0604030504040204" pitchFamily="50" charset="-128"/>
              <a:ea typeface="Meiryo UI" panose="020B0604030504040204" pitchFamily="50" charset="-128"/>
            </a:endParaRPr>
          </a:p>
        </p:txBody>
      </p:sp>
      <p:sp>
        <p:nvSpPr>
          <p:cNvPr id="10" name="テキスト ボックス 9"/>
          <p:cNvSpPr txBox="1"/>
          <p:nvPr/>
        </p:nvSpPr>
        <p:spPr>
          <a:xfrm>
            <a:off x="8338704" y="2754494"/>
            <a:ext cx="1159706" cy="830997"/>
          </a:xfrm>
          <a:prstGeom prst="rect">
            <a:avLst/>
          </a:prstGeom>
          <a:noFill/>
        </p:spPr>
        <p:txBody>
          <a:bodyPr wrap="square" rtlCol="0">
            <a:spAutoFit/>
          </a:bodyPr>
          <a:lstStyle/>
          <a:p>
            <a:pPr algn="ctr"/>
            <a:r>
              <a:rPr lang="en-US" altLang="ja-JP" sz="2400" dirty="0" smtClean="0">
                <a:latin typeface="Meiryo UI" panose="020B0604030504040204" pitchFamily="50" charset="-128"/>
                <a:ea typeface="Meiryo UI" panose="020B0604030504040204" pitchFamily="50" charset="-128"/>
              </a:rPr>
              <a:t>GPIO</a:t>
            </a:r>
          </a:p>
          <a:p>
            <a:pPr algn="ctr"/>
            <a:r>
              <a:rPr lang="ja-JP" altLang="en-US" sz="2400" dirty="0" smtClean="0">
                <a:latin typeface="Meiryo UI" panose="020B0604030504040204" pitchFamily="50" charset="-128"/>
                <a:ea typeface="Meiryo UI" panose="020B0604030504040204" pitchFamily="50" charset="-128"/>
              </a:rPr>
              <a:t>ブロック</a:t>
            </a:r>
            <a:endParaRPr kumimoji="1" lang="ja-JP" altLang="en-US" sz="2400" dirty="0">
              <a:latin typeface="Meiryo UI" panose="020B0604030504040204" pitchFamily="50" charset="-128"/>
              <a:ea typeface="Meiryo UI" panose="020B0604030504040204" pitchFamily="50" charset="-128"/>
            </a:endParaRPr>
          </a:p>
        </p:txBody>
      </p:sp>
      <p:sp>
        <p:nvSpPr>
          <p:cNvPr id="11" name="テキスト ボックス 10"/>
          <p:cNvSpPr txBox="1"/>
          <p:nvPr/>
        </p:nvSpPr>
        <p:spPr>
          <a:xfrm>
            <a:off x="10096905" y="2889071"/>
            <a:ext cx="1909721" cy="830997"/>
          </a:xfrm>
          <a:prstGeom prst="rect">
            <a:avLst/>
          </a:prstGeom>
          <a:noFill/>
        </p:spPr>
        <p:txBody>
          <a:bodyPr wrap="square" rtlCol="0">
            <a:spAutoFit/>
          </a:bodyPr>
          <a:lstStyle/>
          <a:p>
            <a:pPr algn="ctr"/>
            <a:r>
              <a:rPr lang="ja-JP" altLang="en-US" sz="2400" dirty="0" smtClean="0">
                <a:latin typeface="Meiryo UI" panose="020B0604030504040204" pitchFamily="50" charset="-128"/>
                <a:ea typeface="Meiryo UI" panose="020B0604030504040204" pitchFamily="50" charset="-128"/>
              </a:rPr>
              <a:t>プログラミング</a:t>
            </a:r>
            <a:endParaRPr lang="en-US" altLang="ja-JP" sz="2400" dirty="0" smtClean="0">
              <a:latin typeface="Meiryo UI" panose="020B0604030504040204" pitchFamily="50" charset="-128"/>
              <a:ea typeface="Meiryo UI" panose="020B0604030504040204" pitchFamily="50" charset="-128"/>
            </a:endParaRPr>
          </a:p>
          <a:p>
            <a:pPr algn="ctr"/>
            <a:r>
              <a:rPr lang="ja-JP" altLang="en-US" sz="2400" dirty="0" smtClean="0">
                <a:latin typeface="Meiryo UI" panose="020B0604030504040204" pitchFamily="50" charset="-128"/>
                <a:ea typeface="Meiryo UI" panose="020B0604030504040204" pitchFamily="50" charset="-128"/>
              </a:rPr>
              <a:t>スイッチ</a:t>
            </a:r>
            <a:endParaRPr kumimoji="1" lang="ja-JP" altLang="en-US" sz="2400" dirty="0">
              <a:latin typeface="Meiryo UI" panose="020B0604030504040204" pitchFamily="50" charset="-128"/>
              <a:ea typeface="Meiryo UI" panose="020B0604030504040204" pitchFamily="50" charset="-128"/>
            </a:endParaRPr>
          </a:p>
        </p:txBody>
      </p:sp>
      <p:sp>
        <p:nvSpPr>
          <p:cNvPr id="12" name="テキスト ボックス 11"/>
          <p:cNvSpPr txBox="1"/>
          <p:nvPr/>
        </p:nvSpPr>
        <p:spPr>
          <a:xfrm>
            <a:off x="1822956" y="5593604"/>
            <a:ext cx="1992573" cy="461665"/>
          </a:xfrm>
          <a:prstGeom prst="rect">
            <a:avLst/>
          </a:prstGeom>
          <a:noFill/>
        </p:spPr>
        <p:txBody>
          <a:bodyPr wrap="square" rtlCol="0">
            <a:spAutoFit/>
          </a:bodyPr>
          <a:lstStyle/>
          <a:p>
            <a:r>
              <a:rPr lang="en-US" altLang="ja-JP" sz="2400" dirty="0" smtClean="0">
                <a:latin typeface="Meiryo UI" panose="020B0604030504040204" pitchFamily="50" charset="-128"/>
                <a:ea typeface="Meiryo UI" panose="020B0604030504040204" pitchFamily="50" charset="-128"/>
              </a:rPr>
              <a:t>MESH</a:t>
            </a:r>
            <a:r>
              <a:rPr lang="ja-JP" altLang="en-US" sz="2400" dirty="0" smtClean="0">
                <a:latin typeface="Meiryo UI" panose="020B0604030504040204" pitchFamily="50" charset="-128"/>
                <a:ea typeface="Meiryo UI" panose="020B0604030504040204" pitchFamily="50" charset="-128"/>
              </a:rPr>
              <a:t>アプリ</a:t>
            </a:r>
            <a:endParaRPr kumimoji="1" lang="ja-JP" altLang="en-US" sz="2400" dirty="0">
              <a:latin typeface="Meiryo UI" panose="020B0604030504040204" pitchFamily="50" charset="-128"/>
              <a:ea typeface="Meiryo UI" panose="020B0604030504040204" pitchFamily="50" charset="-128"/>
            </a:endParaRPr>
          </a:p>
        </p:txBody>
      </p:sp>
      <p:pic>
        <p:nvPicPr>
          <p:cNvPr id="13" name="図 12"/>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rot="1822553">
            <a:off x="5573523" y="2777503"/>
            <a:ext cx="697161" cy="835246"/>
          </a:xfrm>
          <a:prstGeom prst="rect">
            <a:avLst/>
          </a:prstGeom>
        </p:spPr>
      </p:pic>
      <p:pic>
        <p:nvPicPr>
          <p:cNvPr id="14" name="図 13"/>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rot="1822553">
            <a:off x="7593318" y="2741264"/>
            <a:ext cx="697161" cy="835246"/>
          </a:xfrm>
          <a:prstGeom prst="rect">
            <a:avLst/>
          </a:prstGeom>
        </p:spPr>
      </p:pic>
      <p:sp>
        <p:nvSpPr>
          <p:cNvPr id="15" name="四角形吹き出し 14"/>
          <p:cNvSpPr/>
          <p:nvPr/>
        </p:nvSpPr>
        <p:spPr>
          <a:xfrm>
            <a:off x="5410194" y="5880721"/>
            <a:ext cx="2143581" cy="844795"/>
          </a:xfrm>
          <a:prstGeom prst="wedgeRectCallout">
            <a:avLst>
              <a:gd name="adj1" fmla="val -8319"/>
              <a:gd name="adj2" fmla="val -128953"/>
            </a:avLst>
          </a:prstGeom>
          <a:solidFill>
            <a:srgbClr val="FFFFCC"/>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latin typeface="Meiryo UI" panose="020B0604030504040204" pitchFamily="50" charset="-128"/>
                <a:ea typeface="Meiryo UI" panose="020B0604030504040204" pitchFamily="50" charset="-128"/>
              </a:rPr>
              <a:t>センターが外の</a:t>
            </a:r>
            <a:endParaRPr kumimoji="1" lang="en-US" altLang="ja-JP" dirty="0" smtClean="0">
              <a:solidFill>
                <a:schemeClr val="tx1"/>
              </a:solidFill>
              <a:latin typeface="Meiryo UI" panose="020B0604030504040204" pitchFamily="50" charset="-128"/>
              <a:ea typeface="Meiryo UI" panose="020B0604030504040204" pitchFamily="50" charset="-128"/>
            </a:endParaRPr>
          </a:p>
          <a:p>
            <a:pPr algn="ctr"/>
            <a:r>
              <a:rPr kumimoji="1" lang="ja-JP" altLang="en-US" dirty="0" smtClean="0">
                <a:solidFill>
                  <a:schemeClr val="tx1"/>
                </a:solidFill>
                <a:latin typeface="Meiryo UI" panose="020B0604030504040204" pitchFamily="50" charset="-128"/>
                <a:ea typeface="Meiryo UI" panose="020B0604030504040204" pitchFamily="50" charset="-128"/>
              </a:rPr>
              <a:t>明るさを測ります</a:t>
            </a:r>
            <a:endParaRPr kumimoji="1" lang="ja-JP" altLang="en-US" dirty="0">
              <a:solidFill>
                <a:schemeClr val="tx1"/>
              </a:solidFill>
              <a:latin typeface="Meiryo UI" panose="020B0604030504040204" pitchFamily="50" charset="-128"/>
              <a:ea typeface="Meiryo UI" panose="020B0604030504040204" pitchFamily="50" charset="-128"/>
            </a:endParaRPr>
          </a:p>
        </p:txBody>
      </p:sp>
      <p:sp>
        <p:nvSpPr>
          <p:cNvPr id="16" name="四角形吹き出し 15"/>
          <p:cNvSpPr/>
          <p:nvPr/>
        </p:nvSpPr>
        <p:spPr>
          <a:xfrm>
            <a:off x="8114985" y="5882699"/>
            <a:ext cx="2143581" cy="844795"/>
          </a:xfrm>
          <a:prstGeom prst="wedgeRectCallout">
            <a:avLst>
              <a:gd name="adj1" fmla="val -9274"/>
              <a:gd name="adj2" fmla="val -90180"/>
            </a:avLst>
          </a:prstGeom>
          <a:solidFill>
            <a:srgbClr val="FFFFCC"/>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latin typeface="Meiryo UI" panose="020B0604030504040204" pitchFamily="50" charset="-128"/>
                <a:ea typeface="Meiryo UI" panose="020B0604030504040204" pitchFamily="50" charset="-128"/>
              </a:rPr>
              <a:t>スイッチの</a:t>
            </a:r>
            <a:r>
              <a:rPr kumimoji="1" lang="en-US" altLang="ja-JP" dirty="0" smtClean="0">
                <a:solidFill>
                  <a:schemeClr val="tx1"/>
                </a:solidFill>
                <a:latin typeface="Meiryo UI" panose="020B0604030504040204" pitchFamily="50" charset="-128"/>
                <a:ea typeface="Meiryo UI" panose="020B0604030504040204" pitchFamily="50" charset="-128"/>
              </a:rPr>
              <a:t>ON/OFF</a:t>
            </a:r>
          </a:p>
          <a:p>
            <a:pPr algn="ctr"/>
            <a:r>
              <a:rPr lang="ja-JP" altLang="en-US" dirty="0" smtClean="0">
                <a:solidFill>
                  <a:schemeClr val="tx1"/>
                </a:solidFill>
                <a:latin typeface="Meiryo UI" panose="020B0604030504040204" pitchFamily="50" charset="-128"/>
                <a:ea typeface="Meiryo UI" panose="020B0604030504040204" pitchFamily="50" charset="-128"/>
              </a:rPr>
              <a:t>など</a:t>
            </a:r>
            <a:r>
              <a:rPr lang="ja-JP" altLang="en-US" dirty="0">
                <a:solidFill>
                  <a:schemeClr val="tx1"/>
                </a:solidFill>
                <a:latin typeface="Meiryo UI" panose="020B0604030504040204" pitchFamily="50" charset="-128"/>
                <a:ea typeface="Meiryo UI" panose="020B0604030504040204" pitchFamily="50" charset="-128"/>
              </a:rPr>
              <a:t>を</a:t>
            </a:r>
            <a:r>
              <a:rPr lang="ja-JP" altLang="en-US" dirty="0" smtClean="0">
                <a:solidFill>
                  <a:schemeClr val="tx1"/>
                </a:solidFill>
                <a:latin typeface="Meiryo UI" panose="020B0604030504040204" pitchFamily="50" charset="-128"/>
                <a:ea typeface="Meiryo UI" panose="020B0604030504040204" pitchFamily="50" charset="-128"/>
              </a:rPr>
              <a:t>操作できます</a:t>
            </a:r>
            <a:endParaRPr kumimoji="1" lang="ja-JP" altLang="en-US" dirty="0">
              <a:solidFill>
                <a:schemeClr val="tx1"/>
              </a:solidFill>
              <a:latin typeface="Meiryo UI" panose="020B0604030504040204" pitchFamily="50" charset="-128"/>
              <a:ea typeface="Meiryo UI" panose="020B0604030504040204" pitchFamily="50" charset="-128"/>
            </a:endParaRPr>
          </a:p>
        </p:txBody>
      </p:sp>
      <p:pic>
        <p:nvPicPr>
          <p:cNvPr id="17" name="図 16"/>
          <p:cNvPicPr>
            <a:picLocks noChangeAspect="1"/>
          </p:cNvPicPr>
          <p:nvPr/>
        </p:nvPicPr>
        <p:blipFill>
          <a:blip r:embed="rId8"/>
          <a:stretch>
            <a:fillRect/>
          </a:stretch>
        </p:blipFill>
        <p:spPr>
          <a:xfrm>
            <a:off x="228292" y="2595296"/>
            <a:ext cx="5181902" cy="2912867"/>
          </a:xfrm>
          <a:prstGeom prst="rect">
            <a:avLst/>
          </a:prstGeom>
        </p:spPr>
      </p:pic>
      <p:sp>
        <p:nvSpPr>
          <p:cNvPr id="20" name="動作設定ボタン: 進む/次へ 19">
            <a:hlinkClick r:id="" action="ppaction://hlinkshowjump?jump=nextslide" highlightClick="1"/>
          </p:cNvPr>
          <p:cNvSpPr/>
          <p:nvPr/>
        </p:nvSpPr>
        <p:spPr>
          <a:xfrm>
            <a:off x="11422622" y="193208"/>
            <a:ext cx="634181" cy="516194"/>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46133942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28292" y="139629"/>
            <a:ext cx="6932802" cy="928309"/>
          </a:xfrm>
        </p:spPr>
        <p:txBody>
          <a:bodyPr>
            <a:normAutofit fontScale="90000"/>
          </a:bodyPr>
          <a:lstStyle/>
          <a:p>
            <a:pPr algn="ctr"/>
            <a:r>
              <a:rPr kumimoji="1" lang="en-US" altLang="ja-JP" dirty="0" smtClean="0">
                <a:latin typeface="Meiryo UI" panose="020B0604030504040204" pitchFamily="50" charset="-128"/>
                <a:ea typeface="Meiryo UI" panose="020B0604030504040204" pitchFamily="50" charset="-128"/>
              </a:rPr>
              <a:t>MESH</a:t>
            </a:r>
            <a:r>
              <a:rPr kumimoji="1" lang="ja-JP" altLang="en-US" dirty="0" smtClean="0">
                <a:latin typeface="Meiryo UI" panose="020B0604030504040204" pitchFamily="50" charset="-128"/>
                <a:ea typeface="Meiryo UI" panose="020B0604030504040204" pitchFamily="50" charset="-128"/>
              </a:rPr>
              <a:t>（メッシュ）とは</a:t>
            </a:r>
            <a:endParaRPr kumimoji="1" lang="ja-JP" altLang="en-US" dirty="0">
              <a:latin typeface="Meiryo UI" panose="020B0604030504040204" pitchFamily="50" charset="-128"/>
              <a:ea typeface="Meiryo UI" panose="020B0604030504040204" pitchFamily="50" charset="-128"/>
            </a:endParaRPr>
          </a:p>
        </p:txBody>
      </p:sp>
      <p:pic>
        <p:nvPicPr>
          <p:cNvPr id="5" name="図 4"/>
          <p:cNvPicPr>
            <a:picLocks noChangeAspect="1"/>
          </p:cNvPicPr>
          <p:nvPr/>
        </p:nvPicPr>
        <p:blipFill>
          <a:blip r:embed="rId7"/>
          <a:stretch>
            <a:fillRect/>
          </a:stretch>
        </p:blipFill>
        <p:spPr>
          <a:xfrm>
            <a:off x="8282745" y="3695448"/>
            <a:ext cx="961404" cy="1934391"/>
          </a:xfrm>
          <a:prstGeom prst="rect">
            <a:avLst/>
          </a:prstGeom>
        </p:spPr>
      </p:pic>
      <p:pic>
        <p:nvPicPr>
          <p:cNvPr id="6" name="図 5"/>
          <p:cNvPicPr>
            <a:picLocks noChangeAspect="1"/>
          </p:cNvPicPr>
          <p:nvPr/>
        </p:nvPicPr>
        <p:blipFill>
          <a:blip r:embed="rId8"/>
          <a:stretch>
            <a:fillRect/>
          </a:stretch>
        </p:blipFill>
        <p:spPr>
          <a:xfrm>
            <a:off x="6434013" y="3731686"/>
            <a:ext cx="953124" cy="1861918"/>
          </a:xfrm>
          <a:prstGeom prst="rect">
            <a:avLst/>
          </a:prstGeom>
        </p:spPr>
      </p:pic>
      <p:pic>
        <p:nvPicPr>
          <p:cNvPr id="7" name="図 6"/>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9779425" y="3720068"/>
            <a:ext cx="2227201" cy="2227201"/>
          </a:xfrm>
          <a:prstGeom prst="rect">
            <a:avLst/>
          </a:prstGeom>
        </p:spPr>
      </p:pic>
      <p:sp>
        <p:nvSpPr>
          <p:cNvPr id="3" name="テキスト ボックス 2"/>
          <p:cNvSpPr txBox="1"/>
          <p:nvPr/>
        </p:nvSpPr>
        <p:spPr>
          <a:xfrm>
            <a:off x="6216009" y="2754494"/>
            <a:ext cx="1337766" cy="830997"/>
          </a:xfrm>
          <a:prstGeom prst="rect">
            <a:avLst/>
          </a:prstGeom>
          <a:noFill/>
        </p:spPr>
        <p:txBody>
          <a:bodyPr wrap="square" rtlCol="0">
            <a:spAutoFit/>
          </a:bodyPr>
          <a:lstStyle/>
          <a:p>
            <a:pPr algn="ctr"/>
            <a:r>
              <a:rPr lang="ja-JP" altLang="en-US" sz="2400" dirty="0" smtClean="0">
                <a:latin typeface="Meiryo UI" panose="020B0604030504040204" pitchFamily="50" charset="-128"/>
                <a:ea typeface="Meiryo UI" panose="020B0604030504040204" pitchFamily="50" charset="-128"/>
              </a:rPr>
              <a:t>明るさ</a:t>
            </a:r>
            <a:endParaRPr lang="en-US" altLang="ja-JP" sz="2400" dirty="0" smtClean="0">
              <a:latin typeface="Meiryo UI" panose="020B0604030504040204" pitchFamily="50" charset="-128"/>
              <a:ea typeface="Meiryo UI" panose="020B0604030504040204" pitchFamily="50" charset="-128"/>
            </a:endParaRPr>
          </a:p>
          <a:p>
            <a:pPr algn="ctr"/>
            <a:r>
              <a:rPr lang="ja-JP" altLang="en-US" sz="2400" dirty="0" smtClean="0">
                <a:latin typeface="Meiryo UI" panose="020B0604030504040204" pitchFamily="50" charset="-128"/>
                <a:ea typeface="Meiryo UI" panose="020B0604030504040204" pitchFamily="50" charset="-128"/>
              </a:rPr>
              <a:t>ブロック</a:t>
            </a:r>
            <a:endParaRPr kumimoji="1" lang="ja-JP" altLang="en-US" sz="2400" dirty="0">
              <a:latin typeface="Meiryo UI" panose="020B0604030504040204" pitchFamily="50" charset="-128"/>
              <a:ea typeface="Meiryo UI" panose="020B0604030504040204" pitchFamily="50" charset="-128"/>
            </a:endParaRPr>
          </a:p>
        </p:txBody>
      </p:sp>
      <p:sp>
        <p:nvSpPr>
          <p:cNvPr id="8" name="テキスト ボックス 7"/>
          <p:cNvSpPr txBox="1"/>
          <p:nvPr/>
        </p:nvSpPr>
        <p:spPr>
          <a:xfrm>
            <a:off x="8338704" y="2754494"/>
            <a:ext cx="1159706" cy="830997"/>
          </a:xfrm>
          <a:prstGeom prst="rect">
            <a:avLst/>
          </a:prstGeom>
          <a:noFill/>
        </p:spPr>
        <p:txBody>
          <a:bodyPr wrap="square" rtlCol="0">
            <a:spAutoFit/>
          </a:bodyPr>
          <a:lstStyle/>
          <a:p>
            <a:pPr algn="ctr"/>
            <a:r>
              <a:rPr lang="en-US" altLang="ja-JP" sz="2400" dirty="0" smtClean="0">
                <a:latin typeface="Meiryo UI" panose="020B0604030504040204" pitchFamily="50" charset="-128"/>
                <a:ea typeface="Meiryo UI" panose="020B0604030504040204" pitchFamily="50" charset="-128"/>
              </a:rPr>
              <a:t>GPIO</a:t>
            </a:r>
          </a:p>
          <a:p>
            <a:pPr algn="ctr"/>
            <a:r>
              <a:rPr lang="ja-JP" altLang="en-US" sz="2400" dirty="0" smtClean="0">
                <a:latin typeface="Meiryo UI" panose="020B0604030504040204" pitchFamily="50" charset="-128"/>
                <a:ea typeface="Meiryo UI" panose="020B0604030504040204" pitchFamily="50" charset="-128"/>
              </a:rPr>
              <a:t>ブロック</a:t>
            </a:r>
            <a:endParaRPr kumimoji="1" lang="ja-JP" altLang="en-US" sz="2400" dirty="0">
              <a:latin typeface="Meiryo UI" panose="020B0604030504040204" pitchFamily="50" charset="-128"/>
              <a:ea typeface="Meiryo UI" panose="020B0604030504040204" pitchFamily="50" charset="-128"/>
            </a:endParaRPr>
          </a:p>
        </p:txBody>
      </p:sp>
      <p:sp>
        <p:nvSpPr>
          <p:cNvPr id="9" name="テキスト ボックス 8"/>
          <p:cNvSpPr txBox="1"/>
          <p:nvPr/>
        </p:nvSpPr>
        <p:spPr>
          <a:xfrm>
            <a:off x="10096905" y="2889071"/>
            <a:ext cx="1909721" cy="830997"/>
          </a:xfrm>
          <a:prstGeom prst="rect">
            <a:avLst/>
          </a:prstGeom>
          <a:noFill/>
        </p:spPr>
        <p:txBody>
          <a:bodyPr wrap="square" rtlCol="0">
            <a:spAutoFit/>
          </a:bodyPr>
          <a:lstStyle/>
          <a:p>
            <a:pPr algn="ctr"/>
            <a:r>
              <a:rPr lang="ja-JP" altLang="en-US" sz="2400" dirty="0" smtClean="0">
                <a:latin typeface="Meiryo UI" panose="020B0604030504040204" pitchFamily="50" charset="-128"/>
                <a:ea typeface="Meiryo UI" panose="020B0604030504040204" pitchFamily="50" charset="-128"/>
              </a:rPr>
              <a:t>プログラミング</a:t>
            </a:r>
            <a:endParaRPr lang="en-US" altLang="ja-JP" sz="2400" dirty="0" smtClean="0">
              <a:latin typeface="Meiryo UI" panose="020B0604030504040204" pitchFamily="50" charset="-128"/>
              <a:ea typeface="Meiryo UI" panose="020B0604030504040204" pitchFamily="50" charset="-128"/>
            </a:endParaRPr>
          </a:p>
          <a:p>
            <a:pPr algn="ctr"/>
            <a:r>
              <a:rPr lang="ja-JP" altLang="en-US" sz="2400" dirty="0" smtClean="0">
                <a:latin typeface="Meiryo UI" panose="020B0604030504040204" pitchFamily="50" charset="-128"/>
                <a:ea typeface="Meiryo UI" panose="020B0604030504040204" pitchFamily="50" charset="-128"/>
              </a:rPr>
              <a:t>スイッチ</a:t>
            </a:r>
            <a:endParaRPr kumimoji="1" lang="ja-JP" altLang="en-US" sz="2400" dirty="0">
              <a:latin typeface="Meiryo UI" panose="020B0604030504040204" pitchFamily="50" charset="-128"/>
              <a:ea typeface="Meiryo UI" panose="020B0604030504040204" pitchFamily="50" charset="-128"/>
            </a:endParaRPr>
          </a:p>
        </p:txBody>
      </p:sp>
      <p:sp>
        <p:nvSpPr>
          <p:cNvPr id="10" name="テキスト ボックス 9"/>
          <p:cNvSpPr txBox="1"/>
          <p:nvPr/>
        </p:nvSpPr>
        <p:spPr>
          <a:xfrm>
            <a:off x="1822956" y="5593604"/>
            <a:ext cx="1992573" cy="461665"/>
          </a:xfrm>
          <a:prstGeom prst="rect">
            <a:avLst/>
          </a:prstGeom>
          <a:noFill/>
        </p:spPr>
        <p:txBody>
          <a:bodyPr wrap="square" rtlCol="0">
            <a:spAutoFit/>
          </a:bodyPr>
          <a:lstStyle/>
          <a:p>
            <a:r>
              <a:rPr lang="en-US" altLang="ja-JP" sz="2400" dirty="0" smtClean="0">
                <a:latin typeface="Meiryo UI" panose="020B0604030504040204" pitchFamily="50" charset="-128"/>
                <a:ea typeface="Meiryo UI" panose="020B0604030504040204" pitchFamily="50" charset="-128"/>
              </a:rPr>
              <a:t>MESH</a:t>
            </a:r>
            <a:r>
              <a:rPr lang="ja-JP" altLang="en-US" sz="2400" dirty="0" smtClean="0">
                <a:latin typeface="Meiryo UI" panose="020B0604030504040204" pitchFamily="50" charset="-128"/>
                <a:ea typeface="Meiryo UI" panose="020B0604030504040204" pitchFamily="50" charset="-128"/>
              </a:rPr>
              <a:t>アプリ</a:t>
            </a:r>
            <a:endParaRPr kumimoji="1" lang="ja-JP" altLang="en-US" sz="2400" dirty="0">
              <a:latin typeface="Meiryo UI" panose="020B0604030504040204" pitchFamily="50" charset="-128"/>
              <a:ea typeface="Meiryo UI" panose="020B0604030504040204" pitchFamily="50" charset="-128"/>
            </a:endParaRPr>
          </a:p>
        </p:txBody>
      </p:sp>
      <p:pic>
        <p:nvPicPr>
          <p:cNvPr id="14" name="図 13"/>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rot="1822553">
            <a:off x="5573523" y="2777503"/>
            <a:ext cx="697161" cy="835246"/>
          </a:xfrm>
          <a:prstGeom prst="rect">
            <a:avLst/>
          </a:prstGeom>
        </p:spPr>
      </p:pic>
      <p:pic>
        <p:nvPicPr>
          <p:cNvPr id="15" name="図 14"/>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rot="1822553">
            <a:off x="7593318" y="2741264"/>
            <a:ext cx="697161" cy="835246"/>
          </a:xfrm>
          <a:prstGeom prst="rect">
            <a:avLst/>
          </a:prstGeom>
        </p:spPr>
      </p:pic>
      <p:sp>
        <p:nvSpPr>
          <p:cNvPr id="16" name="四角形吹き出し 15"/>
          <p:cNvSpPr/>
          <p:nvPr/>
        </p:nvSpPr>
        <p:spPr>
          <a:xfrm>
            <a:off x="5410194" y="5880721"/>
            <a:ext cx="2143581" cy="844795"/>
          </a:xfrm>
          <a:prstGeom prst="wedgeRectCallout">
            <a:avLst>
              <a:gd name="adj1" fmla="val -8319"/>
              <a:gd name="adj2" fmla="val -128953"/>
            </a:avLst>
          </a:prstGeom>
          <a:solidFill>
            <a:srgbClr val="FFFFCC"/>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latin typeface="Meiryo UI" panose="020B0604030504040204" pitchFamily="50" charset="-128"/>
                <a:ea typeface="Meiryo UI" panose="020B0604030504040204" pitchFamily="50" charset="-128"/>
              </a:rPr>
              <a:t>センターが外の</a:t>
            </a:r>
            <a:endParaRPr kumimoji="1" lang="en-US" altLang="ja-JP" dirty="0" smtClean="0">
              <a:solidFill>
                <a:schemeClr val="tx1"/>
              </a:solidFill>
              <a:latin typeface="Meiryo UI" panose="020B0604030504040204" pitchFamily="50" charset="-128"/>
              <a:ea typeface="Meiryo UI" panose="020B0604030504040204" pitchFamily="50" charset="-128"/>
            </a:endParaRPr>
          </a:p>
          <a:p>
            <a:pPr algn="ctr"/>
            <a:r>
              <a:rPr kumimoji="1" lang="ja-JP" altLang="en-US" dirty="0" smtClean="0">
                <a:solidFill>
                  <a:schemeClr val="tx1"/>
                </a:solidFill>
                <a:latin typeface="Meiryo UI" panose="020B0604030504040204" pitchFamily="50" charset="-128"/>
                <a:ea typeface="Meiryo UI" panose="020B0604030504040204" pitchFamily="50" charset="-128"/>
              </a:rPr>
              <a:t>明るさを測ります</a:t>
            </a:r>
            <a:endParaRPr kumimoji="1" lang="ja-JP" altLang="en-US" dirty="0">
              <a:solidFill>
                <a:schemeClr val="tx1"/>
              </a:solidFill>
              <a:latin typeface="Meiryo UI" panose="020B0604030504040204" pitchFamily="50" charset="-128"/>
              <a:ea typeface="Meiryo UI" panose="020B0604030504040204" pitchFamily="50" charset="-128"/>
            </a:endParaRPr>
          </a:p>
        </p:txBody>
      </p:sp>
      <p:sp>
        <p:nvSpPr>
          <p:cNvPr id="17" name="四角形吹き出し 16"/>
          <p:cNvSpPr/>
          <p:nvPr/>
        </p:nvSpPr>
        <p:spPr>
          <a:xfrm>
            <a:off x="8114985" y="5882699"/>
            <a:ext cx="2143581" cy="844795"/>
          </a:xfrm>
          <a:prstGeom prst="wedgeRectCallout">
            <a:avLst>
              <a:gd name="adj1" fmla="val -9274"/>
              <a:gd name="adj2" fmla="val -90180"/>
            </a:avLst>
          </a:prstGeom>
          <a:solidFill>
            <a:srgbClr val="FFFFCC"/>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latin typeface="Meiryo UI" panose="020B0604030504040204" pitchFamily="50" charset="-128"/>
                <a:ea typeface="Meiryo UI" panose="020B0604030504040204" pitchFamily="50" charset="-128"/>
              </a:rPr>
              <a:t>スイッチの</a:t>
            </a:r>
            <a:r>
              <a:rPr kumimoji="1" lang="en-US" altLang="ja-JP" dirty="0" smtClean="0">
                <a:solidFill>
                  <a:schemeClr val="tx1"/>
                </a:solidFill>
                <a:latin typeface="Meiryo UI" panose="020B0604030504040204" pitchFamily="50" charset="-128"/>
                <a:ea typeface="Meiryo UI" panose="020B0604030504040204" pitchFamily="50" charset="-128"/>
              </a:rPr>
              <a:t>ON/OFF</a:t>
            </a:r>
          </a:p>
          <a:p>
            <a:pPr algn="ctr"/>
            <a:r>
              <a:rPr lang="ja-JP" altLang="en-US" dirty="0" smtClean="0">
                <a:solidFill>
                  <a:schemeClr val="tx1"/>
                </a:solidFill>
                <a:latin typeface="Meiryo UI" panose="020B0604030504040204" pitchFamily="50" charset="-128"/>
                <a:ea typeface="Meiryo UI" panose="020B0604030504040204" pitchFamily="50" charset="-128"/>
              </a:rPr>
              <a:t>など</a:t>
            </a:r>
            <a:r>
              <a:rPr lang="ja-JP" altLang="en-US" dirty="0">
                <a:solidFill>
                  <a:schemeClr val="tx1"/>
                </a:solidFill>
                <a:latin typeface="Meiryo UI" panose="020B0604030504040204" pitchFamily="50" charset="-128"/>
                <a:ea typeface="Meiryo UI" panose="020B0604030504040204" pitchFamily="50" charset="-128"/>
              </a:rPr>
              <a:t>を</a:t>
            </a:r>
            <a:r>
              <a:rPr lang="ja-JP" altLang="en-US" dirty="0" smtClean="0">
                <a:solidFill>
                  <a:schemeClr val="tx1"/>
                </a:solidFill>
                <a:latin typeface="Meiryo UI" panose="020B0604030504040204" pitchFamily="50" charset="-128"/>
                <a:ea typeface="Meiryo UI" panose="020B0604030504040204" pitchFamily="50" charset="-128"/>
              </a:rPr>
              <a:t>操作できます</a:t>
            </a:r>
            <a:endParaRPr kumimoji="1" lang="ja-JP" altLang="en-US" dirty="0">
              <a:solidFill>
                <a:schemeClr val="tx1"/>
              </a:solidFill>
              <a:latin typeface="Meiryo UI" panose="020B0604030504040204" pitchFamily="50" charset="-128"/>
              <a:ea typeface="Meiryo UI" panose="020B0604030504040204" pitchFamily="50" charset="-128"/>
            </a:endParaRPr>
          </a:p>
        </p:txBody>
      </p:sp>
      <p:pic>
        <p:nvPicPr>
          <p:cNvPr id="4" name="図 3"/>
          <p:cNvPicPr>
            <a:picLocks noChangeAspect="1"/>
          </p:cNvPicPr>
          <p:nvPr/>
        </p:nvPicPr>
        <p:blipFill>
          <a:blip r:embed="rId11"/>
          <a:stretch>
            <a:fillRect/>
          </a:stretch>
        </p:blipFill>
        <p:spPr>
          <a:xfrm>
            <a:off x="228292" y="2595296"/>
            <a:ext cx="5181902" cy="2912867"/>
          </a:xfrm>
          <a:prstGeom prst="rect">
            <a:avLst/>
          </a:prstGeom>
        </p:spPr>
      </p:pic>
      <p:sp>
        <p:nvSpPr>
          <p:cNvPr id="19" name="テキスト ボックス 18"/>
          <p:cNvSpPr txBox="1"/>
          <p:nvPr/>
        </p:nvSpPr>
        <p:spPr>
          <a:xfrm>
            <a:off x="429477" y="1434162"/>
            <a:ext cx="11320878" cy="954107"/>
          </a:xfrm>
          <a:prstGeom prst="rect">
            <a:avLst/>
          </a:prstGeom>
          <a:noFill/>
        </p:spPr>
        <p:txBody>
          <a:bodyPr wrap="square" rtlCol="0">
            <a:spAutoFit/>
          </a:bodyPr>
          <a:lstStyle/>
          <a:p>
            <a:r>
              <a:rPr kumimoji="1" lang="ja-JP" altLang="en-US" sz="2800" dirty="0" smtClean="0">
                <a:latin typeface="Meiryo UI" panose="020B0604030504040204" pitchFamily="50" charset="-128"/>
                <a:ea typeface="Meiryo UI" panose="020B0604030504040204" pitchFamily="50" charset="-128"/>
              </a:rPr>
              <a:t>色々センサーがある</a:t>
            </a:r>
            <a:r>
              <a:rPr kumimoji="1" lang="en-US" altLang="ja-JP" sz="2800" dirty="0" smtClean="0">
                <a:latin typeface="Meiryo UI" panose="020B0604030504040204" pitchFamily="50" charset="-128"/>
                <a:ea typeface="Meiryo UI" panose="020B0604030504040204" pitchFamily="50" charset="-128"/>
              </a:rPr>
              <a:t>MESH</a:t>
            </a:r>
            <a:r>
              <a:rPr kumimoji="1" lang="ja-JP" altLang="en-US" sz="2800" dirty="0" smtClean="0">
                <a:latin typeface="Meiryo UI" panose="020B0604030504040204" pitchFamily="50" charset="-128"/>
                <a:ea typeface="Meiryo UI" panose="020B0604030504040204" pitchFamily="50" charset="-128"/>
              </a:rPr>
              <a:t>ブロックをアプリと無線でつなげて使用します</a:t>
            </a:r>
            <a:endParaRPr kumimoji="1" lang="en-US" altLang="ja-JP" sz="2800" dirty="0" smtClean="0">
              <a:latin typeface="Meiryo UI" panose="020B0604030504040204" pitchFamily="50" charset="-128"/>
              <a:ea typeface="Meiryo UI" panose="020B0604030504040204" pitchFamily="50" charset="-128"/>
            </a:endParaRPr>
          </a:p>
          <a:p>
            <a:r>
              <a:rPr kumimoji="1" lang="en-US" altLang="ja-JP" sz="2800" dirty="0" smtClean="0">
                <a:latin typeface="Meiryo UI" panose="020B0604030504040204" pitchFamily="50" charset="-128"/>
                <a:ea typeface="Meiryo UI" panose="020B0604030504040204" pitchFamily="50" charset="-128"/>
              </a:rPr>
              <a:t>MESH</a:t>
            </a:r>
            <a:r>
              <a:rPr kumimoji="1" lang="ja-JP" altLang="en-US" sz="2800" dirty="0" smtClean="0">
                <a:latin typeface="Meiryo UI" panose="020B0604030504040204" pitchFamily="50" charset="-128"/>
                <a:ea typeface="Meiryo UI" panose="020B0604030504040204" pitchFamily="50" charset="-128"/>
              </a:rPr>
              <a:t>アプリで作成した</a:t>
            </a:r>
            <a:r>
              <a:rPr kumimoji="1" lang="ja-JP" altLang="en-US" sz="2800" dirty="0" smtClean="0">
                <a:latin typeface="Meiryo UI" panose="020B0604030504040204" pitchFamily="50" charset="-128"/>
                <a:ea typeface="Meiryo UI" panose="020B0604030504040204" pitchFamily="50" charset="-128"/>
              </a:rPr>
              <a:t>プログラムはブロックのセンサーが反応すると実行</a:t>
            </a:r>
            <a:r>
              <a:rPr kumimoji="1" lang="ja-JP" altLang="en-US" sz="2800" dirty="0" smtClean="0">
                <a:latin typeface="Meiryo UI" panose="020B0604030504040204" pitchFamily="50" charset="-128"/>
                <a:ea typeface="Meiryo UI" panose="020B0604030504040204" pitchFamily="50" charset="-128"/>
              </a:rPr>
              <a:t>されます</a:t>
            </a:r>
            <a:endParaRPr kumimoji="1" lang="en-US" altLang="ja-JP" sz="2800" dirty="0" smtClean="0">
              <a:latin typeface="Meiryo UI" panose="020B0604030504040204" pitchFamily="50" charset="-128"/>
              <a:ea typeface="Meiryo UI" panose="020B0604030504040204" pitchFamily="50" charset="-128"/>
            </a:endParaRPr>
          </a:p>
        </p:txBody>
      </p:sp>
      <p:pic>
        <p:nvPicPr>
          <p:cNvPr id="18" name="夢いっぱい">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2"/>
          <a:stretch>
            <a:fillRect/>
          </a:stretch>
        </p:blipFill>
        <p:spPr>
          <a:xfrm>
            <a:off x="11237751" y="139629"/>
            <a:ext cx="609600" cy="609600"/>
          </a:xfrm>
          <a:prstGeom prst="rect">
            <a:avLst/>
          </a:prstGeom>
        </p:spPr>
      </p:pic>
      <p:pic>
        <p:nvPicPr>
          <p:cNvPr id="12" name="録音されたサウンド">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2"/>
          <a:stretch>
            <a:fillRect/>
          </a:stretch>
        </p:blipFill>
        <p:spPr>
          <a:xfrm>
            <a:off x="3357334" y="6055269"/>
            <a:ext cx="609600" cy="609600"/>
          </a:xfrm>
          <a:prstGeom prst="rect">
            <a:avLst/>
          </a:prstGeom>
        </p:spPr>
      </p:pic>
    </p:spTree>
    <p:extLst>
      <p:ext uri="{BB962C8B-B14F-4D97-AF65-F5344CB8AC3E}">
        <p14:creationId xmlns:p14="http://schemas.microsoft.com/office/powerpoint/2010/main" val="4053312055"/>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mediacall" presetSubtype="0" fill="hold" nodeType="withEffect">
                                  <p:stCondLst>
                                    <p:cond delay="0"/>
                                  </p:stCondLst>
                                  <p:childTnLst>
                                    <p:cmd type="call" cmd="playFrom(0.0)">
                                      <p:cBhvr>
                                        <p:cTn id="8" dur="1" fill="hold"/>
                                        <p:tgtEl>
                                          <p:spTgt spid="18"/>
                                        </p:tgtEl>
                                      </p:cBhvr>
                                    </p:cmd>
                                  </p:childTnLst>
                                </p:cTn>
                              </p:par>
                              <p:par>
                                <p:cTn id="9" presetID="1" presetClass="mediacall" presetSubtype="0" fill="hold" nodeType="withEffect">
                                  <p:stCondLst>
                                    <p:cond delay="0"/>
                                  </p:stCondLst>
                                  <p:childTnLst>
                                    <p:cmd type="call" cmd="playFrom(0.0)">
                                      <p:cBhvr>
                                        <p:cTn id="10" dur="20075" fill="hold"/>
                                        <p:tgtEl>
                                          <p:spTgt spid="1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20000" numSld="6" showWhenStopped="0">
                <p:cTn id="11" fill="remove" display="0">
                  <p:stCondLst>
                    <p:cond delay="indefinite"/>
                  </p:stCondLst>
                  <p:endCondLst>
                    <p:cond evt="onStopAudio" delay="0">
                      <p:tgtEl>
                        <p:sldTgt/>
                      </p:tgtEl>
                    </p:cond>
                  </p:endCondLst>
                </p:cTn>
                <p:tgtEl>
                  <p:spTgt spid="18"/>
                </p:tgtEl>
              </p:cMediaNode>
            </p:audio>
            <p:audio>
              <p:cMediaNode vol="80000" showWhenStopped="0">
                <p:cTn id="12" fill="hold" display="0">
                  <p:stCondLst>
                    <p:cond delay="indefinite"/>
                  </p:stCondLst>
                  <p:endCondLst>
                    <p:cond evt="onStopAudio" delay="0">
                      <p:tgtEl>
                        <p:sldTgt/>
                      </p:tgtEl>
                    </p:cond>
                  </p:endCondLst>
                </p:cTn>
                <p:tgtEl>
                  <p:spTgt spid="12"/>
                </p:tgtEl>
              </p:cMediaNode>
            </p:audio>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グループ化 5"/>
          <p:cNvGrpSpPr/>
          <p:nvPr/>
        </p:nvGrpSpPr>
        <p:grpSpPr>
          <a:xfrm>
            <a:off x="1004312" y="1247906"/>
            <a:ext cx="9928665" cy="5575002"/>
            <a:chOff x="1209822" y="1350497"/>
            <a:chExt cx="9734843" cy="5387927"/>
          </a:xfrm>
        </p:grpSpPr>
        <p:sp>
          <p:nvSpPr>
            <p:cNvPr id="3" name="角丸四角形 2"/>
            <p:cNvSpPr/>
            <p:nvPr/>
          </p:nvSpPr>
          <p:spPr>
            <a:xfrm>
              <a:off x="1209822" y="1350497"/>
              <a:ext cx="9734843" cy="5387927"/>
            </a:xfrm>
            <a:prstGeom prst="roundRect">
              <a:avLst>
                <a:gd name="adj" fmla="val 7428"/>
              </a:avLst>
            </a:prstGeom>
            <a:solidFill>
              <a:schemeClr val="tx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p:cNvSpPr/>
            <p:nvPr/>
          </p:nvSpPr>
          <p:spPr>
            <a:xfrm>
              <a:off x="1505242" y="1536933"/>
              <a:ext cx="9144001" cy="5008098"/>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48" name="図 47"/>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9289627" y="1713177"/>
            <a:ext cx="432000" cy="396837"/>
          </a:xfrm>
          <a:prstGeom prst="rect">
            <a:avLst/>
          </a:prstGeom>
        </p:spPr>
      </p:pic>
      <p:pic>
        <p:nvPicPr>
          <p:cNvPr id="50" name="図 49"/>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9305989" y="2386904"/>
            <a:ext cx="432000" cy="405975"/>
          </a:xfrm>
          <a:prstGeom prst="rect">
            <a:avLst/>
          </a:prstGeom>
        </p:spPr>
      </p:pic>
      <p:pic>
        <p:nvPicPr>
          <p:cNvPr id="51" name="図 50"/>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9318218" y="3037168"/>
            <a:ext cx="432000" cy="426732"/>
          </a:xfrm>
          <a:prstGeom prst="rect">
            <a:avLst/>
          </a:prstGeom>
        </p:spPr>
      </p:pic>
      <p:sp>
        <p:nvSpPr>
          <p:cNvPr id="56" name="テキスト ボックス 55"/>
          <p:cNvSpPr txBox="1"/>
          <p:nvPr/>
        </p:nvSpPr>
        <p:spPr>
          <a:xfrm>
            <a:off x="9806931" y="1713177"/>
            <a:ext cx="640158" cy="276999"/>
          </a:xfrm>
          <a:prstGeom prst="rect">
            <a:avLst/>
          </a:prstGeom>
          <a:noFill/>
        </p:spPr>
        <p:txBody>
          <a:bodyPr wrap="square" rtlCol="0">
            <a:spAutoFit/>
          </a:bodyPr>
          <a:lstStyle/>
          <a:p>
            <a:r>
              <a:rPr kumimoji="1" lang="ja-JP" altLang="en-US" sz="1200" dirty="0" smtClean="0">
                <a:latin typeface="Meiryo UI" panose="020B0604030504040204" pitchFamily="50" charset="-128"/>
                <a:ea typeface="Meiryo UI" panose="020B0604030504040204" pitchFamily="50" charset="-128"/>
              </a:rPr>
              <a:t>人感</a:t>
            </a:r>
            <a:endParaRPr kumimoji="1" lang="ja-JP" altLang="en-US" sz="1200" dirty="0">
              <a:latin typeface="Meiryo UI" panose="020B0604030504040204" pitchFamily="50" charset="-128"/>
              <a:ea typeface="Meiryo UI" panose="020B0604030504040204" pitchFamily="50" charset="-128"/>
            </a:endParaRPr>
          </a:p>
        </p:txBody>
      </p:sp>
      <p:sp>
        <p:nvSpPr>
          <p:cNvPr id="58" name="テキスト ボックス 57"/>
          <p:cNvSpPr txBox="1"/>
          <p:nvPr/>
        </p:nvSpPr>
        <p:spPr>
          <a:xfrm>
            <a:off x="9806931" y="2386904"/>
            <a:ext cx="652066" cy="276999"/>
          </a:xfrm>
          <a:prstGeom prst="rect">
            <a:avLst/>
          </a:prstGeom>
          <a:noFill/>
        </p:spPr>
        <p:txBody>
          <a:bodyPr wrap="square" rtlCol="0">
            <a:spAutoFit/>
          </a:bodyPr>
          <a:lstStyle/>
          <a:p>
            <a:r>
              <a:rPr lang="ja-JP" altLang="en-US" sz="1200" dirty="0">
                <a:latin typeface="Meiryo UI" panose="020B0604030504040204" pitchFamily="50" charset="-128"/>
                <a:ea typeface="Meiryo UI" panose="020B0604030504040204" pitchFamily="50" charset="-128"/>
              </a:rPr>
              <a:t>明</a:t>
            </a:r>
            <a:r>
              <a:rPr lang="ja-JP" altLang="en-US" sz="1200" dirty="0" smtClean="0">
                <a:latin typeface="Meiryo UI" panose="020B0604030504040204" pitchFamily="50" charset="-128"/>
                <a:ea typeface="Meiryo UI" panose="020B0604030504040204" pitchFamily="50" charset="-128"/>
              </a:rPr>
              <a:t>るさ</a:t>
            </a:r>
            <a:endParaRPr kumimoji="1" lang="ja-JP" altLang="en-US" sz="1200" dirty="0">
              <a:latin typeface="Meiryo UI" panose="020B0604030504040204" pitchFamily="50" charset="-128"/>
              <a:ea typeface="Meiryo UI" panose="020B0604030504040204" pitchFamily="50" charset="-128"/>
            </a:endParaRPr>
          </a:p>
        </p:txBody>
      </p:sp>
      <p:sp>
        <p:nvSpPr>
          <p:cNvPr id="59" name="テキスト ボックス 58"/>
          <p:cNvSpPr txBox="1"/>
          <p:nvPr/>
        </p:nvSpPr>
        <p:spPr>
          <a:xfrm>
            <a:off x="9853896" y="3112034"/>
            <a:ext cx="652066" cy="276999"/>
          </a:xfrm>
          <a:prstGeom prst="rect">
            <a:avLst/>
          </a:prstGeom>
          <a:noFill/>
        </p:spPr>
        <p:txBody>
          <a:bodyPr wrap="square" rtlCol="0">
            <a:spAutoFit/>
          </a:bodyPr>
          <a:lstStyle/>
          <a:p>
            <a:r>
              <a:rPr lang="en-US" altLang="ja-JP" sz="1200" dirty="0" smtClean="0">
                <a:latin typeface="Meiryo UI" panose="020B0604030504040204" pitchFamily="50" charset="-128"/>
                <a:ea typeface="Meiryo UI" panose="020B0604030504040204" pitchFamily="50" charset="-128"/>
              </a:rPr>
              <a:t>GPIO</a:t>
            </a:r>
            <a:endParaRPr kumimoji="1" lang="ja-JP" altLang="en-US" sz="1200" dirty="0">
              <a:latin typeface="Meiryo UI" panose="020B0604030504040204" pitchFamily="50" charset="-128"/>
              <a:ea typeface="Meiryo UI" panose="020B0604030504040204" pitchFamily="50" charset="-128"/>
            </a:endParaRPr>
          </a:p>
        </p:txBody>
      </p:sp>
      <p:pic>
        <p:nvPicPr>
          <p:cNvPr id="20" name="図 19"/>
          <p:cNvPicPr>
            <a:picLocks noChangeAspect="1"/>
          </p:cNvPicPr>
          <p:nvPr/>
        </p:nvPicPr>
        <p:blipFill rotWithShape="1">
          <a:blip r:embed="rId10" cstate="screen">
            <a:extLst>
              <a:ext uri="{28A0092B-C50C-407E-A947-70E740481C1C}">
                <a14:useLocalDpi xmlns:a14="http://schemas.microsoft.com/office/drawing/2010/main"/>
              </a:ext>
            </a:extLst>
          </a:blip>
          <a:srcRect/>
          <a:stretch/>
        </p:blipFill>
        <p:spPr>
          <a:xfrm>
            <a:off x="1502236" y="1581149"/>
            <a:ext cx="7455228" cy="4971837"/>
          </a:xfrm>
          <a:prstGeom prst="rect">
            <a:avLst/>
          </a:prstGeom>
        </p:spPr>
      </p:pic>
      <p:grpSp>
        <p:nvGrpSpPr>
          <p:cNvPr id="15" name="グループ化 14"/>
          <p:cNvGrpSpPr/>
          <p:nvPr/>
        </p:nvGrpSpPr>
        <p:grpSpPr>
          <a:xfrm>
            <a:off x="7076049" y="3104571"/>
            <a:ext cx="3173973" cy="2479292"/>
            <a:chOff x="7076049" y="2992277"/>
            <a:chExt cx="3173973" cy="2479292"/>
          </a:xfrm>
        </p:grpSpPr>
        <p:sp>
          <p:nvSpPr>
            <p:cNvPr id="23" name="テキスト ボックス 22"/>
            <p:cNvSpPr txBox="1"/>
            <p:nvPr/>
          </p:nvSpPr>
          <p:spPr>
            <a:xfrm>
              <a:off x="7076049" y="3689845"/>
              <a:ext cx="3173973" cy="934583"/>
            </a:xfrm>
            <a:prstGeom prst="rect">
              <a:avLst/>
            </a:prstGeom>
            <a:solidFill>
              <a:srgbClr val="FFFFCC"/>
            </a:solidFill>
            <a:ln>
              <a:solidFill>
                <a:schemeClr val="bg1">
                  <a:lumMod val="50000"/>
                </a:schemeClr>
              </a:solidFill>
            </a:ln>
          </p:spPr>
          <p:txBody>
            <a:bodyPr wrap="square" rtlCol="0" anchor="ctr">
              <a:noAutofit/>
            </a:bodyPr>
            <a:lstStyle/>
            <a:p>
              <a:pPr algn="ctr"/>
              <a:r>
                <a:rPr kumimoji="1" lang="ja-JP" altLang="en-US" sz="2000" dirty="0" smtClean="0">
                  <a:latin typeface="Meiryo UI" panose="020B0604030504040204" pitchFamily="50" charset="-128"/>
                  <a:ea typeface="Meiryo UI" panose="020B0604030504040204" pitchFamily="50" charset="-128"/>
                </a:rPr>
                <a:t>タグリストのびっくりマークが</a:t>
              </a:r>
              <a:endParaRPr kumimoji="1" lang="en-US" altLang="ja-JP" sz="2000" dirty="0" smtClean="0">
                <a:latin typeface="Meiryo UI" panose="020B0604030504040204" pitchFamily="50" charset="-128"/>
                <a:ea typeface="Meiryo UI" panose="020B0604030504040204" pitchFamily="50" charset="-128"/>
              </a:endParaRPr>
            </a:p>
            <a:p>
              <a:pPr algn="ctr"/>
              <a:r>
                <a:rPr kumimoji="1" lang="ja-JP" altLang="en-US" sz="2000" dirty="0" smtClean="0">
                  <a:latin typeface="Meiryo UI" panose="020B0604030504040204" pitchFamily="50" charset="-128"/>
                  <a:ea typeface="Meiryo UI" panose="020B0604030504040204" pitchFamily="50" charset="-128"/>
                </a:rPr>
                <a:t>消えるとペアリング成功です</a:t>
              </a:r>
              <a:endParaRPr kumimoji="1" lang="ja-JP" altLang="en-US" sz="2000" dirty="0">
                <a:latin typeface="Meiryo UI" panose="020B0604030504040204" pitchFamily="50" charset="-128"/>
                <a:ea typeface="Meiryo UI" panose="020B0604030504040204" pitchFamily="50" charset="-128"/>
              </a:endParaRPr>
            </a:p>
          </p:txBody>
        </p:sp>
        <p:cxnSp>
          <p:nvCxnSpPr>
            <p:cNvPr id="5" name="直線矢印コネクタ 4"/>
            <p:cNvCxnSpPr/>
            <p:nvPr/>
          </p:nvCxnSpPr>
          <p:spPr>
            <a:xfrm flipV="1">
              <a:off x="8273667" y="2992277"/>
              <a:ext cx="1070228" cy="669321"/>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nvGrpSpPr>
            <p:cNvPr id="14" name="グループ化 13"/>
            <p:cNvGrpSpPr/>
            <p:nvPr/>
          </p:nvGrpSpPr>
          <p:grpSpPr>
            <a:xfrm>
              <a:off x="7923416" y="4721814"/>
              <a:ext cx="875096" cy="749755"/>
              <a:chOff x="7263735" y="2692210"/>
              <a:chExt cx="875096" cy="749755"/>
            </a:xfrm>
          </p:grpSpPr>
          <p:sp>
            <p:nvSpPr>
              <p:cNvPr id="7" name="二等辺三角形 6"/>
              <p:cNvSpPr/>
              <p:nvPr/>
            </p:nvSpPr>
            <p:spPr>
              <a:xfrm>
                <a:off x="7263735" y="2692210"/>
                <a:ext cx="875096" cy="749755"/>
              </a:xfrm>
              <a:prstGeom prst="triangle">
                <a:avLst/>
              </a:prstGeom>
              <a:solidFill>
                <a:srgbClr val="FFFF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楕円 9"/>
              <p:cNvSpPr/>
              <p:nvPr/>
            </p:nvSpPr>
            <p:spPr>
              <a:xfrm>
                <a:off x="7621768" y="3257026"/>
                <a:ext cx="140093" cy="144000"/>
              </a:xfrm>
              <a:prstGeom prst="ellipse">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楕円 12"/>
              <p:cNvSpPr/>
              <p:nvPr/>
            </p:nvSpPr>
            <p:spPr>
              <a:xfrm>
                <a:off x="7629673" y="2817752"/>
                <a:ext cx="143219" cy="401286"/>
              </a:xfrm>
              <a:prstGeom prst="ellipse">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nvGrpSpPr>
          <p:cNvPr id="53" name="グループ化 52"/>
          <p:cNvGrpSpPr/>
          <p:nvPr/>
        </p:nvGrpSpPr>
        <p:grpSpPr>
          <a:xfrm>
            <a:off x="9535191" y="2985788"/>
            <a:ext cx="288000" cy="257843"/>
            <a:chOff x="7263735" y="2692210"/>
            <a:chExt cx="875096" cy="749755"/>
          </a:xfrm>
        </p:grpSpPr>
        <p:sp>
          <p:nvSpPr>
            <p:cNvPr id="54" name="二等辺三角形 53"/>
            <p:cNvSpPr/>
            <p:nvPr/>
          </p:nvSpPr>
          <p:spPr>
            <a:xfrm>
              <a:off x="7263735" y="2692210"/>
              <a:ext cx="875096" cy="749755"/>
            </a:xfrm>
            <a:prstGeom prst="triangle">
              <a:avLst/>
            </a:prstGeom>
            <a:solidFill>
              <a:srgbClr val="FFFF00"/>
            </a:solid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 name="楕円 54"/>
            <p:cNvSpPr/>
            <p:nvPr/>
          </p:nvSpPr>
          <p:spPr>
            <a:xfrm>
              <a:off x="7621768" y="3257026"/>
              <a:ext cx="140093" cy="144000"/>
            </a:xfrm>
            <a:prstGeom prst="ellipse">
              <a:avLst/>
            </a:prstGeom>
            <a:solidFill>
              <a:schemeClr val="bg1"/>
            </a:solid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 name="楕円 56"/>
            <p:cNvSpPr/>
            <p:nvPr/>
          </p:nvSpPr>
          <p:spPr>
            <a:xfrm>
              <a:off x="7629673" y="2817752"/>
              <a:ext cx="143219" cy="401286"/>
            </a:xfrm>
            <a:prstGeom prst="ellipse">
              <a:avLst/>
            </a:prstGeom>
            <a:solidFill>
              <a:schemeClr val="bg1"/>
            </a:solid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60" name="グループ化 59"/>
          <p:cNvGrpSpPr/>
          <p:nvPr/>
        </p:nvGrpSpPr>
        <p:grpSpPr>
          <a:xfrm>
            <a:off x="9505627" y="1575295"/>
            <a:ext cx="324000" cy="252000"/>
            <a:chOff x="7263735" y="2692210"/>
            <a:chExt cx="875096" cy="749755"/>
          </a:xfrm>
        </p:grpSpPr>
        <p:sp>
          <p:nvSpPr>
            <p:cNvPr id="61" name="二等辺三角形 60"/>
            <p:cNvSpPr/>
            <p:nvPr/>
          </p:nvSpPr>
          <p:spPr>
            <a:xfrm>
              <a:off x="7263735" y="2692210"/>
              <a:ext cx="875096" cy="749755"/>
            </a:xfrm>
            <a:prstGeom prst="triangle">
              <a:avLst/>
            </a:prstGeom>
            <a:solidFill>
              <a:srgbClr val="FFFF00"/>
            </a:solid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 name="楕円 61"/>
            <p:cNvSpPr/>
            <p:nvPr/>
          </p:nvSpPr>
          <p:spPr>
            <a:xfrm>
              <a:off x="7621768" y="3257026"/>
              <a:ext cx="140093" cy="144000"/>
            </a:xfrm>
            <a:prstGeom prst="ellipse">
              <a:avLst/>
            </a:prstGeom>
            <a:solidFill>
              <a:schemeClr val="bg1"/>
            </a:solid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3" name="楕円 62"/>
            <p:cNvSpPr/>
            <p:nvPr/>
          </p:nvSpPr>
          <p:spPr>
            <a:xfrm>
              <a:off x="7629673" y="2817752"/>
              <a:ext cx="143219" cy="401286"/>
            </a:xfrm>
            <a:prstGeom prst="ellipse">
              <a:avLst/>
            </a:prstGeom>
            <a:solidFill>
              <a:schemeClr val="bg1"/>
            </a:solid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64" name="テキスト ボックス 63"/>
          <p:cNvSpPr txBox="1"/>
          <p:nvPr/>
        </p:nvSpPr>
        <p:spPr>
          <a:xfrm>
            <a:off x="2736610" y="4336351"/>
            <a:ext cx="3146085" cy="1533204"/>
          </a:xfrm>
          <a:prstGeom prst="rect">
            <a:avLst/>
          </a:prstGeom>
          <a:solidFill>
            <a:srgbClr val="FFFFCC"/>
          </a:solidFill>
          <a:ln>
            <a:solidFill>
              <a:schemeClr val="bg1">
                <a:lumMod val="50000"/>
              </a:schemeClr>
            </a:solidFill>
          </a:ln>
        </p:spPr>
        <p:txBody>
          <a:bodyPr wrap="square" rtlCol="0" anchor="ctr">
            <a:noAutofit/>
          </a:bodyPr>
          <a:lstStyle/>
          <a:p>
            <a:pPr algn="ctr"/>
            <a:r>
              <a:rPr kumimoji="1" lang="ja-JP" altLang="en-US" sz="2800" dirty="0" smtClean="0">
                <a:latin typeface="Meiryo UI" panose="020B0604030504040204" pitchFamily="50" charset="-128"/>
                <a:ea typeface="Meiryo UI" panose="020B0604030504040204" pitchFamily="50" charset="-128"/>
              </a:rPr>
              <a:t>マークを</a:t>
            </a:r>
            <a:r>
              <a:rPr kumimoji="1" lang="ja-JP" altLang="en-US" sz="2800" dirty="0" smtClean="0">
                <a:solidFill>
                  <a:srgbClr val="FF0000"/>
                </a:solidFill>
                <a:latin typeface="Meiryo UI" panose="020B0604030504040204" pitchFamily="50" charset="-128"/>
                <a:ea typeface="Meiryo UI" panose="020B0604030504040204" pitchFamily="50" charset="-128"/>
              </a:rPr>
              <a:t>長押し</a:t>
            </a:r>
            <a:endParaRPr kumimoji="1" lang="en-US" altLang="ja-JP" sz="2800" dirty="0" smtClean="0">
              <a:solidFill>
                <a:srgbClr val="FF0000"/>
              </a:solidFill>
              <a:latin typeface="Meiryo UI" panose="020B0604030504040204" pitchFamily="50" charset="-128"/>
              <a:ea typeface="Meiryo UI" panose="020B0604030504040204" pitchFamily="50" charset="-128"/>
            </a:endParaRPr>
          </a:p>
          <a:p>
            <a:pPr algn="ctr"/>
            <a:r>
              <a:rPr kumimoji="1" lang="ja-JP" altLang="en-US" sz="2800" dirty="0" smtClean="0">
                <a:latin typeface="Meiryo UI" panose="020B0604030504040204" pitchFamily="50" charset="-128"/>
                <a:ea typeface="Meiryo UI" panose="020B0604030504040204" pitchFamily="50" charset="-128"/>
              </a:rPr>
              <a:t>で電源</a:t>
            </a:r>
            <a:r>
              <a:rPr kumimoji="1" lang="en-US" altLang="ja-JP" sz="2800" dirty="0" smtClean="0">
                <a:latin typeface="Meiryo UI" panose="020B0604030504040204" pitchFamily="50" charset="-128"/>
                <a:ea typeface="Meiryo UI" panose="020B0604030504040204" pitchFamily="50" charset="-128"/>
              </a:rPr>
              <a:t>ON</a:t>
            </a:r>
          </a:p>
        </p:txBody>
      </p:sp>
      <p:sp>
        <p:nvSpPr>
          <p:cNvPr id="38" name="楕円 37"/>
          <p:cNvSpPr/>
          <p:nvPr/>
        </p:nvSpPr>
        <p:spPr>
          <a:xfrm>
            <a:off x="9410600" y="2916297"/>
            <a:ext cx="459113" cy="46043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69" name="グループ化 68"/>
          <p:cNvGrpSpPr/>
          <p:nvPr/>
        </p:nvGrpSpPr>
        <p:grpSpPr>
          <a:xfrm>
            <a:off x="9532016" y="2280820"/>
            <a:ext cx="324000" cy="252000"/>
            <a:chOff x="7263735" y="2692210"/>
            <a:chExt cx="875096" cy="749755"/>
          </a:xfrm>
        </p:grpSpPr>
        <p:sp>
          <p:nvSpPr>
            <p:cNvPr id="70" name="二等辺三角形 69"/>
            <p:cNvSpPr/>
            <p:nvPr/>
          </p:nvSpPr>
          <p:spPr>
            <a:xfrm>
              <a:off x="7263735" y="2692210"/>
              <a:ext cx="875096" cy="749755"/>
            </a:xfrm>
            <a:prstGeom prst="triangle">
              <a:avLst/>
            </a:prstGeom>
            <a:solidFill>
              <a:srgbClr val="FFFF00"/>
            </a:solid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 name="楕円 70"/>
            <p:cNvSpPr/>
            <p:nvPr/>
          </p:nvSpPr>
          <p:spPr>
            <a:xfrm>
              <a:off x="7621768" y="3257026"/>
              <a:ext cx="140093" cy="144000"/>
            </a:xfrm>
            <a:prstGeom prst="ellipse">
              <a:avLst/>
            </a:prstGeom>
            <a:solidFill>
              <a:schemeClr val="bg1"/>
            </a:solid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2" name="楕円 71"/>
            <p:cNvSpPr/>
            <p:nvPr/>
          </p:nvSpPr>
          <p:spPr>
            <a:xfrm>
              <a:off x="7629673" y="2817752"/>
              <a:ext cx="143219" cy="401286"/>
            </a:xfrm>
            <a:prstGeom prst="ellipse">
              <a:avLst/>
            </a:prstGeom>
            <a:solidFill>
              <a:schemeClr val="bg1"/>
            </a:solid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74" name="図 73"/>
          <p:cNvPicPr>
            <a:picLocks noChangeAspect="1"/>
          </p:cNvPicPr>
          <p:nvPr/>
        </p:nvPicPr>
        <p:blipFill>
          <a:blip r:embed="rId11"/>
          <a:stretch>
            <a:fillRect/>
          </a:stretch>
        </p:blipFill>
        <p:spPr>
          <a:xfrm>
            <a:off x="2192205" y="1859166"/>
            <a:ext cx="1138917" cy="2291556"/>
          </a:xfrm>
          <a:prstGeom prst="rect">
            <a:avLst/>
          </a:prstGeom>
        </p:spPr>
      </p:pic>
      <p:grpSp>
        <p:nvGrpSpPr>
          <p:cNvPr id="11" name="ピか"/>
          <p:cNvGrpSpPr/>
          <p:nvPr/>
        </p:nvGrpSpPr>
        <p:grpSpPr>
          <a:xfrm>
            <a:off x="2192205" y="2495495"/>
            <a:ext cx="1286417" cy="551855"/>
            <a:chOff x="1826025" y="2375209"/>
            <a:chExt cx="1113056" cy="551855"/>
          </a:xfrm>
        </p:grpSpPr>
        <p:sp>
          <p:nvSpPr>
            <p:cNvPr id="52" name="正方形/長方形 51"/>
            <p:cNvSpPr/>
            <p:nvPr/>
          </p:nvSpPr>
          <p:spPr>
            <a:xfrm>
              <a:off x="1826025" y="2810185"/>
              <a:ext cx="1018873" cy="116879"/>
            </a:xfrm>
            <a:prstGeom prst="rect">
              <a:avLst/>
            </a:prstGeom>
            <a:gradFill flip="none" rotWithShape="1">
              <a:gsLst>
                <a:gs pos="0">
                  <a:schemeClr val="accent4">
                    <a:lumMod val="40000"/>
                    <a:lumOff val="60000"/>
                  </a:schemeClr>
                </a:gs>
                <a:gs pos="48000">
                  <a:schemeClr val="accent4">
                    <a:lumMod val="97000"/>
                    <a:lumOff val="3000"/>
                  </a:schemeClr>
                </a:gs>
                <a:gs pos="100000">
                  <a:schemeClr val="accent4">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1" name="図 100"/>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2492949" y="2375209"/>
              <a:ext cx="446132" cy="470247"/>
            </a:xfrm>
            <a:prstGeom prst="rect">
              <a:avLst/>
            </a:prstGeom>
          </p:spPr>
        </p:pic>
      </p:grpSp>
      <p:pic>
        <p:nvPicPr>
          <p:cNvPr id="96" name="図 95"/>
          <p:cNvPicPr>
            <a:picLocks noChangeAspect="1"/>
          </p:cNvPicPr>
          <p:nvPr/>
        </p:nvPicPr>
        <p:blipFill rotWithShape="1">
          <a:blip r:embed="rId13" cstate="screen">
            <a:extLst>
              <a:ext uri="{BEBA8EAE-BF5A-486C-A8C5-ECC9F3942E4B}">
                <a14:imgProps xmlns:a14="http://schemas.microsoft.com/office/drawing/2010/main">
                  <a14:imgLayer r:embed="rId14">
                    <a14:imgEffect>
                      <a14:backgroundRemoval t="10000" b="90000" l="10000" r="90000"/>
                    </a14:imgEffect>
                  </a14:imgLayer>
                </a14:imgProps>
              </a:ext>
              <a:ext uri="{28A0092B-C50C-407E-A947-70E740481C1C}">
                <a14:useLocalDpi xmlns:a14="http://schemas.microsoft.com/office/drawing/2010/main"/>
              </a:ext>
            </a:extLst>
          </a:blip>
          <a:srcRect l="20164" t="16410" r="29811" b="15580"/>
          <a:stretch/>
        </p:blipFill>
        <p:spPr>
          <a:xfrm rot="3769825">
            <a:off x="1374552" y="4776386"/>
            <a:ext cx="1021753" cy="1389076"/>
          </a:xfrm>
          <a:prstGeom prst="rect">
            <a:avLst/>
          </a:prstGeom>
        </p:spPr>
      </p:pic>
      <p:sp>
        <p:nvSpPr>
          <p:cNvPr id="41" name="タイトル 1"/>
          <p:cNvSpPr txBox="1">
            <a:spLocks/>
          </p:cNvSpPr>
          <p:nvPr/>
        </p:nvSpPr>
        <p:spPr>
          <a:xfrm>
            <a:off x="0" y="227536"/>
            <a:ext cx="4140031" cy="490358"/>
          </a:xfrm>
          <a:prstGeom prst="rect">
            <a:avLst/>
          </a:prstGeom>
          <a:solidFill>
            <a:schemeClr val="bg1">
              <a:lumMod val="85000"/>
            </a:schemeClr>
          </a:solidFill>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ctr"/>
            <a:r>
              <a:rPr lang="en-US" altLang="ja-JP" sz="3600" dirty="0" smtClean="0">
                <a:latin typeface="Meiryo UI" panose="020B0604030504040204" pitchFamily="50" charset="-128"/>
                <a:ea typeface="Meiryo UI" panose="020B0604030504040204" pitchFamily="50" charset="-128"/>
              </a:rPr>
              <a:t>MESH </a:t>
            </a:r>
            <a:r>
              <a:rPr lang="ja-JP" altLang="en-US" sz="3600" dirty="0" smtClean="0">
                <a:latin typeface="Meiryo UI" panose="020B0604030504040204" pitchFamily="50" charset="-128"/>
                <a:ea typeface="Meiryo UI" panose="020B0604030504040204" pitchFamily="50" charset="-128"/>
              </a:rPr>
              <a:t>解説</a:t>
            </a:r>
            <a:endParaRPr lang="ja-JP" altLang="en-US" sz="3600" dirty="0">
              <a:latin typeface="Meiryo UI" panose="020B0604030504040204" pitchFamily="50" charset="-128"/>
              <a:ea typeface="Meiryo UI" panose="020B0604030504040204" pitchFamily="50" charset="-128"/>
            </a:endParaRPr>
          </a:p>
        </p:txBody>
      </p:sp>
      <p:sp>
        <p:nvSpPr>
          <p:cNvPr id="42" name="正方形/長方形 41"/>
          <p:cNvSpPr/>
          <p:nvPr/>
        </p:nvSpPr>
        <p:spPr>
          <a:xfrm>
            <a:off x="4377030" y="106605"/>
            <a:ext cx="6949248" cy="76512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400" dirty="0" smtClean="0">
                <a:solidFill>
                  <a:schemeClr val="tx1"/>
                </a:solidFill>
                <a:latin typeface="Meiryo UI" panose="020B0604030504040204" pitchFamily="50" charset="-128"/>
                <a:ea typeface="Meiryo UI" panose="020B0604030504040204" pitchFamily="50" charset="-128"/>
              </a:rPr>
              <a:t>使う</a:t>
            </a:r>
            <a:r>
              <a:rPr kumimoji="1" lang="en-US" altLang="ja-JP" sz="2400" dirty="0" smtClean="0">
                <a:solidFill>
                  <a:schemeClr val="tx1"/>
                </a:solidFill>
                <a:latin typeface="Meiryo UI" panose="020B0604030504040204" pitchFamily="50" charset="-128"/>
                <a:ea typeface="Meiryo UI" panose="020B0604030504040204" pitchFamily="50" charset="-128"/>
              </a:rPr>
              <a:t>MESH</a:t>
            </a:r>
            <a:r>
              <a:rPr kumimoji="1" lang="ja-JP" altLang="en-US" sz="2400" dirty="0" smtClean="0">
                <a:solidFill>
                  <a:schemeClr val="tx1"/>
                </a:solidFill>
                <a:latin typeface="Meiryo UI" panose="020B0604030504040204" pitchFamily="50" charset="-128"/>
                <a:ea typeface="Meiryo UI" panose="020B0604030504040204" pitchFamily="50" charset="-128"/>
              </a:rPr>
              <a:t>ブロックとアプリの接続をおこないます</a:t>
            </a:r>
            <a:endParaRPr kumimoji="1" lang="en-US" altLang="ja-JP" sz="2400" dirty="0" smtClean="0">
              <a:solidFill>
                <a:schemeClr val="tx1"/>
              </a:solidFill>
              <a:latin typeface="Meiryo UI" panose="020B0604030504040204" pitchFamily="50" charset="-128"/>
              <a:ea typeface="Meiryo UI" panose="020B0604030504040204" pitchFamily="50" charset="-128"/>
            </a:endParaRPr>
          </a:p>
        </p:txBody>
      </p:sp>
      <p:pic>
        <p:nvPicPr>
          <p:cNvPr id="8" name="②">
            <a:hlinkClick r:id="" action="ppaction://media"/>
          </p:cNvPr>
          <p:cNvPicPr>
            <a:picLocks noChangeAspect="1"/>
          </p:cNvPicPr>
          <p:nvPr>
            <a:audioFile r:link="rId1"/>
            <p:extLst>
              <p:ext uri="{DAA4B4D4-6D71-4841-9C94-3DE7FCFB9230}">
                <p14:media xmlns:p14="http://schemas.microsoft.com/office/powerpoint/2010/main" r:embed="rId2">
                  <p14:trim end="9675.1927"/>
                </p14:media>
              </p:ext>
            </p:extLst>
          </p:nvPr>
        </p:nvPicPr>
        <p:blipFill>
          <a:blip r:embed="rId15"/>
          <a:stretch>
            <a:fillRect/>
          </a:stretch>
        </p:blipFill>
        <p:spPr>
          <a:xfrm>
            <a:off x="9758203" y="5943386"/>
            <a:ext cx="609600" cy="609600"/>
          </a:xfrm>
          <a:prstGeom prst="rect">
            <a:avLst/>
          </a:prstGeom>
        </p:spPr>
      </p:pic>
      <p:pic>
        <p:nvPicPr>
          <p:cNvPr id="12" name="③">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5"/>
          <a:stretch>
            <a:fillRect/>
          </a:stretch>
        </p:blipFill>
        <p:spPr>
          <a:xfrm>
            <a:off x="7696535" y="6006658"/>
            <a:ext cx="609600" cy="609600"/>
          </a:xfrm>
          <a:prstGeom prst="rect">
            <a:avLst/>
          </a:prstGeom>
        </p:spPr>
      </p:pic>
      <p:pic>
        <p:nvPicPr>
          <p:cNvPr id="46" name="図 45"/>
          <p:cNvPicPr>
            <a:picLocks noChangeAspect="1"/>
          </p:cNvPicPr>
          <p:nvPr/>
        </p:nvPicPr>
        <p:blipFill>
          <a:blip r:embed="rId16"/>
          <a:stretch>
            <a:fillRect/>
          </a:stretch>
        </p:blipFill>
        <p:spPr>
          <a:xfrm>
            <a:off x="3611182" y="1883160"/>
            <a:ext cx="1166929" cy="2279584"/>
          </a:xfrm>
          <a:prstGeom prst="rect">
            <a:avLst/>
          </a:prstGeom>
        </p:spPr>
      </p:pic>
    </p:spTree>
    <p:extLst>
      <p:ext uri="{BB962C8B-B14F-4D97-AF65-F5344CB8AC3E}">
        <p14:creationId xmlns:p14="http://schemas.microsoft.com/office/powerpoint/2010/main" val="1972054016"/>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3200" fill="hold"/>
                                        <p:tgtEl>
                                          <p:spTgt spid="8"/>
                                        </p:tgtEl>
                                      </p:cBhvr>
                                    </p:cmd>
                                  </p:childTnLst>
                                </p:cTn>
                              </p:par>
                              <p:par>
                                <p:cTn id="7" presetID="42" presetClass="path" presetSubtype="0" accel="50000" decel="50000" fill="hold" nodeType="withEffect">
                                  <p:stCondLst>
                                    <p:cond delay="1000"/>
                                  </p:stCondLst>
                                  <p:childTnLst>
                                    <p:animMotion origin="layout" path="M 2.70833E-6 4.81481E-6 L 0.02526 -0.21551 " pathEditMode="relative" rAng="0" ptsTypes="AA">
                                      <p:cBhvr>
                                        <p:cTn id="8" dur="2000" fill="hold"/>
                                        <p:tgtEl>
                                          <p:spTgt spid="96"/>
                                        </p:tgtEl>
                                        <p:attrNameLst>
                                          <p:attrName>ppt_x</p:attrName>
                                          <p:attrName>ppt_y</p:attrName>
                                        </p:attrNameLst>
                                      </p:cBhvr>
                                      <p:rCtr x="1263" y="-10787"/>
                                    </p:animMotion>
                                  </p:childTnLst>
                                </p:cTn>
                              </p:par>
                              <p:par>
                                <p:cTn id="9" presetID="32" presetClass="emph" presetSubtype="0" fill="hold" nodeType="withEffect">
                                  <p:stCondLst>
                                    <p:cond delay="2000"/>
                                  </p:stCondLst>
                                  <p:childTnLst>
                                    <p:animRot by="120000">
                                      <p:cBhvr>
                                        <p:cTn id="10" dur="200" fill="hold">
                                          <p:stCondLst>
                                            <p:cond delay="0"/>
                                          </p:stCondLst>
                                        </p:cTn>
                                        <p:tgtEl>
                                          <p:spTgt spid="96"/>
                                        </p:tgtEl>
                                        <p:attrNameLst>
                                          <p:attrName>r</p:attrName>
                                        </p:attrNameLst>
                                      </p:cBhvr>
                                    </p:animRot>
                                    <p:animRot by="-240000">
                                      <p:cBhvr>
                                        <p:cTn id="11" dur="400" fill="hold">
                                          <p:stCondLst>
                                            <p:cond delay="400"/>
                                          </p:stCondLst>
                                        </p:cTn>
                                        <p:tgtEl>
                                          <p:spTgt spid="96"/>
                                        </p:tgtEl>
                                        <p:attrNameLst>
                                          <p:attrName>r</p:attrName>
                                        </p:attrNameLst>
                                      </p:cBhvr>
                                    </p:animRot>
                                    <p:animRot by="240000">
                                      <p:cBhvr>
                                        <p:cTn id="12" dur="400" fill="hold">
                                          <p:stCondLst>
                                            <p:cond delay="800"/>
                                          </p:stCondLst>
                                        </p:cTn>
                                        <p:tgtEl>
                                          <p:spTgt spid="96"/>
                                        </p:tgtEl>
                                        <p:attrNameLst>
                                          <p:attrName>r</p:attrName>
                                        </p:attrNameLst>
                                      </p:cBhvr>
                                    </p:animRot>
                                    <p:animRot by="-240000">
                                      <p:cBhvr>
                                        <p:cTn id="13" dur="400" fill="hold">
                                          <p:stCondLst>
                                            <p:cond delay="1200"/>
                                          </p:stCondLst>
                                        </p:cTn>
                                        <p:tgtEl>
                                          <p:spTgt spid="96"/>
                                        </p:tgtEl>
                                        <p:attrNameLst>
                                          <p:attrName>r</p:attrName>
                                        </p:attrNameLst>
                                      </p:cBhvr>
                                    </p:animRot>
                                    <p:animRot by="120000">
                                      <p:cBhvr>
                                        <p:cTn id="14" dur="400" fill="hold">
                                          <p:stCondLst>
                                            <p:cond delay="1600"/>
                                          </p:stCondLst>
                                        </p:cTn>
                                        <p:tgtEl>
                                          <p:spTgt spid="96"/>
                                        </p:tgtEl>
                                        <p:attrNameLst>
                                          <p:attrName>r</p:attrName>
                                        </p:attrNameLst>
                                      </p:cBhvr>
                                    </p:animRot>
                                  </p:childTnLst>
                                </p:cTn>
                              </p:par>
                              <p:par>
                                <p:cTn id="15" presetID="10" presetClass="entr" presetSubtype="0" fill="hold" nodeType="withEffect">
                                  <p:stCondLst>
                                    <p:cond delay="300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par>
                                <p:cTn id="18" presetID="42" presetClass="path" presetSubtype="0" accel="50000" decel="50000" fill="hold" nodeType="withEffect">
                                  <p:stCondLst>
                                    <p:cond delay="3000"/>
                                  </p:stCondLst>
                                  <p:childTnLst>
                                    <p:animMotion origin="layout" path="M 0.02526 -0.21551 L -0.06849 -0.19723 " pathEditMode="relative" rAng="0" ptsTypes="AA">
                                      <p:cBhvr>
                                        <p:cTn id="19" dur="2000" fill="hold"/>
                                        <p:tgtEl>
                                          <p:spTgt spid="96"/>
                                        </p:tgtEl>
                                        <p:attrNameLst>
                                          <p:attrName>ppt_x</p:attrName>
                                          <p:attrName>ppt_y</p:attrName>
                                        </p:attrNameLst>
                                      </p:cBhvr>
                                      <p:rCtr x="-4688" y="903"/>
                                    </p:animMotion>
                                  </p:childTnLst>
                                </p:cTn>
                              </p:par>
                            </p:childTnLst>
                          </p:cTn>
                        </p:par>
                        <p:par>
                          <p:cTn id="20" fill="hold">
                            <p:stCondLst>
                              <p:cond delay="13200"/>
                            </p:stCondLst>
                            <p:childTnLst>
                              <p:par>
                                <p:cTn id="21" presetID="1" presetClass="mediacall" presetSubtype="0" fill="hold" nodeType="afterEffect">
                                  <p:stCondLst>
                                    <p:cond delay="0"/>
                                  </p:stCondLst>
                                  <p:childTnLst>
                                    <p:cmd type="call" cmd="playFrom(0.0)">
                                      <p:cBhvr>
                                        <p:cTn id="22" dur="12601" fill="hold"/>
                                        <p:tgtEl>
                                          <p:spTgt spid="12"/>
                                        </p:tgtEl>
                                      </p:cBhvr>
                                    </p:cmd>
                                  </p:childTnLst>
                                </p:cTn>
                              </p:par>
                              <p:par>
                                <p:cTn id="23" presetID="10" presetClass="entr" presetSubtype="0" fill="hold" nodeType="withEffect">
                                  <p:stCondLst>
                                    <p:cond delay="200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500"/>
                                        <p:tgtEl>
                                          <p:spTgt spid="15"/>
                                        </p:tgtEl>
                                      </p:cBhvr>
                                    </p:animEffect>
                                  </p:childTnLst>
                                </p:cTn>
                              </p:par>
                              <p:par>
                                <p:cTn id="26" presetID="22" presetClass="exit" presetSubtype="4" fill="hold" nodeType="withEffect">
                                  <p:stCondLst>
                                    <p:cond delay="3250"/>
                                  </p:stCondLst>
                                  <p:childTnLst>
                                    <p:animEffect transition="out" filter="wipe(down)">
                                      <p:cBhvr>
                                        <p:cTn id="27" dur="500"/>
                                        <p:tgtEl>
                                          <p:spTgt spid="53"/>
                                        </p:tgtEl>
                                      </p:cBhvr>
                                    </p:animEffect>
                                    <p:set>
                                      <p:cBhvr>
                                        <p:cTn id="28" dur="1" fill="hold">
                                          <p:stCondLst>
                                            <p:cond delay="499"/>
                                          </p:stCondLst>
                                        </p:cTn>
                                        <p:tgtEl>
                                          <p:spTgt spid="5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29" fill="hold" display="0">
                  <p:stCondLst>
                    <p:cond delay="indefinite"/>
                  </p:stCondLst>
                  <p:endCondLst>
                    <p:cond evt="onStopAudio" delay="0">
                      <p:tgtEl>
                        <p:sldTgt/>
                      </p:tgtEl>
                    </p:cond>
                  </p:endCondLst>
                </p:cTn>
                <p:tgtEl>
                  <p:spTgt spid="8"/>
                </p:tgtEl>
              </p:cMediaNode>
            </p:audio>
            <p:audio>
              <p:cMediaNode vol="80000" showWhenStopped="0">
                <p:cTn id="30" fill="hold" display="0">
                  <p:stCondLst>
                    <p:cond delay="indefinite"/>
                  </p:stCondLst>
                  <p:endCondLst>
                    <p:cond evt="onStopAudio" delay="0">
                      <p:tgtEl>
                        <p:sldTgt/>
                      </p:tgtEl>
                    </p:cond>
                  </p:endCondLst>
                </p:cTn>
                <p:tgtEl>
                  <p:spTgt spid="12"/>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グループ化 6"/>
          <p:cNvGrpSpPr/>
          <p:nvPr/>
        </p:nvGrpSpPr>
        <p:grpSpPr>
          <a:xfrm>
            <a:off x="833905" y="991188"/>
            <a:ext cx="10688441" cy="5785678"/>
            <a:chOff x="557409" y="682465"/>
            <a:chExt cx="9928665" cy="5575002"/>
          </a:xfrm>
        </p:grpSpPr>
        <p:grpSp>
          <p:nvGrpSpPr>
            <p:cNvPr id="96" name="グループ化 95"/>
            <p:cNvGrpSpPr/>
            <p:nvPr/>
          </p:nvGrpSpPr>
          <p:grpSpPr>
            <a:xfrm>
              <a:off x="557409" y="682465"/>
              <a:ext cx="9928665" cy="5575002"/>
              <a:chOff x="1209822" y="1350497"/>
              <a:chExt cx="9734843" cy="5387927"/>
            </a:xfrm>
          </p:grpSpPr>
          <p:sp>
            <p:nvSpPr>
              <p:cNvPr id="97" name="角丸四角形 96"/>
              <p:cNvSpPr/>
              <p:nvPr/>
            </p:nvSpPr>
            <p:spPr>
              <a:xfrm>
                <a:off x="1209822" y="1350497"/>
                <a:ext cx="9734843" cy="5387927"/>
              </a:xfrm>
              <a:prstGeom prst="roundRect">
                <a:avLst>
                  <a:gd name="adj" fmla="val 7428"/>
                </a:avLst>
              </a:prstGeom>
              <a:solidFill>
                <a:schemeClr val="tx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8" name="正方形/長方形 97"/>
              <p:cNvSpPr/>
              <p:nvPr/>
            </p:nvSpPr>
            <p:spPr>
              <a:xfrm>
                <a:off x="1505242" y="1536933"/>
                <a:ext cx="9144001" cy="5008098"/>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99" name="図 98"/>
            <p:cNvPicPr>
              <a:picLocks noChangeAspect="1"/>
            </p:cNvPicPr>
            <p:nvPr/>
          </p:nvPicPr>
          <p:blipFill rotWithShape="1">
            <a:blip r:embed="rId7" cstate="screen">
              <a:extLst>
                <a:ext uri="{BEBA8EAE-BF5A-486C-A8C5-ECC9F3942E4B}">
                  <a14:imgProps xmlns:a14="http://schemas.microsoft.com/office/drawing/2010/main">
                    <a14:imgLayer r:embed="rId8">
                      <a14:imgEffect>
                        <a14:brightnessContrast contrast="40000"/>
                      </a14:imgEffect>
                    </a14:imgLayer>
                  </a14:imgProps>
                </a:ext>
                <a:ext uri="{28A0092B-C50C-407E-A947-70E740481C1C}">
                  <a14:useLocalDpi xmlns:a14="http://schemas.microsoft.com/office/drawing/2010/main"/>
                </a:ext>
              </a:extLst>
            </a:blip>
            <a:srcRect t="27503"/>
            <a:stretch/>
          </p:blipFill>
          <p:spPr>
            <a:xfrm>
              <a:off x="965369" y="958872"/>
              <a:ext cx="7699957" cy="4971837"/>
            </a:xfrm>
            <a:prstGeom prst="rect">
              <a:avLst/>
            </a:prstGeom>
          </p:spPr>
        </p:pic>
      </p:grpSp>
      <p:sp>
        <p:nvSpPr>
          <p:cNvPr id="89" name="正方形/長方形 88"/>
          <p:cNvSpPr/>
          <p:nvPr/>
        </p:nvSpPr>
        <p:spPr>
          <a:xfrm>
            <a:off x="4140031" y="58494"/>
            <a:ext cx="7766228" cy="76512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400" dirty="0" smtClean="0">
                <a:solidFill>
                  <a:schemeClr val="tx1"/>
                </a:solidFill>
                <a:latin typeface="Meiryo UI" panose="020B0604030504040204" pitchFamily="50" charset="-128"/>
                <a:ea typeface="Meiryo UI" panose="020B0604030504040204" pitchFamily="50" charset="-128"/>
              </a:rPr>
              <a:t>使いたい</a:t>
            </a:r>
            <a:r>
              <a:rPr lang="ja-JP" altLang="en-US" sz="2400" dirty="0" smtClean="0">
                <a:solidFill>
                  <a:schemeClr val="tx1"/>
                </a:solidFill>
                <a:latin typeface="Meiryo UI" panose="020B0604030504040204" pitchFamily="50" charset="-128"/>
                <a:ea typeface="Meiryo UI" panose="020B0604030504040204" pitchFamily="50" charset="-128"/>
              </a:rPr>
              <a:t>タグ</a:t>
            </a:r>
            <a:r>
              <a:rPr kumimoji="1" lang="ja-JP" altLang="en-US" sz="2400" dirty="0" smtClean="0">
                <a:solidFill>
                  <a:schemeClr val="tx1"/>
                </a:solidFill>
                <a:latin typeface="Meiryo UI" panose="020B0604030504040204" pitchFamily="50" charset="-128"/>
                <a:ea typeface="Meiryo UI" panose="020B0604030504040204" pitchFamily="50" charset="-128"/>
              </a:rPr>
              <a:t>をキャンパス内にドラッグし、タグをつなげていきます</a:t>
            </a:r>
            <a:endParaRPr kumimoji="1" lang="en-US" altLang="ja-JP" sz="2400" dirty="0" smtClean="0">
              <a:solidFill>
                <a:schemeClr val="tx1"/>
              </a:solidFill>
              <a:latin typeface="Meiryo UI" panose="020B0604030504040204" pitchFamily="50" charset="-128"/>
              <a:ea typeface="Meiryo UI" panose="020B0604030504040204" pitchFamily="50" charset="-128"/>
            </a:endParaRPr>
          </a:p>
        </p:txBody>
      </p:sp>
      <p:grpSp>
        <p:nvGrpSpPr>
          <p:cNvPr id="21" name="グループ化 20"/>
          <p:cNvGrpSpPr/>
          <p:nvPr/>
        </p:nvGrpSpPr>
        <p:grpSpPr>
          <a:xfrm>
            <a:off x="3118259" y="1646961"/>
            <a:ext cx="170023" cy="474420"/>
            <a:chOff x="6335398" y="3450297"/>
            <a:chExt cx="170023" cy="474420"/>
          </a:xfrm>
        </p:grpSpPr>
        <p:sp>
          <p:nvSpPr>
            <p:cNvPr id="92" name="正方形/長方形 91"/>
            <p:cNvSpPr/>
            <p:nvPr/>
          </p:nvSpPr>
          <p:spPr>
            <a:xfrm>
              <a:off x="6335398" y="3450297"/>
              <a:ext cx="103260" cy="47442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楕円 19"/>
            <p:cNvSpPr/>
            <p:nvPr/>
          </p:nvSpPr>
          <p:spPr>
            <a:xfrm>
              <a:off x="6358268" y="3524609"/>
              <a:ext cx="147153" cy="314914"/>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93" name="先頭"/>
          <p:cNvGrpSpPr/>
          <p:nvPr/>
        </p:nvGrpSpPr>
        <p:grpSpPr>
          <a:xfrm>
            <a:off x="3129506" y="1570856"/>
            <a:ext cx="145738" cy="565956"/>
            <a:chOff x="6335398" y="3450297"/>
            <a:chExt cx="170023" cy="474420"/>
          </a:xfrm>
          <a:solidFill>
            <a:schemeClr val="bg1">
              <a:lumMod val="50000"/>
            </a:schemeClr>
          </a:solidFill>
        </p:grpSpPr>
        <p:sp>
          <p:nvSpPr>
            <p:cNvPr id="94" name="正方形/長方形 93"/>
            <p:cNvSpPr/>
            <p:nvPr/>
          </p:nvSpPr>
          <p:spPr>
            <a:xfrm>
              <a:off x="6335398" y="3450297"/>
              <a:ext cx="103260" cy="4744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5" name="楕円 94"/>
            <p:cNvSpPr/>
            <p:nvPr/>
          </p:nvSpPr>
          <p:spPr>
            <a:xfrm>
              <a:off x="6358268" y="3524609"/>
              <a:ext cx="147153" cy="31491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100" name="図 99"/>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9812722" y="1835380"/>
            <a:ext cx="500368" cy="456792"/>
          </a:xfrm>
          <a:prstGeom prst="rect">
            <a:avLst/>
          </a:prstGeom>
        </p:spPr>
      </p:pic>
      <p:pic>
        <p:nvPicPr>
          <p:cNvPr id="101" name="図 100"/>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9854953" y="2901640"/>
            <a:ext cx="500368" cy="467310"/>
          </a:xfrm>
          <a:prstGeom prst="rect">
            <a:avLst/>
          </a:prstGeom>
        </p:spPr>
      </p:pic>
      <p:pic>
        <p:nvPicPr>
          <p:cNvPr id="102" name="図 101"/>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9833893" y="3893854"/>
            <a:ext cx="500368" cy="491203"/>
          </a:xfrm>
          <a:prstGeom prst="rect">
            <a:avLst/>
          </a:prstGeom>
        </p:spPr>
      </p:pic>
      <p:sp>
        <p:nvSpPr>
          <p:cNvPr id="103" name="テキスト ボックス 102"/>
          <p:cNvSpPr txBox="1"/>
          <p:nvPr/>
        </p:nvSpPr>
        <p:spPr>
          <a:xfrm>
            <a:off x="10411894" y="1835380"/>
            <a:ext cx="741469" cy="318848"/>
          </a:xfrm>
          <a:prstGeom prst="rect">
            <a:avLst/>
          </a:prstGeom>
          <a:noFill/>
        </p:spPr>
        <p:txBody>
          <a:bodyPr wrap="square" rtlCol="0">
            <a:spAutoFit/>
          </a:bodyPr>
          <a:lstStyle/>
          <a:p>
            <a:r>
              <a:rPr kumimoji="1" lang="ja-JP" altLang="en-US" sz="1200" dirty="0" smtClean="0">
                <a:latin typeface="Meiryo UI" panose="020B0604030504040204" pitchFamily="50" charset="-128"/>
                <a:ea typeface="Meiryo UI" panose="020B0604030504040204" pitchFamily="50" charset="-128"/>
              </a:rPr>
              <a:t>人感</a:t>
            </a:r>
            <a:endParaRPr kumimoji="1" lang="ja-JP" altLang="en-US" sz="1200" dirty="0">
              <a:latin typeface="Meiryo UI" panose="020B0604030504040204" pitchFamily="50" charset="-128"/>
              <a:ea typeface="Meiryo UI" panose="020B0604030504040204" pitchFamily="50" charset="-128"/>
            </a:endParaRPr>
          </a:p>
        </p:txBody>
      </p:sp>
      <p:sp>
        <p:nvSpPr>
          <p:cNvPr id="104" name="テキスト ボックス 103"/>
          <p:cNvSpPr txBox="1"/>
          <p:nvPr/>
        </p:nvSpPr>
        <p:spPr>
          <a:xfrm>
            <a:off x="10435174" y="2901640"/>
            <a:ext cx="755262" cy="318848"/>
          </a:xfrm>
          <a:prstGeom prst="rect">
            <a:avLst/>
          </a:prstGeom>
          <a:noFill/>
        </p:spPr>
        <p:txBody>
          <a:bodyPr wrap="square" rtlCol="0">
            <a:spAutoFit/>
          </a:bodyPr>
          <a:lstStyle/>
          <a:p>
            <a:r>
              <a:rPr lang="ja-JP" altLang="en-US" sz="1200" dirty="0">
                <a:latin typeface="Meiryo UI" panose="020B0604030504040204" pitchFamily="50" charset="-128"/>
                <a:ea typeface="Meiryo UI" panose="020B0604030504040204" pitchFamily="50" charset="-128"/>
              </a:rPr>
              <a:t>明</a:t>
            </a:r>
            <a:r>
              <a:rPr lang="ja-JP" altLang="en-US" sz="1200" dirty="0" smtClean="0">
                <a:latin typeface="Meiryo UI" panose="020B0604030504040204" pitchFamily="50" charset="-128"/>
                <a:ea typeface="Meiryo UI" panose="020B0604030504040204" pitchFamily="50" charset="-128"/>
              </a:rPr>
              <a:t>るさ</a:t>
            </a:r>
            <a:endParaRPr kumimoji="1" lang="ja-JP" altLang="en-US" sz="1200" dirty="0">
              <a:latin typeface="Meiryo UI" panose="020B0604030504040204" pitchFamily="50" charset="-128"/>
              <a:ea typeface="Meiryo UI" panose="020B0604030504040204" pitchFamily="50" charset="-128"/>
            </a:endParaRPr>
          </a:p>
        </p:txBody>
      </p:sp>
      <p:sp>
        <p:nvSpPr>
          <p:cNvPr id="105" name="テキスト ボックス 104"/>
          <p:cNvSpPr txBox="1"/>
          <p:nvPr/>
        </p:nvSpPr>
        <p:spPr>
          <a:xfrm>
            <a:off x="10454347" y="3980031"/>
            <a:ext cx="755262" cy="318848"/>
          </a:xfrm>
          <a:prstGeom prst="rect">
            <a:avLst/>
          </a:prstGeom>
          <a:noFill/>
        </p:spPr>
        <p:txBody>
          <a:bodyPr wrap="square" rtlCol="0">
            <a:spAutoFit/>
          </a:bodyPr>
          <a:lstStyle/>
          <a:p>
            <a:r>
              <a:rPr lang="en-US" altLang="ja-JP" sz="1200" dirty="0" smtClean="0">
                <a:latin typeface="Meiryo UI" panose="020B0604030504040204" pitchFamily="50" charset="-128"/>
                <a:ea typeface="Meiryo UI" panose="020B0604030504040204" pitchFamily="50" charset="-128"/>
              </a:rPr>
              <a:t>GPIO</a:t>
            </a:r>
            <a:endParaRPr kumimoji="1" lang="ja-JP" altLang="en-US" sz="1200" dirty="0">
              <a:latin typeface="Meiryo UI" panose="020B0604030504040204" pitchFamily="50" charset="-128"/>
              <a:ea typeface="Meiryo UI" panose="020B0604030504040204" pitchFamily="50" charset="-128"/>
            </a:endParaRPr>
          </a:p>
        </p:txBody>
      </p:sp>
      <p:cxnSp>
        <p:nvCxnSpPr>
          <p:cNvPr id="25" name="のびる線"/>
          <p:cNvCxnSpPr>
            <a:stCxn id="20" idx="6"/>
          </p:cNvCxnSpPr>
          <p:nvPr/>
        </p:nvCxnSpPr>
        <p:spPr>
          <a:xfrm>
            <a:off x="3288282" y="1878730"/>
            <a:ext cx="1161798" cy="19739"/>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1" name="タイトル 1"/>
          <p:cNvSpPr txBox="1">
            <a:spLocks/>
          </p:cNvSpPr>
          <p:nvPr/>
        </p:nvSpPr>
        <p:spPr>
          <a:xfrm>
            <a:off x="0" y="227536"/>
            <a:ext cx="4140031" cy="490358"/>
          </a:xfrm>
          <a:prstGeom prst="rect">
            <a:avLst/>
          </a:prstGeom>
          <a:solidFill>
            <a:schemeClr val="bg1">
              <a:lumMod val="85000"/>
            </a:schemeClr>
          </a:solidFill>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ctr"/>
            <a:r>
              <a:rPr lang="en-US" altLang="ja-JP" sz="3600" dirty="0" smtClean="0">
                <a:latin typeface="Meiryo UI" panose="020B0604030504040204" pitchFamily="50" charset="-128"/>
                <a:ea typeface="Meiryo UI" panose="020B0604030504040204" pitchFamily="50" charset="-128"/>
              </a:rPr>
              <a:t>MESH </a:t>
            </a:r>
            <a:r>
              <a:rPr lang="ja-JP" altLang="en-US" sz="3600" dirty="0" smtClean="0">
                <a:latin typeface="Meiryo UI" panose="020B0604030504040204" pitchFamily="50" charset="-128"/>
                <a:ea typeface="Meiryo UI" panose="020B0604030504040204" pitchFamily="50" charset="-128"/>
              </a:rPr>
              <a:t>解説</a:t>
            </a:r>
            <a:endParaRPr lang="ja-JP" altLang="en-US" sz="3600" dirty="0">
              <a:latin typeface="Meiryo UI" panose="020B0604030504040204" pitchFamily="50" charset="-128"/>
              <a:ea typeface="Meiryo UI" panose="020B0604030504040204" pitchFamily="50" charset="-128"/>
            </a:endParaRPr>
          </a:p>
        </p:txBody>
      </p:sp>
      <p:grpSp>
        <p:nvGrpSpPr>
          <p:cNvPr id="186" name="人感センサ"/>
          <p:cNvGrpSpPr/>
          <p:nvPr/>
        </p:nvGrpSpPr>
        <p:grpSpPr>
          <a:xfrm>
            <a:off x="8238373" y="1780674"/>
            <a:ext cx="1818165" cy="591376"/>
            <a:chOff x="5645230" y="2414798"/>
            <a:chExt cx="2592386" cy="845811"/>
          </a:xfrm>
        </p:grpSpPr>
        <p:grpSp>
          <p:nvGrpSpPr>
            <p:cNvPr id="187" name="グループ化 186"/>
            <p:cNvGrpSpPr/>
            <p:nvPr/>
          </p:nvGrpSpPr>
          <p:grpSpPr>
            <a:xfrm>
              <a:off x="5645230" y="2414798"/>
              <a:ext cx="2592386" cy="845811"/>
              <a:chOff x="800101" y="840203"/>
              <a:chExt cx="2592386" cy="845811"/>
            </a:xfrm>
          </p:grpSpPr>
          <p:grpSp>
            <p:nvGrpSpPr>
              <p:cNvPr id="189" name="グループ化 188"/>
              <p:cNvGrpSpPr/>
              <p:nvPr/>
            </p:nvGrpSpPr>
            <p:grpSpPr>
              <a:xfrm>
                <a:off x="800101" y="840203"/>
                <a:ext cx="2592386" cy="845811"/>
                <a:chOff x="722314" y="1768474"/>
                <a:chExt cx="2592386" cy="845811"/>
              </a:xfrm>
            </p:grpSpPr>
            <p:grpSp>
              <p:nvGrpSpPr>
                <p:cNvPr id="191" name="グループ化 190"/>
                <p:cNvGrpSpPr/>
                <p:nvPr/>
              </p:nvGrpSpPr>
              <p:grpSpPr>
                <a:xfrm>
                  <a:off x="2959100" y="1768475"/>
                  <a:ext cx="355600" cy="845810"/>
                  <a:chOff x="2959100" y="1768475"/>
                  <a:chExt cx="355600" cy="845810"/>
                </a:xfrm>
              </p:grpSpPr>
              <p:sp>
                <p:nvSpPr>
                  <p:cNvPr id="194" name="楕円 193"/>
                  <p:cNvSpPr/>
                  <p:nvPr/>
                </p:nvSpPr>
                <p:spPr>
                  <a:xfrm>
                    <a:off x="2959100" y="1856896"/>
                    <a:ext cx="355600" cy="668968"/>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5" name="正方形/長方形 194"/>
                  <p:cNvSpPr/>
                  <p:nvPr/>
                </p:nvSpPr>
                <p:spPr>
                  <a:xfrm>
                    <a:off x="3048000" y="1768475"/>
                    <a:ext cx="152400" cy="84581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92" name="正方形/長方形 191"/>
                <p:cNvSpPr/>
                <p:nvPr/>
              </p:nvSpPr>
              <p:spPr>
                <a:xfrm>
                  <a:off x="722314" y="1768474"/>
                  <a:ext cx="2376487" cy="845810"/>
                </a:xfrm>
                <a:prstGeom prst="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93" name="図 192"/>
                <p:cNvPicPr>
                  <a:picLocks noChangeAspect="1"/>
                </p:cNvPicPr>
                <p:nvPr/>
              </p:nvPicPr>
              <p:blipFill rotWithShape="1">
                <a:blip r:embed="rId12" cstate="screen">
                  <a:extLst>
                    <a:ext uri="{28A0092B-C50C-407E-A947-70E740481C1C}">
                      <a14:useLocalDpi xmlns:a14="http://schemas.microsoft.com/office/drawing/2010/main"/>
                    </a:ext>
                  </a:extLst>
                </a:blip>
                <a:srcRect/>
                <a:stretch/>
              </p:blipFill>
              <p:spPr>
                <a:xfrm>
                  <a:off x="736600" y="1775907"/>
                  <a:ext cx="685800" cy="838378"/>
                </a:xfrm>
                <a:prstGeom prst="rect">
                  <a:avLst/>
                </a:prstGeom>
              </p:spPr>
            </p:pic>
          </p:grpSp>
          <p:sp>
            <p:nvSpPr>
              <p:cNvPr id="190" name="テキスト ボックス 189"/>
              <p:cNvSpPr txBox="1"/>
              <p:nvPr/>
            </p:nvSpPr>
            <p:spPr>
              <a:xfrm>
                <a:off x="1500187" y="847308"/>
                <a:ext cx="684211" cy="412307"/>
              </a:xfrm>
              <a:prstGeom prst="rect">
                <a:avLst/>
              </a:prstGeom>
              <a:noFill/>
            </p:spPr>
            <p:txBody>
              <a:bodyPr wrap="square" rtlCol="0">
                <a:spAutoFit/>
              </a:bodyPr>
              <a:lstStyle/>
              <a:p>
                <a:r>
                  <a:rPr kumimoji="1" lang="ja-JP" altLang="en-US" sz="1100" dirty="0" smtClean="0">
                    <a:solidFill>
                      <a:schemeClr val="bg1">
                        <a:lumMod val="65000"/>
                      </a:schemeClr>
                    </a:solidFill>
                    <a:latin typeface="Meiryo UI" panose="020B0604030504040204" pitchFamily="50" charset="-128"/>
                    <a:ea typeface="Meiryo UI" panose="020B0604030504040204" pitchFamily="50" charset="-128"/>
                  </a:rPr>
                  <a:t>人感</a:t>
                </a:r>
                <a:endParaRPr kumimoji="1" lang="ja-JP" altLang="en-US" sz="1100" dirty="0">
                  <a:solidFill>
                    <a:schemeClr val="bg1">
                      <a:lumMod val="65000"/>
                    </a:schemeClr>
                  </a:solidFill>
                  <a:latin typeface="Meiryo UI" panose="020B0604030504040204" pitchFamily="50" charset="-128"/>
                  <a:ea typeface="Meiryo UI" panose="020B0604030504040204" pitchFamily="50" charset="-128"/>
                </a:endParaRPr>
              </a:p>
            </p:txBody>
          </p:sp>
        </p:grpSp>
        <p:sp>
          <p:nvSpPr>
            <p:cNvPr id="188" name="テキスト ボックス 187"/>
            <p:cNvSpPr txBox="1"/>
            <p:nvPr/>
          </p:nvSpPr>
          <p:spPr>
            <a:xfrm>
              <a:off x="6673537" y="2706003"/>
              <a:ext cx="1555752" cy="447255"/>
            </a:xfrm>
            <a:prstGeom prst="rect">
              <a:avLst/>
            </a:prstGeom>
            <a:noFill/>
          </p:spPr>
          <p:txBody>
            <a:bodyPr wrap="square" rtlCol="0">
              <a:spAutoFit/>
            </a:bodyPr>
            <a:lstStyle/>
            <a:p>
              <a:r>
                <a:rPr lang="ja-JP" altLang="en-US" sz="1400" b="1" dirty="0" smtClean="0">
                  <a:latin typeface="Meiryo UI" panose="020B0604030504040204" pitchFamily="50" charset="-128"/>
                  <a:ea typeface="Meiryo UI" panose="020B0604030504040204" pitchFamily="50" charset="-128"/>
                </a:rPr>
                <a:t>感知したら</a:t>
              </a:r>
              <a:endParaRPr kumimoji="1" lang="ja-JP" altLang="en-US" sz="1400" b="1" dirty="0">
                <a:latin typeface="Meiryo UI" panose="020B0604030504040204" pitchFamily="50" charset="-128"/>
                <a:ea typeface="Meiryo UI" panose="020B0604030504040204" pitchFamily="50" charset="-128"/>
              </a:endParaRPr>
            </a:p>
          </p:txBody>
        </p:sp>
      </p:grpSp>
      <p:pic>
        <p:nvPicPr>
          <p:cNvPr id="61" name="指0"/>
          <p:cNvPicPr>
            <a:picLocks noChangeAspect="1"/>
          </p:cNvPicPr>
          <p:nvPr/>
        </p:nvPicPr>
        <p:blipFill rotWithShape="1">
          <a:blip r:embed="rId13" cstate="screen">
            <a:extLst>
              <a:ext uri="{BEBA8EAE-BF5A-486C-A8C5-ECC9F3942E4B}">
                <a14:imgProps xmlns:a14="http://schemas.microsoft.com/office/drawing/2010/main">
                  <a14:imgLayer r:embed="rId14">
                    <a14:imgEffect>
                      <a14:backgroundRemoval t="0" b="100000" l="0" r="100000"/>
                    </a14:imgEffect>
                  </a14:imgLayer>
                </a14:imgProps>
              </a:ext>
              <a:ext uri="{28A0092B-C50C-407E-A947-70E740481C1C}">
                <a14:useLocalDpi xmlns:a14="http://schemas.microsoft.com/office/drawing/2010/main"/>
              </a:ext>
            </a:extLst>
          </a:blip>
          <a:srcRect/>
          <a:stretch/>
        </p:blipFill>
        <p:spPr>
          <a:xfrm>
            <a:off x="9633632" y="2045396"/>
            <a:ext cx="614228" cy="835045"/>
          </a:xfrm>
          <a:prstGeom prst="rect">
            <a:avLst/>
          </a:prstGeom>
        </p:spPr>
      </p:pic>
      <p:grpSp>
        <p:nvGrpSpPr>
          <p:cNvPr id="197" name="明るさタグ"/>
          <p:cNvGrpSpPr/>
          <p:nvPr/>
        </p:nvGrpSpPr>
        <p:grpSpPr>
          <a:xfrm>
            <a:off x="8050571" y="2791326"/>
            <a:ext cx="2197289" cy="627046"/>
            <a:chOff x="2184100" y="3510548"/>
            <a:chExt cx="2222423" cy="606784"/>
          </a:xfrm>
        </p:grpSpPr>
        <p:grpSp>
          <p:nvGrpSpPr>
            <p:cNvPr id="198" name="グループ化 197"/>
            <p:cNvGrpSpPr/>
            <p:nvPr/>
          </p:nvGrpSpPr>
          <p:grpSpPr>
            <a:xfrm>
              <a:off x="2184100" y="3510548"/>
              <a:ext cx="2222423" cy="606389"/>
              <a:chOff x="1080712" y="4968657"/>
              <a:chExt cx="3071287" cy="855565"/>
            </a:xfrm>
          </p:grpSpPr>
          <p:grpSp>
            <p:nvGrpSpPr>
              <p:cNvPr id="200" name="グループ化 199"/>
              <p:cNvGrpSpPr/>
              <p:nvPr/>
            </p:nvGrpSpPr>
            <p:grpSpPr>
              <a:xfrm>
                <a:off x="1080712" y="4968657"/>
                <a:ext cx="537971" cy="855565"/>
                <a:chOff x="5371216" y="4597477"/>
                <a:chExt cx="537971" cy="855565"/>
              </a:xfrm>
            </p:grpSpPr>
            <p:sp>
              <p:nvSpPr>
                <p:cNvPr id="219" name="アーチ 218"/>
                <p:cNvSpPr/>
                <p:nvPr/>
              </p:nvSpPr>
              <p:spPr>
                <a:xfrm rot="5400000">
                  <a:off x="5181138" y="4791596"/>
                  <a:ext cx="851524" cy="471368"/>
                </a:xfrm>
                <a:prstGeom prst="blockArc">
                  <a:avLst>
                    <a:gd name="adj1" fmla="val 10660726"/>
                    <a:gd name="adj2" fmla="val 21418039"/>
                    <a:gd name="adj3" fmla="val 22066"/>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20" name="正方形/長方形 219"/>
                <p:cNvSpPr/>
                <p:nvPr/>
              </p:nvSpPr>
              <p:spPr>
                <a:xfrm>
                  <a:off x="5736872" y="4597477"/>
                  <a:ext cx="172315" cy="84436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1" name="正方形/長方形 220"/>
                <p:cNvSpPr/>
                <p:nvPr/>
              </p:nvSpPr>
              <p:spPr>
                <a:xfrm>
                  <a:off x="5587116" y="4597477"/>
                  <a:ext cx="322070" cy="107815"/>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2" name="正方形/長方形 221"/>
                <p:cNvSpPr/>
                <p:nvPr/>
              </p:nvSpPr>
              <p:spPr>
                <a:xfrm>
                  <a:off x="5624083" y="5339627"/>
                  <a:ext cx="285103" cy="107815"/>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01" name="グループ化 200"/>
              <p:cNvGrpSpPr/>
              <p:nvPr/>
            </p:nvGrpSpPr>
            <p:grpSpPr>
              <a:xfrm>
                <a:off x="1559612" y="4968657"/>
                <a:ext cx="2592387" cy="845810"/>
                <a:chOff x="800100" y="2530475"/>
                <a:chExt cx="2592387" cy="845810"/>
              </a:xfrm>
            </p:grpSpPr>
            <p:grpSp>
              <p:nvGrpSpPr>
                <p:cNvPr id="202" name="グループ化 201"/>
                <p:cNvGrpSpPr/>
                <p:nvPr/>
              </p:nvGrpSpPr>
              <p:grpSpPr>
                <a:xfrm>
                  <a:off x="800100" y="2530475"/>
                  <a:ext cx="2592387" cy="845810"/>
                  <a:chOff x="800100" y="2530475"/>
                  <a:chExt cx="2592387" cy="845810"/>
                </a:xfrm>
              </p:grpSpPr>
              <p:grpSp>
                <p:nvGrpSpPr>
                  <p:cNvPr id="204" name="グループ化 203"/>
                  <p:cNvGrpSpPr/>
                  <p:nvPr/>
                </p:nvGrpSpPr>
                <p:grpSpPr>
                  <a:xfrm>
                    <a:off x="3036887" y="2530475"/>
                    <a:ext cx="355600" cy="845810"/>
                    <a:chOff x="2959100" y="1768475"/>
                    <a:chExt cx="355600" cy="845810"/>
                  </a:xfrm>
                </p:grpSpPr>
                <p:sp>
                  <p:nvSpPr>
                    <p:cNvPr id="217" name="楕円 216"/>
                    <p:cNvSpPr/>
                    <p:nvPr/>
                  </p:nvSpPr>
                  <p:spPr>
                    <a:xfrm>
                      <a:off x="2959100" y="1856896"/>
                      <a:ext cx="355600" cy="668968"/>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8" name="正方形/長方形 217"/>
                    <p:cNvSpPr/>
                    <p:nvPr/>
                  </p:nvSpPr>
                  <p:spPr>
                    <a:xfrm>
                      <a:off x="3048000" y="1768475"/>
                      <a:ext cx="152400" cy="84581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05" name="正方形/長方形 204"/>
                  <p:cNvSpPr/>
                  <p:nvPr/>
                </p:nvSpPr>
                <p:spPr>
                  <a:xfrm>
                    <a:off x="800100" y="2530475"/>
                    <a:ext cx="2376487" cy="845810"/>
                  </a:xfrm>
                  <a:prstGeom prst="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06" name="グループ化 205"/>
                  <p:cNvGrpSpPr/>
                  <p:nvPr/>
                </p:nvGrpSpPr>
                <p:grpSpPr>
                  <a:xfrm>
                    <a:off x="800100" y="2530475"/>
                    <a:ext cx="685800" cy="845810"/>
                    <a:chOff x="800100" y="2530475"/>
                    <a:chExt cx="685800" cy="845810"/>
                  </a:xfrm>
                </p:grpSpPr>
                <p:sp>
                  <p:nvSpPr>
                    <p:cNvPr id="207" name="正方形/長方形 206"/>
                    <p:cNvSpPr/>
                    <p:nvPr/>
                  </p:nvSpPr>
                  <p:spPr>
                    <a:xfrm>
                      <a:off x="800100" y="2530475"/>
                      <a:ext cx="685800" cy="845810"/>
                    </a:xfrm>
                    <a:prstGeom prst="rect">
                      <a:avLst/>
                    </a:prstGeom>
                    <a:solidFill>
                      <a:srgbClr val="33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8" name="ドーナツ 207"/>
                    <p:cNvSpPr/>
                    <p:nvPr/>
                  </p:nvSpPr>
                  <p:spPr>
                    <a:xfrm>
                      <a:off x="977125" y="2800980"/>
                      <a:ext cx="288000" cy="288000"/>
                    </a:xfrm>
                    <a:prstGeom prst="donut">
                      <a:avLst>
                        <a:gd name="adj" fmla="val 695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09" name="楕円 208"/>
                    <p:cNvSpPr/>
                    <p:nvPr/>
                  </p:nvSpPr>
                  <p:spPr>
                    <a:xfrm>
                      <a:off x="1088144" y="2702135"/>
                      <a:ext cx="72000" cy="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0" name="楕円 209"/>
                    <p:cNvSpPr/>
                    <p:nvPr/>
                  </p:nvSpPr>
                  <p:spPr>
                    <a:xfrm>
                      <a:off x="1093063" y="3123817"/>
                      <a:ext cx="72000" cy="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1" name="楕円 210"/>
                    <p:cNvSpPr/>
                    <p:nvPr/>
                  </p:nvSpPr>
                  <p:spPr>
                    <a:xfrm>
                      <a:off x="1303512" y="2924754"/>
                      <a:ext cx="72000" cy="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2" name="楕円 211"/>
                    <p:cNvSpPr/>
                    <p:nvPr/>
                  </p:nvSpPr>
                  <p:spPr>
                    <a:xfrm>
                      <a:off x="871069" y="2922858"/>
                      <a:ext cx="72000" cy="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3" name="楕円 212"/>
                    <p:cNvSpPr/>
                    <p:nvPr/>
                  </p:nvSpPr>
                  <p:spPr>
                    <a:xfrm>
                      <a:off x="937329" y="2774135"/>
                      <a:ext cx="72000" cy="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4" name="楕円 213"/>
                    <p:cNvSpPr/>
                    <p:nvPr/>
                  </p:nvSpPr>
                  <p:spPr>
                    <a:xfrm>
                      <a:off x="949281" y="3077571"/>
                      <a:ext cx="72000" cy="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5" name="楕円 214"/>
                    <p:cNvSpPr/>
                    <p:nvPr/>
                  </p:nvSpPr>
                  <p:spPr>
                    <a:xfrm>
                      <a:off x="1237861" y="2774135"/>
                      <a:ext cx="72000" cy="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6" name="楕円 215"/>
                    <p:cNvSpPr/>
                    <p:nvPr/>
                  </p:nvSpPr>
                  <p:spPr>
                    <a:xfrm>
                      <a:off x="1222830" y="3059225"/>
                      <a:ext cx="72000" cy="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sp>
              <p:nvSpPr>
                <p:cNvPr id="203" name="テキスト ボックス 202"/>
                <p:cNvSpPr txBox="1"/>
                <p:nvPr/>
              </p:nvSpPr>
              <p:spPr>
                <a:xfrm>
                  <a:off x="1485899" y="2563634"/>
                  <a:ext cx="857656" cy="369110"/>
                </a:xfrm>
                <a:prstGeom prst="rect">
                  <a:avLst/>
                </a:prstGeom>
                <a:noFill/>
              </p:spPr>
              <p:txBody>
                <a:bodyPr wrap="square" rtlCol="0">
                  <a:spAutoFit/>
                </a:bodyPr>
                <a:lstStyle/>
                <a:p>
                  <a:r>
                    <a:rPr lang="ja-JP" altLang="en-US" sz="1100" dirty="0" smtClean="0">
                      <a:solidFill>
                        <a:schemeClr val="bg1">
                          <a:lumMod val="65000"/>
                        </a:schemeClr>
                      </a:solidFill>
                      <a:latin typeface="Meiryo UI" panose="020B0604030504040204" pitchFamily="50" charset="-128"/>
                      <a:ea typeface="Meiryo UI" panose="020B0604030504040204" pitchFamily="50" charset="-128"/>
                    </a:rPr>
                    <a:t>明るさ</a:t>
                  </a:r>
                  <a:endParaRPr kumimoji="1" lang="ja-JP" altLang="en-US" sz="1100" dirty="0">
                    <a:solidFill>
                      <a:schemeClr val="bg1">
                        <a:lumMod val="65000"/>
                      </a:schemeClr>
                    </a:solidFill>
                    <a:latin typeface="Meiryo UI" panose="020B0604030504040204" pitchFamily="50" charset="-128"/>
                    <a:ea typeface="Meiryo UI" panose="020B0604030504040204" pitchFamily="50" charset="-128"/>
                  </a:endParaRPr>
                </a:p>
              </p:txBody>
            </p:sp>
          </p:grpSp>
        </p:grpSp>
        <p:sp>
          <p:nvSpPr>
            <p:cNvPr id="199" name="テキスト ボックス 198"/>
            <p:cNvSpPr txBox="1"/>
            <p:nvPr/>
          </p:nvSpPr>
          <p:spPr>
            <a:xfrm>
              <a:off x="3440481" y="3594112"/>
              <a:ext cx="874876" cy="523220"/>
            </a:xfrm>
            <a:prstGeom prst="rect">
              <a:avLst/>
            </a:prstGeom>
            <a:noFill/>
          </p:spPr>
          <p:txBody>
            <a:bodyPr wrap="square" rtlCol="0">
              <a:spAutoFit/>
            </a:bodyPr>
            <a:lstStyle/>
            <a:p>
              <a:r>
                <a:rPr lang="ja-JP" altLang="en-US" sz="1400" b="1" dirty="0" smtClean="0">
                  <a:latin typeface="Meiryo UI" panose="020B0604030504040204" pitchFamily="50" charset="-128"/>
                  <a:ea typeface="Meiryo UI" panose="020B0604030504040204" pitchFamily="50" charset="-128"/>
                </a:rPr>
                <a:t>明るさを</a:t>
              </a:r>
              <a:endParaRPr lang="en-US" altLang="ja-JP" sz="1400" b="1" dirty="0" smtClean="0">
                <a:latin typeface="Meiryo UI" panose="020B0604030504040204" pitchFamily="50" charset="-128"/>
                <a:ea typeface="Meiryo UI" panose="020B0604030504040204" pitchFamily="50" charset="-128"/>
              </a:endParaRPr>
            </a:p>
            <a:p>
              <a:r>
                <a:rPr lang="ja-JP" altLang="en-US" sz="1400" b="1" dirty="0" smtClean="0">
                  <a:latin typeface="Meiryo UI" panose="020B0604030504040204" pitchFamily="50" charset="-128"/>
                  <a:ea typeface="Meiryo UI" panose="020B0604030504040204" pitchFamily="50" charset="-128"/>
                </a:rPr>
                <a:t>確認す</a:t>
              </a:r>
              <a:r>
                <a:rPr lang="ja-JP" altLang="en-US" sz="1400" b="1" dirty="0">
                  <a:latin typeface="Meiryo UI" panose="020B0604030504040204" pitchFamily="50" charset="-128"/>
                  <a:ea typeface="Meiryo UI" panose="020B0604030504040204" pitchFamily="50" charset="-128"/>
                </a:rPr>
                <a:t>る</a:t>
              </a:r>
              <a:endParaRPr kumimoji="1" lang="ja-JP" altLang="en-US" sz="1400" b="1" dirty="0">
                <a:latin typeface="Meiryo UI" panose="020B0604030504040204" pitchFamily="50" charset="-128"/>
                <a:ea typeface="Meiryo UI" panose="020B0604030504040204" pitchFamily="50" charset="-128"/>
              </a:endParaRPr>
            </a:p>
          </p:txBody>
        </p:sp>
      </p:grpSp>
      <p:pic>
        <p:nvPicPr>
          <p:cNvPr id="196" name="指１"/>
          <p:cNvPicPr>
            <a:picLocks noChangeAspect="1"/>
          </p:cNvPicPr>
          <p:nvPr/>
        </p:nvPicPr>
        <p:blipFill rotWithShape="1">
          <a:blip r:embed="rId13" cstate="screen">
            <a:extLst>
              <a:ext uri="{BEBA8EAE-BF5A-486C-A8C5-ECC9F3942E4B}">
                <a14:imgProps xmlns:a14="http://schemas.microsoft.com/office/drawing/2010/main">
                  <a14:imgLayer r:embed="rId14">
                    <a14:imgEffect>
                      <a14:backgroundRemoval t="0" b="100000" l="0" r="100000"/>
                    </a14:imgEffect>
                  </a14:imgLayer>
                </a14:imgProps>
              </a:ext>
              <a:ext uri="{28A0092B-C50C-407E-A947-70E740481C1C}">
                <a14:useLocalDpi xmlns:a14="http://schemas.microsoft.com/office/drawing/2010/main"/>
              </a:ext>
            </a:extLst>
          </a:blip>
          <a:srcRect/>
          <a:stretch/>
        </p:blipFill>
        <p:spPr>
          <a:xfrm>
            <a:off x="9771621" y="3080640"/>
            <a:ext cx="614228" cy="835045"/>
          </a:xfrm>
          <a:prstGeom prst="rect">
            <a:avLst/>
          </a:prstGeom>
        </p:spPr>
      </p:pic>
      <p:pic>
        <p:nvPicPr>
          <p:cNvPr id="91" name="指３"/>
          <p:cNvPicPr>
            <a:picLocks noChangeAspect="1"/>
          </p:cNvPicPr>
          <p:nvPr/>
        </p:nvPicPr>
        <p:blipFill rotWithShape="1">
          <a:blip r:embed="rId13" cstate="screen">
            <a:extLst>
              <a:ext uri="{BEBA8EAE-BF5A-486C-A8C5-ECC9F3942E4B}">
                <a14:imgProps xmlns:a14="http://schemas.microsoft.com/office/drawing/2010/main">
                  <a14:imgLayer r:embed="rId14">
                    <a14:imgEffect>
                      <a14:backgroundRemoval t="0" b="100000" l="0" r="100000"/>
                    </a14:imgEffect>
                  </a14:imgLayer>
                </a14:imgProps>
              </a:ext>
              <a:ext uri="{28A0092B-C50C-407E-A947-70E740481C1C}">
                <a14:useLocalDpi xmlns:a14="http://schemas.microsoft.com/office/drawing/2010/main"/>
              </a:ext>
            </a:extLst>
          </a:blip>
          <a:srcRect/>
          <a:stretch/>
        </p:blipFill>
        <p:spPr>
          <a:xfrm rot="2465836">
            <a:off x="2706320" y="2008880"/>
            <a:ext cx="614228" cy="835045"/>
          </a:xfrm>
          <a:prstGeom prst="rect">
            <a:avLst/>
          </a:prstGeom>
        </p:spPr>
      </p:pic>
      <p:grpSp>
        <p:nvGrpSpPr>
          <p:cNvPr id="88" name="GPIOタグ"/>
          <p:cNvGrpSpPr/>
          <p:nvPr/>
        </p:nvGrpSpPr>
        <p:grpSpPr>
          <a:xfrm>
            <a:off x="8157411" y="3777916"/>
            <a:ext cx="2000314" cy="665334"/>
            <a:chOff x="7605964" y="2595822"/>
            <a:chExt cx="1794461" cy="512730"/>
          </a:xfrm>
        </p:grpSpPr>
        <p:grpSp>
          <p:nvGrpSpPr>
            <p:cNvPr id="63" name="グループ化 62"/>
            <p:cNvGrpSpPr/>
            <p:nvPr/>
          </p:nvGrpSpPr>
          <p:grpSpPr>
            <a:xfrm>
              <a:off x="7605964" y="2595822"/>
              <a:ext cx="1794461" cy="512730"/>
              <a:chOff x="9451317" y="1533917"/>
              <a:chExt cx="2395732" cy="748378"/>
            </a:xfrm>
          </p:grpSpPr>
          <p:grpSp>
            <p:nvGrpSpPr>
              <p:cNvPr id="64" name="グループ化 63"/>
              <p:cNvGrpSpPr/>
              <p:nvPr/>
            </p:nvGrpSpPr>
            <p:grpSpPr>
              <a:xfrm>
                <a:off x="9737842" y="1533917"/>
                <a:ext cx="2109207" cy="738015"/>
                <a:chOff x="692149" y="3869207"/>
                <a:chExt cx="2592387" cy="863027"/>
              </a:xfrm>
            </p:grpSpPr>
            <p:grpSp>
              <p:nvGrpSpPr>
                <p:cNvPr id="70" name="グループ化 69"/>
                <p:cNvGrpSpPr/>
                <p:nvPr/>
              </p:nvGrpSpPr>
              <p:grpSpPr>
                <a:xfrm>
                  <a:off x="692149" y="3885033"/>
                  <a:ext cx="2592387" cy="847201"/>
                  <a:chOff x="2421264" y="5174815"/>
                  <a:chExt cx="2592387" cy="847201"/>
                </a:xfrm>
              </p:grpSpPr>
              <p:grpSp>
                <p:nvGrpSpPr>
                  <p:cNvPr id="72" name="グループ化 71"/>
                  <p:cNvGrpSpPr/>
                  <p:nvPr/>
                </p:nvGrpSpPr>
                <p:grpSpPr>
                  <a:xfrm>
                    <a:off x="4658051" y="5175880"/>
                    <a:ext cx="355600" cy="845810"/>
                    <a:chOff x="2959100" y="1768475"/>
                    <a:chExt cx="355600" cy="845810"/>
                  </a:xfrm>
                </p:grpSpPr>
                <p:sp>
                  <p:nvSpPr>
                    <p:cNvPr id="85" name="楕円 84"/>
                    <p:cNvSpPr/>
                    <p:nvPr/>
                  </p:nvSpPr>
                  <p:spPr>
                    <a:xfrm>
                      <a:off x="2959100" y="1856896"/>
                      <a:ext cx="355600" cy="668968"/>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6" name="正方形/長方形 85"/>
                    <p:cNvSpPr/>
                    <p:nvPr/>
                  </p:nvSpPr>
                  <p:spPr>
                    <a:xfrm>
                      <a:off x="3048000" y="1768475"/>
                      <a:ext cx="152400" cy="84581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3" name="正方形/長方形 72"/>
                  <p:cNvSpPr/>
                  <p:nvPr/>
                </p:nvSpPr>
                <p:spPr>
                  <a:xfrm>
                    <a:off x="2421264" y="5174815"/>
                    <a:ext cx="2376487" cy="846875"/>
                  </a:xfrm>
                  <a:prstGeom prst="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4" name="グループ化 73"/>
                  <p:cNvGrpSpPr/>
                  <p:nvPr/>
                </p:nvGrpSpPr>
                <p:grpSpPr>
                  <a:xfrm>
                    <a:off x="2428409" y="5176206"/>
                    <a:ext cx="685800" cy="845810"/>
                    <a:chOff x="2411740" y="3886259"/>
                    <a:chExt cx="685800" cy="845810"/>
                  </a:xfrm>
                </p:grpSpPr>
                <p:sp>
                  <p:nvSpPr>
                    <p:cNvPr id="75" name="正方形/長方形 74"/>
                    <p:cNvSpPr/>
                    <p:nvPr/>
                  </p:nvSpPr>
                  <p:spPr>
                    <a:xfrm>
                      <a:off x="2411740" y="3886259"/>
                      <a:ext cx="685800" cy="84581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6" name="正方形/長方形 75"/>
                    <p:cNvSpPr/>
                    <p:nvPr/>
                  </p:nvSpPr>
                  <p:spPr>
                    <a:xfrm>
                      <a:off x="2488266" y="4165731"/>
                      <a:ext cx="532746" cy="2868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7" name="正方形/長方形 76"/>
                    <p:cNvSpPr/>
                    <p:nvPr/>
                  </p:nvSpPr>
                  <p:spPr>
                    <a:xfrm>
                      <a:off x="2560571" y="4225364"/>
                      <a:ext cx="72000" cy="72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8" name="正方形/長方形 77"/>
                    <p:cNvSpPr/>
                    <p:nvPr/>
                  </p:nvSpPr>
                  <p:spPr>
                    <a:xfrm>
                      <a:off x="2560571" y="4329099"/>
                      <a:ext cx="72000" cy="72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9" name="正方形/長方形 78"/>
                    <p:cNvSpPr/>
                    <p:nvPr/>
                  </p:nvSpPr>
                  <p:spPr>
                    <a:xfrm>
                      <a:off x="2663349" y="4329099"/>
                      <a:ext cx="72000" cy="72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0" name="正方形/長方形 79"/>
                    <p:cNvSpPr/>
                    <p:nvPr/>
                  </p:nvSpPr>
                  <p:spPr>
                    <a:xfrm>
                      <a:off x="2770125" y="4329099"/>
                      <a:ext cx="72000" cy="72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1" name="正方形/長方形 80"/>
                    <p:cNvSpPr/>
                    <p:nvPr/>
                  </p:nvSpPr>
                  <p:spPr>
                    <a:xfrm>
                      <a:off x="2873692" y="4329099"/>
                      <a:ext cx="72000" cy="72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2" name="正方形/長方形 81"/>
                    <p:cNvSpPr/>
                    <p:nvPr/>
                  </p:nvSpPr>
                  <p:spPr>
                    <a:xfrm>
                      <a:off x="2670195" y="4222703"/>
                      <a:ext cx="72000" cy="72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3" name="正方形/長方形 82"/>
                    <p:cNvSpPr/>
                    <p:nvPr/>
                  </p:nvSpPr>
                  <p:spPr>
                    <a:xfrm>
                      <a:off x="2770125" y="4222703"/>
                      <a:ext cx="72000" cy="72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4" name="正方形/長方形 83"/>
                    <p:cNvSpPr/>
                    <p:nvPr/>
                  </p:nvSpPr>
                  <p:spPr>
                    <a:xfrm>
                      <a:off x="2870055" y="4222703"/>
                      <a:ext cx="72000" cy="72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sp>
              <p:nvSpPr>
                <p:cNvPr id="71" name="テキスト ボックス 70"/>
                <p:cNvSpPr txBox="1"/>
                <p:nvPr/>
              </p:nvSpPr>
              <p:spPr>
                <a:xfrm>
                  <a:off x="1336255" y="3869207"/>
                  <a:ext cx="931957" cy="420259"/>
                </a:xfrm>
                <a:prstGeom prst="rect">
                  <a:avLst/>
                </a:prstGeom>
                <a:noFill/>
              </p:spPr>
              <p:txBody>
                <a:bodyPr wrap="square" rtlCol="0">
                  <a:spAutoFit/>
                </a:bodyPr>
                <a:lstStyle/>
                <a:p>
                  <a:r>
                    <a:rPr lang="en-US" altLang="ja-JP" sz="1000" dirty="0" smtClean="0">
                      <a:solidFill>
                        <a:schemeClr val="bg1">
                          <a:lumMod val="65000"/>
                        </a:schemeClr>
                      </a:solidFill>
                      <a:latin typeface="Meiryo UI" panose="020B0604030504040204" pitchFamily="50" charset="-128"/>
                      <a:ea typeface="Meiryo UI" panose="020B0604030504040204" pitchFamily="50" charset="-128"/>
                    </a:rPr>
                    <a:t>GPIO</a:t>
                  </a:r>
                  <a:endParaRPr kumimoji="1" lang="ja-JP" altLang="en-US" sz="1000" dirty="0">
                    <a:solidFill>
                      <a:schemeClr val="bg1">
                        <a:lumMod val="65000"/>
                      </a:schemeClr>
                    </a:solidFill>
                    <a:latin typeface="Meiryo UI" panose="020B0604030504040204" pitchFamily="50" charset="-128"/>
                    <a:ea typeface="Meiryo UI" panose="020B0604030504040204" pitchFamily="50" charset="-128"/>
                  </a:endParaRPr>
                </a:p>
              </p:txBody>
            </p:sp>
          </p:grpSp>
          <p:grpSp>
            <p:nvGrpSpPr>
              <p:cNvPr id="65" name="グループ化 64"/>
              <p:cNvGrpSpPr/>
              <p:nvPr/>
            </p:nvGrpSpPr>
            <p:grpSpPr>
              <a:xfrm>
                <a:off x="9451317" y="1548081"/>
                <a:ext cx="290739" cy="734214"/>
                <a:chOff x="5371216" y="4597477"/>
                <a:chExt cx="537971" cy="860169"/>
              </a:xfrm>
            </p:grpSpPr>
            <p:sp>
              <p:nvSpPr>
                <p:cNvPr id="66" name="アーチ 65"/>
                <p:cNvSpPr/>
                <p:nvPr/>
              </p:nvSpPr>
              <p:spPr>
                <a:xfrm rot="5400000">
                  <a:off x="5181138" y="4791596"/>
                  <a:ext cx="851524" cy="471368"/>
                </a:xfrm>
                <a:prstGeom prst="blockArc">
                  <a:avLst>
                    <a:gd name="adj1" fmla="val 10660726"/>
                    <a:gd name="adj2" fmla="val 21418039"/>
                    <a:gd name="adj3" fmla="val 22066"/>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67" name="正方形/長方形 66"/>
                <p:cNvSpPr/>
                <p:nvPr/>
              </p:nvSpPr>
              <p:spPr>
                <a:xfrm>
                  <a:off x="5736872" y="4597477"/>
                  <a:ext cx="172315" cy="84436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8" name="正方形/長方形 67"/>
                <p:cNvSpPr/>
                <p:nvPr/>
              </p:nvSpPr>
              <p:spPr>
                <a:xfrm>
                  <a:off x="5587116" y="4597477"/>
                  <a:ext cx="322070" cy="107815"/>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9" name="正方形/長方形 68"/>
                <p:cNvSpPr/>
                <p:nvPr/>
              </p:nvSpPr>
              <p:spPr>
                <a:xfrm>
                  <a:off x="5624082" y="5349830"/>
                  <a:ext cx="285103" cy="107816"/>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sp>
          <p:nvSpPr>
            <p:cNvPr id="87" name="テキスト ボックス 86"/>
            <p:cNvSpPr txBox="1"/>
            <p:nvPr/>
          </p:nvSpPr>
          <p:spPr>
            <a:xfrm>
              <a:off x="8392869" y="2759155"/>
              <a:ext cx="817935" cy="276999"/>
            </a:xfrm>
            <a:prstGeom prst="rect">
              <a:avLst/>
            </a:prstGeom>
            <a:noFill/>
          </p:spPr>
          <p:txBody>
            <a:bodyPr wrap="square" rtlCol="0">
              <a:spAutoFit/>
            </a:bodyPr>
            <a:lstStyle/>
            <a:p>
              <a:r>
                <a:rPr lang="ja-JP" altLang="en-US" sz="1200" b="1" dirty="0" smtClean="0">
                  <a:latin typeface="Meiryo UI" panose="020B0604030504040204" pitchFamily="50" charset="-128"/>
                  <a:ea typeface="Meiryo UI" panose="020B0604030504040204" pitchFamily="50" charset="-128"/>
                </a:rPr>
                <a:t>電源出力</a:t>
              </a:r>
              <a:endParaRPr kumimoji="1" lang="ja-JP" altLang="en-US" sz="1200" b="1" dirty="0">
                <a:latin typeface="Meiryo UI" panose="020B0604030504040204" pitchFamily="50" charset="-128"/>
                <a:ea typeface="Meiryo UI" panose="020B0604030504040204" pitchFamily="50" charset="-128"/>
              </a:endParaRPr>
            </a:p>
          </p:txBody>
        </p:sp>
      </p:grpSp>
      <p:pic>
        <p:nvPicPr>
          <p:cNvPr id="62" name="指２"/>
          <p:cNvPicPr>
            <a:picLocks noChangeAspect="1"/>
          </p:cNvPicPr>
          <p:nvPr/>
        </p:nvPicPr>
        <p:blipFill rotWithShape="1">
          <a:blip r:embed="rId13" cstate="screen">
            <a:extLst>
              <a:ext uri="{BEBA8EAE-BF5A-486C-A8C5-ECC9F3942E4B}">
                <a14:imgProps xmlns:a14="http://schemas.microsoft.com/office/drawing/2010/main">
                  <a14:imgLayer r:embed="rId14">
                    <a14:imgEffect>
                      <a14:backgroundRemoval t="0" b="100000" l="0" r="100000"/>
                    </a14:imgEffect>
                  </a14:imgLayer>
                </a14:imgProps>
              </a:ext>
              <a:ext uri="{28A0092B-C50C-407E-A947-70E740481C1C}">
                <a14:useLocalDpi xmlns:a14="http://schemas.microsoft.com/office/drawing/2010/main"/>
              </a:ext>
            </a:extLst>
          </a:blip>
          <a:srcRect/>
          <a:stretch/>
        </p:blipFill>
        <p:spPr>
          <a:xfrm>
            <a:off x="9743847" y="4219048"/>
            <a:ext cx="614228" cy="835045"/>
          </a:xfrm>
          <a:prstGeom prst="rect">
            <a:avLst/>
          </a:prstGeom>
        </p:spPr>
      </p:pic>
      <p:grpSp>
        <p:nvGrpSpPr>
          <p:cNvPr id="223" name="先頭"/>
          <p:cNvGrpSpPr/>
          <p:nvPr/>
        </p:nvGrpSpPr>
        <p:grpSpPr>
          <a:xfrm>
            <a:off x="6213993" y="1623108"/>
            <a:ext cx="167605" cy="547002"/>
            <a:chOff x="6335398" y="3450297"/>
            <a:chExt cx="170023" cy="474420"/>
          </a:xfrm>
          <a:solidFill>
            <a:schemeClr val="bg1">
              <a:lumMod val="50000"/>
            </a:schemeClr>
          </a:solidFill>
        </p:grpSpPr>
        <p:sp>
          <p:nvSpPr>
            <p:cNvPr id="224" name="正方形/長方形 223"/>
            <p:cNvSpPr/>
            <p:nvPr/>
          </p:nvSpPr>
          <p:spPr>
            <a:xfrm>
              <a:off x="6335398" y="3450297"/>
              <a:ext cx="103260" cy="4744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5" name="楕円 224"/>
            <p:cNvSpPr/>
            <p:nvPr/>
          </p:nvSpPr>
          <p:spPr>
            <a:xfrm>
              <a:off x="6358268" y="3524609"/>
              <a:ext cx="147153" cy="31491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226" name="指３"/>
          <p:cNvPicPr>
            <a:picLocks noChangeAspect="1"/>
          </p:cNvPicPr>
          <p:nvPr/>
        </p:nvPicPr>
        <p:blipFill rotWithShape="1">
          <a:blip r:embed="rId13" cstate="screen">
            <a:extLst>
              <a:ext uri="{BEBA8EAE-BF5A-486C-A8C5-ECC9F3942E4B}">
                <a14:imgProps xmlns:a14="http://schemas.microsoft.com/office/drawing/2010/main">
                  <a14:imgLayer r:embed="rId14">
                    <a14:imgEffect>
                      <a14:backgroundRemoval t="0" b="100000" l="0" r="100000"/>
                    </a14:imgEffect>
                  </a14:imgLayer>
                </a14:imgProps>
              </a:ext>
              <a:ext uri="{28A0092B-C50C-407E-A947-70E740481C1C}">
                <a14:useLocalDpi xmlns:a14="http://schemas.microsoft.com/office/drawing/2010/main"/>
              </a:ext>
            </a:extLst>
          </a:blip>
          <a:srcRect/>
          <a:stretch/>
        </p:blipFill>
        <p:spPr>
          <a:xfrm rot="2465836">
            <a:off x="5721463" y="1983170"/>
            <a:ext cx="614228" cy="835045"/>
          </a:xfrm>
          <a:prstGeom prst="rect">
            <a:avLst/>
          </a:prstGeom>
        </p:spPr>
      </p:pic>
      <p:cxnSp>
        <p:nvCxnSpPr>
          <p:cNvPr id="227" name="のびる線"/>
          <p:cNvCxnSpPr/>
          <p:nvPr/>
        </p:nvCxnSpPr>
        <p:spPr>
          <a:xfrm>
            <a:off x="6381598" y="1874409"/>
            <a:ext cx="1007231" cy="24060"/>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2" name="④">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5"/>
          <a:stretch>
            <a:fillRect/>
          </a:stretch>
        </p:blipFill>
        <p:spPr>
          <a:xfrm>
            <a:off x="2202740" y="5368621"/>
            <a:ext cx="609600" cy="609600"/>
          </a:xfrm>
          <a:prstGeom prst="rect">
            <a:avLst/>
          </a:prstGeom>
        </p:spPr>
      </p:pic>
      <p:pic>
        <p:nvPicPr>
          <p:cNvPr id="3" name="⑤">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5"/>
          <a:stretch>
            <a:fillRect/>
          </a:stretch>
        </p:blipFill>
        <p:spPr>
          <a:xfrm>
            <a:off x="3519328" y="5384252"/>
            <a:ext cx="609600" cy="609600"/>
          </a:xfrm>
          <a:prstGeom prst="rect">
            <a:avLst/>
          </a:prstGeom>
        </p:spPr>
      </p:pic>
    </p:spTree>
    <p:extLst>
      <p:ext uri="{BB962C8B-B14F-4D97-AF65-F5344CB8AC3E}">
        <p14:creationId xmlns:p14="http://schemas.microsoft.com/office/powerpoint/2010/main" val="109362241"/>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3819" fill="hold"/>
                                        <p:tgtEl>
                                          <p:spTgt spid="2"/>
                                        </p:tgtEl>
                                      </p:cBhvr>
                                    </p:cmd>
                                  </p:childTnLst>
                                </p:cTn>
                              </p:par>
                              <p:par>
                                <p:cTn id="7" presetID="10" presetClass="entr" presetSubtype="0" fill="hold" nodeType="withEffect">
                                  <p:stCondLst>
                                    <p:cond delay="0"/>
                                  </p:stCondLst>
                                  <p:childTnLst>
                                    <p:set>
                                      <p:cBhvr>
                                        <p:cTn id="8" dur="1" fill="hold">
                                          <p:stCondLst>
                                            <p:cond delay="0"/>
                                          </p:stCondLst>
                                        </p:cTn>
                                        <p:tgtEl>
                                          <p:spTgt spid="61"/>
                                        </p:tgtEl>
                                        <p:attrNameLst>
                                          <p:attrName>style.visibility</p:attrName>
                                        </p:attrNameLst>
                                      </p:cBhvr>
                                      <p:to>
                                        <p:strVal val="visible"/>
                                      </p:to>
                                    </p:set>
                                    <p:animEffect transition="in" filter="fade">
                                      <p:cBhvr>
                                        <p:cTn id="9" dur="500"/>
                                        <p:tgtEl>
                                          <p:spTgt spid="61"/>
                                        </p:tgtEl>
                                      </p:cBhvr>
                                    </p:animEffect>
                                  </p:childTnLst>
                                </p:cTn>
                              </p:par>
                              <p:par>
                                <p:cTn id="10" presetID="10" presetClass="entr" presetSubtype="0" fill="hold" nodeType="withEffect">
                                  <p:stCondLst>
                                    <p:cond delay="250"/>
                                  </p:stCondLst>
                                  <p:childTnLst>
                                    <p:set>
                                      <p:cBhvr>
                                        <p:cTn id="11" dur="1" fill="hold">
                                          <p:stCondLst>
                                            <p:cond delay="0"/>
                                          </p:stCondLst>
                                        </p:cTn>
                                        <p:tgtEl>
                                          <p:spTgt spid="186"/>
                                        </p:tgtEl>
                                        <p:attrNameLst>
                                          <p:attrName>style.visibility</p:attrName>
                                        </p:attrNameLst>
                                      </p:cBhvr>
                                      <p:to>
                                        <p:strVal val="visible"/>
                                      </p:to>
                                    </p:set>
                                    <p:animEffect transition="in" filter="fade">
                                      <p:cBhvr>
                                        <p:cTn id="12" dur="10"/>
                                        <p:tgtEl>
                                          <p:spTgt spid="186"/>
                                        </p:tgtEl>
                                      </p:cBhvr>
                                    </p:animEffect>
                                  </p:childTnLst>
                                </p:cTn>
                              </p:par>
                              <p:par>
                                <p:cTn id="13" presetID="0" presetClass="path" presetSubtype="0" accel="50000" decel="50000" fill="hold" nodeType="withEffect">
                                  <p:stCondLst>
                                    <p:cond delay="2000"/>
                                  </p:stCondLst>
                                  <p:childTnLst>
                                    <p:animMotion origin="layout" path="M -4.16667E-7 -0.00047 L -4.16667E-7 0.00023 L -0.04075 -0.00162 C -0.04635 -0.00185 -0.05208 -0.00209 -0.05768 -0.00301 C -0.06263 -0.00371 -0.06758 -0.00602 -0.07279 -0.00672 C -0.07799 -0.00764 -0.08294 -0.00764 -0.08815 -0.00787 C -0.11432 -0.01019 -0.08581 -0.00834 -0.12161 -0.01042 L -0.3849 -0.00926 C -0.39609 -0.00926 -0.39583 -0.0088 -0.40299 -0.00672 L -0.54661 -0.00787 C -0.54805 -0.00787 -0.54727 -0.01042 -0.54805 -0.01158 C -0.54883 -0.0132 -0.54987 -0.01412 -0.55078 -0.01551 L -0.55352 -0.02315 L -0.55443 -0.02616 L -0.55443 -0.02593 " pathEditMode="relative" rAng="0" ptsTypes="AAAAAAAAAAAAAAA">
                                      <p:cBhvr>
                                        <p:cTn id="14" dur="3600" fill="hold"/>
                                        <p:tgtEl>
                                          <p:spTgt spid="186"/>
                                        </p:tgtEl>
                                        <p:attrNameLst>
                                          <p:attrName>ppt_x</p:attrName>
                                          <p:attrName>ppt_y</p:attrName>
                                        </p:attrNameLst>
                                      </p:cBhvr>
                                      <p:rCtr x="-27721" y="-1250"/>
                                    </p:animMotion>
                                  </p:childTnLst>
                                </p:cTn>
                              </p:par>
                              <p:par>
                                <p:cTn id="15" presetID="50" presetClass="path" presetSubtype="0" accel="50000" decel="50000" fill="hold" nodeType="withEffect">
                                  <p:stCondLst>
                                    <p:cond delay="2000"/>
                                  </p:stCondLst>
                                  <p:childTnLst>
                                    <p:animMotion origin="layout" path="M -4.375E-6 2.22222E-6 L -0.29296 2.22222E-6 C -0.42408 2.22222E-6 -0.58515 -0.00834 -0.58515 -0.01389 L -0.58515 -0.02639 " pathEditMode="relative" rAng="0" ptsTypes="AAAA">
                                      <p:cBhvr>
                                        <p:cTn id="16" dur="3700" fill="hold"/>
                                        <p:tgtEl>
                                          <p:spTgt spid="61"/>
                                        </p:tgtEl>
                                        <p:attrNameLst>
                                          <p:attrName>ppt_x</p:attrName>
                                          <p:attrName>ppt_y</p:attrName>
                                        </p:attrNameLst>
                                      </p:cBhvr>
                                      <p:rCtr x="-29258" y="-1319"/>
                                    </p:animMotion>
                                  </p:childTnLst>
                                </p:cTn>
                              </p:par>
                              <p:par>
                                <p:cTn id="17" presetID="10" presetClass="exit" presetSubtype="0" fill="hold" nodeType="withEffect">
                                  <p:stCondLst>
                                    <p:cond delay="6000"/>
                                  </p:stCondLst>
                                  <p:childTnLst>
                                    <p:animEffect transition="out" filter="fade">
                                      <p:cBhvr>
                                        <p:cTn id="18" dur="500"/>
                                        <p:tgtEl>
                                          <p:spTgt spid="61"/>
                                        </p:tgtEl>
                                      </p:cBhvr>
                                    </p:animEffect>
                                    <p:set>
                                      <p:cBhvr>
                                        <p:cTn id="19" dur="1" fill="hold">
                                          <p:stCondLst>
                                            <p:cond delay="499"/>
                                          </p:stCondLst>
                                        </p:cTn>
                                        <p:tgtEl>
                                          <p:spTgt spid="61"/>
                                        </p:tgtEl>
                                        <p:attrNameLst>
                                          <p:attrName>style.visibility</p:attrName>
                                        </p:attrNameLst>
                                      </p:cBhvr>
                                      <p:to>
                                        <p:strVal val="hidden"/>
                                      </p:to>
                                    </p:set>
                                  </p:childTnLst>
                                </p:cTn>
                              </p:par>
                              <p:par>
                                <p:cTn id="20" presetID="10" presetClass="entr" presetSubtype="0" fill="hold" nodeType="withEffect">
                                  <p:stCondLst>
                                    <p:cond delay="6000"/>
                                  </p:stCondLst>
                                  <p:childTnLst>
                                    <p:set>
                                      <p:cBhvr>
                                        <p:cTn id="21" dur="1" fill="hold">
                                          <p:stCondLst>
                                            <p:cond delay="0"/>
                                          </p:stCondLst>
                                        </p:cTn>
                                        <p:tgtEl>
                                          <p:spTgt spid="197"/>
                                        </p:tgtEl>
                                        <p:attrNameLst>
                                          <p:attrName>style.visibility</p:attrName>
                                        </p:attrNameLst>
                                      </p:cBhvr>
                                      <p:to>
                                        <p:strVal val="visible"/>
                                      </p:to>
                                    </p:set>
                                    <p:animEffect transition="in" filter="fade">
                                      <p:cBhvr>
                                        <p:cTn id="22" dur="500"/>
                                        <p:tgtEl>
                                          <p:spTgt spid="197"/>
                                        </p:tgtEl>
                                      </p:cBhvr>
                                    </p:animEffect>
                                  </p:childTnLst>
                                </p:cTn>
                              </p:par>
                              <p:par>
                                <p:cTn id="23" presetID="10" presetClass="entr" presetSubtype="0" fill="hold" nodeType="withEffect">
                                  <p:stCondLst>
                                    <p:cond delay="6000"/>
                                  </p:stCondLst>
                                  <p:childTnLst>
                                    <p:set>
                                      <p:cBhvr>
                                        <p:cTn id="24" dur="1" fill="hold">
                                          <p:stCondLst>
                                            <p:cond delay="0"/>
                                          </p:stCondLst>
                                        </p:cTn>
                                        <p:tgtEl>
                                          <p:spTgt spid="196"/>
                                        </p:tgtEl>
                                        <p:attrNameLst>
                                          <p:attrName>style.visibility</p:attrName>
                                        </p:attrNameLst>
                                      </p:cBhvr>
                                      <p:to>
                                        <p:strVal val="visible"/>
                                      </p:to>
                                    </p:set>
                                    <p:animEffect transition="in" filter="fade">
                                      <p:cBhvr>
                                        <p:cTn id="25" dur="500"/>
                                        <p:tgtEl>
                                          <p:spTgt spid="196"/>
                                        </p:tgtEl>
                                      </p:cBhvr>
                                    </p:animEffect>
                                  </p:childTnLst>
                                </p:cTn>
                              </p:par>
                              <p:par>
                                <p:cTn id="26" presetID="0" presetClass="path" presetSubtype="0" accel="50000" decel="50000" fill="hold" nodeType="withEffect">
                                  <p:stCondLst>
                                    <p:cond delay="7600"/>
                                  </p:stCondLst>
                                  <p:childTnLst>
                                    <p:animMotion origin="layout" path="M 0.0026 -0.00047 L 0.0026 0.00023 C -0.00872 -0.00417 -0.01966 -0.00764 -0.03073 -0.01111 C -0.03568 -0.01227 -0.04088 -0.01158 -0.04583 -0.01297 C -0.07812 -0.02361 -0.11016 -0.03611 -0.14232 -0.0463 L -0.15052 -0.04908 C -0.15391 -0.05 -0.15781 -0.05047 -0.16107 -0.05093 C -0.16667 -0.05232 -0.17213 -0.0551 -0.1776 -0.05602 C -0.18346 -0.05741 -0.18932 -0.05787 -0.19518 -0.05857 C -0.20026 -0.06042 -0.2056 -0.06227 -0.21042 -0.06366 C -0.21836 -0.06574 -0.22643 -0.06621 -0.23398 -0.06875 C -0.26849 -0.08033 -0.24388 -0.07709 -0.27279 -0.0838 C -0.28229 -0.08611 -0.30104 -0.08866 -0.30104 -0.08843 C -0.30417 -0.09584 -0.31068 -0.10973 -0.31289 -0.11644 C -0.31536 -0.12593 -0.31836 -0.14699 -0.31836 -0.14676 C -0.31836 -0.15371 -0.3181 -0.16042 -0.31758 -0.16713 C -0.31732 -0.16968 -0.31641 -0.17408 -0.31641 -0.17385 L -0.31641 -0.17408 " pathEditMode="relative" rAng="0" ptsTypes="AAAAAAAAAAAAAAAAAA">
                                      <p:cBhvr>
                                        <p:cTn id="27" dur="2000" fill="hold"/>
                                        <p:tgtEl>
                                          <p:spTgt spid="197"/>
                                        </p:tgtEl>
                                        <p:attrNameLst>
                                          <p:attrName>ppt_x</p:attrName>
                                          <p:attrName>ppt_y</p:attrName>
                                        </p:attrNameLst>
                                      </p:cBhvr>
                                      <p:rCtr x="-16055" y="-8657"/>
                                    </p:animMotion>
                                  </p:childTnLst>
                                </p:cTn>
                              </p:par>
                              <p:par>
                                <p:cTn id="28" presetID="50" presetClass="path" presetSubtype="0" accel="50000" decel="50000" fill="hold" nodeType="withEffect">
                                  <p:stCondLst>
                                    <p:cond delay="7500"/>
                                  </p:stCondLst>
                                  <p:childTnLst>
                                    <p:animMotion origin="layout" path="M -2.5E-6 4.81481E-6 L -0.17864 4.81481E-6 C -0.25859 4.81481E-6 -0.35677 -0.05625 -0.35677 -0.09352 L -0.35677 -0.17755 " pathEditMode="relative" rAng="0" ptsTypes="AAAA">
                                      <p:cBhvr>
                                        <p:cTn id="29" dur="2250" fill="hold"/>
                                        <p:tgtEl>
                                          <p:spTgt spid="196"/>
                                        </p:tgtEl>
                                        <p:attrNameLst>
                                          <p:attrName>ppt_x</p:attrName>
                                          <p:attrName>ppt_y</p:attrName>
                                        </p:attrNameLst>
                                      </p:cBhvr>
                                      <p:rCtr x="-17839" y="-8889"/>
                                    </p:animMotion>
                                  </p:childTnLst>
                                </p:cTn>
                              </p:par>
                              <p:par>
                                <p:cTn id="30" presetID="10" presetClass="exit" presetSubtype="0" fill="hold" nodeType="withEffect">
                                  <p:stCondLst>
                                    <p:cond delay="10250"/>
                                  </p:stCondLst>
                                  <p:childTnLst>
                                    <p:animEffect transition="out" filter="fade">
                                      <p:cBhvr>
                                        <p:cTn id="31" dur="500"/>
                                        <p:tgtEl>
                                          <p:spTgt spid="196"/>
                                        </p:tgtEl>
                                      </p:cBhvr>
                                    </p:animEffect>
                                    <p:set>
                                      <p:cBhvr>
                                        <p:cTn id="32" dur="1" fill="hold">
                                          <p:stCondLst>
                                            <p:cond delay="499"/>
                                          </p:stCondLst>
                                        </p:cTn>
                                        <p:tgtEl>
                                          <p:spTgt spid="196"/>
                                        </p:tgtEl>
                                        <p:attrNameLst>
                                          <p:attrName>style.visibility</p:attrName>
                                        </p:attrNameLst>
                                      </p:cBhvr>
                                      <p:to>
                                        <p:strVal val="hidden"/>
                                      </p:to>
                                    </p:set>
                                  </p:childTnLst>
                                </p:cTn>
                              </p:par>
                              <p:par>
                                <p:cTn id="33" presetID="10" presetClass="entr" presetSubtype="0" fill="hold" nodeType="withEffect">
                                  <p:stCondLst>
                                    <p:cond delay="10750"/>
                                  </p:stCondLst>
                                  <p:childTnLst>
                                    <p:set>
                                      <p:cBhvr>
                                        <p:cTn id="34" dur="1" fill="hold">
                                          <p:stCondLst>
                                            <p:cond delay="0"/>
                                          </p:stCondLst>
                                        </p:cTn>
                                        <p:tgtEl>
                                          <p:spTgt spid="62"/>
                                        </p:tgtEl>
                                        <p:attrNameLst>
                                          <p:attrName>style.visibility</p:attrName>
                                        </p:attrNameLst>
                                      </p:cBhvr>
                                      <p:to>
                                        <p:strVal val="visible"/>
                                      </p:to>
                                    </p:set>
                                    <p:animEffect transition="in" filter="fade">
                                      <p:cBhvr>
                                        <p:cTn id="35" dur="500"/>
                                        <p:tgtEl>
                                          <p:spTgt spid="62"/>
                                        </p:tgtEl>
                                      </p:cBhvr>
                                    </p:animEffect>
                                  </p:childTnLst>
                                </p:cTn>
                              </p:par>
                              <p:par>
                                <p:cTn id="36" presetID="10" presetClass="entr" presetSubtype="0" fill="hold" nodeType="withEffect">
                                  <p:stCondLst>
                                    <p:cond delay="10750"/>
                                  </p:stCondLst>
                                  <p:childTnLst>
                                    <p:set>
                                      <p:cBhvr>
                                        <p:cTn id="37" dur="1" fill="hold">
                                          <p:stCondLst>
                                            <p:cond delay="0"/>
                                          </p:stCondLst>
                                        </p:cTn>
                                        <p:tgtEl>
                                          <p:spTgt spid="88"/>
                                        </p:tgtEl>
                                        <p:attrNameLst>
                                          <p:attrName>style.visibility</p:attrName>
                                        </p:attrNameLst>
                                      </p:cBhvr>
                                      <p:to>
                                        <p:strVal val="visible"/>
                                      </p:to>
                                    </p:set>
                                    <p:animEffect transition="in" filter="fade">
                                      <p:cBhvr>
                                        <p:cTn id="38" dur="500"/>
                                        <p:tgtEl>
                                          <p:spTgt spid="88"/>
                                        </p:tgtEl>
                                      </p:cBhvr>
                                    </p:animEffect>
                                  </p:childTnLst>
                                </p:cTn>
                              </p:par>
                            </p:childTnLst>
                          </p:cTn>
                        </p:par>
                        <p:par>
                          <p:cTn id="39" fill="hold">
                            <p:stCondLst>
                              <p:cond delay="13819"/>
                            </p:stCondLst>
                            <p:childTnLst>
                              <p:par>
                                <p:cTn id="40" presetID="50" presetClass="path" presetSubtype="0" accel="50000" decel="50000" fill="hold" nodeType="afterEffect">
                                  <p:stCondLst>
                                    <p:cond delay="0"/>
                                  </p:stCondLst>
                                  <p:childTnLst>
                                    <p:animMotion origin="layout" path="M 1.45833E-6 -1.48148E-6 L -0.07735 -1.48148E-6 C -0.11172 -1.48148E-6 -0.15352 -0.0794 -0.15352 -0.14259 L -0.15352 -0.28356 " pathEditMode="relative" rAng="0" ptsTypes="AAAA">
                                      <p:cBhvr>
                                        <p:cTn id="41" dur="2750" fill="hold"/>
                                        <p:tgtEl>
                                          <p:spTgt spid="62"/>
                                        </p:tgtEl>
                                        <p:attrNameLst>
                                          <p:attrName>ppt_x</p:attrName>
                                          <p:attrName>ppt_y</p:attrName>
                                        </p:attrNameLst>
                                      </p:cBhvr>
                                      <p:rCtr x="-7682" y="-14190"/>
                                    </p:animMotion>
                                  </p:childTnLst>
                                </p:cTn>
                              </p:par>
                              <p:par>
                                <p:cTn id="42" presetID="50" presetClass="path" presetSubtype="0" accel="50000" decel="50000" fill="hold" nodeType="withEffect">
                                  <p:stCondLst>
                                    <p:cond delay="0"/>
                                  </p:stCondLst>
                                  <p:childTnLst>
                                    <p:animMotion origin="layout" path="M 0.00196 -0.00348 L -0.03489 -0.00348 C -0.0513 -0.00348 -0.07083 -0.09213 -0.07083 -0.1625 L -0.07083 -0.31899 " pathEditMode="relative" rAng="0" ptsTypes="AAAA">
                                      <p:cBhvr>
                                        <p:cTn id="43" dur="2750" fill="hold"/>
                                        <p:tgtEl>
                                          <p:spTgt spid="88"/>
                                        </p:tgtEl>
                                        <p:attrNameLst>
                                          <p:attrName>ppt_x</p:attrName>
                                          <p:attrName>ppt_y</p:attrName>
                                        </p:attrNameLst>
                                      </p:cBhvr>
                                      <p:rCtr x="-3646" y="-15787"/>
                                    </p:animMotion>
                                  </p:childTnLst>
                                </p:cTn>
                              </p:par>
                            </p:childTnLst>
                          </p:cTn>
                        </p:par>
                        <p:par>
                          <p:cTn id="44" fill="hold">
                            <p:stCondLst>
                              <p:cond delay="16569"/>
                            </p:stCondLst>
                            <p:childTnLst>
                              <p:par>
                                <p:cTn id="45" presetID="10" presetClass="exit" presetSubtype="0" fill="hold" nodeType="afterEffect">
                                  <p:stCondLst>
                                    <p:cond delay="250"/>
                                  </p:stCondLst>
                                  <p:childTnLst>
                                    <p:animEffect transition="out" filter="fade">
                                      <p:cBhvr>
                                        <p:cTn id="46" dur="500"/>
                                        <p:tgtEl>
                                          <p:spTgt spid="62"/>
                                        </p:tgtEl>
                                      </p:cBhvr>
                                    </p:animEffect>
                                    <p:set>
                                      <p:cBhvr>
                                        <p:cTn id="47" dur="1" fill="hold">
                                          <p:stCondLst>
                                            <p:cond delay="499"/>
                                          </p:stCondLst>
                                        </p:cTn>
                                        <p:tgtEl>
                                          <p:spTgt spid="62"/>
                                        </p:tgtEl>
                                        <p:attrNameLst>
                                          <p:attrName>style.visibility</p:attrName>
                                        </p:attrNameLst>
                                      </p:cBhvr>
                                      <p:to>
                                        <p:strVal val="hidden"/>
                                      </p:to>
                                    </p:set>
                                  </p:childTnLst>
                                </p:cTn>
                              </p:par>
                            </p:childTnLst>
                          </p:cTn>
                        </p:par>
                        <p:par>
                          <p:cTn id="48" fill="hold">
                            <p:stCondLst>
                              <p:cond delay="17319"/>
                            </p:stCondLst>
                            <p:childTnLst>
                              <p:par>
                                <p:cTn id="49" presetID="22" presetClass="entr" presetSubtype="8" fill="hold"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left)">
                                      <p:cBhvr>
                                        <p:cTn id="51" dur="500"/>
                                        <p:tgtEl>
                                          <p:spTgt spid="21"/>
                                        </p:tgtEl>
                                      </p:cBhvr>
                                    </p:animEffect>
                                  </p:childTnLst>
                                </p:cTn>
                              </p:par>
                            </p:childTnLst>
                          </p:cTn>
                        </p:par>
                        <p:par>
                          <p:cTn id="52" fill="hold">
                            <p:stCondLst>
                              <p:cond delay="17819"/>
                            </p:stCondLst>
                            <p:childTnLst>
                              <p:par>
                                <p:cTn id="53" presetID="1" presetClass="mediacall" presetSubtype="0" fill="hold" nodeType="afterEffect">
                                  <p:stCondLst>
                                    <p:cond delay="0"/>
                                  </p:stCondLst>
                                  <p:childTnLst>
                                    <p:cmd type="call" cmd="playFrom(0.0)">
                                      <p:cBhvr>
                                        <p:cTn id="54" dur="11172" fill="hold"/>
                                        <p:tgtEl>
                                          <p:spTgt spid="3"/>
                                        </p:tgtEl>
                                      </p:cBhvr>
                                    </p:cmd>
                                  </p:childTnLst>
                                </p:cTn>
                              </p:par>
                              <p:par>
                                <p:cTn id="55" presetID="10" presetClass="entr" presetSubtype="0" fill="hold" nodeType="withEffect">
                                  <p:stCondLst>
                                    <p:cond delay="0"/>
                                  </p:stCondLst>
                                  <p:childTnLst>
                                    <p:set>
                                      <p:cBhvr>
                                        <p:cTn id="56" dur="1" fill="hold">
                                          <p:stCondLst>
                                            <p:cond delay="0"/>
                                          </p:stCondLst>
                                        </p:cTn>
                                        <p:tgtEl>
                                          <p:spTgt spid="91"/>
                                        </p:tgtEl>
                                        <p:attrNameLst>
                                          <p:attrName>style.visibility</p:attrName>
                                        </p:attrNameLst>
                                      </p:cBhvr>
                                      <p:to>
                                        <p:strVal val="visible"/>
                                      </p:to>
                                    </p:set>
                                    <p:animEffect transition="in" filter="fade">
                                      <p:cBhvr>
                                        <p:cTn id="57" dur="500"/>
                                        <p:tgtEl>
                                          <p:spTgt spid="91"/>
                                        </p:tgtEl>
                                      </p:cBhvr>
                                    </p:animEffect>
                                  </p:childTnLst>
                                </p:cTn>
                              </p:par>
                              <p:par>
                                <p:cTn id="58" presetID="10" presetClass="entr" presetSubtype="0" fill="hold" nodeType="withEffect">
                                  <p:stCondLst>
                                    <p:cond delay="0"/>
                                  </p:stCondLst>
                                  <p:childTnLst>
                                    <p:set>
                                      <p:cBhvr>
                                        <p:cTn id="59" dur="1" fill="hold">
                                          <p:stCondLst>
                                            <p:cond delay="0"/>
                                          </p:stCondLst>
                                        </p:cTn>
                                        <p:tgtEl>
                                          <p:spTgt spid="93"/>
                                        </p:tgtEl>
                                        <p:attrNameLst>
                                          <p:attrName>style.visibility</p:attrName>
                                        </p:attrNameLst>
                                      </p:cBhvr>
                                      <p:to>
                                        <p:strVal val="visible"/>
                                      </p:to>
                                    </p:set>
                                    <p:animEffect transition="in" filter="fade">
                                      <p:cBhvr>
                                        <p:cTn id="60" dur="500"/>
                                        <p:tgtEl>
                                          <p:spTgt spid="93"/>
                                        </p:tgtEl>
                                      </p:cBhvr>
                                    </p:animEffect>
                                  </p:childTnLst>
                                </p:cTn>
                              </p:par>
                              <p:par>
                                <p:cTn id="61" presetID="50" presetClass="path" presetSubtype="0" accel="50000" decel="50000" fill="hold" nodeType="withEffect">
                                  <p:stCondLst>
                                    <p:cond delay="1500"/>
                                  </p:stCondLst>
                                  <p:childTnLst>
                                    <p:animMotion origin="layout" path="M 4.58333E-6 -3.7037E-6 L 0.04518 -3.7037E-6 C 0.06562 -3.7037E-6 0.09088 0.00139 0.09088 0.00278 L 0.09088 0.00672 " pathEditMode="relative" rAng="0" ptsTypes="AAAA">
                                      <p:cBhvr>
                                        <p:cTn id="62" dur="3000" fill="hold"/>
                                        <p:tgtEl>
                                          <p:spTgt spid="91"/>
                                        </p:tgtEl>
                                        <p:attrNameLst>
                                          <p:attrName>ppt_x</p:attrName>
                                          <p:attrName>ppt_y</p:attrName>
                                        </p:attrNameLst>
                                      </p:cBhvr>
                                      <p:rCtr x="4544" y="324"/>
                                    </p:animMotion>
                                  </p:childTnLst>
                                </p:cTn>
                              </p:par>
                              <p:par>
                                <p:cTn id="63" presetID="42" presetClass="path" presetSubtype="0" accel="50000" decel="50000" fill="hold" nodeType="withEffect">
                                  <p:stCondLst>
                                    <p:cond delay="1500"/>
                                  </p:stCondLst>
                                  <p:childTnLst>
                                    <p:animMotion origin="layout" path="M 0.00065 0.01667 L 0.10104 0.0081 " pathEditMode="relative" rAng="0" ptsTypes="AA">
                                      <p:cBhvr>
                                        <p:cTn id="64" dur="3000" fill="hold"/>
                                        <p:tgtEl>
                                          <p:spTgt spid="93"/>
                                        </p:tgtEl>
                                        <p:attrNameLst>
                                          <p:attrName>ppt_x</p:attrName>
                                          <p:attrName>ppt_y</p:attrName>
                                        </p:attrNameLst>
                                      </p:cBhvr>
                                      <p:rCtr x="5013" y="-440"/>
                                    </p:animMotion>
                                  </p:childTnLst>
                                </p:cTn>
                              </p:par>
                              <p:par>
                                <p:cTn id="65" presetID="22" presetClass="entr" presetSubtype="8" fill="hold" nodeType="withEffect">
                                  <p:stCondLst>
                                    <p:cond delay="1423"/>
                                  </p:stCondLst>
                                  <p:childTnLst>
                                    <p:set>
                                      <p:cBhvr>
                                        <p:cTn id="66" dur="1" fill="hold">
                                          <p:stCondLst>
                                            <p:cond delay="0"/>
                                          </p:stCondLst>
                                        </p:cTn>
                                        <p:tgtEl>
                                          <p:spTgt spid="25"/>
                                        </p:tgtEl>
                                        <p:attrNameLst>
                                          <p:attrName>style.visibility</p:attrName>
                                        </p:attrNameLst>
                                      </p:cBhvr>
                                      <p:to>
                                        <p:strVal val="visible"/>
                                      </p:to>
                                    </p:set>
                                    <p:animEffect transition="in" filter="wipe(left)">
                                      <p:cBhvr>
                                        <p:cTn id="67" dur="3200"/>
                                        <p:tgtEl>
                                          <p:spTgt spid="25"/>
                                        </p:tgtEl>
                                      </p:cBhvr>
                                    </p:animEffect>
                                  </p:childTnLst>
                                </p:cTn>
                              </p:par>
                              <p:par>
                                <p:cTn id="68" presetID="10" presetClass="exit" presetSubtype="0" fill="hold" nodeType="withEffect">
                                  <p:stCondLst>
                                    <p:cond delay="5500"/>
                                  </p:stCondLst>
                                  <p:childTnLst>
                                    <p:animEffect transition="out" filter="fade">
                                      <p:cBhvr>
                                        <p:cTn id="69" dur="500"/>
                                        <p:tgtEl>
                                          <p:spTgt spid="91"/>
                                        </p:tgtEl>
                                      </p:cBhvr>
                                    </p:animEffect>
                                    <p:set>
                                      <p:cBhvr>
                                        <p:cTn id="70" dur="1" fill="hold">
                                          <p:stCondLst>
                                            <p:cond delay="499"/>
                                          </p:stCondLst>
                                        </p:cTn>
                                        <p:tgtEl>
                                          <p:spTgt spid="91"/>
                                        </p:tgtEl>
                                        <p:attrNameLst>
                                          <p:attrName>style.visibility</p:attrName>
                                        </p:attrNameLst>
                                      </p:cBhvr>
                                      <p:to>
                                        <p:strVal val="hidden"/>
                                      </p:to>
                                    </p:set>
                                  </p:childTnLst>
                                </p:cTn>
                              </p:par>
                              <p:par>
                                <p:cTn id="71" presetID="10" presetClass="entr" presetSubtype="0" fill="hold" nodeType="withEffect">
                                  <p:stCondLst>
                                    <p:cond delay="6750"/>
                                  </p:stCondLst>
                                  <p:childTnLst>
                                    <p:set>
                                      <p:cBhvr>
                                        <p:cTn id="72" dur="1" fill="hold">
                                          <p:stCondLst>
                                            <p:cond delay="0"/>
                                          </p:stCondLst>
                                        </p:cTn>
                                        <p:tgtEl>
                                          <p:spTgt spid="223"/>
                                        </p:tgtEl>
                                        <p:attrNameLst>
                                          <p:attrName>style.visibility</p:attrName>
                                        </p:attrNameLst>
                                      </p:cBhvr>
                                      <p:to>
                                        <p:strVal val="visible"/>
                                      </p:to>
                                    </p:set>
                                    <p:animEffect transition="in" filter="fade">
                                      <p:cBhvr>
                                        <p:cTn id="73" dur="500"/>
                                        <p:tgtEl>
                                          <p:spTgt spid="223"/>
                                        </p:tgtEl>
                                      </p:cBhvr>
                                    </p:animEffect>
                                  </p:childTnLst>
                                </p:cTn>
                              </p:par>
                              <p:par>
                                <p:cTn id="74" presetID="10" presetClass="entr" presetSubtype="0" fill="hold" nodeType="withEffect">
                                  <p:stCondLst>
                                    <p:cond delay="6750"/>
                                  </p:stCondLst>
                                  <p:childTnLst>
                                    <p:set>
                                      <p:cBhvr>
                                        <p:cTn id="75" dur="1" fill="hold">
                                          <p:stCondLst>
                                            <p:cond delay="0"/>
                                          </p:stCondLst>
                                        </p:cTn>
                                        <p:tgtEl>
                                          <p:spTgt spid="226"/>
                                        </p:tgtEl>
                                        <p:attrNameLst>
                                          <p:attrName>style.visibility</p:attrName>
                                        </p:attrNameLst>
                                      </p:cBhvr>
                                      <p:to>
                                        <p:strVal val="visible"/>
                                      </p:to>
                                    </p:set>
                                    <p:animEffect transition="in" filter="fade">
                                      <p:cBhvr>
                                        <p:cTn id="76" dur="500"/>
                                        <p:tgtEl>
                                          <p:spTgt spid="226"/>
                                        </p:tgtEl>
                                      </p:cBhvr>
                                    </p:animEffect>
                                  </p:childTnLst>
                                </p:cTn>
                              </p:par>
                              <p:par>
                                <p:cTn id="77" presetID="42" presetClass="path" presetSubtype="0" accel="50000" decel="50000" fill="hold" nodeType="withEffect">
                                  <p:stCondLst>
                                    <p:cond delay="7750"/>
                                  </p:stCondLst>
                                  <p:childTnLst>
                                    <p:animMotion origin="layout" path="M 0.00078 0.00139 L 0.09388 0.00255 " pathEditMode="relative" rAng="0" ptsTypes="AA">
                                      <p:cBhvr>
                                        <p:cTn id="78" dur="3000" fill="hold"/>
                                        <p:tgtEl>
                                          <p:spTgt spid="223"/>
                                        </p:tgtEl>
                                        <p:attrNameLst>
                                          <p:attrName>ppt_x</p:attrName>
                                          <p:attrName>ppt_y</p:attrName>
                                        </p:attrNameLst>
                                      </p:cBhvr>
                                      <p:rCtr x="4648" y="46"/>
                                    </p:animMotion>
                                  </p:childTnLst>
                                </p:cTn>
                              </p:par>
                              <p:par>
                                <p:cTn id="79" presetID="22" presetClass="entr" presetSubtype="8" fill="hold" nodeType="withEffect">
                                  <p:stCondLst>
                                    <p:cond delay="7750"/>
                                  </p:stCondLst>
                                  <p:childTnLst>
                                    <p:set>
                                      <p:cBhvr>
                                        <p:cTn id="80" dur="1" fill="hold">
                                          <p:stCondLst>
                                            <p:cond delay="0"/>
                                          </p:stCondLst>
                                        </p:cTn>
                                        <p:tgtEl>
                                          <p:spTgt spid="227"/>
                                        </p:tgtEl>
                                        <p:attrNameLst>
                                          <p:attrName>style.visibility</p:attrName>
                                        </p:attrNameLst>
                                      </p:cBhvr>
                                      <p:to>
                                        <p:strVal val="visible"/>
                                      </p:to>
                                    </p:set>
                                    <p:animEffect transition="in" filter="wipe(left)">
                                      <p:cBhvr>
                                        <p:cTn id="81" dur="3000"/>
                                        <p:tgtEl>
                                          <p:spTgt spid="227"/>
                                        </p:tgtEl>
                                      </p:cBhvr>
                                    </p:animEffect>
                                  </p:childTnLst>
                                </p:cTn>
                              </p:par>
                              <p:par>
                                <p:cTn id="82" presetID="50" presetClass="path" presetSubtype="0" accel="50000" decel="50000" fill="hold" nodeType="withEffect">
                                  <p:stCondLst>
                                    <p:cond delay="7750"/>
                                  </p:stCondLst>
                                  <p:childTnLst>
                                    <p:animMotion origin="layout" path="M -0.00469 -0.02639 L 0.04414 -0.02639 C 0.06615 -0.02639 0.09362 -0.025 0.09362 -0.02361 L 0.09362 -0.01968 " pathEditMode="relative" rAng="0" ptsTypes="AAAA">
                                      <p:cBhvr>
                                        <p:cTn id="83" dur="3000" fill="hold"/>
                                        <p:tgtEl>
                                          <p:spTgt spid="226"/>
                                        </p:tgtEl>
                                        <p:attrNameLst>
                                          <p:attrName>ppt_x</p:attrName>
                                          <p:attrName>ppt_y</p:attrName>
                                        </p:attrNameLst>
                                      </p:cBhvr>
                                      <p:rCtr x="4909" y="324"/>
                                    </p:animMotion>
                                  </p:childTnLst>
                                </p:cTn>
                              </p:par>
                            </p:childTnLst>
                          </p:cTn>
                        </p:par>
                        <p:par>
                          <p:cTn id="84" fill="hold">
                            <p:stCondLst>
                              <p:cond delay="28991"/>
                            </p:stCondLst>
                            <p:childTnLst>
                              <p:par>
                                <p:cTn id="85" presetID="10" presetClass="exit" presetSubtype="0" fill="hold" nodeType="afterEffect">
                                  <p:stCondLst>
                                    <p:cond delay="0"/>
                                  </p:stCondLst>
                                  <p:childTnLst>
                                    <p:animEffect transition="out" filter="fade">
                                      <p:cBhvr>
                                        <p:cTn id="86" dur="500"/>
                                        <p:tgtEl>
                                          <p:spTgt spid="226"/>
                                        </p:tgtEl>
                                      </p:cBhvr>
                                    </p:animEffect>
                                    <p:set>
                                      <p:cBhvr>
                                        <p:cTn id="87" dur="1" fill="hold">
                                          <p:stCondLst>
                                            <p:cond delay="499"/>
                                          </p:stCondLst>
                                        </p:cTn>
                                        <p:tgtEl>
                                          <p:spTgt spid="2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88" fill="hold" display="0">
                  <p:stCondLst>
                    <p:cond delay="indefinite"/>
                  </p:stCondLst>
                  <p:endCondLst>
                    <p:cond evt="onStopAudio" delay="0">
                      <p:tgtEl>
                        <p:sldTgt/>
                      </p:tgtEl>
                    </p:cond>
                  </p:endCondLst>
                </p:cTn>
                <p:tgtEl>
                  <p:spTgt spid="2"/>
                </p:tgtEl>
              </p:cMediaNode>
            </p:audio>
            <p:audio>
              <p:cMediaNode vol="80000" showWhenStopped="0">
                <p:cTn id="89" fill="hold" display="0">
                  <p:stCondLst>
                    <p:cond delay="indefinite"/>
                  </p:stCondLst>
                  <p:endCondLst>
                    <p:cond evt="onStopAudio" delay="0">
                      <p:tgtEl>
                        <p:sldTgt/>
                      </p:tgtEl>
                    </p:cond>
                  </p:endCondLst>
                </p:cTn>
                <p:tgtEl>
                  <p:spTgt spid="3"/>
                </p:tgtEl>
              </p:cMediaNode>
            </p:audio>
          </p:childTnLst>
        </p:cTn>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4256</TotalTime>
  <Words>3735</Words>
  <Application>Microsoft Office PowerPoint</Application>
  <PresentationFormat>ワイド画面</PresentationFormat>
  <Paragraphs>619</Paragraphs>
  <Slides>37</Slides>
  <Notes>35</Notes>
  <HiddenSlides>0</HiddenSlides>
  <MMClips>11</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37</vt:i4>
      </vt:variant>
    </vt:vector>
  </HeadingPairs>
  <TitlesOfParts>
    <vt:vector size="45" baseType="lpstr">
      <vt:lpstr>AR P丸ゴシック体E</vt:lpstr>
      <vt:lpstr>Meiryo UI</vt:lpstr>
      <vt:lpstr>メイリオ</vt:lpstr>
      <vt:lpstr>游ゴシック</vt:lpstr>
      <vt:lpstr>游ゴシック Light</vt:lpstr>
      <vt:lpstr>Arial</vt:lpstr>
      <vt:lpstr>Times New Roman</vt:lpstr>
      <vt:lpstr>Office テーマ</vt:lpstr>
      <vt:lpstr>PowerPoint プレゼンテーション</vt:lpstr>
      <vt:lpstr>2枚の写真の違いは何？</vt:lpstr>
      <vt:lpstr>PowerPoint プレゼンテーション</vt:lpstr>
      <vt:lpstr>発光ダイオードを光らせる回路を作ろう</vt:lpstr>
      <vt:lpstr>発光ダイオードを光らせる回路を作ろう</vt:lpstr>
      <vt:lpstr>MESH（メッシュ）とは</vt:lpstr>
      <vt:lpstr>MESH（メッシュ）とは</vt:lpstr>
      <vt:lpstr>PowerPoint プレゼンテーション</vt:lpstr>
      <vt:lpstr>PowerPoint プレゼンテーション</vt:lpstr>
      <vt:lpstr>PowerPoint プレゼンテーション</vt:lpstr>
      <vt:lpstr>PowerPoint プレゼンテーション</vt:lpstr>
      <vt:lpstr>　　MESHアプリの起動　　　　　　　　　　　　「やってみよう！」</vt:lpstr>
      <vt:lpstr>PowerPoint プレゼンテーション</vt:lpstr>
      <vt:lpstr>プログラムスイッチにGPIOブロックをセットしよう</vt:lpstr>
      <vt:lpstr>回路のスイッチをプログラムスイッチと交換しよう</vt:lpstr>
      <vt:lpstr>暗い</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明るい</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感知しない</vt:lpstr>
      <vt:lpstr>PowerPoint プレゼンテーション</vt:lpstr>
      <vt:lpstr>PowerPoint プレゼンテーション</vt:lpstr>
      <vt:lpstr>PowerPoint プレゼンテーション</vt:lpstr>
      <vt:lpstr>センサーを組み合わせて作ろう</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明るさ外灯比較</dc:title>
  <dc:creator>柏市立教育研究所</dc:creator>
  <cp:lastModifiedBy>田中 香穂里</cp:lastModifiedBy>
  <cp:revision>391</cp:revision>
  <dcterms:created xsi:type="dcterms:W3CDTF">2019-12-16T07:21:51Z</dcterms:created>
  <dcterms:modified xsi:type="dcterms:W3CDTF">2021-02-05T10:30:54Z</dcterms:modified>
</cp:coreProperties>
</file>