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2" r:id="rId2"/>
    <p:sldId id="259" r:id="rId3"/>
    <p:sldId id="276" r:id="rId4"/>
    <p:sldId id="271" r:id="rId5"/>
    <p:sldId id="278" r:id="rId6"/>
    <p:sldId id="275" r:id="rId7"/>
    <p:sldId id="256" r:id="rId8"/>
    <p:sldId id="277" r:id="rId9"/>
    <p:sldId id="257" r:id="rId10"/>
    <p:sldId id="268" r:id="rId11"/>
    <p:sldId id="258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97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06" autoAdjust="0"/>
    <p:restoredTop sz="94660"/>
  </p:normalViewPr>
  <p:slideViewPr>
    <p:cSldViewPr>
      <p:cViewPr>
        <p:scale>
          <a:sx n="50" d="100"/>
          <a:sy n="50" d="100"/>
        </p:scale>
        <p:origin x="1308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6DC58-C100-4072-8B7A-40D676F42E9B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2061F-298E-47B0-9FF9-7D1C63CCFB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791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B33E9-97D9-104B-9CFB-B657F317C5D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202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5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15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0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56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96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6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76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78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22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7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3DB16-96DC-46FD-88D2-21B1BE00C633}" type="datetimeFigureOut">
              <a:rPr kumimoji="1" lang="ja-JP" altLang="en-US" smtClean="0"/>
              <a:t>2022/8/22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1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4.wdp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7028" y="332656"/>
            <a:ext cx="11405596" cy="1656184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　</a:t>
            </a: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正多角形のどんな性質を使えば，プログラミングで正多角形を描くことができるだろうか。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294173" y="476672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/>
          <a:srcRect t="9520" b="16704"/>
          <a:stretch/>
        </p:blipFill>
        <p:spPr>
          <a:xfrm>
            <a:off x="307028" y="2162696"/>
            <a:ext cx="11407212" cy="446449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19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6336"/>
              </p:ext>
            </p:extLst>
          </p:nvPr>
        </p:nvGraphicFramePr>
        <p:xfrm>
          <a:off x="66431" y="1799092"/>
          <a:ext cx="12125569" cy="46427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7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8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3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35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35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8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506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7380"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正三角形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正方形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正五角形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正六角形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　　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64">
                <a:tc>
                  <a:txBody>
                    <a:bodyPr/>
                    <a:lstStyle/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辺の数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0437">
                <a:tc>
                  <a:txBody>
                    <a:bodyPr/>
                    <a:lstStyle/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8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角の大きさ</a:t>
                      </a:r>
                    </a:p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回す角度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6026">
                <a:tc>
                  <a:txBody>
                    <a:bodyPr/>
                    <a:lstStyle/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図形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図形グループ 1"/>
          <p:cNvGrpSpPr/>
          <p:nvPr/>
        </p:nvGrpSpPr>
        <p:grpSpPr>
          <a:xfrm>
            <a:off x="1700986" y="5008728"/>
            <a:ext cx="4626790" cy="818866"/>
            <a:chOff x="1687132" y="3311527"/>
            <a:chExt cx="4626790" cy="785613"/>
          </a:xfrm>
        </p:grpSpPr>
        <p:sp>
          <p:nvSpPr>
            <p:cNvPr id="3" name="二等辺三角形 2"/>
            <p:cNvSpPr/>
            <p:nvPr/>
          </p:nvSpPr>
          <p:spPr>
            <a:xfrm>
              <a:off x="1687132" y="3414557"/>
              <a:ext cx="695459" cy="65516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3052293" y="3414557"/>
              <a:ext cx="669701" cy="65516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7" name="五角形 6"/>
            <p:cNvSpPr/>
            <p:nvPr/>
          </p:nvSpPr>
          <p:spPr>
            <a:xfrm>
              <a:off x="4262907" y="3311527"/>
              <a:ext cx="721217" cy="758198"/>
            </a:xfrm>
            <a:prstGeom prst="pent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8" name="六角形 7"/>
            <p:cNvSpPr/>
            <p:nvPr/>
          </p:nvSpPr>
          <p:spPr>
            <a:xfrm>
              <a:off x="5489675" y="3338942"/>
              <a:ext cx="824247" cy="758198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691602" y="196840"/>
            <a:ext cx="55002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正多角形を</a:t>
            </a:r>
            <a:r>
              <a:rPr lang="ja-JP" alt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プログラミングで描こう</a:t>
            </a:r>
            <a:endParaRPr lang="ja-JP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4860" y="1059521"/>
            <a:ext cx="886653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辺の長さが全て等しく、角の大きさも全て等しい多角形を正多角形という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603067" y="196840"/>
            <a:ext cx="418253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 flipV="1">
            <a:off x="66431" y="3835021"/>
            <a:ext cx="12125569" cy="4094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1487488" y="1799092"/>
            <a:ext cx="3744416" cy="464270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吹き出し 11"/>
          <p:cNvSpPr/>
          <p:nvPr/>
        </p:nvSpPr>
        <p:spPr>
          <a:xfrm>
            <a:off x="5503529" y="2682524"/>
            <a:ext cx="3208423" cy="1512168"/>
          </a:xfrm>
          <a:prstGeom prst="wedgeRectCallout">
            <a:avLst>
              <a:gd name="adj1" fmla="val -58389"/>
              <a:gd name="adj2" fmla="val 826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いままでの数値を</a:t>
            </a:r>
            <a:endParaRPr kumimoji="1"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書き込んでみよう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584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325296"/>
              </p:ext>
            </p:extLst>
          </p:nvPr>
        </p:nvGraphicFramePr>
        <p:xfrm>
          <a:off x="373484" y="1605651"/>
          <a:ext cx="11500836" cy="3398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45531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正三角形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正方形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正五角形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正六角形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辺の数</a:t>
                      </a:r>
                      <a:endParaRPr kumimoji="1" lang="en-US" altLang="ja-JP" sz="24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2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2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頂点）</a:t>
                      </a:r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外角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７２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7111">
                <a:tc>
                  <a:txBody>
                    <a:bodyPr/>
                    <a:lstStyle/>
                    <a:p>
                      <a:pPr algn="ctr"/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308809" y="4039210"/>
            <a:ext cx="1936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45741" y="4039210"/>
            <a:ext cx="1895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41078" y="4071886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65383" y="4071886"/>
            <a:ext cx="1942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978982" y="4071886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065383" y="3236413"/>
            <a:ext cx="1942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8955" y="3904058"/>
            <a:ext cx="19353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頂点の数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</a:p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外角</a:t>
            </a:r>
          </a:p>
          <a:p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999636" y="1700808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正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角形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930885" y="2430292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007948" y="3270175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360÷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73484" y="548680"/>
            <a:ext cx="11500835" cy="79208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問　頂点の数と外角の，「きまり」を見つけよう。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793166" y="561559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8" name="グループ化 17"/>
          <p:cNvGrpSpPr/>
          <p:nvPr/>
        </p:nvGrpSpPr>
        <p:grpSpPr>
          <a:xfrm>
            <a:off x="450540" y="5517232"/>
            <a:ext cx="11500835" cy="792088"/>
            <a:chOff x="373483" y="5613018"/>
            <a:chExt cx="11500835" cy="792088"/>
          </a:xfrm>
        </p:grpSpPr>
        <p:sp>
          <p:nvSpPr>
            <p:cNvPr id="16" name="正方形/長方形 15"/>
            <p:cNvSpPr/>
            <p:nvPr/>
          </p:nvSpPr>
          <p:spPr>
            <a:xfrm>
              <a:off x="373483" y="5613018"/>
              <a:ext cx="11500835" cy="79208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3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わ　頂点の数</a:t>
              </a:r>
              <a:r>
                <a:rPr lang="en-US" altLang="ja-JP" sz="3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×</a:t>
              </a:r>
              <a:r>
                <a:rPr lang="ja-JP" altLang="en-US" sz="3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外角は，いつも３６０</a:t>
              </a:r>
              <a:r>
                <a:rPr lang="en-US" altLang="ja-JP" sz="3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r>
                <a:rPr lang="ja-JP" altLang="en-US" sz="36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になる。</a:t>
              </a:r>
              <a:endParaRPr kumimoji="1"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793166" y="5622611"/>
              <a:ext cx="686709" cy="68670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259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8760"/>
            <a:ext cx="11991527" cy="532859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正方形/長方形 2"/>
          <p:cNvSpPr/>
          <p:nvPr/>
        </p:nvSpPr>
        <p:spPr>
          <a:xfrm>
            <a:off x="325388" y="294990"/>
            <a:ext cx="11500835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正多角形は頂点の数が増えれば増えるほど</a:t>
            </a:r>
            <a:r>
              <a:rPr lang="ja-JP" altLang="en-US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，限りなく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，円に近づく</a:t>
            </a:r>
            <a:endParaRPr kumimoji="1"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12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706962"/>
              </p:ext>
            </p:extLst>
          </p:nvPr>
        </p:nvGraphicFramePr>
        <p:xfrm>
          <a:off x="325388" y="3077438"/>
          <a:ext cx="11500836" cy="3066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0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68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0666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正三角形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正方形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正五角形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正六角形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4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辺の</a:t>
                      </a:r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4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外角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７２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0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内角</a:t>
                      </a:r>
                      <a:endParaRPr kumimoji="1" lang="ja-JP" altLang="en-US" sz="2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１０８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180</a:t>
                      </a:r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－外角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7971696" y="4869160"/>
            <a:ext cx="1942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934123" y="3382811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正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角形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930885" y="4149080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930885" y="4869160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360÷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5388" y="294990"/>
            <a:ext cx="11500835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正多角形の内角は１８０</a:t>
            </a:r>
            <a:r>
              <a:rPr lang="en-US" altLang="ja-JP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から外角を引いた値になる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五角形 21"/>
          <p:cNvSpPr/>
          <p:nvPr/>
        </p:nvSpPr>
        <p:spPr>
          <a:xfrm>
            <a:off x="623392" y="1196752"/>
            <a:ext cx="1800200" cy="1666423"/>
          </a:xfrm>
          <a:prstGeom prst="pent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>
            <a:off x="1487389" y="2267501"/>
            <a:ext cx="1193254" cy="1191348"/>
            <a:chOff x="3434280" y="2163651"/>
            <a:chExt cx="2356833" cy="2356833"/>
          </a:xfrm>
        </p:grpSpPr>
        <p:sp>
          <p:nvSpPr>
            <p:cNvPr id="24" name="パイ 23"/>
            <p:cNvSpPr/>
            <p:nvPr/>
          </p:nvSpPr>
          <p:spPr>
            <a:xfrm>
              <a:off x="3434280" y="2163651"/>
              <a:ext cx="2356833" cy="2356833"/>
            </a:xfrm>
            <a:prstGeom prst="pie">
              <a:avLst>
                <a:gd name="adj1" fmla="val 10804975"/>
                <a:gd name="adj2" fmla="val 17275593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880041" y="2518754"/>
              <a:ext cx="988176" cy="913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1345853" y="2275792"/>
            <a:ext cx="1494244" cy="1161532"/>
            <a:chOff x="3956101" y="3736616"/>
            <a:chExt cx="3580094" cy="3554428"/>
          </a:xfrm>
        </p:grpSpPr>
        <p:sp>
          <p:nvSpPr>
            <p:cNvPr id="27" name="パイ 26"/>
            <p:cNvSpPr/>
            <p:nvPr/>
          </p:nvSpPr>
          <p:spPr>
            <a:xfrm>
              <a:off x="3956101" y="3736616"/>
              <a:ext cx="3580094" cy="3554428"/>
            </a:xfrm>
            <a:prstGeom prst="pie">
              <a:avLst>
                <a:gd name="adj1" fmla="val 17272979"/>
                <a:gd name="adj2" fmla="val 21589193"/>
              </a:avLst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015754" y="4393196"/>
              <a:ext cx="1520441" cy="1412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</a:t>
              </a:r>
              <a:r>
                <a:rPr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角</a:t>
              </a:r>
              <a:endParaRPr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893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7028" y="849797"/>
            <a:ext cx="11405596" cy="165618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　</a:t>
            </a: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辺の長さ・角の大きさが全て等しい性質を使うと，</a:t>
            </a:r>
          </a:p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プログラミング</a:t>
            </a: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で正多角形を描くことができる。</a:t>
            </a:r>
          </a:p>
        </p:txBody>
      </p:sp>
      <p:sp>
        <p:nvSpPr>
          <p:cNvPr id="3" name="円/楕円 2"/>
          <p:cNvSpPr/>
          <p:nvPr/>
        </p:nvSpPr>
        <p:spPr>
          <a:xfrm>
            <a:off x="331348" y="991179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18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967577" y="130672"/>
            <a:ext cx="4969656" cy="6555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5159895" y="3556466"/>
            <a:ext cx="432049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901953" y="1543478"/>
            <a:ext cx="315796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150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歩分の線を引く</a:t>
            </a:r>
            <a:endParaRPr kumimoji="1"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832498" y="3938125"/>
            <a:ext cx="1759446" cy="16345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64"/>
          <a:stretch/>
        </p:blipFill>
        <p:spPr bwMode="auto">
          <a:xfrm>
            <a:off x="767408" y="2204863"/>
            <a:ext cx="5814708" cy="435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4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472" y="5157192"/>
            <a:ext cx="1502676" cy="99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928" y="69923"/>
            <a:ext cx="751338" cy="751338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1369928" y="1404247"/>
            <a:ext cx="4222016" cy="805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9297" y="3522578"/>
            <a:ext cx="2447909" cy="842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5353" y="4636796"/>
            <a:ext cx="2005378" cy="80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9297" y="5589240"/>
            <a:ext cx="1579713" cy="828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1496" y="526579"/>
            <a:ext cx="2802865" cy="10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916" y="2506868"/>
            <a:ext cx="1696628" cy="9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216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0.01065 L -0.00338 -0.17269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9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87821E-6 -0.01618 L -4.87821E-6 0.06638 " pathEditMode="relative" rAng="0" ptsTypes="AA">
                                      <p:cBhvr>
                                        <p:cTn id="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0 L -0.00196 -0.22199 " pathEditMode="relative" rAng="0" ptsTypes="AA">
                                      <p:cBhvr>
                                        <p:cTn id="12" dur="125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11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1.8614E-6 0.08256 L 0.33685 0.08256 " pathEditMode="relative" rAng="0" ptsTypes="AA">
                                      <p:cBhvr>
                                        <p:cTn id="14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43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350"/>
                            </p:stCondLst>
                            <p:childTnLst>
                              <p:par>
                                <p:cTn id="2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1736 L 0.00104 -0.28819 " pathEditMode="relative" rAng="0" ptsTypes="AA">
                                      <p:cBhvr>
                                        <p:cTn id="23" dur="75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00156 -0.33773 " pathEditMode="relative" rAng="0" ptsTypes="AA">
                                      <p:cBhvr>
                                        <p:cTn id="27" dur="125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347 0.07679 L 0.33347 0.004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4337515" y="2034658"/>
            <a:ext cx="3475752" cy="329065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7875560" y="2034658"/>
            <a:ext cx="0" cy="3190310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正方形を作成してみよう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 flipH="1">
            <a:off x="4275222" y="2034657"/>
            <a:ext cx="3600337" cy="1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4337515" y="2132856"/>
            <a:ext cx="0" cy="3142063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542" y="4595289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グループ化 20"/>
          <p:cNvGrpSpPr/>
          <p:nvPr/>
        </p:nvGrpSpPr>
        <p:grpSpPr>
          <a:xfrm>
            <a:off x="6634852" y="4096504"/>
            <a:ext cx="1178415" cy="1128464"/>
            <a:chOff x="3071815" y="5037132"/>
            <a:chExt cx="1178415" cy="1128464"/>
          </a:xfrm>
        </p:grpSpPr>
        <p:sp>
          <p:nvSpPr>
            <p:cNvPr id="22" name="パイ 21"/>
            <p:cNvSpPr/>
            <p:nvPr/>
          </p:nvSpPr>
          <p:spPr>
            <a:xfrm>
              <a:off x="3071815" y="5037132"/>
              <a:ext cx="1178415" cy="11284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397059" y="5535917"/>
              <a:ext cx="695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 flipV="1">
            <a:off x="4337515" y="5274919"/>
            <a:ext cx="3475752" cy="50390"/>
          </a:xfrm>
          <a:prstGeom prst="straightConnector1">
            <a:avLst/>
          </a:prstGeom>
          <a:ln w="1047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4655302" y="5346816"/>
            <a:ext cx="315796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150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歩分の線を引く</a:t>
            </a:r>
            <a:endParaRPr kumimoji="1"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2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8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4337515" y="2034658"/>
            <a:ext cx="3475752" cy="329065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6597616" y="4148959"/>
            <a:ext cx="1213211" cy="11259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7814377" y="2034658"/>
            <a:ext cx="0" cy="3190310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矢印コネクタ 2"/>
          <p:cNvCxnSpPr/>
          <p:nvPr/>
        </p:nvCxnSpPr>
        <p:spPr>
          <a:xfrm flipV="1">
            <a:off x="4337515" y="5274919"/>
            <a:ext cx="3475752" cy="50390"/>
          </a:xfrm>
          <a:prstGeom prst="straightConnector1">
            <a:avLst/>
          </a:prstGeom>
          <a:ln w="1047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4437112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正方形を作成してみよう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960096" y="4550856"/>
            <a:ext cx="69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r>
              <a:rPr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en-US" altLang="ja-JP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8400256" y="2708920"/>
            <a:ext cx="3265088" cy="3572067"/>
            <a:chOff x="8400256" y="2708920"/>
            <a:chExt cx="3265088" cy="3572067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400256" y="3818239"/>
              <a:ext cx="3265088" cy="1237746"/>
            </a:xfrm>
            <a:prstGeom prst="rect">
              <a:avLst/>
            </a:prstGeom>
          </p:spPr>
        </p:pic>
        <p:sp>
          <p:nvSpPr>
            <p:cNvPr id="5" name="正方形/長方形 4"/>
            <p:cNvSpPr/>
            <p:nvPr/>
          </p:nvSpPr>
          <p:spPr>
            <a:xfrm>
              <a:off x="8463012" y="5224968"/>
              <a:ext cx="3202332" cy="10560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この命令の数値をかえて</a:t>
              </a:r>
              <a:endParaRPr lang="en-US" altLang="ja-JP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24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回転しよう</a:t>
              </a:r>
              <a:endParaRPr kumimoji="1" lang="en-US" altLang="ja-JP" sz="2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" name="角丸四角形吹き出し 7"/>
            <p:cNvSpPr/>
            <p:nvPr/>
          </p:nvSpPr>
          <p:spPr>
            <a:xfrm>
              <a:off x="9768408" y="2708920"/>
              <a:ext cx="1584176" cy="936104"/>
            </a:xfrm>
            <a:prstGeom prst="wedgeRoundRectCallout">
              <a:avLst>
                <a:gd name="adj1" fmla="val -42872"/>
                <a:gd name="adj2" fmla="val 7879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4000" dirty="0" smtClean="0"/>
                <a:t>９０</a:t>
              </a:r>
              <a:endParaRPr kumimoji="1" lang="ja-JP" altLang="en-US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4941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56 0.0414 L 0.31484 0.0307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58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484 0.03076 L 0.31367 -0.4616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2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46" b="98797" l="1790" r="98465">
                        <a14:foregroundMark x1="24297" y1="25086" x2="30179" y2="25086"/>
                        <a14:foregroundMark x1="23274" y1="29553" x2="29156" y2="29897"/>
                        <a14:foregroundMark x1="23785" y1="34880" x2="32737" y2="34880"/>
                        <a14:foregroundMark x1="22506" y1="41581" x2="37084" y2="41581"/>
                        <a14:foregroundMark x1="23018" y1="46564" x2="33248" y2="46564"/>
                        <a14:foregroundMark x1="24297" y1="53608" x2="30179" y2="52405"/>
                        <a14:foregroundMark x1="24297" y1="58591" x2="31458" y2="57388"/>
                        <a14:foregroundMark x1="23785" y1="64605" x2="32737" y2="62543"/>
                        <a14:foregroundMark x1="25064" y1="70103" x2="32225" y2="67698"/>
                        <a14:foregroundMark x1="24297" y1="75086" x2="37084" y2="71478"/>
                        <a14:foregroundMark x1="23018" y1="80584" x2="32737" y2="79038"/>
                        <a14:foregroundMark x1="24808" y1="86770" x2="30179" y2="85567"/>
                      </a14:backgroundRemoval>
                    </a14:imgEffect>
                  </a14:imgLayer>
                </a14:imgProps>
              </a:ext>
            </a:extLst>
          </a:blip>
          <a:srcRect l="7734" t="6739" r="47796" b="3634"/>
          <a:stretch/>
        </p:blipFill>
        <p:spPr>
          <a:xfrm>
            <a:off x="1887074" y="556253"/>
            <a:ext cx="2408726" cy="6070138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020400" y="1501254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020400" y="2667102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020400" y="3802760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020400" y="4938418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032104" y="480705"/>
            <a:ext cx="3820413" cy="6139899"/>
            <a:chOff x="5359650" y="556253"/>
            <a:chExt cx="3820413" cy="6139899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5359650" y="556253"/>
              <a:ext cx="3244349" cy="5219170"/>
              <a:chOff x="5359649" y="458984"/>
              <a:chExt cx="3244349" cy="5219170"/>
            </a:xfrm>
          </p:grpSpPr>
          <p:pic>
            <p:nvPicPr>
              <p:cNvPr id="6" name="図 5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306" b="89908" l="9799" r="89950">
                            <a14:foregroundMark x1="36181" y1="22630" x2="36181" y2="71865"/>
                            <a14:foregroundMark x1="42211" y1="43425" x2="39698" y2="64220"/>
                          </a14:backgroundRemoval>
                        </a14:imgEffect>
                      </a14:imgLayer>
                    </a14:imgProps>
                  </a:ext>
                </a:extLst>
              </a:blip>
              <a:srcRect l="21508" t="6073" r="34804" b="8386"/>
              <a:stretch/>
            </p:blipFill>
            <p:spPr>
              <a:xfrm>
                <a:off x="5359649" y="458984"/>
                <a:ext cx="3244349" cy="5219170"/>
              </a:xfrm>
              <a:prstGeom prst="rect">
                <a:avLst/>
              </a:prstGeom>
            </p:spPr>
          </p:pic>
          <p:sp>
            <p:nvSpPr>
              <p:cNvPr id="7" name="正方形/長方形 6"/>
              <p:cNvSpPr/>
              <p:nvPr/>
            </p:nvSpPr>
            <p:spPr>
              <a:xfrm>
                <a:off x="5735960" y="2492896"/>
                <a:ext cx="2592288" cy="1944216"/>
              </a:xfrm>
              <a:prstGeom prst="rect">
                <a:avLst/>
              </a:prstGeom>
              <a:noFill/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6" name="四角形吹き出し 15"/>
            <p:cNvSpPr/>
            <p:nvPr/>
          </p:nvSpPr>
          <p:spPr>
            <a:xfrm>
              <a:off x="6587775" y="5688040"/>
              <a:ext cx="2592288" cy="1008112"/>
            </a:xfrm>
            <a:prstGeom prst="wedgeRectCallout">
              <a:avLst>
                <a:gd name="adj1" fmla="val 4777"/>
                <a:gd name="adj2" fmla="val -148199"/>
              </a:avLst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20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12" name="四角形吹き出し 11"/>
          <p:cNvSpPr/>
          <p:nvPr/>
        </p:nvSpPr>
        <p:spPr>
          <a:xfrm>
            <a:off x="8472264" y="5312284"/>
            <a:ext cx="2592288" cy="1008112"/>
          </a:xfrm>
          <a:prstGeom prst="wedgeRectCallout">
            <a:avLst>
              <a:gd name="adj1" fmla="val 4777"/>
              <a:gd name="adj2" fmla="val -148199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繰り返しを</a:t>
            </a:r>
            <a:endParaRPr lang="en-US" altLang="ja-JP" sz="2000" dirty="0" smtClean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利用すると便利だね</a:t>
            </a:r>
            <a:endParaRPr kumimoji="1" lang="en-US" altLang="ja-JP" sz="2000" dirty="0" smtClean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078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二等辺三角形 16"/>
          <p:cNvSpPr/>
          <p:nvPr/>
        </p:nvSpPr>
        <p:spPr>
          <a:xfrm>
            <a:off x="4337515" y="2034658"/>
            <a:ext cx="3475752" cy="3290651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4437112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正三角形を作成してみよう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6634850" y="4096502"/>
            <a:ext cx="2356833" cy="2356833"/>
            <a:chOff x="3398463" y="2192229"/>
            <a:chExt cx="2356833" cy="2356833"/>
          </a:xfrm>
        </p:grpSpPr>
        <p:sp>
          <p:nvSpPr>
            <p:cNvPr id="21" name="パイ 20"/>
            <p:cNvSpPr/>
            <p:nvPr/>
          </p:nvSpPr>
          <p:spPr>
            <a:xfrm>
              <a:off x="3398463" y="2192229"/>
              <a:ext cx="2356833" cy="2356833"/>
            </a:xfrm>
            <a:prstGeom prst="pie">
              <a:avLst>
                <a:gd name="adj1" fmla="val 10804975"/>
                <a:gd name="adj2" fmla="val 1442086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551161" y="265617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 flipV="1">
            <a:off x="4337515" y="5274919"/>
            <a:ext cx="3558685" cy="50390"/>
          </a:xfrm>
          <a:prstGeom prst="straightConnector1">
            <a:avLst/>
          </a:prstGeom>
          <a:ln w="1047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05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/>
          <p:cNvGrpSpPr/>
          <p:nvPr/>
        </p:nvGrpSpPr>
        <p:grpSpPr>
          <a:xfrm>
            <a:off x="3935761" y="2996952"/>
            <a:ext cx="4346110" cy="3888432"/>
            <a:chOff x="2429450" y="1071524"/>
            <a:chExt cx="4888074" cy="4528207"/>
          </a:xfrm>
        </p:grpSpPr>
        <p:sp>
          <p:nvSpPr>
            <p:cNvPr id="14" name="パイ 13"/>
            <p:cNvSpPr/>
            <p:nvPr/>
          </p:nvSpPr>
          <p:spPr>
            <a:xfrm rot="7312284">
              <a:off x="2370705" y="1130269"/>
              <a:ext cx="4528207" cy="4410717"/>
            </a:xfrm>
            <a:prstGeom prst="pie">
              <a:avLst>
                <a:gd name="adj1" fmla="val 10804975"/>
                <a:gd name="adj2" fmla="val 1429675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 rot="30772">
              <a:off x="5316169" y="2400796"/>
              <a:ext cx="2001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60°</a:t>
              </a:r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？？？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" name="二等辺三角形 3"/>
          <p:cNvSpPr/>
          <p:nvPr/>
        </p:nvSpPr>
        <p:spPr>
          <a:xfrm>
            <a:off x="2944005" y="2339326"/>
            <a:ext cx="3002837" cy="2588653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186386" y="4940858"/>
            <a:ext cx="801407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4753740" y="3730970"/>
            <a:ext cx="2356833" cy="2356833"/>
            <a:chOff x="3398463" y="2192229"/>
            <a:chExt cx="2356833" cy="2356833"/>
          </a:xfrm>
        </p:grpSpPr>
        <p:sp>
          <p:nvSpPr>
            <p:cNvPr id="7" name="パイ 6"/>
            <p:cNvSpPr/>
            <p:nvPr/>
          </p:nvSpPr>
          <p:spPr>
            <a:xfrm>
              <a:off x="3398463" y="2192229"/>
              <a:ext cx="2356833" cy="2356833"/>
            </a:xfrm>
            <a:prstGeom prst="pie">
              <a:avLst>
                <a:gd name="adj1" fmla="val 10804975"/>
                <a:gd name="adj2" fmla="val 1442086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551161" y="265617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>
            <a:off x="2909819" y="4881232"/>
            <a:ext cx="3022337" cy="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6000795" y="2492896"/>
            <a:ext cx="1391349" cy="2338191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7327">
            <a:off x="1371738" y="4235821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正方形/長方形 25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正三角形を作成してみよう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113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5127E-6 4.75486E-6 L 0.29126 0.00046 " pathEditMode="relative" rAng="0" ptsTypes="AA">
                                      <p:cBhvr>
                                        <p:cTn id="9" dur="17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3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30897 0.00047 L 0.46854 -0.47155 " pathEditMode="relative" rAng="0" ptsTypes="AA">
                                      <p:cBhvr>
                                        <p:cTn id="23" dur="1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72" y="-236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/>
          <p:cNvGrpSpPr/>
          <p:nvPr/>
        </p:nvGrpSpPr>
        <p:grpSpPr>
          <a:xfrm>
            <a:off x="4727848" y="3730971"/>
            <a:ext cx="3179084" cy="2434334"/>
            <a:chOff x="3397233" y="1868513"/>
            <a:chExt cx="3575518" cy="2794633"/>
          </a:xfrm>
          <a:solidFill>
            <a:srgbClr val="00B0F0"/>
          </a:solidFill>
        </p:grpSpPr>
        <p:sp>
          <p:nvSpPr>
            <p:cNvPr id="14" name="パイ 13"/>
            <p:cNvSpPr/>
            <p:nvPr/>
          </p:nvSpPr>
          <p:spPr>
            <a:xfrm rot="7312284">
              <a:off x="3433860" y="1831886"/>
              <a:ext cx="2794633" cy="2867888"/>
            </a:xfrm>
            <a:prstGeom prst="pie">
              <a:avLst>
                <a:gd name="adj1" fmla="val 6988456"/>
                <a:gd name="adj2" fmla="val 142967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 rot="30772">
              <a:off x="4971396" y="2347625"/>
              <a:ext cx="2001355" cy="752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120°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" name="二等辺三角形 3"/>
          <p:cNvSpPr/>
          <p:nvPr/>
        </p:nvSpPr>
        <p:spPr>
          <a:xfrm>
            <a:off x="2944005" y="2339326"/>
            <a:ext cx="3002837" cy="2588653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186386" y="4940858"/>
            <a:ext cx="801407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4753740" y="3730970"/>
            <a:ext cx="2356833" cy="2356833"/>
            <a:chOff x="3398463" y="2192229"/>
            <a:chExt cx="2356833" cy="2356833"/>
          </a:xfrm>
        </p:grpSpPr>
        <p:sp>
          <p:nvSpPr>
            <p:cNvPr id="7" name="パイ 6"/>
            <p:cNvSpPr/>
            <p:nvPr/>
          </p:nvSpPr>
          <p:spPr>
            <a:xfrm>
              <a:off x="3398463" y="2192229"/>
              <a:ext cx="2356833" cy="2356833"/>
            </a:xfrm>
            <a:prstGeom prst="pie">
              <a:avLst>
                <a:gd name="adj1" fmla="val 10804975"/>
                <a:gd name="adj2" fmla="val 1442086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551161" y="265617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>
            <a:off x="2909819" y="4881232"/>
            <a:ext cx="3022337" cy="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4420987" y="2220783"/>
            <a:ext cx="1458989" cy="257637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7327">
            <a:off x="1371738" y="4235821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正方形/長方形 25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正三角形を作成してみよう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960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5127E-6 4.75486E-6 L 0.29126 0.00046 " pathEditMode="relative" rAng="0" ptsTypes="AA">
                                      <p:cBhvr>
                                        <p:cTn id="9" dur="17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3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9126 0.00047 L 0.14354 -0.48196 " pathEditMode="relative" rAng="0" ptsTypes="AA">
                                      <p:cBhvr>
                                        <p:cTn id="23" dur="1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86" y="-24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形 1"/>
          <p:cNvSpPr/>
          <p:nvPr/>
        </p:nvSpPr>
        <p:spPr>
          <a:xfrm>
            <a:off x="1343472" y="1124744"/>
            <a:ext cx="5211152" cy="4963002"/>
          </a:xfrm>
          <a:prstGeom prst="pent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1051127" y="6072954"/>
            <a:ext cx="1017431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/>
          <p:cNvGrpSpPr/>
          <p:nvPr/>
        </p:nvGrpSpPr>
        <p:grpSpPr>
          <a:xfrm>
            <a:off x="3733433" y="4231165"/>
            <a:ext cx="3652102" cy="3652102"/>
            <a:chOff x="3434280" y="2163651"/>
            <a:chExt cx="2356833" cy="2356833"/>
          </a:xfrm>
        </p:grpSpPr>
        <p:sp>
          <p:nvSpPr>
            <p:cNvPr id="7" name="パイ 6"/>
            <p:cNvSpPr/>
            <p:nvPr/>
          </p:nvSpPr>
          <p:spPr>
            <a:xfrm>
              <a:off x="3434280" y="2163651"/>
              <a:ext cx="2356833" cy="2356833"/>
            </a:xfrm>
            <a:prstGeom prst="pie">
              <a:avLst>
                <a:gd name="adj1" fmla="val 10804975"/>
                <a:gd name="adj2" fmla="val 17275593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880041" y="2518755"/>
              <a:ext cx="9881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108°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769437" y="4269988"/>
            <a:ext cx="3580094" cy="3554428"/>
            <a:chOff x="3793756" y="3690996"/>
            <a:chExt cx="3580094" cy="3554428"/>
          </a:xfrm>
        </p:grpSpPr>
        <p:sp>
          <p:nvSpPr>
            <p:cNvPr id="8" name="パイ 7"/>
            <p:cNvSpPr/>
            <p:nvPr/>
          </p:nvSpPr>
          <p:spPr>
            <a:xfrm>
              <a:off x="3793756" y="3690996"/>
              <a:ext cx="3580094" cy="3554428"/>
            </a:xfrm>
            <a:prstGeom prst="pie">
              <a:avLst>
                <a:gd name="adj1" fmla="val 17272979"/>
                <a:gd name="adj2" fmla="val 21589193"/>
              </a:avLst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015755" y="4393197"/>
              <a:ext cx="10694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</a:t>
              </a:r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6138282" y="5290084"/>
            <a:ext cx="1069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72°</a:t>
            </a:r>
          </a:p>
          <a:p>
            <a:endParaRPr kumimoji="1" lang="en-US" altLang="ja-JP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正五角形もかけるかな？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563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348</Words>
  <Application>Microsoft Office PowerPoint</Application>
  <PresentationFormat>ワイド画面</PresentationFormat>
  <Paragraphs>108</Paragraphs>
  <Slides>14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田中 香穂里</cp:lastModifiedBy>
  <cp:revision>66</cp:revision>
  <dcterms:created xsi:type="dcterms:W3CDTF">2018-02-14T11:42:26Z</dcterms:created>
  <dcterms:modified xsi:type="dcterms:W3CDTF">2022-08-22T09:53:33Z</dcterms:modified>
</cp:coreProperties>
</file>