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7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27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6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4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3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4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5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96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53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1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05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AC74-9951-460D-8346-F2499360E7D8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8CE1-0AC9-417A-B0DD-E5CAA52FE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02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4123" y="2063261"/>
            <a:ext cx="11816861" cy="1446701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en-US" altLang="ja-JP" b="1" dirty="0" smtClean="0"/>
              <a:t>Scratch</a:t>
            </a:r>
            <a:r>
              <a:rPr kumimoji="1" lang="ja-JP" altLang="en-US" b="1" dirty="0" smtClean="0"/>
              <a:t>の準備をしよう！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9144000" cy="1371600"/>
          </a:xfrm>
        </p:spPr>
        <p:txBody>
          <a:bodyPr/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年生　正多角形のプログラム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237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39" y="600441"/>
            <a:ext cx="8853853" cy="538731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2" name="角丸四角形 11"/>
          <p:cNvSpPr/>
          <p:nvPr/>
        </p:nvSpPr>
        <p:spPr>
          <a:xfrm>
            <a:off x="5438493" y="5073355"/>
            <a:ext cx="1454338" cy="9144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38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7" y="704850"/>
            <a:ext cx="9648825" cy="54483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" name="角丸四角形 2"/>
          <p:cNvSpPr/>
          <p:nvPr/>
        </p:nvSpPr>
        <p:spPr>
          <a:xfrm>
            <a:off x="2356389" y="4346064"/>
            <a:ext cx="3002123" cy="3282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38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t="29217"/>
          <a:stretch/>
        </p:blipFill>
        <p:spPr>
          <a:xfrm>
            <a:off x="419949" y="345829"/>
            <a:ext cx="7590001" cy="328406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" name="角丸四角形 2"/>
          <p:cNvSpPr/>
          <p:nvPr/>
        </p:nvSpPr>
        <p:spPr>
          <a:xfrm>
            <a:off x="1057259" y="1458992"/>
            <a:ext cx="1782924" cy="30053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949" y="4393713"/>
            <a:ext cx="3286023" cy="216295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810" y="4393713"/>
            <a:ext cx="3286023" cy="216295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4157018" y="3747382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クリックすると、画面右下にダウンロードメッセージが表示され、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「ダウンロード完了」と表示されま</a:t>
            </a:r>
            <a:r>
              <a:rPr lang="ja-JP" altLang="en-US" dirty="0" smtClean="0"/>
              <a:t>す。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>
            <a:off x="7623960" y="5170389"/>
            <a:ext cx="559861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39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b="25453"/>
          <a:stretch/>
        </p:blipFill>
        <p:spPr>
          <a:xfrm>
            <a:off x="1377496" y="236661"/>
            <a:ext cx="9930634" cy="12855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b="20905"/>
          <a:stretch/>
        </p:blipFill>
        <p:spPr>
          <a:xfrm>
            <a:off x="1377496" y="1937905"/>
            <a:ext cx="9930630" cy="443518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角丸四角形 4"/>
          <p:cNvSpPr/>
          <p:nvPr/>
        </p:nvSpPr>
        <p:spPr>
          <a:xfrm>
            <a:off x="1251221" y="236661"/>
            <a:ext cx="2378669" cy="4006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816785" y="4017518"/>
            <a:ext cx="2073869" cy="3328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5400000">
            <a:off x="6062006" y="753026"/>
            <a:ext cx="561610" cy="1808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吹き出し 7"/>
          <p:cNvSpPr/>
          <p:nvPr/>
        </p:nvSpPr>
        <p:spPr>
          <a:xfrm>
            <a:off x="5438737" y="3601881"/>
            <a:ext cx="2444499" cy="831273"/>
          </a:xfrm>
          <a:prstGeom prst="wedgeRoundRectCallout">
            <a:avLst>
              <a:gd name="adj1" fmla="val -68130"/>
              <a:gd name="adj2" fmla="val 1598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Scratch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つくる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クリック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216487" y="236661"/>
            <a:ext cx="2821622" cy="831273"/>
          </a:xfrm>
          <a:prstGeom prst="wedgeRoundRectCallout">
            <a:avLst>
              <a:gd name="adj1" fmla="val -66733"/>
              <a:gd name="adj2" fmla="val -2567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小学生の学習メニュー</a:t>
            </a:r>
            <a:r>
              <a:rPr lang="ja-JP" altLang="en-US" dirty="0" smtClean="0">
                <a:solidFill>
                  <a:schemeClr val="tx1"/>
                </a:solidFill>
              </a:rPr>
              <a:t>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タブをクリック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4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21" y="436985"/>
            <a:ext cx="6204432" cy="414640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541" y="3074843"/>
            <a:ext cx="4848225" cy="2343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4" name="角丸四角形 3"/>
          <p:cNvSpPr/>
          <p:nvPr/>
        </p:nvSpPr>
        <p:spPr>
          <a:xfrm>
            <a:off x="1974769" y="887825"/>
            <a:ext cx="657596" cy="3313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632364" y="1219200"/>
            <a:ext cx="2327996" cy="18556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 6"/>
          <p:cNvSpPr/>
          <p:nvPr/>
        </p:nvSpPr>
        <p:spPr>
          <a:xfrm>
            <a:off x="6241969" y="3769570"/>
            <a:ext cx="782286" cy="4422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6255824" y="4558480"/>
            <a:ext cx="1932212" cy="4422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吹き出し 8"/>
          <p:cNvSpPr/>
          <p:nvPr/>
        </p:nvSpPr>
        <p:spPr>
          <a:xfrm>
            <a:off x="8679936" y="4583391"/>
            <a:ext cx="2821622" cy="831273"/>
          </a:xfrm>
          <a:prstGeom prst="wedgeRoundRectCallout">
            <a:avLst>
              <a:gd name="adj1" fmla="val -66733"/>
              <a:gd name="adj2" fmla="val -2567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コンピューターから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読み込む </a:t>
            </a:r>
            <a:r>
              <a:rPr lang="ja-JP" altLang="en-US" dirty="0" smtClean="0">
                <a:solidFill>
                  <a:schemeClr val="tx1"/>
                </a:solidFill>
              </a:rPr>
              <a:t>をクリック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51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1801090" y="695161"/>
            <a:ext cx="9282546" cy="4821381"/>
            <a:chOff x="2161308" y="459634"/>
            <a:chExt cx="9282546" cy="4821381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2161308" y="459634"/>
              <a:ext cx="9282546" cy="4821381"/>
              <a:chOff x="1731817" y="251816"/>
              <a:chExt cx="9282546" cy="4821381"/>
            </a:xfrm>
          </p:grpSpPr>
          <p:sp>
            <p:nvSpPr>
              <p:cNvPr id="8" name="正方形/長方形 7"/>
              <p:cNvSpPr/>
              <p:nvPr/>
            </p:nvSpPr>
            <p:spPr>
              <a:xfrm>
                <a:off x="1731817" y="251816"/>
                <a:ext cx="9282546" cy="482138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" name="グループ化 6"/>
              <p:cNvGrpSpPr/>
              <p:nvPr/>
            </p:nvGrpSpPr>
            <p:grpSpPr>
              <a:xfrm>
                <a:off x="1860837" y="356889"/>
                <a:ext cx="9153526" cy="4632415"/>
                <a:chOff x="1669141" y="210551"/>
                <a:chExt cx="9153526" cy="4632415"/>
              </a:xfrm>
            </p:grpSpPr>
            <p:pic>
              <p:nvPicPr>
                <p:cNvPr id="4" name="図 3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1669142" y="210551"/>
                  <a:ext cx="9153525" cy="2399436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5" name="図 4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>
                <a:xfrm>
                  <a:off x="1669141" y="2615849"/>
                  <a:ext cx="9153525" cy="22271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sp>
          <p:nvSpPr>
            <p:cNvPr id="10" name="角丸四角形 9"/>
            <p:cNvSpPr/>
            <p:nvPr/>
          </p:nvSpPr>
          <p:spPr>
            <a:xfrm>
              <a:off x="2290327" y="3325425"/>
              <a:ext cx="2202873" cy="44221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90387" y="842532"/>
              <a:ext cx="6738200" cy="1726016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3"/>
            <a:stretch/>
          </p:blipFill>
          <p:spPr>
            <a:xfrm>
              <a:off x="8381646" y="4387455"/>
              <a:ext cx="3046941" cy="837377"/>
            </a:xfrm>
            <a:prstGeom prst="rect">
              <a:avLst/>
            </a:prstGeom>
            <a:ln>
              <a:noFill/>
            </a:ln>
          </p:spPr>
        </p:pic>
        <p:sp>
          <p:nvSpPr>
            <p:cNvPr id="11" name="角丸四角形 10"/>
            <p:cNvSpPr/>
            <p:nvPr/>
          </p:nvSpPr>
          <p:spPr>
            <a:xfrm>
              <a:off x="4821382" y="1866596"/>
              <a:ext cx="1662546" cy="44221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10141526" y="4715314"/>
              <a:ext cx="1080655" cy="48180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232481" y="342811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①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32982" y="147990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②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67980" y="431909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③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45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09" y="461893"/>
            <a:ext cx="10058400" cy="44613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" name="テキスト ボックス 2"/>
          <p:cNvSpPr txBox="1"/>
          <p:nvPr/>
        </p:nvSpPr>
        <p:spPr>
          <a:xfrm>
            <a:off x="2064654" y="5450626"/>
            <a:ext cx="8118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 smtClean="0"/>
              <a:t>この画面が出たら準備完了</a:t>
            </a:r>
            <a:r>
              <a:rPr lang="ja-JP" altLang="en-US" sz="4400" dirty="0" smtClean="0"/>
              <a:t>！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291110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045B5461523447829D2046649BF6B6" ma:contentTypeVersion="13" ma:contentTypeDescription="新しいドキュメントを作成します。" ma:contentTypeScope="" ma:versionID="bfe51e33b5ef3b9e832e52e0a622310b">
  <xsd:schema xmlns:xsd="http://www.w3.org/2001/XMLSchema" xmlns:xs="http://www.w3.org/2001/XMLSchema" xmlns:p="http://schemas.microsoft.com/office/2006/metadata/properties" xmlns:ns2="4ebc61c5-aff4-4e0e-9d49-4a0e71b0bae8" xmlns:ns3="7a07df68-21df-4a70-ad16-d863b69db431" targetNamespace="http://schemas.microsoft.com/office/2006/metadata/properties" ma:root="true" ma:fieldsID="1200f912fad88d23ca11437c4283775c" ns2:_="" ns3:_="">
    <xsd:import namespace="4ebc61c5-aff4-4e0e-9d49-4a0e71b0bae8"/>
    <xsd:import namespace="7a07df68-21df-4a70-ad16-d863b69db4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c61c5-aff4-4e0e-9d49-4a0e71b0ba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07df68-21df-4a70-ad16-d863b69db43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0225B6-2162-4E3D-B1B5-573A08169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bc61c5-aff4-4e0e-9d49-4a0e71b0bae8"/>
    <ds:schemaRef ds:uri="7a07df68-21df-4a70-ad16-d863b69db4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EBC991-8484-4F9B-8915-C3C7E9CFFC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2923AB-7281-4FC3-9895-2FF4B99F59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60</Words>
  <Application>Microsoft Office PowerPoint</Application>
  <PresentationFormat>ワイド画面</PresentationFormat>
  <Paragraphs>14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Scratchの準備をしよう！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Scratchの準備をしよう！</dc:title>
  <dc:creator>柏市教育委員会</dc:creator>
  <cp:lastModifiedBy>田中 香穂里</cp:lastModifiedBy>
  <cp:revision>9</cp:revision>
  <dcterms:created xsi:type="dcterms:W3CDTF">2022-02-15T03:04:13Z</dcterms:created>
  <dcterms:modified xsi:type="dcterms:W3CDTF">2022-02-15T04:58:02Z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0x010100F7045B5461523447829D2046649BF6B6</vt:lpwstr>
  </property>
</Properties>
</file>