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1" r:id="rId9"/>
    <p:sldId id="262" r:id="rId10"/>
    <p:sldId id="267" r:id="rId11"/>
    <p:sldId id="26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2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6AC74-9951-460D-8346-F2499360E7D8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8CE1-0AC9-417A-B0DD-E5CAA52FE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627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6AC74-9951-460D-8346-F2499360E7D8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8CE1-0AC9-417A-B0DD-E5CAA52FE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960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6AC74-9951-460D-8346-F2499360E7D8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8CE1-0AC9-417A-B0DD-E5CAA52FE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0241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6AC74-9951-460D-8346-F2499360E7D8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8CE1-0AC9-417A-B0DD-E5CAA52FE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33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6AC74-9951-460D-8346-F2499360E7D8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8CE1-0AC9-417A-B0DD-E5CAA52FE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8343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6AC74-9951-460D-8346-F2499360E7D8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8CE1-0AC9-417A-B0DD-E5CAA52FE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652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6AC74-9951-460D-8346-F2499360E7D8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8CE1-0AC9-417A-B0DD-E5CAA52FE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963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6AC74-9951-460D-8346-F2499360E7D8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8CE1-0AC9-417A-B0DD-E5CAA52FE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2533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6AC74-9951-460D-8346-F2499360E7D8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8CE1-0AC9-417A-B0DD-E5CAA52FE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2140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6AC74-9951-460D-8346-F2499360E7D8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8CE1-0AC9-417A-B0DD-E5CAA52FE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564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6AC74-9951-460D-8346-F2499360E7D8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18CE1-0AC9-417A-B0DD-E5CAA52FE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054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6AC74-9951-460D-8346-F2499360E7D8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18CE1-0AC9-417A-B0DD-E5CAA52FE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3025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4123" y="2063261"/>
            <a:ext cx="11816861" cy="1446701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kumimoji="1" lang="en-US" altLang="ja-JP" b="1" dirty="0" smtClean="0"/>
              <a:t>Scratch</a:t>
            </a:r>
            <a:r>
              <a:rPr kumimoji="1" lang="ja-JP" altLang="en-US" b="1" dirty="0" smtClean="0"/>
              <a:t>の準備をしよう！</a:t>
            </a:r>
            <a:endParaRPr kumimoji="1" lang="ja-JP" altLang="en-US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886200"/>
            <a:ext cx="9144000" cy="1371600"/>
          </a:xfrm>
        </p:spPr>
        <p:txBody>
          <a:bodyPr/>
          <a:lstStyle/>
          <a:p>
            <a:r>
              <a:rPr kumimoji="1" lang="en-US" altLang="ja-JP" dirty="0" smtClean="0"/>
              <a:t>5</a:t>
            </a:r>
            <a:r>
              <a:rPr kumimoji="1" lang="ja-JP" altLang="en-US" dirty="0" smtClean="0"/>
              <a:t>年生　正多角形のプログラム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02377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6239" y="600441"/>
            <a:ext cx="8853853" cy="538731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12" name="角丸四角形 11"/>
          <p:cNvSpPr/>
          <p:nvPr/>
        </p:nvSpPr>
        <p:spPr>
          <a:xfrm>
            <a:off x="5438493" y="5073355"/>
            <a:ext cx="1454338" cy="91440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5384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1587" y="704850"/>
            <a:ext cx="9648825" cy="54483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3" name="角丸四角形 2"/>
          <p:cNvSpPr/>
          <p:nvPr/>
        </p:nvSpPr>
        <p:spPr>
          <a:xfrm>
            <a:off x="2356389" y="4346064"/>
            <a:ext cx="3002123" cy="328246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8387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/>
          <a:srcRect t="29217"/>
          <a:stretch/>
        </p:blipFill>
        <p:spPr>
          <a:xfrm>
            <a:off x="419949" y="345829"/>
            <a:ext cx="7590001" cy="3284061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3" name="角丸四角形 2"/>
          <p:cNvSpPr/>
          <p:nvPr/>
        </p:nvSpPr>
        <p:spPr>
          <a:xfrm>
            <a:off x="1057259" y="1458992"/>
            <a:ext cx="1782924" cy="300535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949" y="4393713"/>
            <a:ext cx="3286023" cy="216295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6810" y="4393713"/>
            <a:ext cx="3286023" cy="216295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6" name="テキスト ボックス 5"/>
          <p:cNvSpPr txBox="1"/>
          <p:nvPr/>
        </p:nvSpPr>
        <p:spPr>
          <a:xfrm>
            <a:off x="4157018" y="3747382"/>
            <a:ext cx="71096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クリックすると、画面右下にダウンロードメッセージが表示され、</a:t>
            </a:r>
            <a:endParaRPr kumimoji="1" lang="en-US" altLang="ja-JP" dirty="0" smtClean="0"/>
          </a:p>
          <a:p>
            <a:r>
              <a:rPr kumimoji="1" lang="ja-JP" altLang="en-US" dirty="0" smtClean="0"/>
              <a:t>「ダウンロード完了」と表示されま</a:t>
            </a:r>
            <a:r>
              <a:rPr lang="ja-JP" altLang="en-US" dirty="0" smtClean="0"/>
              <a:t>す。</a:t>
            </a:r>
            <a:endParaRPr kumimoji="1" lang="ja-JP" altLang="en-US" dirty="0"/>
          </a:p>
        </p:txBody>
      </p:sp>
      <p:sp>
        <p:nvSpPr>
          <p:cNvPr id="7" name="右矢印 6"/>
          <p:cNvSpPr/>
          <p:nvPr/>
        </p:nvSpPr>
        <p:spPr>
          <a:xfrm>
            <a:off x="7623960" y="5170389"/>
            <a:ext cx="559861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7397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/>
          <a:srcRect b="25453"/>
          <a:stretch/>
        </p:blipFill>
        <p:spPr>
          <a:xfrm>
            <a:off x="1377496" y="236661"/>
            <a:ext cx="9930634" cy="1285579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pic>
        <p:nvPicPr>
          <p:cNvPr id="4" name="図 3"/>
          <p:cNvPicPr>
            <a:picLocks noChangeAspect="1"/>
          </p:cNvPicPr>
          <p:nvPr/>
        </p:nvPicPr>
        <p:blipFill rotWithShape="1">
          <a:blip r:embed="rId3"/>
          <a:srcRect b="20905"/>
          <a:stretch/>
        </p:blipFill>
        <p:spPr>
          <a:xfrm>
            <a:off x="1377496" y="1937905"/>
            <a:ext cx="9930630" cy="443518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5" name="角丸四角形 4"/>
          <p:cNvSpPr/>
          <p:nvPr/>
        </p:nvSpPr>
        <p:spPr>
          <a:xfrm>
            <a:off x="1251221" y="236661"/>
            <a:ext cx="2378669" cy="40064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角丸四角形 5"/>
          <p:cNvSpPr/>
          <p:nvPr/>
        </p:nvSpPr>
        <p:spPr>
          <a:xfrm>
            <a:off x="2816785" y="4017518"/>
            <a:ext cx="2073869" cy="33280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右矢印 6"/>
          <p:cNvSpPr/>
          <p:nvPr/>
        </p:nvSpPr>
        <p:spPr>
          <a:xfrm rot="5400000">
            <a:off x="6062006" y="753026"/>
            <a:ext cx="561610" cy="18081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角丸四角形吹き出し 7"/>
          <p:cNvSpPr/>
          <p:nvPr/>
        </p:nvSpPr>
        <p:spPr>
          <a:xfrm>
            <a:off x="5438737" y="3601881"/>
            <a:ext cx="2444499" cy="831273"/>
          </a:xfrm>
          <a:prstGeom prst="wedgeRoundRectCallout">
            <a:avLst>
              <a:gd name="adj1" fmla="val -68130"/>
              <a:gd name="adj2" fmla="val 15988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 smtClean="0">
                <a:solidFill>
                  <a:schemeClr val="tx1"/>
                </a:solidFill>
              </a:rPr>
              <a:t>Scratch</a:t>
            </a:r>
            <a:r>
              <a:rPr kumimoji="1" lang="ja-JP" altLang="en-US" b="1" dirty="0" smtClean="0">
                <a:solidFill>
                  <a:srgbClr val="FF0000"/>
                </a:solidFill>
              </a:rPr>
              <a:t>つくる</a:t>
            </a:r>
            <a:r>
              <a:rPr kumimoji="1" lang="ja-JP" altLang="en-US" dirty="0" smtClean="0">
                <a:solidFill>
                  <a:schemeClr val="tx1"/>
                </a:solidFill>
              </a:rPr>
              <a:t>を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クリック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角丸四角形吹き出し 8"/>
          <p:cNvSpPr/>
          <p:nvPr/>
        </p:nvSpPr>
        <p:spPr>
          <a:xfrm>
            <a:off x="4216487" y="236661"/>
            <a:ext cx="2821622" cy="831273"/>
          </a:xfrm>
          <a:prstGeom prst="wedgeRoundRectCallout">
            <a:avLst>
              <a:gd name="adj1" fmla="val -66733"/>
              <a:gd name="adj2" fmla="val -25679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小学生の学習メニュー</a:t>
            </a:r>
            <a:r>
              <a:rPr lang="ja-JP" altLang="en-US" dirty="0" smtClean="0">
                <a:solidFill>
                  <a:schemeClr val="tx1"/>
                </a:solidFill>
              </a:rPr>
              <a:t>の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タブをクリック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442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221" y="436985"/>
            <a:ext cx="6204432" cy="4146406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1541" y="3074843"/>
            <a:ext cx="4848225" cy="234315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4" name="角丸四角形 3"/>
          <p:cNvSpPr/>
          <p:nvPr/>
        </p:nvSpPr>
        <p:spPr>
          <a:xfrm>
            <a:off x="1974769" y="887825"/>
            <a:ext cx="657596" cy="331375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矢印コネクタ 5"/>
          <p:cNvCxnSpPr/>
          <p:nvPr/>
        </p:nvCxnSpPr>
        <p:spPr>
          <a:xfrm>
            <a:off x="2632364" y="1219200"/>
            <a:ext cx="2327996" cy="185564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角丸四角形 6"/>
          <p:cNvSpPr/>
          <p:nvPr/>
        </p:nvSpPr>
        <p:spPr>
          <a:xfrm>
            <a:off x="6241969" y="3769570"/>
            <a:ext cx="782286" cy="44221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角丸四角形 7"/>
          <p:cNvSpPr/>
          <p:nvPr/>
        </p:nvSpPr>
        <p:spPr>
          <a:xfrm>
            <a:off x="6255824" y="4558480"/>
            <a:ext cx="1932212" cy="44221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吹き出し 8"/>
          <p:cNvSpPr/>
          <p:nvPr/>
        </p:nvSpPr>
        <p:spPr>
          <a:xfrm>
            <a:off x="8679936" y="4583391"/>
            <a:ext cx="2821622" cy="831273"/>
          </a:xfrm>
          <a:prstGeom prst="wedgeRoundRectCallout">
            <a:avLst>
              <a:gd name="adj1" fmla="val -66733"/>
              <a:gd name="adj2" fmla="val -25679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コンピューターから</a:t>
            </a:r>
            <a:endParaRPr lang="en-US" altLang="ja-JP" b="1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b="1" dirty="0" smtClean="0">
                <a:solidFill>
                  <a:srgbClr val="FF0000"/>
                </a:solidFill>
              </a:rPr>
              <a:t>読み込む </a:t>
            </a:r>
            <a:r>
              <a:rPr lang="ja-JP" altLang="en-US" dirty="0" smtClean="0">
                <a:solidFill>
                  <a:schemeClr val="tx1"/>
                </a:solidFill>
              </a:rPr>
              <a:t>をクリック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951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グループ化 14"/>
          <p:cNvGrpSpPr/>
          <p:nvPr/>
        </p:nvGrpSpPr>
        <p:grpSpPr>
          <a:xfrm>
            <a:off x="1801090" y="695161"/>
            <a:ext cx="9282546" cy="4821381"/>
            <a:chOff x="2161308" y="459634"/>
            <a:chExt cx="9282546" cy="4821381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2161308" y="459634"/>
              <a:ext cx="9282546" cy="4821381"/>
              <a:chOff x="1731817" y="251816"/>
              <a:chExt cx="9282546" cy="4821381"/>
            </a:xfrm>
          </p:grpSpPr>
          <p:sp>
            <p:nvSpPr>
              <p:cNvPr id="8" name="正方形/長方形 7"/>
              <p:cNvSpPr/>
              <p:nvPr/>
            </p:nvSpPr>
            <p:spPr>
              <a:xfrm>
                <a:off x="1731817" y="251816"/>
                <a:ext cx="9282546" cy="482138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7" name="グループ化 6"/>
              <p:cNvGrpSpPr/>
              <p:nvPr/>
            </p:nvGrpSpPr>
            <p:grpSpPr>
              <a:xfrm>
                <a:off x="1860837" y="356889"/>
                <a:ext cx="9153526" cy="4632415"/>
                <a:chOff x="1669141" y="210551"/>
                <a:chExt cx="9153526" cy="4632415"/>
              </a:xfrm>
            </p:grpSpPr>
            <p:pic>
              <p:nvPicPr>
                <p:cNvPr id="4" name="図 3"/>
                <p:cNvPicPr>
                  <a:picLocks noChangeAspect="1"/>
                </p:cNvPicPr>
                <p:nvPr/>
              </p:nvPicPr>
              <p:blipFill rotWithShape="1"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1669142" y="210551"/>
                  <a:ext cx="9153525" cy="2399436"/>
                </a:xfrm>
                <a:prstGeom prst="rect">
                  <a:avLst/>
                </a:prstGeom>
                <a:ln>
                  <a:noFill/>
                </a:ln>
              </p:spPr>
            </p:pic>
            <p:pic>
              <p:nvPicPr>
                <p:cNvPr id="5" name="図 4"/>
                <p:cNvPicPr>
                  <a:picLocks noChangeAspect="1"/>
                </p:cNvPicPr>
                <p:nvPr/>
              </p:nvPicPr>
              <p:blipFill rotWithShape="1"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1669141" y="2615849"/>
                  <a:ext cx="9153525" cy="2227117"/>
                </a:xfrm>
                <a:prstGeom prst="rect">
                  <a:avLst/>
                </a:prstGeom>
                <a:ln>
                  <a:noFill/>
                </a:ln>
              </p:spPr>
            </p:pic>
          </p:grpSp>
        </p:grpSp>
        <p:sp>
          <p:nvSpPr>
            <p:cNvPr id="10" name="角丸四角形 9"/>
            <p:cNvSpPr/>
            <p:nvPr/>
          </p:nvSpPr>
          <p:spPr>
            <a:xfrm>
              <a:off x="2290327" y="3325425"/>
              <a:ext cx="2202873" cy="442212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3" name="図 12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690387" y="842532"/>
              <a:ext cx="6738200" cy="172601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4" name="図 1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3"/>
            <a:stretch/>
          </p:blipFill>
          <p:spPr>
            <a:xfrm>
              <a:off x="8381646" y="4387455"/>
              <a:ext cx="3046941" cy="837377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角丸四角形 10"/>
            <p:cNvSpPr/>
            <p:nvPr/>
          </p:nvSpPr>
          <p:spPr>
            <a:xfrm>
              <a:off x="4821382" y="1866596"/>
              <a:ext cx="1662546" cy="442212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角丸四角形 11"/>
            <p:cNvSpPr/>
            <p:nvPr/>
          </p:nvSpPr>
          <p:spPr>
            <a:xfrm>
              <a:off x="10141526" y="4715314"/>
              <a:ext cx="1080655" cy="481807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6" name="テキスト ボックス 15"/>
          <p:cNvSpPr txBox="1"/>
          <p:nvPr/>
        </p:nvSpPr>
        <p:spPr>
          <a:xfrm>
            <a:off x="1232481" y="342811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①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132982" y="147990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②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9567980" y="431909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③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745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509" y="461893"/>
            <a:ext cx="10058400" cy="4461387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3" name="テキスト ボックス 2"/>
          <p:cNvSpPr txBox="1"/>
          <p:nvPr/>
        </p:nvSpPr>
        <p:spPr>
          <a:xfrm>
            <a:off x="2064654" y="5450626"/>
            <a:ext cx="81181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400" dirty="0" smtClean="0"/>
              <a:t>この画面が出たら準備完了</a:t>
            </a:r>
            <a:r>
              <a:rPr lang="ja-JP" altLang="en-US" sz="4400" dirty="0" smtClean="0"/>
              <a:t>！</a:t>
            </a:r>
            <a:endParaRPr lang="en-US" altLang="ja-JP" sz="4400" dirty="0" smtClean="0"/>
          </a:p>
        </p:txBody>
      </p:sp>
    </p:spTree>
    <p:extLst>
      <p:ext uri="{BB962C8B-B14F-4D97-AF65-F5344CB8AC3E}">
        <p14:creationId xmlns:p14="http://schemas.microsoft.com/office/powerpoint/2010/main" val="2911106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7045B5461523447829D2046649BF6B6" ma:contentTypeVersion="13" ma:contentTypeDescription="新しいドキュメントを作成します。" ma:contentTypeScope="" ma:versionID="bfe51e33b5ef3b9e832e52e0a622310b">
  <xsd:schema xmlns:xsd="http://www.w3.org/2001/XMLSchema" xmlns:xs="http://www.w3.org/2001/XMLSchema" xmlns:p="http://schemas.microsoft.com/office/2006/metadata/properties" xmlns:ns2="4ebc61c5-aff4-4e0e-9d49-4a0e71b0bae8" xmlns:ns3="7a07df68-21df-4a70-ad16-d863b69db431" targetNamespace="http://schemas.microsoft.com/office/2006/metadata/properties" ma:root="true" ma:fieldsID="1200f912fad88d23ca11437c4283775c" ns2:_="" ns3:_="">
    <xsd:import namespace="4ebc61c5-aff4-4e0e-9d49-4a0e71b0bae8"/>
    <xsd:import namespace="7a07df68-21df-4a70-ad16-d863b69db4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bc61c5-aff4-4e0e-9d49-4a0e71b0ba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07df68-21df-4a70-ad16-d863b69db43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80225B6-2162-4E3D-B1B5-573A08169D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bc61c5-aff4-4e0e-9d49-4a0e71b0bae8"/>
    <ds:schemaRef ds:uri="7a07df68-21df-4a70-ad16-d863b69db4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3EBC991-8484-4F9B-8915-C3C7E9CFFCC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F2923AB-7281-4FC3-9895-2FF4B99F595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60</Words>
  <Application>Microsoft Office PowerPoint</Application>
  <PresentationFormat>ワイド画面</PresentationFormat>
  <Paragraphs>14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2" baseType="lpstr">
      <vt:lpstr>游ゴシック</vt:lpstr>
      <vt:lpstr>游ゴシック Light</vt:lpstr>
      <vt:lpstr>Arial</vt:lpstr>
      <vt:lpstr>Office テーマ</vt:lpstr>
      <vt:lpstr>Scratchの準備をしよう！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Scratchの準備をしよう！</dc:title>
  <dc:creator>柏市教育委員会</dc:creator>
  <cp:lastModifiedBy>田中 香穂里</cp:lastModifiedBy>
  <cp:revision>9</cp:revision>
  <dcterms:created xsi:type="dcterms:W3CDTF">2022-02-15T03:04:13Z</dcterms:created>
  <dcterms:modified xsi:type="dcterms:W3CDTF">2022-02-15T04:58:02Z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0x010100F7045B5461523447829D2046649BF6B6</vt:lpwstr>
  </property>
</Properties>
</file>