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68" r:id="rId2"/>
    <p:sldId id="305" r:id="rId3"/>
    <p:sldId id="307" r:id="rId4"/>
    <p:sldId id="306" r:id="rId5"/>
    <p:sldId id="282" r:id="rId6"/>
    <p:sldId id="301" r:id="rId7"/>
    <p:sldId id="302" r:id="rId8"/>
    <p:sldId id="300" r:id="rId9"/>
    <p:sldId id="285" r:id="rId10"/>
    <p:sldId id="296" r:id="rId11"/>
    <p:sldId id="297" r:id="rId12"/>
    <p:sldId id="261" r:id="rId13"/>
    <p:sldId id="308" r:id="rId14"/>
    <p:sldId id="264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12"/>
    <a:srgbClr val="FF9900"/>
    <a:srgbClr val="FFCC00"/>
    <a:srgbClr val="3EBEE0"/>
    <a:srgbClr val="ED7979"/>
    <a:srgbClr val="BA4D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2" autoAdjust="0"/>
    <p:restoredTop sz="87934" autoAdjust="0"/>
  </p:normalViewPr>
  <p:slideViewPr>
    <p:cSldViewPr>
      <p:cViewPr varScale="1">
        <p:scale>
          <a:sx n="100" d="100"/>
          <a:sy n="100" d="100"/>
        </p:scale>
        <p:origin x="96" y="1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E995A-5D53-4439-B62F-8D17D9D4EB08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78748-CC4A-48B2-946D-83CEB7F2DF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20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Youtube</a:t>
            </a:r>
            <a:r>
              <a:rPr kumimoji="1" lang="ja-JP" altLang="en-US" dirty="0" smtClean="0"/>
              <a:t>動画　（１分１７秒）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78748-CC4A-48B2-946D-83CEB7F2DFA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613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動画をみながら、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ロボットやドローンなどが動いているのは、順序よく指示をだしているからであることを意識させる。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78748-CC4A-48B2-946D-83CEB7F2DFA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2574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動画をみながら、グリコードの使い方の基本を見てみる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78748-CC4A-48B2-946D-83CEB7F2DFA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870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動画をみながら、グリコードの使い方の基本を見てみる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78748-CC4A-48B2-946D-83CEB7F2DFA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407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音がそれぞれ出てうるさい場合は、画面下のせっていからサウンドなしにさせましょう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78748-CC4A-48B2-946D-83CEB7F2DFA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097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78748-CC4A-48B2-946D-83CEB7F2DFA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414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「右にうごく」になってなかったら、けしごむマークを押してやりなおしします</a:t>
            </a:r>
            <a:endParaRPr kumimoji="1" lang="en-US" altLang="ja-JP" dirty="0" smtClean="0"/>
          </a:p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こつは、画用紙全体が入るように撮影するほうが良いです。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暗い場所の場合などは、明るさ調整のバーを左右に動かして調整してみましょう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78748-CC4A-48B2-946D-83CEB7F2DFA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4111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78748-CC4A-48B2-946D-83CEB7F2DFA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979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閉じたあとにアプリ終了させましょう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78748-CC4A-48B2-946D-83CEB7F2DFA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06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901EBF-9921-41A6-ABFF-2EA6DF772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EA19106-3B7E-47D0-8B04-A7DD112BD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D31864-812F-429A-85EF-12BA2B46C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3D5C-E7C8-45CD-990B-246F29E42ADD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63F307-F583-4EDE-A272-6277DFFB9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DAB218-5401-401E-8B55-B32A563F3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CA6-02C9-4CCD-9C20-C4F1B2966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37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AD1B18-0BC6-4113-BD15-FAB229FE0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83B821B-5F24-487A-84D5-22DC9340C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88F6E7-5348-4016-A156-C80C38023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3D5C-E7C8-45CD-990B-246F29E42ADD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442F18-CF4A-4F19-B4D4-37AF046D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58CC3E-CBB8-4391-A1C2-2556047F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CA6-02C9-4CCD-9C20-C4F1B2966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54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8A51C28-1474-4B69-B946-BD673EFD8F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556332F-9564-4073-AA79-1B4FE6B2C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489507-BB58-441F-A4CB-3CC86E951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3D5C-E7C8-45CD-990B-246F29E42ADD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44C2DE-CA69-4C37-9C7D-E9A030FDC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377175-A787-43AD-9092-18956DDA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CA6-02C9-4CCD-9C20-C4F1B2966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7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D7D775-955A-40E7-8945-2F91DC1AA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F48238-87AB-4EC4-8115-7A1F6BACA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3808CD-BD28-47CD-9B50-C0726D38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3D5C-E7C8-45CD-990B-246F29E42ADD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F821B9-0C99-416D-8CF0-340F6967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80CFA5-456D-4BC5-9DA3-62287CB4C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CA6-02C9-4CCD-9C20-C4F1B2966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02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DB7C97-D510-4F55-B454-11F90EC21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AA34311-1D0A-48EB-AA5E-4FC0CD3FB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87778E-FEA9-4554-8990-E041EF156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3D5C-E7C8-45CD-990B-246F29E42ADD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8E7A2F-83D2-4C5E-9624-125FA79D2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663020-7BA3-495B-8B11-5D0D5537F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CA6-02C9-4CCD-9C20-C4F1B2966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778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717F6C-8197-44E6-A7E6-DC10D071C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6F0121-9676-4715-A1A1-ABDA8DD4D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70CBBC5-1359-4564-B594-A01BECDE7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DC230C4-3100-4E27-8852-DF7D66230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3D5C-E7C8-45CD-990B-246F29E42ADD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EF4F867-A675-468B-9EFB-28C451DB0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1B54EA-63E1-47B2-8B55-BD0155AC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CA6-02C9-4CCD-9C20-C4F1B2966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321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A1DBA5-BC24-4DC3-9785-07B16E74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1E7FE-0424-4A60-B596-1188D7F5C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DEC2D48-5879-4CEB-95F9-8C1B864BA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78461DB-2F7D-4593-AE8D-9C754827E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DA2A47E-7D02-4ECD-90A8-1C02E02717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47349AB-CE39-43B7-B6A2-8C97DAC0E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3D5C-E7C8-45CD-990B-246F29E42ADD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4AED66-D992-4716-8B6A-A29916741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6A4CAA3-7BCF-4D81-BD52-EF5BB268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CA6-02C9-4CCD-9C20-C4F1B2966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83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9255D9-E681-4EB4-BA86-F3C94F105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B911EBB-AA9E-4CBB-B4C9-2F7FBFB27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3D5C-E7C8-45CD-990B-246F29E42ADD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C8396CA-CCF2-49DE-8EE7-8091D0ED5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70E013A-7396-4F0D-88C0-F92687610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CA6-02C9-4CCD-9C20-C4F1B2966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2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CCF1D19-3BAE-4F92-BD38-9CD1AD55E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3D5C-E7C8-45CD-990B-246F29E42ADD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F2BC318-2AA2-4D07-B85D-8ACBDF90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44A5B6-1164-4818-84F3-BF19BB1A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CA6-02C9-4CCD-9C20-C4F1B2966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9C5D27-AC0F-4B1E-9750-C41B6E92D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09A70C-66D8-4D34-9C6F-21B8B0BF2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1F9E60-491E-423A-B4E3-99B922D46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0A90710-75A3-42DC-8509-EAB36452B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3D5C-E7C8-45CD-990B-246F29E42ADD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D1BDFF-B2D1-42DD-BDD8-AD567B501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9E1AB6D-FE56-405D-B6CF-99651E51E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CA6-02C9-4CCD-9C20-C4F1B2966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35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B8B8EA-87CE-452B-B0B1-557857388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3E80204-724E-407D-813C-6669919CED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8F1C423-333A-41D9-9BE4-5547BF1DB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2A5DED3-C87C-4690-9A00-17696890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3D5C-E7C8-45CD-990B-246F29E42ADD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D1F05E0-15BA-4B9E-A50D-5ED1847E8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C5580C1-0936-4BFF-A415-FD7C1474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CA6-02C9-4CCD-9C20-C4F1B2966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30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8706E19-EE2E-421D-AE4A-B259FC584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FF190F-803D-486C-A85A-8854956C8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91651E-0884-4C56-B0FC-182C58ED2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83D5C-E7C8-45CD-990B-246F29E42ADD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813854-AC0D-4804-A589-86ECC5501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5DB1C9-9E23-4F47-8D2F-922407D67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EECA6-02C9-4CCD-9C20-C4F1B2966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14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6.wdp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NkiEoqz6O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_bf2fFjHu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ローチャート: 結合子 3">
            <a:extLst>
              <a:ext uri="{FF2B5EF4-FFF2-40B4-BE49-F238E27FC236}">
                <a16:creationId xmlns:a16="http://schemas.microsoft.com/office/drawing/2014/main" id="{322CDE2B-8FAF-41A2-8507-B8E971E489AF}"/>
              </a:ext>
            </a:extLst>
          </p:cNvPr>
          <p:cNvSpPr/>
          <p:nvPr/>
        </p:nvSpPr>
        <p:spPr>
          <a:xfrm>
            <a:off x="263352" y="1772816"/>
            <a:ext cx="1728192" cy="1728192"/>
          </a:xfrm>
          <a:prstGeom prst="flowChartConnector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77B6027-0FEC-4667-8940-515B31263A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544" y="1700808"/>
            <a:ext cx="7932176" cy="4459908"/>
          </a:xfrm>
          <a:prstGeom prst="rect">
            <a:avLst/>
          </a:prstGeom>
        </p:spPr>
      </p:pic>
      <p:sp>
        <p:nvSpPr>
          <p:cNvPr id="7" name="吹き出し: 角を丸めた四角形 1">
            <a:extLst>
              <a:ext uri="{FF2B5EF4-FFF2-40B4-BE49-F238E27FC236}">
                <a16:creationId xmlns:a16="http://schemas.microsoft.com/office/drawing/2014/main" id="{A5F7D5A7-8CD7-4497-8067-3EA0854805F8}"/>
              </a:ext>
            </a:extLst>
          </p:cNvPr>
          <p:cNvSpPr/>
          <p:nvPr/>
        </p:nvSpPr>
        <p:spPr>
          <a:xfrm>
            <a:off x="335360" y="5013176"/>
            <a:ext cx="3060340" cy="1368152"/>
          </a:xfrm>
          <a:prstGeom prst="wedgeRoundRectCallout">
            <a:avLst>
              <a:gd name="adj1" fmla="val 32683"/>
              <a:gd name="adj2" fmla="val -85866"/>
              <a:gd name="adj3" fmla="val 16667"/>
            </a:avLst>
          </a:prstGeom>
          <a:solidFill>
            <a:schemeClr val="bg1"/>
          </a:solidFill>
          <a:ln w="7620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レベル１</a:t>
            </a:r>
            <a:endParaRPr kumimoji="1" lang="en-US" altLang="ja-JP" sz="32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吹き出し: 角を丸めた四角形 1">
            <a:extLst>
              <a:ext uri="{FF2B5EF4-FFF2-40B4-BE49-F238E27FC236}">
                <a16:creationId xmlns:a16="http://schemas.microsoft.com/office/drawing/2014/main" id="{A5F7D5A7-8CD7-4497-8067-3EA0854805F8}"/>
              </a:ext>
            </a:extLst>
          </p:cNvPr>
          <p:cNvSpPr/>
          <p:nvPr/>
        </p:nvSpPr>
        <p:spPr>
          <a:xfrm>
            <a:off x="263352" y="260648"/>
            <a:ext cx="11737304" cy="1296144"/>
          </a:xfrm>
          <a:prstGeom prst="roundRect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プログラミングを楽しくまなぼう</a:t>
            </a:r>
            <a:endParaRPr kumimoji="1" lang="ja-JP" altLang="en-US" sz="5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192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1073592-F270-4298-84B1-AC5DE52E80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" y="3427"/>
            <a:ext cx="12192000" cy="6854573"/>
          </a:xfrm>
          <a:prstGeom prst="rect">
            <a:avLst/>
          </a:prstGeom>
        </p:spPr>
      </p:pic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A5F7D5A7-8CD7-4497-8067-3EA0854805F8}"/>
              </a:ext>
            </a:extLst>
          </p:cNvPr>
          <p:cNvSpPr/>
          <p:nvPr/>
        </p:nvSpPr>
        <p:spPr>
          <a:xfrm>
            <a:off x="1703512" y="1268760"/>
            <a:ext cx="4032448" cy="1512168"/>
          </a:xfrm>
          <a:prstGeom prst="wedgeRoundRectCallout">
            <a:avLst>
              <a:gd name="adj1" fmla="val -58796"/>
              <a:gd name="adj2" fmla="val -53372"/>
              <a:gd name="adj3" fmla="val 16667"/>
            </a:avLst>
          </a:prstGeom>
          <a:solidFill>
            <a:schemeClr val="bg1"/>
          </a:solidFill>
          <a:ln w="7620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ja-JP" altLang="en-US" sz="4000" b="1" dirty="0" err="1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め</a:t>
            </a:r>
            <a:r>
              <a:rPr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いれいを</a:t>
            </a:r>
            <a:endParaRPr lang="en-US" altLang="ja-JP" sz="40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かくにん</a:t>
            </a:r>
            <a:endParaRPr lang="en-US" altLang="ja-JP" sz="40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吹き出し: 角を丸めた四角形 1">
            <a:extLst>
              <a:ext uri="{FF2B5EF4-FFF2-40B4-BE49-F238E27FC236}">
                <a16:creationId xmlns:a16="http://schemas.microsoft.com/office/drawing/2014/main" id="{A5F7D5A7-8CD7-4497-8067-3EA0854805F8}"/>
              </a:ext>
            </a:extLst>
          </p:cNvPr>
          <p:cNvSpPr/>
          <p:nvPr/>
        </p:nvSpPr>
        <p:spPr>
          <a:xfrm>
            <a:off x="7248128" y="1911021"/>
            <a:ext cx="4536504" cy="2476245"/>
          </a:xfrm>
          <a:prstGeom prst="wedgeRoundRectCallout">
            <a:avLst>
              <a:gd name="adj1" fmla="val 33886"/>
              <a:gd name="adj2" fmla="val 82338"/>
              <a:gd name="adj3" fmla="val 16667"/>
            </a:avLst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めいれいが</a:t>
            </a:r>
            <a:endParaRPr lang="en-US" altLang="ja-JP" sz="3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3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ちがったら</a:t>
            </a:r>
            <a:endParaRPr lang="en-US" altLang="ja-JP" sz="3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3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ここをタップしてやりなおし</a:t>
            </a:r>
            <a:endParaRPr lang="en-US" altLang="ja-JP" sz="3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吹き出し: 角を丸めた四角形 1">
            <a:extLst>
              <a:ext uri="{FF2B5EF4-FFF2-40B4-BE49-F238E27FC236}">
                <a16:creationId xmlns:a16="http://schemas.microsoft.com/office/drawing/2014/main" id="{A5F7D5A7-8CD7-4497-8067-3EA0854805F8}"/>
              </a:ext>
            </a:extLst>
          </p:cNvPr>
          <p:cNvSpPr/>
          <p:nvPr/>
        </p:nvSpPr>
        <p:spPr>
          <a:xfrm>
            <a:off x="2448854" y="3615927"/>
            <a:ext cx="3680682" cy="1512168"/>
          </a:xfrm>
          <a:prstGeom prst="wedgeRoundRectCallout">
            <a:avLst>
              <a:gd name="adj1" fmla="val -47259"/>
              <a:gd name="adj2" fmla="val 76053"/>
              <a:gd name="adj3" fmla="val 16667"/>
            </a:avLst>
          </a:prstGeom>
          <a:solidFill>
            <a:schemeClr val="bg1"/>
          </a:solidFill>
          <a:ln w="7620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②じっこう</a:t>
            </a:r>
            <a:r>
              <a:rPr lang="ja-JP" altLang="en-US" sz="4000" b="1" dirty="0" err="1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へ</a:t>
            </a:r>
            <a:endParaRPr lang="en-US" altLang="ja-JP" sz="40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086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53BEE53-9692-46E7-9F8F-48E16C2019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40" y="0"/>
            <a:ext cx="12192000" cy="6854573"/>
          </a:xfrm>
          <a:prstGeom prst="rect">
            <a:avLst/>
          </a:prstGeom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BD707BC8-7AA3-4012-A24F-73CDC428E412}"/>
              </a:ext>
            </a:extLst>
          </p:cNvPr>
          <p:cNvSpPr/>
          <p:nvPr/>
        </p:nvSpPr>
        <p:spPr>
          <a:xfrm>
            <a:off x="407368" y="1772815"/>
            <a:ext cx="5544616" cy="2880321"/>
          </a:xfrm>
          <a:prstGeom prst="wedgeRoundRectCallout">
            <a:avLst>
              <a:gd name="adj1" fmla="val 81034"/>
              <a:gd name="adj2" fmla="val 10710"/>
              <a:gd name="adj3" fmla="val 16667"/>
            </a:avLst>
          </a:prstGeom>
          <a:solidFill>
            <a:schemeClr val="bg1"/>
          </a:solidFill>
          <a:ln w="7620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7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4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でスタート！</a:t>
            </a:r>
            <a:endParaRPr lang="en-US" altLang="ja-JP" sz="4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8202" y="2054421"/>
            <a:ext cx="1562947" cy="156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1504" y="430905"/>
            <a:ext cx="8820980" cy="6427095"/>
          </a:xfrm>
          <a:prstGeom prst="rect">
            <a:avLst/>
          </a:prstGeom>
        </p:spPr>
      </p:pic>
      <p:sp>
        <p:nvSpPr>
          <p:cNvPr id="7" name="吹き出し: 角を丸めた四角形 1">
            <a:extLst>
              <a:ext uri="{FF2B5EF4-FFF2-40B4-BE49-F238E27FC236}">
                <a16:creationId xmlns:a16="http://schemas.microsoft.com/office/drawing/2014/main" id="{A5F7D5A7-8CD7-4497-8067-3EA0854805F8}"/>
              </a:ext>
            </a:extLst>
          </p:cNvPr>
          <p:cNvSpPr/>
          <p:nvPr/>
        </p:nvSpPr>
        <p:spPr>
          <a:xfrm>
            <a:off x="641394" y="46215"/>
            <a:ext cx="10801200" cy="95948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もんだい１</a:t>
            </a:r>
            <a:r>
              <a:rPr lang="en-US" altLang="ja-JP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-2 </a:t>
            </a:r>
            <a:r>
              <a:rPr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ja-JP" altLang="en-US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1-6 </a:t>
            </a:r>
            <a:r>
              <a:rPr lang="ja-JP" altLang="en-US" sz="4000" b="1" dirty="0" err="1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まで</a:t>
            </a:r>
            <a:r>
              <a:rPr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やってみよう</a:t>
            </a:r>
            <a:endParaRPr kumimoji="1" lang="ja-JP" altLang="en-US" sz="4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10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488" y="0"/>
            <a:ext cx="9144000" cy="6858000"/>
          </a:xfrm>
          <a:prstGeom prst="rect">
            <a:avLst/>
          </a:prstGeom>
        </p:spPr>
      </p:pic>
      <p:sp>
        <p:nvSpPr>
          <p:cNvPr id="6" name="吹き出し: 角を丸めた四角形 1">
            <a:extLst>
              <a:ext uri="{FF2B5EF4-FFF2-40B4-BE49-F238E27FC236}">
                <a16:creationId xmlns:a16="http://schemas.microsoft.com/office/drawing/2014/main" id="{A5F7D5A7-8CD7-4497-8067-3EA0854805F8}"/>
              </a:ext>
            </a:extLst>
          </p:cNvPr>
          <p:cNvSpPr/>
          <p:nvPr/>
        </p:nvSpPr>
        <p:spPr>
          <a:xfrm>
            <a:off x="513731" y="6982"/>
            <a:ext cx="10801200" cy="95948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もんだい１</a:t>
            </a:r>
            <a:r>
              <a:rPr lang="en-US" altLang="ja-JP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-6 </a:t>
            </a:r>
            <a:r>
              <a:rPr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は色々な方法でやってみよう</a:t>
            </a:r>
            <a:endParaRPr kumimoji="1" lang="ja-JP" altLang="en-US" sz="4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吹き出し: 角を丸めた四角形 3">
            <a:extLst>
              <a:ext uri="{FF2B5EF4-FFF2-40B4-BE49-F238E27FC236}">
                <a16:creationId xmlns:a16="http://schemas.microsoft.com/office/drawing/2014/main" id="{BD707BC8-7AA3-4012-A24F-73CDC428E412}"/>
              </a:ext>
            </a:extLst>
          </p:cNvPr>
          <p:cNvSpPr/>
          <p:nvPr/>
        </p:nvSpPr>
        <p:spPr>
          <a:xfrm>
            <a:off x="513731" y="1772816"/>
            <a:ext cx="4370065" cy="1944216"/>
          </a:xfrm>
          <a:prstGeom prst="wedgeRoundRectCallout">
            <a:avLst>
              <a:gd name="adj1" fmla="val 64428"/>
              <a:gd name="adj2" fmla="val 27655"/>
              <a:gd name="adj3" fmla="val 16667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色々なほうほうが</a:t>
            </a:r>
            <a:endParaRPr lang="en-US" altLang="ja-JP" sz="3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3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ある</a:t>
            </a:r>
            <a:r>
              <a:rPr lang="ja-JP" altLang="en-US" sz="3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</a:t>
            </a:r>
            <a:endParaRPr lang="en-US" altLang="ja-JP" sz="3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737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吹き出し: 角を丸めた四角形 1">
            <a:extLst>
              <a:ext uri="{FF2B5EF4-FFF2-40B4-BE49-F238E27FC236}">
                <a16:creationId xmlns:a16="http://schemas.microsoft.com/office/drawing/2014/main" id="{A5F7D5A7-8CD7-4497-8067-3EA0854805F8}"/>
              </a:ext>
            </a:extLst>
          </p:cNvPr>
          <p:cNvSpPr/>
          <p:nvPr/>
        </p:nvSpPr>
        <p:spPr>
          <a:xfrm>
            <a:off x="641394" y="46215"/>
            <a:ext cx="10801200" cy="95948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しゅうりょう</a:t>
            </a:r>
            <a:endParaRPr kumimoji="1" lang="ja-JP" altLang="en-US" sz="4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415480" y="1340768"/>
            <a:ext cx="3744416" cy="5354016"/>
            <a:chOff x="1560720" y="1100855"/>
            <a:chExt cx="3603048" cy="5523455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0720" y="1100855"/>
              <a:ext cx="3603048" cy="5523455"/>
            </a:xfrm>
            <a:prstGeom prst="rect">
              <a:avLst/>
            </a:prstGeom>
          </p:spPr>
        </p:pic>
        <p:pic>
          <p:nvPicPr>
            <p:cNvPr id="8" name="図 7" descr="背景パターン&#10;&#10;説明は自動で生成されたものです">
              <a:extLst>
                <a:ext uri="{FF2B5EF4-FFF2-40B4-BE49-F238E27FC236}">
                  <a16:creationId xmlns:a16="http://schemas.microsoft.com/office/drawing/2014/main" id="{656973E7-4293-478C-8B24-1567885EA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5159" y="2303813"/>
              <a:ext cx="2783416" cy="367871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吹き出し: 角を丸めた四角形 3">
            <a:extLst>
              <a:ext uri="{FF2B5EF4-FFF2-40B4-BE49-F238E27FC236}">
                <a16:creationId xmlns:a16="http://schemas.microsoft.com/office/drawing/2014/main" id="{BD707BC8-7AA3-4012-A24F-73CDC428E412}"/>
              </a:ext>
            </a:extLst>
          </p:cNvPr>
          <p:cNvSpPr/>
          <p:nvPr/>
        </p:nvSpPr>
        <p:spPr>
          <a:xfrm>
            <a:off x="7664722" y="4193739"/>
            <a:ext cx="2324755" cy="1269328"/>
          </a:xfrm>
          <a:prstGeom prst="wedgeRoundRectCallout">
            <a:avLst>
              <a:gd name="adj1" fmla="val -27014"/>
              <a:gd name="adj2" fmla="val 128789"/>
              <a:gd name="adj3" fmla="val 16667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ホームボタンで</a:t>
            </a:r>
            <a:endParaRPr lang="en-US" altLang="ja-JP" sz="20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とじる</a:t>
            </a:r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2933763" y="6072688"/>
            <a:ext cx="696671" cy="4526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6456040" y="1256051"/>
            <a:ext cx="3888432" cy="5523455"/>
            <a:chOff x="516454" y="1178966"/>
            <a:chExt cx="3603048" cy="5523455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4" y="1178966"/>
              <a:ext cx="3603048" cy="5523455"/>
            </a:xfrm>
            <a:prstGeom prst="rect">
              <a:avLst/>
            </a:prstGeom>
          </p:spPr>
        </p:pic>
        <p:pic>
          <p:nvPicPr>
            <p:cNvPr id="13" name="図 6" descr="グラフィカル ユーザー インターフェイス, アプリケーション&#10;&#10;説明は自動で生成されたものです">
              <a:extLst>
                <a:ext uri="{FF2B5EF4-FFF2-40B4-BE49-F238E27FC236}">
                  <a16:creationId xmlns:a16="http://schemas.microsoft.com/office/drawing/2014/main" id="{92E040DD-D464-4143-9046-5F419BCFB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9981" y="2372003"/>
              <a:ext cx="2753245" cy="3684413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" name="図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787" y="2368191"/>
            <a:ext cx="2940768" cy="372949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330936">
            <a:off x="1426568" y="4749563"/>
            <a:ext cx="1419858" cy="193030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3113" y="2351398"/>
            <a:ext cx="2982254" cy="378210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390197" y="2445523"/>
            <a:ext cx="1423884" cy="1423884"/>
          </a:xfrm>
          <a:prstGeom prst="rect">
            <a:avLst/>
          </a:prstGeom>
        </p:spPr>
      </p:pic>
      <p:sp>
        <p:nvSpPr>
          <p:cNvPr id="16" name="四角形吹き出し 15"/>
          <p:cNvSpPr/>
          <p:nvPr/>
        </p:nvSpPr>
        <p:spPr>
          <a:xfrm>
            <a:off x="6633111" y="4405333"/>
            <a:ext cx="2586624" cy="1283122"/>
          </a:xfrm>
          <a:prstGeom prst="wedgeRectCallout">
            <a:avLst>
              <a:gd name="adj1" fmla="val -1305"/>
              <a:gd name="adj2" fmla="val -7634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434492">
            <a:off x="8028126" y="3388635"/>
            <a:ext cx="741290" cy="954726"/>
          </a:xfrm>
          <a:prstGeom prst="rect">
            <a:avLst/>
          </a:prstGeom>
        </p:spPr>
      </p:pic>
      <p:sp>
        <p:nvSpPr>
          <p:cNvPr id="18" name="矢印: 右 11">
            <a:extLst>
              <a:ext uri="{FF2B5EF4-FFF2-40B4-BE49-F238E27FC236}">
                <a16:creationId xmlns:a16="http://schemas.microsoft.com/office/drawing/2014/main" id="{CD926AC2-80F7-4463-B26A-B463B08773F2}"/>
              </a:ext>
            </a:extLst>
          </p:cNvPr>
          <p:cNvSpPr/>
          <p:nvPr/>
        </p:nvSpPr>
        <p:spPr>
          <a:xfrm rot="16200000">
            <a:off x="8495847" y="2007549"/>
            <a:ext cx="1320183" cy="3103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66C2A49-FCDB-496A-B6CF-4B1679193463}"/>
              </a:ext>
            </a:extLst>
          </p:cNvPr>
          <p:cNvSpPr txBox="1"/>
          <p:nvPr/>
        </p:nvSpPr>
        <p:spPr>
          <a:xfrm>
            <a:off x="6622176" y="4586384"/>
            <a:ext cx="236792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アプリをうえに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スワイプ 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して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かたづけましょう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sp>
        <p:nvSpPr>
          <p:cNvPr id="21" name="四角形吹き出し 20"/>
          <p:cNvSpPr/>
          <p:nvPr/>
        </p:nvSpPr>
        <p:spPr>
          <a:xfrm>
            <a:off x="3585989" y="4509804"/>
            <a:ext cx="2587082" cy="1216112"/>
          </a:xfrm>
          <a:prstGeom prst="wedgeRectCallout">
            <a:avLst>
              <a:gd name="adj1" fmla="val -47733"/>
              <a:gd name="adj2" fmla="val 77965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78ED9BF-3E65-4BE7-A5DB-EE677A5F9B8C}"/>
              </a:ext>
            </a:extLst>
          </p:cNvPr>
          <p:cNvSpPr txBox="1"/>
          <p:nvPr/>
        </p:nvSpPr>
        <p:spPr>
          <a:xfrm>
            <a:off x="3467367" y="4586384"/>
            <a:ext cx="282432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ホームボタンを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２かい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「とんとん」と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はやくおしましょう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sp>
        <p:nvSpPr>
          <p:cNvPr id="22" name="矢印: 右 5">
            <a:extLst>
              <a:ext uri="{FF2B5EF4-FFF2-40B4-BE49-F238E27FC236}">
                <a16:creationId xmlns:a16="http://schemas.microsoft.com/office/drawing/2014/main" id="{311CF3C7-E185-4F47-904D-431BB890F013}"/>
              </a:ext>
            </a:extLst>
          </p:cNvPr>
          <p:cNvSpPr/>
          <p:nvPr/>
        </p:nvSpPr>
        <p:spPr>
          <a:xfrm>
            <a:off x="5405106" y="3362240"/>
            <a:ext cx="886587" cy="655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329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吹き出し: 角を丸めた四角形 1">
            <a:extLst>
              <a:ext uri="{FF2B5EF4-FFF2-40B4-BE49-F238E27FC236}">
                <a16:creationId xmlns:a16="http://schemas.microsoft.com/office/drawing/2014/main" id="{A5F7D5A7-8CD7-4497-8067-3EA0854805F8}"/>
              </a:ext>
            </a:extLst>
          </p:cNvPr>
          <p:cNvSpPr/>
          <p:nvPr/>
        </p:nvSpPr>
        <p:spPr>
          <a:xfrm>
            <a:off x="191344" y="476672"/>
            <a:ext cx="11449272" cy="95948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プログラミングでできる事</a:t>
            </a:r>
            <a:r>
              <a:rPr lang="en-US" altLang="ja-JP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どうが</a:t>
            </a:r>
            <a:r>
              <a:rPr lang="en-US" altLang="ja-JP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lang="ja-JP" altLang="en-US" sz="4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512" y="1988841"/>
            <a:ext cx="7555519" cy="4320480"/>
          </a:xfrm>
          <a:prstGeom prst="rect">
            <a:avLst/>
          </a:prstGeom>
        </p:spPr>
      </p:pic>
      <p:sp>
        <p:nvSpPr>
          <p:cNvPr id="9" name="吹き出し: 角を丸めた四角形 1">
            <a:extLst>
              <a:ext uri="{FF2B5EF4-FFF2-40B4-BE49-F238E27FC236}">
                <a16:creationId xmlns:a16="http://schemas.microsoft.com/office/drawing/2014/main" id="{A5F7D5A7-8CD7-4497-8067-3EA0854805F8}"/>
              </a:ext>
            </a:extLst>
          </p:cNvPr>
          <p:cNvSpPr/>
          <p:nvPr/>
        </p:nvSpPr>
        <p:spPr>
          <a:xfrm>
            <a:off x="8904312" y="5176404"/>
            <a:ext cx="3060340" cy="1368152"/>
          </a:xfrm>
          <a:prstGeom prst="wedgeRoundRectCallout">
            <a:avLst>
              <a:gd name="adj1" fmla="val -42326"/>
              <a:gd name="adj2" fmla="val -70550"/>
              <a:gd name="adj3" fmla="val 16667"/>
            </a:avLst>
          </a:prstGeom>
          <a:solidFill>
            <a:schemeClr val="bg1"/>
          </a:solidFill>
          <a:ln w="7620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クリックで</a:t>
            </a:r>
            <a:endParaRPr kumimoji="1" lang="en-US" altLang="ja-JP" sz="2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スタート</a:t>
            </a:r>
            <a:endParaRPr kumimoji="1" lang="en-US" altLang="ja-JP" sz="2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933760">
            <a:off x="8848764" y="3790615"/>
            <a:ext cx="914610" cy="124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8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吹き出し: 角を丸めた四角形 1">
            <a:extLst>
              <a:ext uri="{FF2B5EF4-FFF2-40B4-BE49-F238E27FC236}">
                <a16:creationId xmlns:a16="http://schemas.microsoft.com/office/drawing/2014/main" id="{A5F7D5A7-8CD7-4497-8067-3EA0854805F8}"/>
              </a:ext>
            </a:extLst>
          </p:cNvPr>
          <p:cNvSpPr/>
          <p:nvPr/>
        </p:nvSpPr>
        <p:spPr>
          <a:xfrm>
            <a:off x="623392" y="476672"/>
            <a:ext cx="10945216" cy="95948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グリコードの道具をじゅんびします</a:t>
            </a:r>
            <a:endParaRPr kumimoji="1" lang="ja-JP" altLang="en-US" sz="4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335360" y="2492896"/>
            <a:ext cx="4513609" cy="2541413"/>
            <a:chOff x="695400" y="1988840"/>
            <a:chExt cx="3960440" cy="2016224"/>
          </a:xfrm>
        </p:grpSpPr>
        <p:sp>
          <p:nvSpPr>
            <p:cNvPr id="3" name="正方形/長方形 2"/>
            <p:cNvSpPr/>
            <p:nvPr/>
          </p:nvSpPr>
          <p:spPr>
            <a:xfrm>
              <a:off x="695400" y="1988840"/>
              <a:ext cx="3960440" cy="2016224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983432" y="2708920"/>
              <a:ext cx="504056" cy="50405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523492" y="2708920"/>
              <a:ext cx="504056" cy="50405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063552" y="2708920"/>
              <a:ext cx="504056" cy="50405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2617379" y="2708920"/>
              <a:ext cx="504056" cy="50405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171206" y="2708920"/>
              <a:ext cx="504056" cy="50405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3725033" y="2708920"/>
              <a:ext cx="504056" cy="50405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26" name="Picture 2" descr="http://www.it.kashiwa.ed.jp/?action=common_download_main&amp;upload_id=340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0313" y="3212976"/>
            <a:ext cx="1322089" cy="133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グループ化 13"/>
          <p:cNvGrpSpPr/>
          <p:nvPr/>
        </p:nvGrpSpPr>
        <p:grpSpPr>
          <a:xfrm>
            <a:off x="8116602" y="1889249"/>
            <a:ext cx="2880320" cy="3985864"/>
            <a:chOff x="1560720" y="1100855"/>
            <a:chExt cx="3603048" cy="5523455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0720" y="1100855"/>
              <a:ext cx="3603048" cy="5523455"/>
            </a:xfrm>
            <a:prstGeom prst="rect">
              <a:avLst/>
            </a:prstGeom>
          </p:spPr>
        </p:pic>
        <p:pic>
          <p:nvPicPr>
            <p:cNvPr id="16" name="図 15" descr="背景パターン&#10;&#10;説明は自動で生成されたものです">
              <a:extLst>
                <a:ext uri="{FF2B5EF4-FFF2-40B4-BE49-F238E27FC236}">
                  <a16:creationId xmlns:a16="http://schemas.microsoft.com/office/drawing/2014/main" id="{656973E7-4293-478C-8B24-1567885EA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5159" y="2303813"/>
              <a:ext cx="2783416" cy="367871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3" name="テキスト ボックス 12"/>
          <p:cNvSpPr txBox="1"/>
          <p:nvPr/>
        </p:nvSpPr>
        <p:spPr>
          <a:xfrm>
            <a:off x="989027" y="5332666"/>
            <a:ext cx="2780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グリコード用　がよう紙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27111" y="5003745"/>
            <a:ext cx="1988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ポッキーカード</a:t>
            </a:r>
            <a:endParaRPr kumimoji="1"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</a:p>
          <a:p>
            <a:pPr algn="ctr"/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６ま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い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120336" y="6019408"/>
            <a:ext cx="144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iPad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64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吹き出し: 角を丸めた四角形 1">
            <a:extLst>
              <a:ext uri="{FF2B5EF4-FFF2-40B4-BE49-F238E27FC236}">
                <a16:creationId xmlns:a16="http://schemas.microsoft.com/office/drawing/2014/main" id="{A5F7D5A7-8CD7-4497-8067-3EA0854805F8}"/>
              </a:ext>
            </a:extLst>
          </p:cNvPr>
          <p:cNvSpPr/>
          <p:nvPr/>
        </p:nvSpPr>
        <p:spPr>
          <a:xfrm>
            <a:off x="623392" y="476672"/>
            <a:ext cx="10945216" cy="95948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きほんのつかいかた</a:t>
            </a:r>
            <a:r>
              <a:rPr lang="en-US" altLang="ja-JP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どうが</a:t>
            </a:r>
            <a:r>
              <a:rPr lang="en-US" altLang="ja-JP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kumimoji="1" lang="ja-JP" altLang="en-US" sz="4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600" y="2060848"/>
            <a:ext cx="6811326" cy="389626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933760">
            <a:off x="9064790" y="3411634"/>
            <a:ext cx="914610" cy="1243415"/>
          </a:xfrm>
          <a:prstGeom prst="rect">
            <a:avLst/>
          </a:prstGeom>
        </p:spPr>
      </p:pic>
      <p:sp>
        <p:nvSpPr>
          <p:cNvPr id="6" name="吹き出し: 角を丸めた四角形 1">
            <a:extLst>
              <a:ext uri="{FF2B5EF4-FFF2-40B4-BE49-F238E27FC236}">
                <a16:creationId xmlns:a16="http://schemas.microsoft.com/office/drawing/2014/main" id="{A5F7D5A7-8CD7-4497-8067-3EA0854805F8}"/>
              </a:ext>
            </a:extLst>
          </p:cNvPr>
          <p:cNvSpPr/>
          <p:nvPr/>
        </p:nvSpPr>
        <p:spPr>
          <a:xfrm>
            <a:off x="8904312" y="5196097"/>
            <a:ext cx="3060340" cy="1368152"/>
          </a:xfrm>
          <a:prstGeom prst="wedgeRoundRectCallout">
            <a:avLst>
              <a:gd name="adj1" fmla="val -42326"/>
              <a:gd name="adj2" fmla="val -70550"/>
              <a:gd name="adj3" fmla="val 16667"/>
            </a:avLst>
          </a:prstGeom>
          <a:solidFill>
            <a:schemeClr val="bg1"/>
          </a:solidFill>
          <a:ln w="7620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クリックで</a:t>
            </a:r>
            <a:endParaRPr kumimoji="1" lang="en-US" altLang="ja-JP" sz="2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スタート</a:t>
            </a:r>
            <a:endParaRPr kumimoji="1" lang="en-US" altLang="ja-JP" sz="2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03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F77B6027-0FEC-4667-8940-515B31263A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48" y="942753"/>
            <a:ext cx="10164424" cy="571500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71" y="254287"/>
            <a:ext cx="1544414" cy="1420121"/>
          </a:xfrm>
          <a:prstGeom prst="rect">
            <a:avLst/>
          </a:prstGeom>
        </p:spPr>
      </p:pic>
      <p:sp>
        <p:nvSpPr>
          <p:cNvPr id="4" name="吹き出し: 角を丸めた四角形 1">
            <a:extLst>
              <a:ext uri="{FF2B5EF4-FFF2-40B4-BE49-F238E27FC236}">
                <a16:creationId xmlns:a16="http://schemas.microsoft.com/office/drawing/2014/main" id="{A5F7D5A7-8CD7-4497-8067-3EA0854805F8}"/>
              </a:ext>
            </a:extLst>
          </p:cNvPr>
          <p:cNvSpPr/>
          <p:nvPr/>
        </p:nvSpPr>
        <p:spPr>
          <a:xfrm>
            <a:off x="2498179" y="254287"/>
            <a:ext cx="8712968" cy="95948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アプリをきどうし</a:t>
            </a:r>
            <a:r>
              <a:rPr kumimoji="1"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ましょう</a:t>
            </a:r>
            <a:endParaRPr kumimoji="1" lang="ja-JP" altLang="en-US" sz="4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吹き出し: 角を丸めた四角形 1">
            <a:extLst>
              <a:ext uri="{FF2B5EF4-FFF2-40B4-BE49-F238E27FC236}">
                <a16:creationId xmlns:a16="http://schemas.microsoft.com/office/drawing/2014/main" id="{A5F7D5A7-8CD7-4497-8067-3EA0854805F8}"/>
              </a:ext>
            </a:extLst>
          </p:cNvPr>
          <p:cNvSpPr/>
          <p:nvPr/>
        </p:nvSpPr>
        <p:spPr>
          <a:xfrm>
            <a:off x="7899221" y="3645024"/>
            <a:ext cx="4140460" cy="1368152"/>
          </a:xfrm>
          <a:prstGeom prst="wedgeRoundRectCallout">
            <a:avLst>
              <a:gd name="adj1" fmla="val -931"/>
              <a:gd name="adj2" fmla="val 98625"/>
              <a:gd name="adj3" fmla="val 16667"/>
            </a:avLst>
          </a:prstGeom>
          <a:solidFill>
            <a:schemeClr val="bg1"/>
          </a:solidFill>
          <a:ln w="7620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じゅぎょう用コースをえらびます</a:t>
            </a:r>
            <a:endParaRPr kumimoji="1" lang="ja-JP" altLang="en-US" sz="3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11447">
            <a:off x="799478" y="1158032"/>
            <a:ext cx="1419858" cy="193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7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7488" y="399568"/>
            <a:ext cx="8820980" cy="6427095"/>
          </a:xfrm>
        </p:spPr>
      </p:pic>
      <p:sp>
        <p:nvSpPr>
          <p:cNvPr id="6" name="吹き出し: 角を丸めた四角形 1">
            <a:extLst>
              <a:ext uri="{FF2B5EF4-FFF2-40B4-BE49-F238E27FC236}">
                <a16:creationId xmlns:a16="http://schemas.microsoft.com/office/drawing/2014/main" id="{A5F7D5A7-8CD7-4497-8067-3EA0854805F8}"/>
              </a:ext>
            </a:extLst>
          </p:cNvPr>
          <p:cNvSpPr/>
          <p:nvPr/>
        </p:nvSpPr>
        <p:spPr>
          <a:xfrm>
            <a:off x="497378" y="116632"/>
            <a:ext cx="10801200" cy="95948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もんだい１－１をタップしてえらびましょう</a:t>
            </a:r>
            <a:endParaRPr kumimoji="1" lang="ja-JP" altLang="en-US" sz="4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2279576" y="1196752"/>
            <a:ext cx="432048" cy="93610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839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D803D1A-418B-4738-A410-66DD58118E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9454" y="1047168"/>
            <a:ext cx="8718685" cy="564565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吹き出し: 角を丸めた四角形 1">
            <a:extLst>
              <a:ext uri="{FF2B5EF4-FFF2-40B4-BE49-F238E27FC236}">
                <a16:creationId xmlns:a16="http://schemas.microsoft.com/office/drawing/2014/main" id="{A5F7D5A7-8CD7-4497-8067-3EA0854805F8}"/>
              </a:ext>
            </a:extLst>
          </p:cNvPr>
          <p:cNvSpPr/>
          <p:nvPr/>
        </p:nvSpPr>
        <p:spPr>
          <a:xfrm>
            <a:off x="803412" y="116632"/>
            <a:ext cx="10801200" cy="95948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はぐは</a:t>
            </a:r>
            <a:r>
              <a:rPr lang="ja-JP" altLang="en-US" sz="4000" b="1" dirty="0" err="1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ぐ</a:t>
            </a:r>
            <a:r>
              <a:rPr lang="ja-JP" altLang="en-US" sz="4000" b="1" dirty="0" err="1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こどもの所へ行かせよう</a:t>
            </a:r>
            <a:endParaRPr kumimoji="1" lang="ja-JP" altLang="en-US" sz="4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70" l="9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9456" y="2828924"/>
            <a:ext cx="2853067" cy="386389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5" b="96721" l="4077" r="929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7029" y="2971991"/>
            <a:ext cx="2448272" cy="3720829"/>
          </a:xfrm>
          <a:prstGeom prst="rect">
            <a:avLst/>
          </a:prstGeom>
        </p:spPr>
      </p:pic>
      <p:sp>
        <p:nvSpPr>
          <p:cNvPr id="9" name="吹き出し: 角を丸めた四角形 1">
            <a:extLst>
              <a:ext uri="{FF2B5EF4-FFF2-40B4-BE49-F238E27FC236}">
                <a16:creationId xmlns:a16="http://schemas.microsoft.com/office/drawing/2014/main" id="{A5F7D5A7-8CD7-4497-8067-3EA0854805F8}"/>
              </a:ext>
            </a:extLst>
          </p:cNvPr>
          <p:cNvSpPr/>
          <p:nvPr/>
        </p:nvSpPr>
        <p:spPr>
          <a:xfrm>
            <a:off x="317880" y="2371160"/>
            <a:ext cx="1763151" cy="915528"/>
          </a:xfrm>
          <a:prstGeom prst="wedgeRoundRectCallout">
            <a:avLst>
              <a:gd name="adj1" fmla="val 37629"/>
              <a:gd name="adj2" fmla="val 70311"/>
              <a:gd name="adj3" fmla="val 16667"/>
            </a:avLst>
          </a:prstGeom>
          <a:solidFill>
            <a:schemeClr val="bg1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はぐはぐ</a:t>
            </a:r>
            <a:endParaRPr kumimoji="1" lang="ja-JP" altLang="en-US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5951984" y="4833521"/>
            <a:ext cx="720080" cy="432048"/>
          </a:xfrm>
          <a:prstGeom prst="rightArrow">
            <a:avLst/>
          </a:prstGeom>
          <a:solidFill>
            <a:srgbClr val="E600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吹き出し: 角を丸めた四角形 1">
            <a:extLst>
              <a:ext uri="{FF2B5EF4-FFF2-40B4-BE49-F238E27FC236}">
                <a16:creationId xmlns:a16="http://schemas.microsoft.com/office/drawing/2014/main" id="{A5F7D5A7-8CD7-4497-8067-3EA0854805F8}"/>
              </a:ext>
            </a:extLst>
          </p:cNvPr>
          <p:cNvSpPr/>
          <p:nvPr/>
        </p:nvSpPr>
        <p:spPr>
          <a:xfrm>
            <a:off x="4712521" y="2276872"/>
            <a:ext cx="2882267" cy="915528"/>
          </a:xfrm>
          <a:prstGeom prst="wedgeRoundRectCallout">
            <a:avLst>
              <a:gd name="adj1" fmla="val -8830"/>
              <a:gd name="adj2" fmla="val 109846"/>
              <a:gd name="adj3" fmla="val 16667"/>
            </a:avLst>
          </a:prstGeom>
          <a:solidFill>
            <a:schemeClr val="bg1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右に１うごく</a:t>
            </a:r>
            <a:endParaRPr kumimoji="1" lang="ja-JP" altLang="en-US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7550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68727" y="1853610"/>
            <a:ext cx="1728192" cy="172819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2540935" y="1846920"/>
            <a:ext cx="1728192" cy="172819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413143" y="1855220"/>
            <a:ext cx="1728192" cy="172819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306564" y="1853610"/>
            <a:ext cx="1728192" cy="172819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8204645" y="1853610"/>
            <a:ext cx="1728192" cy="172819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0102726" y="1846920"/>
            <a:ext cx="1728192" cy="172819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-24680" y="4856873"/>
            <a:ext cx="1956502" cy="1739112"/>
            <a:chOff x="693133" y="4209466"/>
            <a:chExt cx="1956502" cy="1739112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AD04F1EF-3008-B849-81E3-F21E6A4C89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94" b="89753" l="10063" r="8993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3133" y="4209466"/>
              <a:ext cx="1956502" cy="1739112"/>
            </a:xfrm>
            <a:prstGeom prst="rect">
              <a:avLst/>
            </a:prstGeom>
          </p:spPr>
        </p:pic>
        <p:sp>
          <p:nvSpPr>
            <p:cNvPr id="3" name="楕円 2"/>
            <p:cNvSpPr/>
            <p:nvPr/>
          </p:nvSpPr>
          <p:spPr>
            <a:xfrm>
              <a:off x="879296" y="4286934"/>
              <a:ext cx="1584176" cy="1584176"/>
            </a:xfrm>
            <a:prstGeom prst="ellips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吹き出し: 角を丸めた四角形 1">
            <a:extLst>
              <a:ext uri="{FF2B5EF4-FFF2-40B4-BE49-F238E27FC236}">
                <a16:creationId xmlns:a16="http://schemas.microsoft.com/office/drawing/2014/main" id="{A5F7D5A7-8CD7-4497-8067-3EA0854805F8}"/>
              </a:ext>
            </a:extLst>
          </p:cNvPr>
          <p:cNvSpPr/>
          <p:nvPr/>
        </p:nvSpPr>
        <p:spPr>
          <a:xfrm>
            <a:off x="804619" y="168442"/>
            <a:ext cx="10801200" cy="95948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ポッキーカードをおいてみよう</a:t>
            </a:r>
            <a:endParaRPr kumimoji="1" lang="ja-JP" altLang="en-US" sz="4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AD04F1EF-3008-B849-81E3-F21E6A4C89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4552" y="5085184"/>
            <a:ext cx="1008112" cy="151216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D04F1EF-3008-B849-81E3-F21E6A4C89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5520" y="5186369"/>
            <a:ext cx="1296144" cy="1224136"/>
          </a:xfrm>
          <a:prstGeom prst="rect">
            <a:avLst/>
          </a:prstGeom>
        </p:spPr>
      </p:pic>
      <p:grpSp>
        <p:nvGrpSpPr>
          <p:cNvPr id="16" name="グループ化 15"/>
          <p:cNvGrpSpPr/>
          <p:nvPr/>
        </p:nvGrpSpPr>
        <p:grpSpPr>
          <a:xfrm flipH="1">
            <a:off x="3143672" y="4856873"/>
            <a:ext cx="1956502" cy="1739112"/>
            <a:chOff x="693133" y="4209466"/>
            <a:chExt cx="1956502" cy="1739112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AD04F1EF-3008-B849-81E3-F21E6A4C89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94" b="89753" l="10063" r="8993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3133" y="4209466"/>
              <a:ext cx="1956502" cy="1739112"/>
            </a:xfrm>
            <a:prstGeom prst="rect">
              <a:avLst/>
            </a:prstGeom>
          </p:spPr>
        </p:pic>
        <p:sp>
          <p:nvSpPr>
            <p:cNvPr id="18" name="楕円 17"/>
            <p:cNvSpPr/>
            <p:nvPr/>
          </p:nvSpPr>
          <p:spPr>
            <a:xfrm>
              <a:off x="879296" y="4286934"/>
              <a:ext cx="1584176" cy="1584176"/>
            </a:xfrm>
            <a:prstGeom prst="ellips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9" name="図 18">
            <a:extLst>
              <a:ext uri="{FF2B5EF4-FFF2-40B4-BE49-F238E27FC236}">
                <a16:creationId xmlns:a16="http://schemas.microsoft.com/office/drawing/2014/main" id="{AD04F1EF-3008-B849-81E3-F21E6A4C891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3872" y="5186369"/>
            <a:ext cx="1224136" cy="122413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AD04F1EF-3008-B849-81E3-F21E6A4C891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2224" y="5085184"/>
            <a:ext cx="936105" cy="1512169"/>
          </a:xfrm>
          <a:prstGeom prst="rect">
            <a:avLst/>
          </a:prstGeom>
        </p:spPr>
      </p:pic>
      <p:grpSp>
        <p:nvGrpSpPr>
          <p:cNvPr id="21" name="グループ化 20"/>
          <p:cNvGrpSpPr/>
          <p:nvPr/>
        </p:nvGrpSpPr>
        <p:grpSpPr>
          <a:xfrm rot="5400000" flipH="1" flipV="1">
            <a:off x="6275337" y="4965568"/>
            <a:ext cx="1956502" cy="1739112"/>
            <a:chOff x="693133" y="4209466"/>
            <a:chExt cx="1956502" cy="1739112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D04F1EF-3008-B849-81E3-F21E6A4C89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94" b="89753" l="10063" r="8993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3133" y="4209466"/>
              <a:ext cx="1956502" cy="1739112"/>
            </a:xfrm>
            <a:prstGeom prst="rect">
              <a:avLst/>
            </a:prstGeom>
          </p:spPr>
        </p:pic>
        <p:sp>
          <p:nvSpPr>
            <p:cNvPr id="23" name="楕円 22"/>
            <p:cNvSpPr/>
            <p:nvPr/>
          </p:nvSpPr>
          <p:spPr>
            <a:xfrm>
              <a:off x="879296" y="4286934"/>
              <a:ext cx="1584176" cy="1584176"/>
            </a:xfrm>
            <a:prstGeom prst="ellips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/>
          <p:cNvGrpSpPr/>
          <p:nvPr/>
        </p:nvGrpSpPr>
        <p:grpSpPr>
          <a:xfrm rot="16200000" flipH="1">
            <a:off x="9227665" y="4965568"/>
            <a:ext cx="1956502" cy="1739112"/>
            <a:chOff x="693133" y="4209466"/>
            <a:chExt cx="1956502" cy="1739112"/>
          </a:xfrm>
        </p:grpSpPr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AD04F1EF-3008-B849-81E3-F21E6A4C89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94" b="89753" l="10063" r="8993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3133" y="4209466"/>
              <a:ext cx="1956502" cy="1739112"/>
            </a:xfrm>
            <a:prstGeom prst="rect">
              <a:avLst/>
            </a:prstGeom>
          </p:spPr>
        </p:pic>
        <p:sp>
          <p:nvSpPr>
            <p:cNvPr id="26" name="楕円 25"/>
            <p:cNvSpPr/>
            <p:nvPr/>
          </p:nvSpPr>
          <p:spPr>
            <a:xfrm>
              <a:off x="879296" y="4286934"/>
              <a:ext cx="1584176" cy="1584176"/>
            </a:xfrm>
            <a:prstGeom prst="ellips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角丸四角形 26"/>
          <p:cNvSpPr/>
          <p:nvPr/>
        </p:nvSpPr>
        <p:spPr>
          <a:xfrm>
            <a:off x="1703512" y="4554627"/>
            <a:ext cx="1355866" cy="43360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右にうごく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4799856" y="4579571"/>
            <a:ext cx="1355866" cy="43360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左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にうごく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7752184" y="4542595"/>
            <a:ext cx="1355866" cy="43360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上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にうごく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10632504" y="4573620"/>
            <a:ext cx="1355866" cy="43360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下にうごく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554572" y="1849431"/>
            <a:ext cx="1956502" cy="1739112"/>
            <a:chOff x="693133" y="4209466"/>
            <a:chExt cx="1956502" cy="1739112"/>
          </a:xfrm>
        </p:grpSpPr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AD04F1EF-3008-B849-81E3-F21E6A4C89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94" b="89753" l="10063" r="8993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3133" y="4209466"/>
              <a:ext cx="1956502" cy="1739112"/>
            </a:xfrm>
            <a:prstGeom prst="rect">
              <a:avLst/>
            </a:prstGeom>
          </p:spPr>
        </p:pic>
        <p:sp>
          <p:nvSpPr>
            <p:cNvPr id="33" name="楕円 32"/>
            <p:cNvSpPr/>
            <p:nvPr/>
          </p:nvSpPr>
          <p:spPr>
            <a:xfrm>
              <a:off x="879296" y="4286934"/>
              <a:ext cx="1584176" cy="1584176"/>
            </a:xfrm>
            <a:prstGeom prst="ellips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" name="右矢印 33"/>
          <p:cNvSpPr/>
          <p:nvPr/>
        </p:nvSpPr>
        <p:spPr>
          <a:xfrm rot="17527769">
            <a:off x="779329" y="3913165"/>
            <a:ext cx="911874" cy="308931"/>
          </a:xfrm>
          <a:prstGeom prst="rightArrow">
            <a:avLst/>
          </a:prstGeom>
          <a:solidFill>
            <a:srgbClr val="E600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675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536" y="0"/>
            <a:ext cx="9289032" cy="696677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5" name="吹き出し: 角を丸めた四角形 1">
            <a:extLst>
              <a:ext uri="{FF2B5EF4-FFF2-40B4-BE49-F238E27FC236}">
                <a16:creationId xmlns:a16="http://schemas.microsoft.com/office/drawing/2014/main" id="{A5F7D5A7-8CD7-4497-8067-3EA0854805F8}"/>
              </a:ext>
            </a:extLst>
          </p:cNvPr>
          <p:cNvSpPr/>
          <p:nvPr/>
        </p:nvSpPr>
        <p:spPr>
          <a:xfrm>
            <a:off x="7320136" y="3211378"/>
            <a:ext cx="4248472" cy="1552527"/>
          </a:xfrm>
          <a:prstGeom prst="wedgeRoundRectCallout">
            <a:avLst>
              <a:gd name="adj1" fmla="val 18704"/>
              <a:gd name="adj2" fmla="val 108203"/>
              <a:gd name="adj3" fmla="val 16667"/>
            </a:avLst>
          </a:prstGeom>
          <a:solidFill>
            <a:schemeClr val="bg1"/>
          </a:solidFill>
          <a:ln w="7620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③ここをタップで</a:t>
            </a:r>
            <a:endParaRPr lang="en-US" altLang="ja-JP" sz="3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3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さつえい</a:t>
            </a:r>
            <a:endParaRPr lang="ja-JP" altLang="en-US" sz="3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76" y="273442"/>
            <a:ext cx="2016224" cy="50405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D803D1A-418B-4738-A410-66DD58118E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9536" y="5013176"/>
            <a:ext cx="2005906" cy="1953598"/>
          </a:xfrm>
          <a:prstGeom prst="rect">
            <a:avLst/>
          </a:prstGeom>
        </p:spPr>
      </p:pic>
      <p:sp>
        <p:nvSpPr>
          <p:cNvPr id="34" name="吹き出し: 角を丸めた四角形 1">
            <a:extLst>
              <a:ext uri="{FF2B5EF4-FFF2-40B4-BE49-F238E27FC236}">
                <a16:creationId xmlns:a16="http://schemas.microsoft.com/office/drawing/2014/main" id="{A5F7D5A7-8CD7-4497-8067-3EA0854805F8}"/>
              </a:ext>
            </a:extLst>
          </p:cNvPr>
          <p:cNvSpPr/>
          <p:nvPr/>
        </p:nvSpPr>
        <p:spPr>
          <a:xfrm>
            <a:off x="225751" y="2636912"/>
            <a:ext cx="4248472" cy="1638302"/>
          </a:xfrm>
          <a:prstGeom prst="wedgeRoundRectCallout">
            <a:avLst>
              <a:gd name="adj1" fmla="val 12249"/>
              <a:gd name="adj2" fmla="val 100681"/>
              <a:gd name="adj3" fmla="val 16667"/>
            </a:avLst>
          </a:prstGeom>
          <a:solidFill>
            <a:schemeClr val="bg1"/>
          </a:solidFill>
          <a:ln w="7620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①カメラマークを</a:t>
            </a:r>
            <a:endParaRPr lang="en-US" altLang="ja-JP" sz="3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3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おします</a:t>
            </a:r>
            <a:endParaRPr lang="ja-JP" altLang="en-US" sz="3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吹き出し: 角を丸めた四角形 1">
            <a:extLst>
              <a:ext uri="{FF2B5EF4-FFF2-40B4-BE49-F238E27FC236}">
                <a16:creationId xmlns:a16="http://schemas.microsoft.com/office/drawing/2014/main" id="{A5F7D5A7-8CD7-4497-8067-3EA0854805F8}"/>
              </a:ext>
            </a:extLst>
          </p:cNvPr>
          <p:cNvSpPr/>
          <p:nvPr/>
        </p:nvSpPr>
        <p:spPr>
          <a:xfrm>
            <a:off x="5015880" y="980728"/>
            <a:ext cx="2882267" cy="1220603"/>
          </a:xfrm>
          <a:prstGeom prst="wedgeRoundRectCallout">
            <a:avLst>
              <a:gd name="adj1" fmla="val -8830"/>
              <a:gd name="adj2" fmla="val 109846"/>
              <a:gd name="adj3" fmla="val 16667"/>
            </a:avLst>
          </a:prstGeom>
          <a:solidFill>
            <a:schemeClr val="bg1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②きいろのせんが</a:t>
            </a:r>
            <a:endParaRPr kumimoji="1" lang="en-US" altLang="ja-JP" sz="2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でま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</a:t>
            </a:r>
            <a:endParaRPr kumimoji="1" lang="ja-JP" altLang="en-US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778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Office PowerPoint</Application>
  <PresentationFormat>ワイド画面</PresentationFormat>
  <Paragraphs>71</Paragraphs>
  <Slides>14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2" baseType="lpstr">
      <vt:lpstr>Meiryo UI</vt:lpstr>
      <vt:lpstr>UD デジタル 教科書体 N-B</vt:lpstr>
      <vt:lpstr>メイリオ</vt:lpstr>
      <vt:lpstr>游ゴシック</vt:lpstr>
      <vt:lpstr>游ゴシック Light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2019-11-15T10:14:52Z</dcterms:created>
  <dcterms:modified xsi:type="dcterms:W3CDTF">2021-06-04T08:28:04Z</dcterms:modified>
</cp:coreProperties>
</file>