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5" r:id="rId2"/>
    <p:sldId id="267" r:id="rId3"/>
    <p:sldId id="269" r:id="rId4"/>
    <p:sldId id="270" r:id="rId5"/>
    <p:sldId id="271" r:id="rId6"/>
    <p:sldId id="277" r:id="rId7"/>
    <p:sldId id="278" r:id="rId8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>
      <p:cViewPr varScale="1">
        <p:scale>
          <a:sx n="69" d="100"/>
          <a:sy n="69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A38E33-878D-4DF5-B803-8798817F781B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BA1B31-990E-4F47-B68F-1643FAFAE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81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1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45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7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0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91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63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7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5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9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2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A05B-41CF-49EF-BDDC-B7B5F92B6431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5060-4F56-47B5-898D-A16C92F78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10697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復習をしよう</a:t>
            </a:r>
            <a:endParaRPr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1"/>
            <a:ext cx="364958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6" t="15004" r="15626" b="73913"/>
          <a:stretch/>
        </p:blipFill>
        <p:spPr bwMode="auto">
          <a:xfrm>
            <a:off x="755576" y="980728"/>
            <a:ext cx="19691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15616" y="2484124"/>
            <a:ext cx="221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ネズミのプログラム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8100392" y="6525344"/>
            <a:ext cx="1043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スライド１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508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0"/>
            <a:ext cx="3744416" cy="6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r="79083" b="26815"/>
          <a:stretch/>
        </p:blipFill>
        <p:spPr bwMode="auto">
          <a:xfrm>
            <a:off x="395536" y="570570"/>
            <a:ext cx="3347864" cy="57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60408" y="2348880"/>
            <a:ext cx="720080" cy="69819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矢印 1"/>
          <p:cNvSpPr/>
          <p:nvPr/>
        </p:nvSpPr>
        <p:spPr>
          <a:xfrm rot="20255229">
            <a:off x="2258563" y="804514"/>
            <a:ext cx="2335831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-10697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復習をしよう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8100392" y="6525344"/>
            <a:ext cx="1043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スライド２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604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0"/>
            <a:ext cx="3744416" cy="6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2" r="79667" b="25332"/>
          <a:stretch/>
        </p:blipFill>
        <p:spPr bwMode="auto">
          <a:xfrm>
            <a:off x="251520" y="369331"/>
            <a:ext cx="3528392" cy="63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1520" y="1268760"/>
            <a:ext cx="720080" cy="69819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8385962">
            <a:off x="2013844" y="2764525"/>
            <a:ext cx="3667384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-10697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復習をしよう</a:t>
            </a:r>
            <a:endParaRPr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8100392" y="6525344"/>
            <a:ext cx="1043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スライド３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170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0"/>
            <a:ext cx="3744416" cy="6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r="78829" b="24219"/>
          <a:stretch/>
        </p:blipFill>
        <p:spPr bwMode="auto">
          <a:xfrm>
            <a:off x="0" y="204475"/>
            <a:ext cx="3563888" cy="637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0" y="581398"/>
            <a:ext cx="720080" cy="69819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20718707">
            <a:off x="2722330" y="2327651"/>
            <a:ext cx="2169429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-10697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復習をしよう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8100392" y="6525344"/>
            <a:ext cx="1043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スライド４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170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0"/>
            <a:ext cx="3744416" cy="6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13197" r="96036" b="31692"/>
          <a:stretch/>
        </p:blipFill>
        <p:spPr bwMode="auto">
          <a:xfrm>
            <a:off x="1691680" y="548680"/>
            <a:ext cx="683734" cy="613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2195736" y="2780928"/>
            <a:ext cx="3024336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195736" y="1484784"/>
            <a:ext cx="2924026" cy="1944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228121" y="2792836"/>
            <a:ext cx="2635994" cy="4921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95736" y="3284984"/>
            <a:ext cx="324036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0" y="-10697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復習をしよう</a:t>
            </a:r>
            <a:endParaRPr lang="ja-JP" altLang="en-US" sz="3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884368" y="6525344"/>
            <a:ext cx="1259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スライド５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170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742168" y="81156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さんたく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213776" y="393870"/>
            <a:ext cx="8784976" cy="1929858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6176" y="114527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/>
              <a:t>都道府県　三択問題　発表会</a:t>
            </a: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419861" y="2636912"/>
            <a:ext cx="83728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①問題をといたら、その都道府県の位置を</a:t>
            </a:r>
            <a:endParaRPr lang="en-US" altLang="ja-JP" sz="3600" dirty="0" smtClean="0"/>
          </a:p>
          <a:p>
            <a:r>
              <a:rPr lang="ja-JP" altLang="en-US" sz="3600" dirty="0" smtClean="0"/>
              <a:t>　日本地図に、正しい読み方を右の表に</a:t>
            </a:r>
            <a:endParaRPr lang="en-US" altLang="ja-JP" sz="3600" dirty="0" smtClean="0"/>
          </a:p>
          <a:p>
            <a:r>
              <a:rPr lang="ja-JP" altLang="en-US" sz="3600" dirty="0" smtClean="0"/>
              <a:t>　書きます。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542189" y="4725144"/>
            <a:ext cx="76306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②問題をといたら、次の人のために　　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をおします。</a:t>
            </a:r>
            <a:endParaRPr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7989" r="78734" b="75268"/>
          <a:stretch/>
        </p:blipFill>
        <p:spPr bwMode="auto">
          <a:xfrm>
            <a:off x="1115616" y="5373216"/>
            <a:ext cx="1822037" cy="77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7884368" y="6525344"/>
            <a:ext cx="1259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スライド６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21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716288" y="129040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さんたく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87896" y="872716"/>
            <a:ext cx="8784976" cy="2952328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40296" y="1624117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/>
              <a:t>都道府県　三択問題を作って</a:t>
            </a:r>
            <a:r>
              <a:rPr lang="en-US" altLang="ja-JP" sz="5400" dirty="0" smtClean="0"/>
              <a:t>,</a:t>
            </a:r>
          </a:p>
          <a:p>
            <a:r>
              <a:rPr lang="ja-JP" altLang="en-US" sz="5400" dirty="0" smtClean="0"/>
              <a:t>正しい読み方を確かめよう。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187896" y="13827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まとめ</a:t>
            </a:r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328856" y="4509120"/>
            <a:ext cx="8632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 smtClean="0"/>
              <a:t>ふりかえりをしよう</a:t>
            </a:r>
            <a:endParaRPr lang="ja-JP" altLang="en-US" sz="7200" dirty="0"/>
          </a:p>
        </p:txBody>
      </p:sp>
      <p:sp>
        <p:nvSpPr>
          <p:cNvPr id="9" name="正方形/長方形 8"/>
          <p:cNvSpPr/>
          <p:nvPr/>
        </p:nvSpPr>
        <p:spPr>
          <a:xfrm>
            <a:off x="7884368" y="6525344"/>
            <a:ext cx="1259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 smtClean="0"/>
              <a:t>スライド７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59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107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あおいくまさん</dc:creator>
  <cp:lastModifiedBy>田中 香穂里</cp:lastModifiedBy>
  <cp:revision>25</cp:revision>
  <cp:lastPrinted>2020-01-29T01:27:40Z</cp:lastPrinted>
  <dcterms:created xsi:type="dcterms:W3CDTF">2020-01-28T05:13:10Z</dcterms:created>
  <dcterms:modified xsi:type="dcterms:W3CDTF">2021-06-24T08:55:34Z</dcterms:modified>
</cp:coreProperties>
</file>