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6"/>
  </p:notesMasterIdLst>
  <p:handoutMasterIdLst>
    <p:handoutMasterId r:id="rId27"/>
  </p:handoutMasterIdLst>
  <p:sldIdLst>
    <p:sldId id="256" r:id="rId5"/>
    <p:sldId id="281" r:id="rId6"/>
    <p:sldId id="282" r:id="rId7"/>
    <p:sldId id="283" r:id="rId8"/>
    <p:sldId id="284" r:id="rId9"/>
    <p:sldId id="268" r:id="rId10"/>
    <p:sldId id="269" r:id="rId11"/>
    <p:sldId id="288" r:id="rId12"/>
    <p:sldId id="271" r:id="rId13"/>
    <p:sldId id="272" r:id="rId14"/>
    <p:sldId id="274" r:id="rId15"/>
    <p:sldId id="275" r:id="rId16"/>
    <p:sldId id="276" r:id="rId17"/>
    <p:sldId id="277" r:id="rId18"/>
    <p:sldId id="278" r:id="rId19"/>
    <p:sldId id="279" r:id="rId20"/>
    <p:sldId id="286" r:id="rId21"/>
    <p:sldId id="287" r:id="rId22"/>
    <p:sldId id="280" r:id="rId23"/>
    <p:sldId id="285" r:id="rId24"/>
    <p:sldId id="264" r:id="rId25"/>
  </p:sldIdLst>
  <p:sldSz cx="12192000" cy="6858000"/>
  <p:notesSz cx="9926638" cy="6797675"/>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14067"/>
    <a:srgbClr val="3F3F3F"/>
    <a:srgbClr val="014E7D"/>
    <a:srgbClr val="013657"/>
    <a:srgbClr val="01456F"/>
    <a:srgbClr val="014B79"/>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391" autoAdjust="0"/>
  </p:normalViewPr>
  <p:slideViewPr>
    <p:cSldViewPr snapToGrid="0" showGuides="1">
      <p:cViewPr varScale="1">
        <p:scale>
          <a:sx n="73" d="100"/>
          <a:sy n="73" d="100"/>
        </p:scale>
        <p:origin x="618" y="66"/>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7" d="100"/>
          <a:sy n="87" d="100"/>
        </p:scale>
        <p:origin x="309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solidFill>
                  <a:schemeClr val="bg1"/>
                </a:solidFill>
              </a:rPr>
              <a:t>１．</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barChart>
        <c:barDir val="bar"/>
        <c:grouping val="percentStacked"/>
        <c:varyColors val="0"/>
        <c:ser>
          <c:idx val="0"/>
          <c:order val="0"/>
          <c:tx>
            <c:strRef>
              <c:f>'３者比較'!$D$3</c:f>
              <c:strCache>
                <c:ptCount val="1"/>
                <c:pt idx="0">
                  <c:v>そう思う</c:v>
                </c:pt>
              </c:strCache>
            </c:strRef>
          </c:tx>
          <c:spPr>
            <a:pattFill prst="pct25">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'３者比較'!$C$4:$C$6</c:f>
              <c:strCache>
                <c:ptCount val="3"/>
                <c:pt idx="0">
                  <c:v>保護者</c:v>
                </c:pt>
                <c:pt idx="1">
                  <c:v>教職員</c:v>
                </c:pt>
                <c:pt idx="2">
                  <c:v>児童</c:v>
                </c:pt>
              </c:strCache>
            </c:strRef>
          </c:cat>
          <c:val>
            <c:numRef>
              <c:f>'３者比較'!$D$4:$D$6</c:f>
              <c:numCache>
                <c:formatCode>General</c:formatCode>
                <c:ptCount val="3"/>
                <c:pt idx="0">
                  <c:v>41</c:v>
                </c:pt>
                <c:pt idx="1">
                  <c:v>59</c:v>
                </c:pt>
                <c:pt idx="2">
                  <c:v>68</c:v>
                </c:pt>
              </c:numCache>
            </c:numRef>
          </c:val>
          <c:extLst>
            <c:ext xmlns:c16="http://schemas.microsoft.com/office/drawing/2014/chart" uri="{C3380CC4-5D6E-409C-BE32-E72D297353CC}">
              <c16:uniqueId val="{00000000-C60D-4076-A908-F3523613107C}"/>
            </c:ext>
          </c:extLst>
        </c:ser>
        <c:ser>
          <c:idx val="1"/>
          <c:order val="1"/>
          <c:tx>
            <c:strRef>
              <c:f>'３者比較'!$E$3</c:f>
              <c:strCache>
                <c:ptCount val="1"/>
                <c:pt idx="0">
                  <c:v>大体そう思う</c:v>
                </c:pt>
              </c:strCache>
            </c:strRef>
          </c:tx>
          <c:spPr>
            <a:pattFill prst="divot">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'３者比較'!$C$4:$C$6</c:f>
              <c:strCache>
                <c:ptCount val="3"/>
                <c:pt idx="0">
                  <c:v>保護者</c:v>
                </c:pt>
                <c:pt idx="1">
                  <c:v>教職員</c:v>
                </c:pt>
                <c:pt idx="2">
                  <c:v>児童</c:v>
                </c:pt>
              </c:strCache>
            </c:strRef>
          </c:cat>
          <c:val>
            <c:numRef>
              <c:f>'３者比較'!$E$4:$E$6</c:f>
              <c:numCache>
                <c:formatCode>General</c:formatCode>
                <c:ptCount val="3"/>
                <c:pt idx="0">
                  <c:v>49</c:v>
                </c:pt>
                <c:pt idx="1">
                  <c:v>41</c:v>
                </c:pt>
                <c:pt idx="2">
                  <c:v>26</c:v>
                </c:pt>
              </c:numCache>
            </c:numRef>
          </c:val>
          <c:extLst>
            <c:ext xmlns:c16="http://schemas.microsoft.com/office/drawing/2014/chart" uri="{C3380CC4-5D6E-409C-BE32-E72D297353CC}">
              <c16:uniqueId val="{00000001-C60D-4076-A908-F3523613107C}"/>
            </c:ext>
          </c:extLst>
        </c:ser>
        <c:ser>
          <c:idx val="2"/>
          <c:order val="2"/>
          <c:tx>
            <c:strRef>
              <c:f>'３者比較'!$F$3</c:f>
              <c:strCache>
                <c:ptCount val="1"/>
                <c:pt idx="0">
                  <c:v>あまりそう思わない</c:v>
                </c:pt>
              </c:strCache>
            </c:strRef>
          </c:tx>
          <c:spPr>
            <a:pattFill prst="pct5">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'３者比較'!$C$4:$C$6</c:f>
              <c:strCache>
                <c:ptCount val="3"/>
                <c:pt idx="0">
                  <c:v>保護者</c:v>
                </c:pt>
                <c:pt idx="1">
                  <c:v>教職員</c:v>
                </c:pt>
                <c:pt idx="2">
                  <c:v>児童</c:v>
                </c:pt>
              </c:strCache>
            </c:strRef>
          </c:cat>
          <c:val>
            <c:numRef>
              <c:f>'３者比較'!$F$4:$F$6</c:f>
              <c:numCache>
                <c:formatCode>General</c:formatCode>
                <c:ptCount val="3"/>
                <c:pt idx="0">
                  <c:v>9</c:v>
                </c:pt>
                <c:pt idx="1">
                  <c:v>0</c:v>
                </c:pt>
                <c:pt idx="2">
                  <c:v>4</c:v>
                </c:pt>
              </c:numCache>
            </c:numRef>
          </c:val>
          <c:extLst>
            <c:ext xmlns:c16="http://schemas.microsoft.com/office/drawing/2014/chart" uri="{C3380CC4-5D6E-409C-BE32-E72D297353CC}">
              <c16:uniqueId val="{00000002-C60D-4076-A908-F3523613107C}"/>
            </c:ext>
          </c:extLst>
        </c:ser>
        <c:ser>
          <c:idx val="3"/>
          <c:order val="3"/>
          <c:tx>
            <c:strRef>
              <c:f>'３者比較'!$G$3</c:f>
              <c:strCache>
                <c:ptCount val="1"/>
                <c:pt idx="0">
                  <c:v>そう思わない</c:v>
                </c:pt>
              </c:strCache>
            </c:strRef>
          </c:tx>
          <c:spPr>
            <a:pattFill prst="dashDnDiag">
              <a:fgClr>
                <a:schemeClr val="tx1"/>
              </a:fgClr>
              <a:bgClr>
                <a:schemeClr val="bg1"/>
              </a:bgClr>
            </a:pattFill>
            <a:ln>
              <a:solidFill>
                <a:schemeClr val="tx1"/>
              </a:solidFill>
            </a:ln>
            <a:effectLst/>
          </c:spPr>
          <c:invertIfNegative val="0"/>
          <c:dLbls>
            <c:dLbl>
              <c:idx val="0"/>
              <c:layout>
                <c:manualLayout>
                  <c:x val="3.055555555555555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60D-4076-A908-F3523613107C}"/>
                </c:ext>
              </c:extLst>
            </c:dLbl>
            <c:dLbl>
              <c:idx val="1"/>
              <c:layout>
                <c:manualLayout>
                  <c:x val="2.7777777777777575E-2"/>
                  <c:y val="-4.2437781360066642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60D-4076-A908-F3523613107C}"/>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'３者比較'!$C$4:$C$6</c:f>
              <c:strCache>
                <c:ptCount val="3"/>
                <c:pt idx="0">
                  <c:v>保護者</c:v>
                </c:pt>
                <c:pt idx="1">
                  <c:v>教職員</c:v>
                </c:pt>
                <c:pt idx="2">
                  <c:v>児童</c:v>
                </c:pt>
              </c:strCache>
            </c:strRef>
          </c:cat>
          <c:val>
            <c:numRef>
              <c:f>'３者比較'!$G$4:$G$6</c:f>
              <c:numCache>
                <c:formatCode>General</c:formatCode>
                <c:ptCount val="3"/>
                <c:pt idx="0">
                  <c:v>1</c:v>
                </c:pt>
                <c:pt idx="1">
                  <c:v>0</c:v>
                </c:pt>
                <c:pt idx="2">
                  <c:v>2</c:v>
                </c:pt>
              </c:numCache>
            </c:numRef>
          </c:val>
          <c:extLst>
            <c:ext xmlns:c16="http://schemas.microsoft.com/office/drawing/2014/chart" uri="{C3380CC4-5D6E-409C-BE32-E72D297353CC}">
              <c16:uniqueId val="{00000005-C60D-4076-A908-F3523613107C}"/>
            </c:ext>
          </c:extLst>
        </c:ser>
        <c:dLbls>
          <c:dLblPos val="ctr"/>
          <c:showLegendKey val="0"/>
          <c:showVal val="1"/>
          <c:showCatName val="0"/>
          <c:showSerName val="0"/>
          <c:showPercent val="0"/>
          <c:showBubbleSize val="0"/>
        </c:dLbls>
        <c:gapWidth val="150"/>
        <c:overlap val="100"/>
        <c:serLines>
          <c:spPr>
            <a:ln w="9525" cap="flat" cmpd="sng" algn="ctr">
              <a:solidFill>
                <a:schemeClr val="tx1"/>
              </a:solidFill>
              <a:round/>
            </a:ln>
            <a:effectLst/>
          </c:spPr>
        </c:serLines>
        <c:axId val="255934520"/>
        <c:axId val="255934912"/>
      </c:barChart>
      <c:catAx>
        <c:axId val="255934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crossAx val="255934912"/>
        <c:crosses val="autoZero"/>
        <c:auto val="1"/>
        <c:lblAlgn val="ctr"/>
        <c:lblOffset val="100"/>
        <c:noMultiLvlLbl val="0"/>
      </c:catAx>
      <c:valAx>
        <c:axId val="2559349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crossAx val="2559345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solidFill>
                  <a:schemeClr val="bg1"/>
                </a:solidFill>
              </a:rPr>
              <a:t>１１．</a:t>
            </a:r>
            <a:endParaRPr lang="ja-JP">
              <a:solidFill>
                <a:schemeClr val="bg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'３者比較'!$D$53</c:f>
              <c:strCache>
                <c:ptCount val="1"/>
                <c:pt idx="0">
                  <c:v>そう思う</c:v>
                </c:pt>
              </c:strCache>
            </c:strRef>
          </c:tx>
          <c:spPr>
            <a:pattFill prst="pct25">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'３者比較'!$C$54:$C$56</c:f>
              <c:strCache>
                <c:ptCount val="3"/>
                <c:pt idx="0">
                  <c:v>保護者</c:v>
                </c:pt>
                <c:pt idx="1">
                  <c:v>教職員</c:v>
                </c:pt>
                <c:pt idx="2">
                  <c:v>児童</c:v>
                </c:pt>
              </c:strCache>
            </c:strRef>
          </c:cat>
          <c:val>
            <c:numRef>
              <c:f>'３者比較'!$D$54:$D$56</c:f>
              <c:numCache>
                <c:formatCode>General</c:formatCode>
                <c:ptCount val="3"/>
                <c:pt idx="0">
                  <c:v>47</c:v>
                </c:pt>
                <c:pt idx="1">
                  <c:v>44</c:v>
                </c:pt>
                <c:pt idx="2">
                  <c:v>62</c:v>
                </c:pt>
              </c:numCache>
            </c:numRef>
          </c:val>
          <c:extLst>
            <c:ext xmlns:c16="http://schemas.microsoft.com/office/drawing/2014/chart" uri="{C3380CC4-5D6E-409C-BE32-E72D297353CC}">
              <c16:uniqueId val="{00000000-90F8-4CE0-85CE-2CD4B6CD3E74}"/>
            </c:ext>
          </c:extLst>
        </c:ser>
        <c:ser>
          <c:idx val="1"/>
          <c:order val="1"/>
          <c:tx>
            <c:strRef>
              <c:f>'３者比較'!$E$53</c:f>
              <c:strCache>
                <c:ptCount val="1"/>
                <c:pt idx="0">
                  <c:v>大体そう思う</c:v>
                </c:pt>
              </c:strCache>
            </c:strRef>
          </c:tx>
          <c:spPr>
            <a:pattFill prst="divot">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'３者比較'!$C$54:$C$56</c:f>
              <c:strCache>
                <c:ptCount val="3"/>
                <c:pt idx="0">
                  <c:v>保護者</c:v>
                </c:pt>
                <c:pt idx="1">
                  <c:v>教職員</c:v>
                </c:pt>
                <c:pt idx="2">
                  <c:v>児童</c:v>
                </c:pt>
              </c:strCache>
            </c:strRef>
          </c:cat>
          <c:val>
            <c:numRef>
              <c:f>'３者比較'!$E$54:$E$56</c:f>
              <c:numCache>
                <c:formatCode>General</c:formatCode>
                <c:ptCount val="3"/>
                <c:pt idx="0">
                  <c:v>40</c:v>
                </c:pt>
                <c:pt idx="1">
                  <c:v>56</c:v>
                </c:pt>
                <c:pt idx="2">
                  <c:v>25</c:v>
                </c:pt>
              </c:numCache>
            </c:numRef>
          </c:val>
          <c:extLst>
            <c:ext xmlns:c16="http://schemas.microsoft.com/office/drawing/2014/chart" uri="{C3380CC4-5D6E-409C-BE32-E72D297353CC}">
              <c16:uniqueId val="{00000001-90F8-4CE0-85CE-2CD4B6CD3E74}"/>
            </c:ext>
          </c:extLst>
        </c:ser>
        <c:ser>
          <c:idx val="2"/>
          <c:order val="2"/>
          <c:tx>
            <c:strRef>
              <c:f>'３者比較'!$F$53</c:f>
              <c:strCache>
                <c:ptCount val="1"/>
                <c:pt idx="0">
                  <c:v>あまりそう思わない</c:v>
                </c:pt>
              </c:strCache>
            </c:strRef>
          </c:tx>
          <c:spPr>
            <a:pattFill prst="pct5">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'３者比較'!$C$54:$C$56</c:f>
              <c:strCache>
                <c:ptCount val="3"/>
                <c:pt idx="0">
                  <c:v>保護者</c:v>
                </c:pt>
                <c:pt idx="1">
                  <c:v>教職員</c:v>
                </c:pt>
                <c:pt idx="2">
                  <c:v>児童</c:v>
                </c:pt>
              </c:strCache>
            </c:strRef>
          </c:cat>
          <c:val>
            <c:numRef>
              <c:f>'３者比較'!$F$54:$F$56</c:f>
              <c:numCache>
                <c:formatCode>General</c:formatCode>
                <c:ptCount val="3"/>
                <c:pt idx="0">
                  <c:v>11</c:v>
                </c:pt>
                <c:pt idx="1">
                  <c:v>0</c:v>
                </c:pt>
                <c:pt idx="2">
                  <c:v>8</c:v>
                </c:pt>
              </c:numCache>
            </c:numRef>
          </c:val>
          <c:extLst>
            <c:ext xmlns:c16="http://schemas.microsoft.com/office/drawing/2014/chart" uri="{C3380CC4-5D6E-409C-BE32-E72D297353CC}">
              <c16:uniqueId val="{00000002-90F8-4CE0-85CE-2CD4B6CD3E74}"/>
            </c:ext>
          </c:extLst>
        </c:ser>
        <c:ser>
          <c:idx val="3"/>
          <c:order val="3"/>
          <c:tx>
            <c:strRef>
              <c:f>'３者比較'!$G$53</c:f>
              <c:strCache>
                <c:ptCount val="1"/>
                <c:pt idx="0">
                  <c:v>そう思わない</c:v>
                </c:pt>
              </c:strCache>
            </c:strRef>
          </c:tx>
          <c:spPr>
            <a:pattFill prst="dashDnDiag">
              <a:fgClr>
                <a:schemeClr val="tx1"/>
              </a:fgClr>
              <a:bgClr>
                <a:schemeClr val="bg1"/>
              </a:bgClr>
            </a:pattFill>
            <a:ln>
              <a:solidFill>
                <a:schemeClr val="tx1"/>
              </a:solidFill>
            </a:ln>
            <a:effectLst/>
          </c:spPr>
          <c:invertIfNegative val="0"/>
          <c:dLbls>
            <c:dLbl>
              <c:idx val="0"/>
              <c:layout>
                <c:manualLayout>
                  <c:x val="4.166666666666666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0F8-4CE0-85CE-2CD4B6CD3E74}"/>
                </c:ext>
              </c:extLst>
            </c:dLbl>
            <c:dLbl>
              <c:idx val="1"/>
              <c:layout>
                <c:manualLayout>
                  <c:x val="4.4444444444444446E-2"/>
                  <c:y val="-4.2437781360066642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0F8-4CE0-85CE-2CD4B6CD3E7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'３者比較'!$C$54:$C$56</c:f>
              <c:strCache>
                <c:ptCount val="3"/>
                <c:pt idx="0">
                  <c:v>保護者</c:v>
                </c:pt>
                <c:pt idx="1">
                  <c:v>教職員</c:v>
                </c:pt>
                <c:pt idx="2">
                  <c:v>児童</c:v>
                </c:pt>
              </c:strCache>
            </c:strRef>
          </c:cat>
          <c:val>
            <c:numRef>
              <c:f>'３者比較'!$G$54:$G$56</c:f>
              <c:numCache>
                <c:formatCode>General</c:formatCode>
                <c:ptCount val="3"/>
                <c:pt idx="0">
                  <c:v>2</c:v>
                </c:pt>
                <c:pt idx="1">
                  <c:v>0</c:v>
                </c:pt>
                <c:pt idx="2">
                  <c:v>5</c:v>
                </c:pt>
              </c:numCache>
            </c:numRef>
          </c:val>
          <c:extLst>
            <c:ext xmlns:c16="http://schemas.microsoft.com/office/drawing/2014/chart" uri="{C3380CC4-5D6E-409C-BE32-E72D297353CC}">
              <c16:uniqueId val="{00000005-90F8-4CE0-85CE-2CD4B6CD3E74}"/>
            </c:ext>
          </c:extLst>
        </c:ser>
        <c:dLbls>
          <c:dLblPos val="ctr"/>
          <c:showLegendKey val="0"/>
          <c:showVal val="1"/>
          <c:showCatName val="0"/>
          <c:showSerName val="0"/>
          <c:showPercent val="0"/>
          <c:showBubbleSize val="0"/>
        </c:dLbls>
        <c:gapWidth val="150"/>
        <c:overlap val="100"/>
        <c:serLines>
          <c:spPr>
            <a:ln w="9525" cap="flat" cmpd="sng" algn="ctr">
              <a:solidFill>
                <a:schemeClr val="tx1"/>
              </a:solidFill>
              <a:round/>
            </a:ln>
            <a:effectLst/>
          </c:spPr>
        </c:serLines>
        <c:axId val="258930368"/>
        <c:axId val="258924096"/>
      </c:barChart>
      <c:catAx>
        <c:axId val="258930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crossAx val="258924096"/>
        <c:crosses val="autoZero"/>
        <c:auto val="1"/>
        <c:lblAlgn val="ctr"/>
        <c:lblOffset val="100"/>
        <c:noMultiLvlLbl val="0"/>
      </c:catAx>
      <c:valAx>
        <c:axId val="2589240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crossAx val="258930368"/>
        <c:crosses val="autoZero"/>
        <c:crossBetween val="between"/>
      </c:valAx>
      <c:spPr>
        <a:noFill/>
        <a:ln>
          <a:solidFill>
            <a:schemeClr val="bg1"/>
          </a:solid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solidFill>
                  <a:schemeClr val="bg1"/>
                </a:solidFill>
              </a:rPr>
              <a:t>２．</a:t>
            </a:r>
          </a:p>
        </c:rich>
      </c:tx>
      <c:layout/>
      <c:overlay val="0"/>
      <c:spPr>
        <a:solidFill>
          <a:schemeClr val="bg1"/>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'３者比較'!$D$8</c:f>
              <c:strCache>
                <c:ptCount val="1"/>
                <c:pt idx="0">
                  <c:v>そう思う</c:v>
                </c:pt>
              </c:strCache>
            </c:strRef>
          </c:tx>
          <c:spPr>
            <a:pattFill prst="pct25">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'３者比較'!$C$9:$C$11</c:f>
              <c:strCache>
                <c:ptCount val="3"/>
                <c:pt idx="0">
                  <c:v>保護者</c:v>
                </c:pt>
                <c:pt idx="1">
                  <c:v>教職員</c:v>
                </c:pt>
                <c:pt idx="2">
                  <c:v>児童</c:v>
                </c:pt>
              </c:strCache>
            </c:strRef>
          </c:cat>
          <c:val>
            <c:numRef>
              <c:f>'３者比較'!$D$9:$D$11</c:f>
              <c:numCache>
                <c:formatCode>General</c:formatCode>
                <c:ptCount val="3"/>
                <c:pt idx="0">
                  <c:v>46</c:v>
                </c:pt>
                <c:pt idx="1">
                  <c:v>71</c:v>
                </c:pt>
                <c:pt idx="2">
                  <c:v>66</c:v>
                </c:pt>
              </c:numCache>
            </c:numRef>
          </c:val>
          <c:extLst>
            <c:ext xmlns:c16="http://schemas.microsoft.com/office/drawing/2014/chart" uri="{C3380CC4-5D6E-409C-BE32-E72D297353CC}">
              <c16:uniqueId val="{00000000-17A4-4A15-BB39-DDF65BD81864}"/>
            </c:ext>
          </c:extLst>
        </c:ser>
        <c:ser>
          <c:idx val="1"/>
          <c:order val="1"/>
          <c:tx>
            <c:strRef>
              <c:f>'３者比較'!$E$8</c:f>
              <c:strCache>
                <c:ptCount val="1"/>
                <c:pt idx="0">
                  <c:v>大体そう思う</c:v>
                </c:pt>
              </c:strCache>
            </c:strRef>
          </c:tx>
          <c:spPr>
            <a:pattFill prst="divot">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'３者比較'!$C$9:$C$11</c:f>
              <c:strCache>
                <c:ptCount val="3"/>
                <c:pt idx="0">
                  <c:v>保護者</c:v>
                </c:pt>
                <c:pt idx="1">
                  <c:v>教職員</c:v>
                </c:pt>
                <c:pt idx="2">
                  <c:v>児童</c:v>
                </c:pt>
              </c:strCache>
            </c:strRef>
          </c:cat>
          <c:val>
            <c:numRef>
              <c:f>'３者比較'!$E$9:$E$11</c:f>
              <c:numCache>
                <c:formatCode>General</c:formatCode>
                <c:ptCount val="3"/>
                <c:pt idx="0">
                  <c:v>48</c:v>
                </c:pt>
                <c:pt idx="1">
                  <c:v>29</c:v>
                </c:pt>
                <c:pt idx="2">
                  <c:v>28</c:v>
                </c:pt>
              </c:numCache>
            </c:numRef>
          </c:val>
          <c:extLst>
            <c:ext xmlns:c16="http://schemas.microsoft.com/office/drawing/2014/chart" uri="{C3380CC4-5D6E-409C-BE32-E72D297353CC}">
              <c16:uniqueId val="{00000001-17A4-4A15-BB39-DDF65BD81864}"/>
            </c:ext>
          </c:extLst>
        </c:ser>
        <c:ser>
          <c:idx val="2"/>
          <c:order val="2"/>
          <c:tx>
            <c:strRef>
              <c:f>'３者比較'!$F$8</c:f>
              <c:strCache>
                <c:ptCount val="1"/>
                <c:pt idx="0">
                  <c:v>あまりそう思わない</c:v>
                </c:pt>
              </c:strCache>
            </c:strRef>
          </c:tx>
          <c:spPr>
            <a:pattFill prst="pct5">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'３者比較'!$C$9:$C$11</c:f>
              <c:strCache>
                <c:ptCount val="3"/>
                <c:pt idx="0">
                  <c:v>保護者</c:v>
                </c:pt>
                <c:pt idx="1">
                  <c:v>教職員</c:v>
                </c:pt>
                <c:pt idx="2">
                  <c:v>児童</c:v>
                </c:pt>
              </c:strCache>
            </c:strRef>
          </c:cat>
          <c:val>
            <c:numRef>
              <c:f>'３者比較'!$F$9:$F$11</c:f>
              <c:numCache>
                <c:formatCode>General</c:formatCode>
                <c:ptCount val="3"/>
                <c:pt idx="0">
                  <c:v>5</c:v>
                </c:pt>
                <c:pt idx="1">
                  <c:v>0</c:v>
                </c:pt>
                <c:pt idx="2">
                  <c:v>5</c:v>
                </c:pt>
              </c:numCache>
            </c:numRef>
          </c:val>
          <c:extLst>
            <c:ext xmlns:c16="http://schemas.microsoft.com/office/drawing/2014/chart" uri="{C3380CC4-5D6E-409C-BE32-E72D297353CC}">
              <c16:uniqueId val="{00000002-17A4-4A15-BB39-DDF65BD81864}"/>
            </c:ext>
          </c:extLst>
        </c:ser>
        <c:ser>
          <c:idx val="3"/>
          <c:order val="3"/>
          <c:tx>
            <c:strRef>
              <c:f>'３者比較'!$G$8</c:f>
              <c:strCache>
                <c:ptCount val="1"/>
                <c:pt idx="0">
                  <c:v>そう思わない</c:v>
                </c:pt>
              </c:strCache>
            </c:strRef>
          </c:tx>
          <c:spPr>
            <a:pattFill prst="dashDnDiag">
              <a:fgClr>
                <a:schemeClr val="tx1"/>
              </a:fgClr>
              <a:bgClr>
                <a:schemeClr val="bg1"/>
              </a:bgClr>
            </a:pattFill>
            <a:ln>
              <a:solidFill>
                <a:schemeClr val="tx1"/>
              </a:solidFill>
            </a:ln>
            <a:effectLst/>
          </c:spPr>
          <c:invertIfNegative val="0"/>
          <c:dLbls>
            <c:dLbl>
              <c:idx val="0"/>
              <c:layout>
                <c:manualLayout>
                  <c:x val="2.4999999999999797E-2"/>
                  <c:y val="4.629629629629629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7A4-4A15-BB39-DDF65BD81864}"/>
                </c:ext>
              </c:extLst>
            </c:dLbl>
            <c:dLbl>
              <c:idx val="1"/>
              <c:layout>
                <c:manualLayout>
                  <c:x val="2.5000000000000001E-2"/>
                  <c:y val="-4.2437781360066642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7A4-4A15-BB39-DDF65BD8186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'３者比較'!$C$9:$C$11</c:f>
              <c:strCache>
                <c:ptCount val="3"/>
                <c:pt idx="0">
                  <c:v>保護者</c:v>
                </c:pt>
                <c:pt idx="1">
                  <c:v>教職員</c:v>
                </c:pt>
                <c:pt idx="2">
                  <c:v>児童</c:v>
                </c:pt>
              </c:strCache>
            </c:strRef>
          </c:cat>
          <c:val>
            <c:numRef>
              <c:f>'３者比較'!$G$9:$G$11</c:f>
              <c:numCache>
                <c:formatCode>General</c:formatCode>
                <c:ptCount val="3"/>
                <c:pt idx="0">
                  <c:v>1</c:v>
                </c:pt>
                <c:pt idx="1">
                  <c:v>0</c:v>
                </c:pt>
                <c:pt idx="2">
                  <c:v>1</c:v>
                </c:pt>
              </c:numCache>
            </c:numRef>
          </c:val>
          <c:extLst>
            <c:ext xmlns:c16="http://schemas.microsoft.com/office/drawing/2014/chart" uri="{C3380CC4-5D6E-409C-BE32-E72D297353CC}">
              <c16:uniqueId val="{00000005-17A4-4A15-BB39-DDF65BD81864}"/>
            </c:ext>
          </c:extLst>
        </c:ser>
        <c:dLbls>
          <c:dLblPos val="ctr"/>
          <c:showLegendKey val="0"/>
          <c:showVal val="1"/>
          <c:showCatName val="0"/>
          <c:showSerName val="0"/>
          <c:showPercent val="0"/>
          <c:showBubbleSize val="0"/>
        </c:dLbls>
        <c:gapWidth val="150"/>
        <c:overlap val="100"/>
        <c:serLines>
          <c:spPr>
            <a:ln w="9525" cap="flat" cmpd="sng" algn="ctr">
              <a:solidFill>
                <a:schemeClr val="tx1"/>
              </a:solidFill>
              <a:round/>
            </a:ln>
            <a:effectLst/>
          </c:spPr>
        </c:serLines>
        <c:axId val="255936088"/>
        <c:axId val="255936872"/>
      </c:barChart>
      <c:catAx>
        <c:axId val="255936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crossAx val="255936872"/>
        <c:crosses val="autoZero"/>
        <c:auto val="1"/>
        <c:lblAlgn val="ctr"/>
        <c:lblOffset val="100"/>
        <c:noMultiLvlLbl val="0"/>
      </c:catAx>
      <c:valAx>
        <c:axId val="2559368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crossAx val="2559360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solidFill>
                  <a:schemeClr val="bg1"/>
                </a:solidFill>
              </a:rPr>
              <a:t>１２．</a:t>
            </a:r>
            <a:endParaRPr lang="ja-JP">
              <a:solidFill>
                <a:schemeClr val="bg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'３者比較'!$D$58</c:f>
              <c:strCache>
                <c:ptCount val="1"/>
                <c:pt idx="0">
                  <c:v>そう思う</c:v>
                </c:pt>
              </c:strCache>
            </c:strRef>
          </c:tx>
          <c:spPr>
            <a:pattFill prst="pct25">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'３者比較'!$C$59:$C$61</c:f>
              <c:strCache>
                <c:ptCount val="3"/>
                <c:pt idx="0">
                  <c:v>保護者</c:v>
                </c:pt>
                <c:pt idx="1">
                  <c:v>教職員</c:v>
                </c:pt>
                <c:pt idx="2">
                  <c:v>児童</c:v>
                </c:pt>
              </c:strCache>
            </c:strRef>
          </c:cat>
          <c:val>
            <c:numRef>
              <c:f>'３者比較'!$D$59:$D$61</c:f>
              <c:numCache>
                <c:formatCode>General</c:formatCode>
                <c:ptCount val="3"/>
                <c:pt idx="0">
                  <c:v>30</c:v>
                </c:pt>
                <c:pt idx="1">
                  <c:v>21</c:v>
                </c:pt>
                <c:pt idx="2">
                  <c:v>49</c:v>
                </c:pt>
              </c:numCache>
            </c:numRef>
          </c:val>
          <c:extLst>
            <c:ext xmlns:c16="http://schemas.microsoft.com/office/drawing/2014/chart" uri="{C3380CC4-5D6E-409C-BE32-E72D297353CC}">
              <c16:uniqueId val="{00000000-6EB1-48FE-8A43-59124E9A6673}"/>
            </c:ext>
          </c:extLst>
        </c:ser>
        <c:ser>
          <c:idx val="1"/>
          <c:order val="1"/>
          <c:tx>
            <c:strRef>
              <c:f>'３者比較'!$E$58</c:f>
              <c:strCache>
                <c:ptCount val="1"/>
                <c:pt idx="0">
                  <c:v>大体そう思う</c:v>
                </c:pt>
              </c:strCache>
            </c:strRef>
          </c:tx>
          <c:spPr>
            <a:pattFill prst="divot">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'３者比較'!$C$59:$C$61</c:f>
              <c:strCache>
                <c:ptCount val="3"/>
                <c:pt idx="0">
                  <c:v>保護者</c:v>
                </c:pt>
                <c:pt idx="1">
                  <c:v>教職員</c:v>
                </c:pt>
                <c:pt idx="2">
                  <c:v>児童</c:v>
                </c:pt>
              </c:strCache>
            </c:strRef>
          </c:cat>
          <c:val>
            <c:numRef>
              <c:f>'３者比較'!$E$59:$E$61</c:f>
              <c:numCache>
                <c:formatCode>General</c:formatCode>
                <c:ptCount val="3"/>
                <c:pt idx="0">
                  <c:v>54</c:v>
                </c:pt>
                <c:pt idx="1">
                  <c:v>79</c:v>
                </c:pt>
                <c:pt idx="2">
                  <c:v>39</c:v>
                </c:pt>
              </c:numCache>
            </c:numRef>
          </c:val>
          <c:extLst>
            <c:ext xmlns:c16="http://schemas.microsoft.com/office/drawing/2014/chart" uri="{C3380CC4-5D6E-409C-BE32-E72D297353CC}">
              <c16:uniqueId val="{00000001-6EB1-48FE-8A43-59124E9A6673}"/>
            </c:ext>
          </c:extLst>
        </c:ser>
        <c:ser>
          <c:idx val="2"/>
          <c:order val="2"/>
          <c:tx>
            <c:strRef>
              <c:f>'３者比較'!$F$58</c:f>
              <c:strCache>
                <c:ptCount val="1"/>
                <c:pt idx="0">
                  <c:v>あまりそう思わない</c:v>
                </c:pt>
              </c:strCache>
            </c:strRef>
          </c:tx>
          <c:spPr>
            <a:pattFill prst="pct5">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'３者比較'!$C$59:$C$61</c:f>
              <c:strCache>
                <c:ptCount val="3"/>
                <c:pt idx="0">
                  <c:v>保護者</c:v>
                </c:pt>
                <c:pt idx="1">
                  <c:v>教職員</c:v>
                </c:pt>
                <c:pt idx="2">
                  <c:v>児童</c:v>
                </c:pt>
              </c:strCache>
            </c:strRef>
          </c:cat>
          <c:val>
            <c:numRef>
              <c:f>'３者比較'!$F$59:$F$61</c:f>
              <c:numCache>
                <c:formatCode>General</c:formatCode>
                <c:ptCount val="3"/>
                <c:pt idx="0">
                  <c:v>13</c:v>
                </c:pt>
                <c:pt idx="1">
                  <c:v>0</c:v>
                </c:pt>
                <c:pt idx="2">
                  <c:v>8</c:v>
                </c:pt>
              </c:numCache>
            </c:numRef>
          </c:val>
          <c:extLst>
            <c:ext xmlns:c16="http://schemas.microsoft.com/office/drawing/2014/chart" uri="{C3380CC4-5D6E-409C-BE32-E72D297353CC}">
              <c16:uniqueId val="{00000002-6EB1-48FE-8A43-59124E9A6673}"/>
            </c:ext>
          </c:extLst>
        </c:ser>
        <c:ser>
          <c:idx val="3"/>
          <c:order val="3"/>
          <c:tx>
            <c:strRef>
              <c:f>'３者比較'!$G$58</c:f>
              <c:strCache>
                <c:ptCount val="1"/>
                <c:pt idx="0">
                  <c:v>そう思わない</c:v>
                </c:pt>
              </c:strCache>
            </c:strRef>
          </c:tx>
          <c:spPr>
            <a:pattFill prst="dashDnDiag">
              <a:fgClr>
                <a:schemeClr val="tx1"/>
              </a:fgClr>
              <a:bgClr>
                <a:schemeClr val="bg1"/>
              </a:bgClr>
            </a:pattFill>
            <a:ln>
              <a:solidFill>
                <a:schemeClr val="tx1"/>
              </a:solidFill>
            </a:ln>
            <a:effectLst/>
          </c:spPr>
          <c:invertIfNegative val="0"/>
          <c:dLbls>
            <c:dLbl>
              <c:idx val="0"/>
              <c:layout>
                <c:manualLayout>
                  <c:x val="3.3333333333333333E-2"/>
                  <c:y val="4.629629629629629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EB1-48FE-8A43-59124E9A6673}"/>
                </c:ext>
              </c:extLst>
            </c:dLbl>
            <c:dLbl>
              <c:idx val="1"/>
              <c:layout>
                <c:manualLayout>
                  <c:x val="4.1666666666666463E-2"/>
                  <c:y val="-4.2437781360066642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EB1-48FE-8A43-59124E9A667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'３者比較'!$C$59:$C$61</c:f>
              <c:strCache>
                <c:ptCount val="3"/>
                <c:pt idx="0">
                  <c:v>保護者</c:v>
                </c:pt>
                <c:pt idx="1">
                  <c:v>教職員</c:v>
                </c:pt>
                <c:pt idx="2">
                  <c:v>児童</c:v>
                </c:pt>
              </c:strCache>
            </c:strRef>
          </c:cat>
          <c:val>
            <c:numRef>
              <c:f>'３者比較'!$G$59:$G$61</c:f>
              <c:numCache>
                <c:formatCode>General</c:formatCode>
                <c:ptCount val="3"/>
                <c:pt idx="0">
                  <c:v>3</c:v>
                </c:pt>
                <c:pt idx="1">
                  <c:v>0</c:v>
                </c:pt>
                <c:pt idx="2">
                  <c:v>4</c:v>
                </c:pt>
              </c:numCache>
            </c:numRef>
          </c:val>
          <c:extLst>
            <c:ext xmlns:c16="http://schemas.microsoft.com/office/drawing/2014/chart" uri="{C3380CC4-5D6E-409C-BE32-E72D297353CC}">
              <c16:uniqueId val="{00000005-6EB1-48FE-8A43-59124E9A6673}"/>
            </c:ext>
          </c:extLst>
        </c:ser>
        <c:dLbls>
          <c:dLblPos val="ctr"/>
          <c:showLegendKey val="0"/>
          <c:showVal val="1"/>
          <c:showCatName val="0"/>
          <c:showSerName val="0"/>
          <c:showPercent val="0"/>
          <c:showBubbleSize val="0"/>
        </c:dLbls>
        <c:gapWidth val="150"/>
        <c:overlap val="100"/>
        <c:serLines>
          <c:spPr>
            <a:ln w="9525" cap="flat" cmpd="sng" algn="ctr">
              <a:solidFill>
                <a:schemeClr val="tx1"/>
              </a:solidFill>
              <a:round/>
            </a:ln>
            <a:effectLst/>
          </c:spPr>
        </c:serLines>
        <c:axId val="258929584"/>
        <c:axId val="258924880"/>
      </c:barChart>
      <c:catAx>
        <c:axId val="258929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crossAx val="258924880"/>
        <c:crosses val="autoZero"/>
        <c:auto val="1"/>
        <c:lblAlgn val="ctr"/>
        <c:lblOffset val="100"/>
        <c:noMultiLvlLbl val="0"/>
      </c:catAx>
      <c:valAx>
        <c:axId val="2589248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crossAx val="2589295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ltLang="en-US"/>
          </a:p>
        </c:rich>
      </c:tx>
      <c:layout>
        <c:manualLayout>
          <c:xMode val="edge"/>
          <c:yMode val="edge"/>
          <c:x val="0.7329582239720035"/>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'３者比較'!$D$69</c:f>
              <c:strCache>
                <c:ptCount val="1"/>
                <c:pt idx="0">
                  <c:v>そう思う</c:v>
                </c:pt>
              </c:strCache>
            </c:strRef>
          </c:tx>
          <c:spPr>
            <a:pattFill prst="pct25">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'３者比較'!$C$70:$C$72</c:f>
              <c:strCache>
                <c:ptCount val="3"/>
                <c:pt idx="0">
                  <c:v>保護者</c:v>
                </c:pt>
                <c:pt idx="1">
                  <c:v>教職員</c:v>
                </c:pt>
                <c:pt idx="2">
                  <c:v>児童</c:v>
                </c:pt>
              </c:strCache>
            </c:strRef>
          </c:cat>
          <c:val>
            <c:numRef>
              <c:f>'３者比較'!$D$70:$D$72</c:f>
              <c:numCache>
                <c:formatCode>General</c:formatCode>
                <c:ptCount val="3"/>
                <c:pt idx="0">
                  <c:v>15</c:v>
                </c:pt>
                <c:pt idx="1">
                  <c:v>21</c:v>
                </c:pt>
                <c:pt idx="2">
                  <c:v>40</c:v>
                </c:pt>
              </c:numCache>
            </c:numRef>
          </c:val>
          <c:extLst>
            <c:ext xmlns:c16="http://schemas.microsoft.com/office/drawing/2014/chart" uri="{C3380CC4-5D6E-409C-BE32-E72D297353CC}">
              <c16:uniqueId val="{00000000-83B4-4B40-80D9-7FEBAA29E50A}"/>
            </c:ext>
          </c:extLst>
        </c:ser>
        <c:ser>
          <c:idx val="1"/>
          <c:order val="1"/>
          <c:tx>
            <c:strRef>
              <c:f>'３者比較'!$E$69</c:f>
              <c:strCache>
                <c:ptCount val="1"/>
                <c:pt idx="0">
                  <c:v>大体そう思う</c:v>
                </c:pt>
              </c:strCache>
            </c:strRef>
          </c:tx>
          <c:spPr>
            <a:pattFill prst="divot">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'３者比較'!$C$70:$C$72</c:f>
              <c:strCache>
                <c:ptCount val="3"/>
                <c:pt idx="0">
                  <c:v>保護者</c:v>
                </c:pt>
                <c:pt idx="1">
                  <c:v>教職員</c:v>
                </c:pt>
                <c:pt idx="2">
                  <c:v>児童</c:v>
                </c:pt>
              </c:strCache>
            </c:strRef>
          </c:cat>
          <c:val>
            <c:numRef>
              <c:f>'３者比較'!$E$70:$E$72</c:f>
              <c:numCache>
                <c:formatCode>General</c:formatCode>
                <c:ptCount val="3"/>
                <c:pt idx="0">
                  <c:v>48</c:v>
                </c:pt>
                <c:pt idx="1">
                  <c:v>74</c:v>
                </c:pt>
                <c:pt idx="2">
                  <c:v>43</c:v>
                </c:pt>
              </c:numCache>
            </c:numRef>
          </c:val>
          <c:extLst>
            <c:ext xmlns:c16="http://schemas.microsoft.com/office/drawing/2014/chart" uri="{C3380CC4-5D6E-409C-BE32-E72D297353CC}">
              <c16:uniqueId val="{00000001-83B4-4B40-80D9-7FEBAA29E50A}"/>
            </c:ext>
          </c:extLst>
        </c:ser>
        <c:ser>
          <c:idx val="2"/>
          <c:order val="2"/>
          <c:tx>
            <c:strRef>
              <c:f>'３者比較'!$F$69</c:f>
              <c:strCache>
                <c:ptCount val="1"/>
                <c:pt idx="0">
                  <c:v>あまりそう思わない</c:v>
                </c:pt>
              </c:strCache>
            </c:strRef>
          </c:tx>
          <c:spPr>
            <a:pattFill prst="pct5">
              <a:fgClr>
                <a:schemeClr val="tx1"/>
              </a:fgClr>
              <a:bgClr>
                <a:schemeClr val="bg1"/>
              </a:bgClr>
            </a:patt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'３者比較'!$C$70:$C$72</c:f>
              <c:strCache>
                <c:ptCount val="3"/>
                <c:pt idx="0">
                  <c:v>保護者</c:v>
                </c:pt>
                <c:pt idx="1">
                  <c:v>教職員</c:v>
                </c:pt>
                <c:pt idx="2">
                  <c:v>児童</c:v>
                </c:pt>
              </c:strCache>
            </c:strRef>
          </c:cat>
          <c:val>
            <c:numRef>
              <c:f>'３者比較'!$F$70:$F$72</c:f>
              <c:numCache>
                <c:formatCode>General</c:formatCode>
                <c:ptCount val="3"/>
                <c:pt idx="0">
                  <c:v>32</c:v>
                </c:pt>
                <c:pt idx="1">
                  <c:v>5</c:v>
                </c:pt>
                <c:pt idx="2">
                  <c:v>14</c:v>
                </c:pt>
              </c:numCache>
            </c:numRef>
          </c:val>
          <c:extLst>
            <c:ext xmlns:c16="http://schemas.microsoft.com/office/drawing/2014/chart" uri="{C3380CC4-5D6E-409C-BE32-E72D297353CC}">
              <c16:uniqueId val="{00000002-83B4-4B40-80D9-7FEBAA29E50A}"/>
            </c:ext>
          </c:extLst>
        </c:ser>
        <c:ser>
          <c:idx val="3"/>
          <c:order val="3"/>
          <c:tx>
            <c:strRef>
              <c:f>'３者比較'!$G$69</c:f>
              <c:strCache>
                <c:ptCount val="1"/>
                <c:pt idx="0">
                  <c:v>そう思わない</c:v>
                </c:pt>
              </c:strCache>
            </c:strRef>
          </c:tx>
          <c:spPr>
            <a:pattFill prst="dashDnDiag">
              <a:fgClr>
                <a:schemeClr val="tx1"/>
              </a:fgClr>
              <a:bgClr>
                <a:schemeClr val="bg1"/>
              </a:bgClr>
            </a:pattFill>
            <a:ln>
              <a:solidFill>
                <a:sysClr val="windowText" lastClr="000000"/>
              </a:solidFill>
            </a:ln>
            <a:effectLst/>
          </c:spPr>
          <c:invertIfNegative val="0"/>
          <c:dLbls>
            <c:dLbl>
              <c:idx val="0"/>
              <c:layout>
                <c:manualLayout>
                  <c:x val="2.777777777777777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3B4-4B40-80D9-7FEBAA29E50A}"/>
                </c:ext>
              </c:extLst>
            </c:dLbl>
            <c:dLbl>
              <c:idx val="1"/>
              <c:layout>
                <c:manualLayout>
                  <c:x val="3.333333333333353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3B4-4B40-80D9-7FEBAA29E50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'３者比較'!$C$70:$C$72</c:f>
              <c:strCache>
                <c:ptCount val="3"/>
                <c:pt idx="0">
                  <c:v>保護者</c:v>
                </c:pt>
                <c:pt idx="1">
                  <c:v>教職員</c:v>
                </c:pt>
                <c:pt idx="2">
                  <c:v>児童</c:v>
                </c:pt>
              </c:strCache>
            </c:strRef>
          </c:cat>
          <c:val>
            <c:numRef>
              <c:f>'３者比較'!$G$70:$G$72</c:f>
              <c:numCache>
                <c:formatCode>General</c:formatCode>
                <c:ptCount val="3"/>
                <c:pt idx="0">
                  <c:v>5</c:v>
                </c:pt>
                <c:pt idx="1">
                  <c:v>0</c:v>
                </c:pt>
                <c:pt idx="2">
                  <c:v>3</c:v>
                </c:pt>
              </c:numCache>
            </c:numRef>
          </c:val>
          <c:extLst>
            <c:ext xmlns:c16="http://schemas.microsoft.com/office/drawing/2014/chart" uri="{C3380CC4-5D6E-409C-BE32-E72D297353CC}">
              <c16:uniqueId val="{00000005-83B4-4B40-80D9-7FEBAA29E50A}"/>
            </c:ext>
          </c:extLst>
        </c:ser>
        <c:dLbls>
          <c:dLblPos val="ctr"/>
          <c:showLegendKey val="0"/>
          <c:showVal val="1"/>
          <c:showCatName val="0"/>
          <c:showSerName val="0"/>
          <c:showPercent val="0"/>
          <c:showBubbleSize val="0"/>
        </c:dLbls>
        <c:gapWidth val="150"/>
        <c:overlap val="100"/>
        <c:serLines>
          <c:spPr>
            <a:ln w="9525" cap="flat" cmpd="sng" algn="ctr">
              <a:solidFill>
                <a:schemeClr val="tx1"/>
              </a:solidFill>
              <a:round/>
            </a:ln>
            <a:effectLst/>
          </c:spPr>
        </c:serLines>
        <c:axId val="601744488"/>
        <c:axId val="601740224"/>
      </c:barChart>
      <c:catAx>
        <c:axId val="601744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crossAx val="601740224"/>
        <c:crosses val="autoZero"/>
        <c:auto val="1"/>
        <c:lblAlgn val="ctr"/>
        <c:lblOffset val="100"/>
        <c:noMultiLvlLbl val="0"/>
      </c:catAx>
      <c:valAx>
        <c:axId val="60174022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crossAx val="60174448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ltLang="en-US"/>
          </a:p>
        </c:rich>
      </c:tx>
      <c:layout>
        <c:manualLayout>
          <c:xMode val="edge"/>
          <c:yMode val="edge"/>
          <c:x val="0.7329582239720035"/>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'３者比較'!$D$75</c:f>
              <c:strCache>
                <c:ptCount val="1"/>
                <c:pt idx="0">
                  <c:v>そう思う</c:v>
                </c:pt>
              </c:strCache>
            </c:strRef>
          </c:tx>
          <c:spPr>
            <a:pattFill prst="pct25">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'３者比較'!$C$76:$C$78</c:f>
              <c:strCache>
                <c:ptCount val="3"/>
                <c:pt idx="0">
                  <c:v>保護者</c:v>
                </c:pt>
                <c:pt idx="1">
                  <c:v>教職員</c:v>
                </c:pt>
                <c:pt idx="2">
                  <c:v>児童</c:v>
                </c:pt>
              </c:strCache>
            </c:strRef>
          </c:cat>
          <c:val>
            <c:numRef>
              <c:f>'３者比較'!$D$76:$D$78</c:f>
              <c:numCache>
                <c:formatCode>General</c:formatCode>
                <c:ptCount val="3"/>
                <c:pt idx="0">
                  <c:v>20</c:v>
                </c:pt>
                <c:pt idx="1">
                  <c:v>21</c:v>
                </c:pt>
                <c:pt idx="2">
                  <c:v>62</c:v>
                </c:pt>
              </c:numCache>
            </c:numRef>
          </c:val>
          <c:extLst>
            <c:ext xmlns:c16="http://schemas.microsoft.com/office/drawing/2014/chart" uri="{C3380CC4-5D6E-409C-BE32-E72D297353CC}">
              <c16:uniqueId val="{00000000-523E-4EF0-A7DB-18C571E90CE2}"/>
            </c:ext>
          </c:extLst>
        </c:ser>
        <c:ser>
          <c:idx val="1"/>
          <c:order val="1"/>
          <c:tx>
            <c:strRef>
              <c:f>'３者比較'!$E$75</c:f>
              <c:strCache>
                <c:ptCount val="1"/>
                <c:pt idx="0">
                  <c:v>大体そう思う</c:v>
                </c:pt>
              </c:strCache>
            </c:strRef>
          </c:tx>
          <c:spPr>
            <a:pattFill prst="divot">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'３者比較'!$C$76:$C$78</c:f>
              <c:strCache>
                <c:ptCount val="3"/>
                <c:pt idx="0">
                  <c:v>保護者</c:v>
                </c:pt>
                <c:pt idx="1">
                  <c:v>教職員</c:v>
                </c:pt>
                <c:pt idx="2">
                  <c:v>児童</c:v>
                </c:pt>
              </c:strCache>
            </c:strRef>
          </c:cat>
          <c:val>
            <c:numRef>
              <c:f>'３者比較'!$E$76:$E$78</c:f>
              <c:numCache>
                <c:formatCode>General</c:formatCode>
                <c:ptCount val="3"/>
                <c:pt idx="0">
                  <c:v>57</c:v>
                </c:pt>
                <c:pt idx="1">
                  <c:v>74</c:v>
                </c:pt>
                <c:pt idx="2">
                  <c:v>29</c:v>
                </c:pt>
              </c:numCache>
            </c:numRef>
          </c:val>
          <c:extLst>
            <c:ext xmlns:c16="http://schemas.microsoft.com/office/drawing/2014/chart" uri="{C3380CC4-5D6E-409C-BE32-E72D297353CC}">
              <c16:uniqueId val="{00000001-523E-4EF0-A7DB-18C571E90CE2}"/>
            </c:ext>
          </c:extLst>
        </c:ser>
        <c:ser>
          <c:idx val="2"/>
          <c:order val="2"/>
          <c:tx>
            <c:strRef>
              <c:f>'３者比較'!$F$75</c:f>
              <c:strCache>
                <c:ptCount val="1"/>
                <c:pt idx="0">
                  <c:v>あまりそう思わない</c:v>
                </c:pt>
              </c:strCache>
            </c:strRef>
          </c:tx>
          <c:spPr>
            <a:pattFill prst="pct5">
              <a:fgClr>
                <a:schemeClr val="tx1"/>
              </a:fgClr>
              <a:bgClr>
                <a:schemeClr val="bg1"/>
              </a:bgClr>
            </a:patt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'３者比較'!$C$76:$C$78</c:f>
              <c:strCache>
                <c:ptCount val="3"/>
                <c:pt idx="0">
                  <c:v>保護者</c:v>
                </c:pt>
                <c:pt idx="1">
                  <c:v>教職員</c:v>
                </c:pt>
                <c:pt idx="2">
                  <c:v>児童</c:v>
                </c:pt>
              </c:strCache>
            </c:strRef>
          </c:cat>
          <c:val>
            <c:numRef>
              <c:f>'３者比較'!$F$76:$F$78</c:f>
              <c:numCache>
                <c:formatCode>General</c:formatCode>
                <c:ptCount val="3"/>
                <c:pt idx="0">
                  <c:v>21</c:v>
                </c:pt>
                <c:pt idx="1">
                  <c:v>5</c:v>
                </c:pt>
                <c:pt idx="2">
                  <c:v>7</c:v>
                </c:pt>
              </c:numCache>
            </c:numRef>
          </c:val>
          <c:extLst>
            <c:ext xmlns:c16="http://schemas.microsoft.com/office/drawing/2014/chart" uri="{C3380CC4-5D6E-409C-BE32-E72D297353CC}">
              <c16:uniqueId val="{00000002-523E-4EF0-A7DB-18C571E90CE2}"/>
            </c:ext>
          </c:extLst>
        </c:ser>
        <c:ser>
          <c:idx val="3"/>
          <c:order val="3"/>
          <c:tx>
            <c:strRef>
              <c:f>'３者比較'!$G$75</c:f>
              <c:strCache>
                <c:ptCount val="1"/>
                <c:pt idx="0">
                  <c:v>そう思わない</c:v>
                </c:pt>
              </c:strCache>
            </c:strRef>
          </c:tx>
          <c:spPr>
            <a:pattFill prst="dashDnDiag">
              <a:fgClr>
                <a:schemeClr val="tx1"/>
              </a:fgClr>
              <a:bgClr>
                <a:schemeClr val="bg1"/>
              </a:bgClr>
            </a:pattFill>
            <a:ln>
              <a:solidFill>
                <a:sysClr val="windowText" lastClr="000000"/>
              </a:solidFill>
            </a:ln>
            <a:effectLst/>
          </c:spPr>
          <c:invertIfNegative val="0"/>
          <c:dLbls>
            <c:dLbl>
              <c:idx val="0"/>
              <c:layout>
                <c:manualLayout>
                  <c:x val="2.777777777777777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23E-4EF0-A7DB-18C571E90CE2}"/>
                </c:ext>
              </c:extLst>
            </c:dLbl>
            <c:dLbl>
              <c:idx val="1"/>
              <c:layout>
                <c:manualLayout>
                  <c:x val="3.333333333333353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23E-4EF0-A7DB-18C571E90CE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'３者比較'!$C$76:$C$78</c:f>
              <c:strCache>
                <c:ptCount val="3"/>
                <c:pt idx="0">
                  <c:v>保護者</c:v>
                </c:pt>
                <c:pt idx="1">
                  <c:v>教職員</c:v>
                </c:pt>
                <c:pt idx="2">
                  <c:v>児童</c:v>
                </c:pt>
              </c:strCache>
            </c:strRef>
          </c:cat>
          <c:val>
            <c:numRef>
              <c:f>'３者比較'!$G$76:$G$78</c:f>
              <c:numCache>
                <c:formatCode>General</c:formatCode>
                <c:ptCount val="3"/>
                <c:pt idx="0">
                  <c:v>2</c:v>
                </c:pt>
                <c:pt idx="1">
                  <c:v>0</c:v>
                </c:pt>
                <c:pt idx="2">
                  <c:v>2</c:v>
                </c:pt>
              </c:numCache>
            </c:numRef>
          </c:val>
          <c:extLst>
            <c:ext xmlns:c16="http://schemas.microsoft.com/office/drawing/2014/chart" uri="{C3380CC4-5D6E-409C-BE32-E72D297353CC}">
              <c16:uniqueId val="{00000005-523E-4EF0-A7DB-18C571E90CE2}"/>
            </c:ext>
          </c:extLst>
        </c:ser>
        <c:dLbls>
          <c:dLblPos val="ctr"/>
          <c:showLegendKey val="0"/>
          <c:showVal val="1"/>
          <c:showCatName val="0"/>
          <c:showSerName val="0"/>
          <c:showPercent val="0"/>
          <c:showBubbleSize val="0"/>
        </c:dLbls>
        <c:gapWidth val="150"/>
        <c:overlap val="100"/>
        <c:serLines>
          <c:spPr>
            <a:ln w="9525" cap="flat" cmpd="sng" algn="ctr">
              <a:solidFill>
                <a:schemeClr val="tx1"/>
              </a:solidFill>
              <a:round/>
            </a:ln>
            <a:effectLst/>
          </c:spPr>
        </c:serLines>
        <c:axId val="601744488"/>
        <c:axId val="601740224"/>
      </c:barChart>
      <c:catAx>
        <c:axId val="601744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crossAx val="601740224"/>
        <c:crosses val="autoZero"/>
        <c:auto val="1"/>
        <c:lblAlgn val="ctr"/>
        <c:lblOffset val="100"/>
        <c:noMultiLvlLbl val="0"/>
      </c:catAx>
      <c:valAx>
        <c:axId val="60174022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crossAx val="60174448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0.03611</cdr:x>
      <cdr:y>0.04283</cdr:y>
    </cdr:from>
    <cdr:to>
      <cdr:x>0.97917</cdr:x>
      <cdr:y>0.21181</cdr:y>
    </cdr:to>
    <cdr:sp macro="" textlink="">
      <cdr:nvSpPr>
        <cdr:cNvPr id="5" name="テキスト ボックス 4"/>
        <cdr:cNvSpPr txBox="1"/>
      </cdr:nvSpPr>
      <cdr:spPr>
        <a:xfrm xmlns:a="http://schemas.openxmlformats.org/drawingml/2006/main">
          <a:off x="165095" y="117479"/>
          <a:ext cx="4311656" cy="463546"/>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１．教職員は，子どもたちの学校生活が楽しくなるように努めている。</a:t>
          </a:r>
        </a:p>
      </cdr:txBody>
    </cdr:sp>
  </cdr:relSizeAnchor>
</c:userShapes>
</file>

<file path=ppt/drawings/drawing2.xml><?xml version="1.0" encoding="utf-8"?>
<c:userShapes xmlns:c="http://schemas.openxmlformats.org/drawingml/2006/chart">
  <cdr:relSizeAnchor xmlns:cdr="http://schemas.openxmlformats.org/drawingml/2006/chartDrawing">
    <cdr:from>
      <cdr:x>0.03819</cdr:x>
      <cdr:y>0.09144</cdr:y>
    </cdr:from>
    <cdr:to>
      <cdr:x>0.87152</cdr:x>
      <cdr:y>0.21297</cdr:y>
    </cdr:to>
    <cdr:sp macro="" textlink="">
      <cdr:nvSpPr>
        <cdr:cNvPr id="2" name="テキスト ボックス 4"/>
        <cdr:cNvSpPr txBox="1"/>
      </cdr:nvSpPr>
      <cdr:spPr>
        <a:xfrm xmlns:a="http://schemas.openxmlformats.org/drawingml/2006/main">
          <a:off x="174620" y="250829"/>
          <a:ext cx="3809985" cy="333381"/>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１１．お子さんは，学校に行くのを楽しみにしている。</a:t>
          </a:r>
        </a:p>
        <a:p xmlns:a="http://schemas.openxmlformats.org/drawingml/2006/main">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0.07708</cdr:x>
      <cdr:y>0.09375</cdr:y>
    </cdr:from>
    <cdr:to>
      <cdr:x>0.95</cdr:x>
      <cdr:y>0.1875</cdr:y>
    </cdr:to>
    <cdr:sp macro="" textlink="">
      <cdr:nvSpPr>
        <cdr:cNvPr id="2" name="テキスト ボックス 1"/>
        <cdr:cNvSpPr txBox="1"/>
      </cdr:nvSpPr>
      <cdr:spPr>
        <a:xfrm xmlns:a="http://schemas.openxmlformats.org/drawingml/2006/main">
          <a:off x="352425" y="257175"/>
          <a:ext cx="3990975"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0.05417</cdr:x>
      <cdr:y>0.05903</cdr:y>
    </cdr:from>
    <cdr:to>
      <cdr:x>0.95417</cdr:x>
      <cdr:y>0.19444</cdr:y>
    </cdr:to>
    <cdr:sp macro="" textlink="">
      <cdr:nvSpPr>
        <cdr:cNvPr id="3" name="テキスト ボックス 2"/>
        <cdr:cNvSpPr txBox="1"/>
      </cdr:nvSpPr>
      <cdr:spPr>
        <a:xfrm xmlns:a="http://schemas.openxmlformats.org/drawingml/2006/main">
          <a:off x="247650" y="161925"/>
          <a:ext cx="4114800"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0.0375</cdr:x>
      <cdr:y>0.04514</cdr:y>
    </cdr:from>
    <cdr:to>
      <cdr:x>0.975</cdr:x>
      <cdr:y>0.17014</cdr:y>
    </cdr:to>
    <cdr:sp macro="" textlink="">
      <cdr:nvSpPr>
        <cdr:cNvPr id="4" name="テキスト ボックス 3"/>
        <cdr:cNvSpPr txBox="1"/>
      </cdr:nvSpPr>
      <cdr:spPr>
        <a:xfrm xmlns:a="http://schemas.openxmlformats.org/drawingml/2006/main">
          <a:off x="171450" y="123825"/>
          <a:ext cx="428625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0.03819</cdr:x>
      <cdr:y>0.05324</cdr:y>
    </cdr:from>
    <cdr:to>
      <cdr:x>1</cdr:x>
      <cdr:y>0.21528</cdr:y>
    </cdr:to>
    <cdr:sp macro="" textlink="">
      <cdr:nvSpPr>
        <cdr:cNvPr id="5" name="テキスト ボックス 4"/>
        <cdr:cNvSpPr txBox="1"/>
      </cdr:nvSpPr>
      <cdr:spPr>
        <a:xfrm xmlns:a="http://schemas.openxmlformats.org/drawingml/2006/main">
          <a:off x="171611" y="158991"/>
          <a:ext cx="4322012" cy="48390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２．教職員は，子どもたちが楽しく学習できるように努めている。</a:t>
          </a:r>
        </a:p>
        <a:p xmlns:a="http://schemas.openxmlformats.org/drawingml/2006/main">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cdr:x>
      <cdr:y>0</cdr:y>
    </cdr:from>
    <cdr:to>
      <cdr:x>1</cdr:x>
      <cdr:y>1</cdr:y>
    </cdr:to>
    <cdr:sp macro="" textlink="">
      <cdr:nvSpPr>
        <cdr:cNvPr id="6" name="正方形/長方形 5">
          <a:extLst xmlns:a="http://schemas.openxmlformats.org/drawingml/2006/main">
            <a:ext uri="{FF2B5EF4-FFF2-40B4-BE49-F238E27FC236}">
              <a16:creationId xmlns:a16="http://schemas.microsoft.com/office/drawing/2014/main" id="{00000000-0008-0000-0700-000023000000}"/>
            </a:ext>
          </a:extLst>
        </cdr:cNvPr>
        <cdr:cNvSpPr/>
      </cdr:nvSpPr>
      <cdr:spPr>
        <a:xfrm xmlns:a="http://schemas.openxmlformats.org/drawingml/2006/main">
          <a:off x="50800" y="50800"/>
          <a:ext cx="3276600" cy="2895600"/>
        </a:xfrm>
        <a:prstGeom xmlns:a="http://schemas.openxmlformats.org/drawingml/2006/main" prst="rect">
          <a:avLst/>
        </a:prstGeom>
        <a:noFill xmlns:a="http://schemas.openxmlformats.org/drawingml/2006/main"/>
        <a:ln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kumimoji="1" lang="ja-JP" alt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0.04444</cdr:x>
      <cdr:y>0.07408</cdr:y>
    </cdr:from>
    <cdr:to>
      <cdr:x>0.9435</cdr:x>
      <cdr:y>0.19561</cdr:y>
    </cdr:to>
    <cdr:sp macro="" textlink="">
      <cdr:nvSpPr>
        <cdr:cNvPr id="2" name="テキスト ボックス 4"/>
        <cdr:cNvSpPr txBox="1"/>
      </cdr:nvSpPr>
      <cdr:spPr>
        <a:xfrm xmlns:a="http://schemas.openxmlformats.org/drawingml/2006/main">
          <a:off x="195206" y="238170"/>
          <a:ext cx="3949166" cy="39072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100">
              <a:solidFill>
                <a:schemeClr val="tx1"/>
              </a:solidFill>
              <a:latin typeface="HG丸ｺﾞｼｯｸM-PRO" panose="020F0600000000000000" pitchFamily="50" charset="-128"/>
              <a:ea typeface="HG丸ｺﾞｼｯｸM-PRO" panose="020F0600000000000000" pitchFamily="50" charset="-128"/>
            </a:rPr>
            <a:t>１２．お子さんは，授業がわかりやすいと言っている。</a:t>
          </a:r>
        </a:p>
        <a:p xmlns:a="http://schemas.openxmlformats.org/drawingml/2006/main">
          <a:endParaRPr kumimoji="1" lang="ja-JP" altLang="en-US" sz="1100">
            <a:solidFill>
              <a:schemeClr val="tx1"/>
            </a:solidFill>
            <a:latin typeface="HG丸ｺﾞｼｯｸM-PRO" panose="020F0600000000000000" pitchFamily="50" charset="-128"/>
            <a:ea typeface="HG丸ｺﾞｼｯｸM-PRO" panose="020F0600000000000000"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0.05903</cdr:x>
      <cdr:y>0.05026</cdr:y>
    </cdr:from>
    <cdr:to>
      <cdr:x>0.95208</cdr:x>
      <cdr:y>0.22321</cdr:y>
    </cdr:to>
    <cdr:sp macro="" textlink="">
      <cdr:nvSpPr>
        <cdr:cNvPr id="3" name="テキスト ボックス 4"/>
        <cdr:cNvSpPr txBox="1"/>
      </cdr:nvSpPr>
      <cdr:spPr>
        <a:xfrm xmlns:a="http://schemas.openxmlformats.org/drawingml/2006/main">
          <a:off x="269885" y="160851"/>
          <a:ext cx="4083040" cy="55352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900">
              <a:solidFill>
                <a:schemeClr val="tx1"/>
              </a:solidFill>
              <a:latin typeface="HG丸ｺﾞｼｯｸM-PRO" panose="020F0600000000000000" pitchFamily="50" charset="-128"/>
              <a:ea typeface="HG丸ｺﾞｼｯｸM-PRO" panose="020F0600000000000000" pitchFamily="50" charset="-128"/>
            </a:rPr>
            <a:t>１</a:t>
          </a:r>
          <a:r>
            <a:rPr kumimoji="1" lang="en-US" altLang="ja-JP" sz="900">
              <a:solidFill>
                <a:schemeClr val="tx1"/>
              </a:solidFill>
              <a:latin typeface="HG丸ｺﾞｼｯｸM-PRO" panose="020F0600000000000000" pitchFamily="50" charset="-128"/>
              <a:ea typeface="HG丸ｺﾞｼｯｸM-PRO" panose="020F0600000000000000" pitchFamily="50" charset="-128"/>
            </a:rPr>
            <a:t>4</a:t>
          </a:r>
          <a:r>
            <a:rPr kumimoji="1" lang="ja-JP" altLang="en-US" sz="900">
              <a:solidFill>
                <a:schemeClr val="tx1"/>
              </a:solidFill>
              <a:latin typeface="HG丸ｺﾞｼｯｸM-PRO" panose="020F0600000000000000" pitchFamily="50" charset="-128"/>
              <a:ea typeface="HG丸ｺﾞｼｯｸM-PRO" panose="020F0600000000000000" pitchFamily="50" charset="-128"/>
            </a:rPr>
            <a:t>．お子さんは，</a:t>
          </a:r>
          <a:r>
            <a:rPr kumimoji="1" lang="en-US" altLang="ja-JP" sz="900">
              <a:solidFill>
                <a:schemeClr val="tx1"/>
              </a:solidFill>
              <a:latin typeface="HG丸ｺﾞｼｯｸM-PRO" panose="020F0600000000000000" pitchFamily="50" charset="-128"/>
              <a:ea typeface="HG丸ｺﾞｼｯｸM-PRO" panose="020F0600000000000000" pitchFamily="50" charset="-128"/>
            </a:rPr>
            <a:t>Concept [</a:t>
          </a:r>
          <a:r>
            <a:rPr kumimoji="1" lang="ja-JP" altLang="en-US" sz="900">
              <a:solidFill>
                <a:schemeClr val="tx1"/>
              </a:solidFill>
              <a:latin typeface="HG丸ｺﾞｼｯｸM-PRO" panose="020F0600000000000000" pitchFamily="50" charset="-128"/>
              <a:ea typeface="HG丸ｺﾞｼｯｸM-PRO" panose="020F0600000000000000" pitchFamily="50" charset="-128"/>
            </a:rPr>
            <a:t>見通す力</a:t>
          </a:r>
          <a:r>
            <a:rPr kumimoji="1" lang="en-US" altLang="ja-JP" sz="900">
              <a:solidFill>
                <a:schemeClr val="tx1"/>
              </a:solidFill>
              <a:latin typeface="HG丸ｺﾞｼｯｸM-PRO" panose="020F0600000000000000" pitchFamily="50" charset="-128"/>
              <a:ea typeface="HG丸ｺﾞｼｯｸM-PRO" panose="020F0600000000000000" pitchFamily="50" charset="-128"/>
            </a:rPr>
            <a:t>]</a:t>
          </a:r>
          <a:r>
            <a:rPr kumimoji="1" lang="ja-JP" altLang="en-US" sz="900">
              <a:solidFill>
                <a:schemeClr val="tx1"/>
              </a:solidFill>
              <a:latin typeface="HG丸ｺﾞｼｯｸM-PRO" panose="020F0600000000000000" pitchFamily="50" charset="-128"/>
              <a:ea typeface="HG丸ｺﾞｼｯｸM-PRO" panose="020F0600000000000000" pitchFamily="50" charset="-128"/>
            </a:rPr>
            <a:t>（物事に取り組むときに，計画を立てたり，振り返りながら改善したりできる力）を身につけている。</a:t>
          </a:r>
        </a:p>
      </cdr:txBody>
    </cdr:sp>
  </cdr:relSizeAnchor>
</c:userShapes>
</file>

<file path=ppt/drawings/drawing6.xml><?xml version="1.0" encoding="utf-8"?>
<c:userShapes xmlns:c="http://schemas.openxmlformats.org/drawingml/2006/chart">
  <cdr:relSizeAnchor xmlns:cdr="http://schemas.openxmlformats.org/drawingml/2006/chartDrawing">
    <cdr:from>
      <cdr:x>0.05903</cdr:x>
      <cdr:y>0.05026</cdr:y>
    </cdr:from>
    <cdr:to>
      <cdr:x>0.96042</cdr:x>
      <cdr:y>0.1349</cdr:y>
    </cdr:to>
    <cdr:sp macro="" textlink="">
      <cdr:nvSpPr>
        <cdr:cNvPr id="3" name="テキスト ボックス 4"/>
        <cdr:cNvSpPr txBox="1"/>
      </cdr:nvSpPr>
      <cdr:spPr>
        <a:xfrm xmlns:a="http://schemas.openxmlformats.org/drawingml/2006/main">
          <a:off x="269885" y="160852"/>
          <a:ext cx="4121140" cy="27088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000">
              <a:solidFill>
                <a:schemeClr val="tx1"/>
              </a:solidFill>
              <a:latin typeface="HG丸ｺﾞｼｯｸM-PRO" panose="020F0600000000000000" pitchFamily="50" charset="-128"/>
              <a:ea typeface="HG丸ｺﾞｼｯｸM-PRO" panose="020F0600000000000000" pitchFamily="50" charset="-128"/>
            </a:rPr>
            <a:t>１</a:t>
          </a:r>
          <a:r>
            <a:rPr kumimoji="1" lang="en-US" altLang="ja-JP" sz="1000">
              <a:solidFill>
                <a:schemeClr val="tx1"/>
              </a:solidFill>
              <a:latin typeface="HG丸ｺﾞｼｯｸM-PRO" panose="020F0600000000000000" pitchFamily="50" charset="-128"/>
              <a:ea typeface="HG丸ｺﾞｼｯｸM-PRO" panose="020F0600000000000000" pitchFamily="50" charset="-128"/>
            </a:rPr>
            <a:t>5</a:t>
          </a:r>
          <a:r>
            <a:rPr kumimoji="1" lang="ja-JP" altLang="en-US" sz="1000">
              <a:solidFill>
                <a:schemeClr val="tx1"/>
              </a:solidFill>
              <a:latin typeface="HG丸ｺﾞｼｯｸM-PRO" panose="020F0600000000000000" pitchFamily="50" charset="-128"/>
              <a:ea typeface="HG丸ｺﾞｼｯｸM-PRO" panose="020F0600000000000000" pitchFamily="50" charset="-128"/>
            </a:rPr>
            <a:t>．お子さんは，</a:t>
          </a:r>
          <a:r>
            <a:rPr kumimoji="1" lang="en-US" altLang="ja-JP" sz="1000">
              <a:solidFill>
                <a:schemeClr val="tx1"/>
              </a:solidFill>
              <a:latin typeface="HG丸ｺﾞｼｯｸM-PRO" panose="020F0600000000000000" pitchFamily="50" charset="-128"/>
              <a:ea typeface="HG丸ｺﾞｼｯｸM-PRO" panose="020F0600000000000000" pitchFamily="50" charset="-128"/>
            </a:rPr>
            <a:t>Challenge [</a:t>
          </a:r>
          <a:r>
            <a:rPr kumimoji="1" lang="ja-JP" altLang="en-US" sz="1000">
              <a:solidFill>
                <a:schemeClr val="tx1"/>
              </a:solidFill>
              <a:latin typeface="HG丸ｺﾞｼｯｸM-PRO" panose="020F0600000000000000" pitchFamily="50" charset="-128"/>
              <a:ea typeface="HG丸ｺﾞｼｯｸM-PRO" panose="020F0600000000000000" pitchFamily="50" charset="-128"/>
            </a:rPr>
            <a:t>挑戦する力</a:t>
          </a:r>
          <a:r>
            <a:rPr kumimoji="1" lang="en-US" altLang="ja-JP" sz="100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a:solidFill>
                <a:schemeClr val="tx1"/>
              </a:solidFill>
              <a:latin typeface="HG丸ｺﾞｼｯｸM-PRO" panose="020F0600000000000000" pitchFamily="50" charset="-128"/>
              <a:ea typeface="HG丸ｺﾞｼｯｸM-PRO" panose="020F0600000000000000" pitchFamily="50" charset="-128"/>
            </a:rPr>
            <a:t>（夢や目標に向かって努力したり，あきらめずに取り組んだりできる力）を身につけている。</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8BEDA40-91A9-49DC-B402-0EBE674AAEA5}"/>
              </a:ext>
            </a:extLst>
          </p:cNvPr>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E8CBB508-5589-42E7-A433-D119AC0FFB77}"/>
              </a:ext>
            </a:extLst>
          </p:cNvPr>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pPr rtl="0"/>
            <a:fld id="{CF7FDA3D-4D42-491E-9088-4AA5B3C23D35}" type="datetime1">
              <a:rPr lang="ja-JP" altLang="en-US" smtClean="0">
                <a:latin typeface="Meiryo UI" panose="020B0604030504040204" pitchFamily="50" charset="-128"/>
                <a:ea typeface="Meiryo UI" panose="020B0604030504040204" pitchFamily="50" charset="-128"/>
              </a:rPr>
              <a:t>2025/2/19</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E9232ABA-B33A-4B3B-8412-C1773FBF3DB6}"/>
              </a:ext>
            </a:extLst>
          </p:cNvPr>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BAB1832E-3B48-42CB-80A7-CD8E48D52DDC}"/>
              </a:ext>
            </a:extLst>
          </p:cNvPr>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pPr rtl="0"/>
            <a:fld id="{9F1072A3-100F-40A9-915F-8D2D9E6962D8}" type="slidenum">
              <a:rPr lang="en-US" altLang="ja-JP" smtClean="0">
                <a:latin typeface="Meiryo UI" panose="020B0604030504040204" pitchFamily="50" charset="-128"/>
                <a:ea typeface="Meiryo UI" panose="020B0604030504040204" pitchFamily="50" charset="-128"/>
              </a:r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CAF3ABC7-E89B-4EFE-B05F-43B3224AEAD7}" type="datetime1">
              <a:rPr lang="ja-JP" altLang="en-US" smtClean="0"/>
              <a:pPr/>
              <a:t>2025/2/19</a:t>
            </a:fld>
            <a:endParaRPr lang="ja-JP" altLang="en-US" dirty="0"/>
          </a:p>
        </p:txBody>
      </p:sp>
      <p:sp>
        <p:nvSpPr>
          <p:cNvPr id="4" name="スライド イメージ プレースホルダー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79230CFA-805A-4FD3-B3A0-DAAA5993DA17}" type="slidenum">
              <a:rPr lang="en-US" altLang="ja-JP" smtClean="0"/>
              <a:pPr/>
              <a:t>‹#›</a:t>
            </a:fld>
            <a:endParaRPr lang="ja-JP" altLang="en-US"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79230CFA-805A-4FD3-B3A0-DAAA5993DA17}" type="slidenum">
              <a:rPr lang="en-US" altLang="ja-JP" smtClean="0"/>
              <a:t>1</a:t>
            </a:fld>
            <a:endParaRPr lang="ja-JP" altLang="en-US" dirty="0"/>
          </a:p>
        </p:txBody>
      </p:sp>
    </p:spTree>
    <p:extLst>
      <p:ext uri="{BB962C8B-B14F-4D97-AF65-F5344CB8AC3E}">
        <p14:creationId xmlns:p14="http://schemas.microsoft.com/office/powerpoint/2010/main" val="160545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79230CFA-805A-4FD3-B3A0-DAAA5993DA17}" type="slidenum">
              <a:rPr lang="en-US" altLang="ja-JP" smtClean="0"/>
              <a:t>14</a:t>
            </a:fld>
            <a:endParaRPr lang="ja-JP" altLang="en-US" dirty="0"/>
          </a:p>
        </p:txBody>
      </p:sp>
    </p:spTree>
    <p:extLst>
      <p:ext uri="{BB962C8B-B14F-4D97-AF65-F5344CB8AC3E}">
        <p14:creationId xmlns:p14="http://schemas.microsoft.com/office/powerpoint/2010/main" val="858117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79230CFA-805A-4FD3-B3A0-DAAA5993DA17}" type="slidenum">
              <a:rPr lang="en-US" altLang="ja-JP" smtClean="0"/>
              <a:t>15</a:t>
            </a:fld>
            <a:endParaRPr lang="ja-JP" altLang="en-US" dirty="0"/>
          </a:p>
        </p:txBody>
      </p:sp>
    </p:spTree>
    <p:extLst>
      <p:ext uri="{BB962C8B-B14F-4D97-AF65-F5344CB8AC3E}">
        <p14:creationId xmlns:p14="http://schemas.microsoft.com/office/powerpoint/2010/main" val="1284866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79230CFA-805A-4FD3-B3A0-DAAA5993DA17}" type="slidenum">
              <a:rPr lang="en-US" altLang="ja-JP" smtClean="0"/>
              <a:t>16</a:t>
            </a:fld>
            <a:endParaRPr lang="ja-JP" altLang="en-US" dirty="0"/>
          </a:p>
        </p:txBody>
      </p:sp>
    </p:spTree>
    <p:extLst>
      <p:ext uri="{BB962C8B-B14F-4D97-AF65-F5344CB8AC3E}">
        <p14:creationId xmlns:p14="http://schemas.microsoft.com/office/powerpoint/2010/main" val="1625954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79230CFA-805A-4FD3-B3A0-DAAA5993DA17}" type="slidenum">
              <a:rPr lang="en-US" altLang="ja-JP" smtClean="0"/>
              <a:t>17</a:t>
            </a:fld>
            <a:endParaRPr lang="ja-JP" altLang="en-US" dirty="0"/>
          </a:p>
        </p:txBody>
      </p:sp>
    </p:spTree>
    <p:extLst>
      <p:ext uri="{BB962C8B-B14F-4D97-AF65-F5344CB8AC3E}">
        <p14:creationId xmlns:p14="http://schemas.microsoft.com/office/powerpoint/2010/main" val="2580435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79230CFA-805A-4FD3-B3A0-DAAA5993DA17}" type="slidenum">
              <a:rPr lang="en-US" altLang="ja-JP" smtClean="0"/>
              <a:t>18</a:t>
            </a:fld>
            <a:endParaRPr lang="ja-JP" altLang="en-US" dirty="0"/>
          </a:p>
        </p:txBody>
      </p:sp>
    </p:spTree>
    <p:extLst>
      <p:ext uri="{BB962C8B-B14F-4D97-AF65-F5344CB8AC3E}">
        <p14:creationId xmlns:p14="http://schemas.microsoft.com/office/powerpoint/2010/main" val="101730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79230CFA-805A-4FD3-B3A0-DAAA5993DA17}" type="slidenum">
              <a:rPr lang="en-US" altLang="ja-JP" smtClean="0"/>
              <a:t>19</a:t>
            </a:fld>
            <a:endParaRPr lang="ja-JP" altLang="en-US" dirty="0"/>
          </a:p>
        </p:txBody>
      </p:sp>
    </p:spTree>
    <p:extLst>
      <p:ext uri="{BB962C8B-B14F-4D97-AF65-F5344CB8AC3E}">
        <p14:creationId xmlns:p14="http://schemas.microsoft.com/office/powerpoint/2010/main" val="4202902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79230CFA-805A-4FD3-B3A0-DAAA5993DA17}" type="slidenum">
              <a:rPr lang="en-US" altLang="ja-JP" smtClean="0"/>
              <a:t>20</a:t>
            </a:fld>
            <a:endParaRPr lang="ja-JP" altLang="en-US" dirty="0"/>
          </a:p>
        </p:txBody>
      </p:sp>
    </p:spTree>
    <p:extLst>
      <p:ext uri="{BB962C8B-B14F-4D97-AF65-F5344CB8AC3E}">
        <p14:creationId xmlns:p14="http://schemas.microsoft.com/office/powerpoint/2010/main" val="1769517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79230CFA-805A-4FD3-B3A0-DAAA5993DA17}" type="slidenum">
              <a:rPr lang="en-US" altLang="ja-JP" smtClean="0"/>
              <a:t>21</a:t>
            </a:fld>
            <a:endParaRPr lang="ja-JP" altLang="en-US" dirty="0"/>
          </a:p>
        </p:txBody>
      </p:sp>
    </p:spTree>
    <p:extLst>
      <p:ext uri="{BB962C8B-B14F-4D97-AF65-F5344CB8AC3E}">
        <p14:creationId xmlns:p14="http://schemas.microsoft.com/office/powerpoint/2010/main" val="61206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79230CFA-805A-4FD3-B3A0-DAAA5993DA17}" type="slidenum">
              <a:rPr lang="en-US" altLang="ja-JP" smtClean="0"/>
              <a:t>6</a:t>
            </a:fld>
            <a:endParaRPr lang="ja-JP" altLang="en-US" dirty="0"/>
          </a:p>
        </p:txBody>
      </p:sp>
    </p:spTree>
    <p:extLst>
      <p:ext uri="{BB962C8B-B14F-4D97-AF65-F5344CB8AC3E}">
        <p14:creationId xmlns:p14="http://schemas.microsoft.com/office/powerpoint/2010/main" val="246797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79230CFA-805A-4FD3-B3A0-DAAA5993DA17}" type="slidenum">
              <a:rPr lang="en-US" altLang="ja-JP" smtClean="0"/>
              <a:t>7</a:t>
            </a:fld>
            <a:endParaRPr lang="ja-JP" altLang="en-US" dirty="0"/>
          </a:p>
        </p:txBody>
      </p:sp>
    </p:spTree>
    <p:extLst>
      <p:ext uri="{BB962C8B-B14F-4D97-AF65-F5344CB8AC3E}">
        <p14:creationId xmlns:p14="http://schemas.microsoft.com/office/powerpoint/2010/main" val="539394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79230CFA-805A-4FD3-B3A0-DAAA5993DA17}" type="slidenum">
              <a:rPr lang="en-US" altLang="ja-JP" smtClean="0"/>
              <a:t>8</a:t>
            </a:fld>
            <a:endParaRPr lang="ja-JP" altLang="en-US" dirty="0"/>
          </a:p>
        </p:txBody>
      </p:sp>
    </p:spTree>
    <p:extLst>
      <p:ext uri="{BB962C8B-B14F-4D97-AF65-F5344CB8AC3E}">
        <p14:creationId xmlns:p14="http://schemas.microsoft.com/office/powerpoint/2010/main" val="1742075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79230CFA-805A-4FD3-B3A0-DAAA5993DA17}" type="slidenum">
              <a:rPr lang="en-US" altLang="ja-JP" smtClean="0"/>
              <a:t>9</a:t>
            </a:fld>
            <a:endParaRPr lang="ja-JP" altLang="en-US" dirty="0"/>
          </a:p>
        </p:txBody>
      </p:sp>
    </p:spTree>
    <p:extLst>
      <p:ext uri="{BB962C8B-B14F-4D97-AF65-F5344CB8AC3E}">
        <p14:creationId xmlns:p14="http://schemas.microsoft.com/office/powerpoint/2010/main" val="4017109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79230CFA-805A-4FD3-B3A0-DAAA5993DA17}" type="slidenum">
              <a:rPr lang="en-US" altLang="ja-JP" smtClean="0"/>
              <a:t>10</a:t>
            </a:fld>
            <a:endParaRPr lang="ja-JP" altLang="en-US" dirty="0"/>
          </a:p>
        </p:txBody>
      </p:sp>
    </p:spTree>
    <p:extLst>
      <p:ext uri="{BB962C8B-B14F-4D97-AF65-F5344CB8AC3E}">
        <p14:creationId xmlns:p14="http://schemas.microsoft.com/office/powerpoint/2010/main" val="358957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79230CFA-805A-4FD3-B3A0-DAAA5993DA17}" type="slidenum">
              <a:rPr lang="en-US" altLang="ja-JP" smtClean="0"/>
              <a:t>11</a:t>
            </a:fld>
            <a:endParaRPr lang="ja-JP" altLang="en-US" dirty="0"/>
          </a:p>
        </p:txBody>
      </p:sp>
    </p:spTree>
    <p:extLst>
      <p:ext uri="{BB962C8B-B14F-4D97-AF65-F5344CB8AC3E}">
        <p14:creationId xmlns:p14="http://schemas.microsoft.com/office/powerpoint/2010/main" val="383133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79230CFA-805A-4FD3-B3A0-DAAA5993DA17}" type="slidenum">
              <a:rPr lang="en-US" altLang="ja-JP" smtClean="0"/>
              <a:t>12</a:t>
            </a:fld>
            <a:endParaRPr lang="ja-JP" altLang="en-US" dirty="0"/>
          </a:p>
        </p:txBody>
      </p:sp>
    </p:spTree>
    <p:extLst>
      <p:ext uri="{BB962C8B-B14F-4D97-AF65-F5344CB8AC3E}">
        <p14:creationId xmlns:p14="http://schemas.microsoft.com/office/powerpoint/2010/main" val="175197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79230CFA-805A-4FD3-B3A0-DAAA5993DA17}" type="slidenum">
              <a:rPr lang="en-US" altLang="ja-JP" smtClean="0"/>
              <a:t>13</a:t>
            </a:fld>
            <a:endParaRPr lang="ja-JP" altLang="en-US" dirty="0"/>
          </a:p>
        </p:txBody>
      </p:sp>
    </p:spTree>
    <p:extLst>
      <p:ext uri="{BB962C8B-B14F-4D97-AF65-F5344CB8AC3E}">
        <p14:creationId xmlns:p14="http://schemas.microsoft.com/office/powerpoint/2010/main" val="1898842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画像を含むタイトル スライド">
    <p:spTree>
      <p:nvGrpSpPr>
        <p:cNvPr id="1" name=""/>
        <p:cNvGrpSpPr/>
        <p:nvPr/>
      </p:nvGrpSpPr>
      <p:grpSpPr>
        <a:xfrm>
          <a:off x="0" y="0"/>
          <a:ext cx="0" cy="0"/>
          <a:chOff x="0" y="0"/>
          <a:chExt cx="0" cy="0"/>
        </a:xfrm>
      </p:grpSpPr>
      <p:sp>
        <p:nvSpPr>
          <p:cNvPr id="11" name="直角三角形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16" name="直線​​コネクタ(S)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図プレースホルダー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latin typeface="Meiryo UI" panose="020B0604030504040204" pitchFamily="50" charset="-128"/>
                <a:ea typeface="Meiryo UI" panose="020B0604030504040204" pitchFamily="50" charset="-128"/>
              </a:defRPr>
            </a:lvl1pPr>
          </a:lstStyle>
          <a:p>
            <a:pPr rtl="0"/>
            <a:r>
              <a:rPr lang="ja-JP" altLang="en-US" noProof="0" smtClean="0"/>
              <a:t>図を追加</a:t>
            </a:r>
            <a:endParaRPr lang="ja-JP" altLang="en-US" noProof="0" dirty="0"/>
          </a:p>
        </p:txBody>
      </p:sp>
      <p:cxnSp>
        <p:nvCxnSpPr>
          <p:cNvPr id="18" name="直線​​コネクタ(S)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タイトル 1" title="タイトル​​">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rtlCol="0" anchor="b">
            <a:normAutofit/>
          </a:bodyPr>
          <a:lstStyle>
            <a:lvl1pPr algn="l">
              <a:defRPr sz="4300" b="1">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
        <p:nvSpPr>
          <p:cNvPr id="3" name="サブタイトル 2" title="サブタイトル">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rtlCol="0"/>
          <a:lstStyle>
            <a:lvl1pPr marL="0" indent="0" algn="l">
              <a:buNone/>
              <a:defRPr sz="2400" b="0" i="0" spc="300">
                <a:solidFill>
                  <a:schemeClr val="accent6"/>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クリックしてサブタイトルを編集する</a:t>
            </a:r>
          </a:p>
        </p:txBody>
      </p:sp>
      <p:cxnSp>
        <p:nvCxnSpPr>
          <p:cNvPr id="9" name="直線​​コネクタ(S)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1" name="直角三角形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16" name="直線​​コネクタ(S)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S)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タイトル 1" title="タイトル​​">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rtlCol="0" anchor="b">
            <a:normAutofit/>
          </a:bodyPr>
          <a:lstStyle>
            <a:lvl1pPr algn="l">
              <a:defRPr sz="4300" b="1">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
        <p:nvSpPr>
          <p:cNvPr id="3" name="サブタイトル 2" title="サブタイトル">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rtlCol="0"/>
          <a:lstStyle>
            <a:lvl1pPr marL="0" indent="0" algn="l">
              <a:buNone/>
              <a:defRPr sz="2400" b="0" i="0" spc="300">
                <a:solidFill>
                  <a:schemeClr val="accent6"/>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マスター サブタイトルの書式設定</a:t>
            </a:r>
          </a:p>
        </p:txBody>
      </p:sp>
      <p:cxnSp>
        <p:nvCxnSpPr>
          <p:cNvPr id="9" name="直線​​コネクタ(S)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19" name="直角三角形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7" name="平行四辺形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18" name="直線​​コネクタ(S)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タイトル 1" title="タイトル​​">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rtlCol="0" anchor="b">
            <a:normAutofit/>
          </a:bodyPr>
          <a:lstStyle>
            <a:lvl1pPr>
              <a:defRPr sz="4000" b="1">
                <a:solidFill>
                  <a:schemeClr val="accent1"/>
                </a:solidFill>
                <a:latin typeface="Meiryo UI" panose="020B0604030504040204" pitchFamily="50" charset="-128"/>
                <a:ea typeface="Meiryo UI" panose="020B0604030504040204" pitchFamily="50" charset="-128"/>
                <a:cs typeface="Meiryo UI" panose="020B0604030504040204" pitchFamily="50" charset="-128"/>
              </a:defRPr>
            </a:lvl1pPr>
          </a:lstStyle>
          <a:p>
            <a:pPr rtl="0"/>
            <a:r>
              <a:rPr lang="ja-JP" altLang="en-US" noProof="0" dirty="0"/>
              <a:t>マスター タイトルの書式設定</a:t>
            </a:r>
          </a:p>
        </p:txBody>
      </p:sp>
      <p:sp>
        <p:nvSpPr>
          <p:cNvPr id="101" name="テキスト プレースホルダー 2" title="サブタイトル">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accent6"/>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dirty="0"/>
              <a:t>マスター テキストのスタイルを編集する</a:t>
            </a:r>
          </a:p>
        </p:txBody>
      </p:sp>
      <p:cxnSp>
        <p:nvCxnSpPr>
          <p:cNvPr id="21" name="直線​​コネクタ(S)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平行四辺形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26" name="直線​​コネクタ(S)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S)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平行四辺形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0786568"/>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22" name="直線​​コネクタ(S)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グループ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斜め縞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solidFill>
                  <a:schemeClr val="tx1"/>
                </a:solidFill>
                <a:latin typeface="Meiryo UI" panose="020B0604030504040204" pitchFamily="50" charset="-128"/>
                <a:ea typeface="Meiryo UI" panose="020B0604030504040204" pitchFamily="50" charset="-128"/>
              </a:endParaRPr>
            </a:p>
          </p:txBody>
        </p:sp>
        <p:cxnSp>
          <p:nvCxnSpPr>
            <p:cNvPr id="28" name="直線​​コネクタ(S)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辺形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sp>
        <p:nvSpPr>
          <p:cNvPr id="25" name="テキスト ボックス 24">
            <a:extLst>
              <a:ext uri="{FF2B5EF4-FFF2-40B4-BE49-F238E27FC236}">
                <a16:creationId xmlns:a16="http://schemas.microsoft.com/office/drawing/2014/main" id="{F0BB4D3D-930C-4FF4-BB7C-2CB24208150C}"/>
              </a:ext>
            </a:extLst>
          </p:cNvPr>
          <p:cNvSpPr txBox="1"/>
          <p:nvPr userDrawn="1"/>
        </p:nvSpPr>
        <p:spPr>
          <a:xfrm>
            <a:off x="11072378" y="235732"/>
            <a:ext cx="779381" cy="615553"/>
          </a:xfrm>
          <a:prstGeom prst="rect">
            <a:avLst/>
          </a:prstGeom>
          <a:noFill/>
        </p:spPr>
        <p:txBody>
          <a:bodyPr wrap="none" rtlCol="0">
            <a:spAutoFit/>
          </a:bodyPr>
          <a:lstStyle/>
          <a:p>
            <a:pPr rtl="0"/>
            <a:r>
              <a:rPr lang="en-US" altLang="ja-JP" sz="3400" b="1" noProof="0" dirty="0">
                <a:solidFill>
                  <a:schemeClr val="accent6"/>
                </a:solidFill>
                <a:latin typeface="Meiryo UI" panose="020B0604030504040204" pitchFamily="50" charset="-128"/>
                <a:ea typeface="Meiryo UI" panose="020B0604030504040204" pitchFamily="50" charset="-128"/>
              </a:rPr>
              <a:t>FR</a:t>
            </a:r>
          </a:p>
        </p:txBody>
      </p:sp>
      <p:sp>
        <p:nvSpPr>
          <p:cNvPr id="36" name="平行四辺形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ja-JP" altLang="en-US" noProof="0" dirty="0">
              <a:latin typeface="Meiryo UI" panose="020B0604030504040204" pitchFamily="50" charset="-128"/>
              <a:ea typeface="Meiryo UI" panose="020B0604030504040204" pitchFamily="50" charset="-128"/>
            </a:endParaRPr>
          </a:p>
        </p:txBody>
      </p:sp>
      <p:sp>
        <p:nvSpPr>
          <p:cNvPr id="2" name="フッター プレースホルダー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3" name="スライド番号プレースホルダー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lvl1pPr>
              <a:defRPr>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
        <p:nvSpPr>
          <p:cNvPr id="27" name="タイトル 1" title="タイトル​​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 </a:t>
            </a:r>
          </a:p>
        </p:txBody>
      </p:sp>
      <p:sp>
        <p:nvSpPr>
          <p:cNvPr id="29" name="コンテンツ プレースホルダー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rtlCol="0"/>
          <a:lstStyle>
            <a:lvl1pPr>
              <a:buClr>
                <a:schemeClr val="accent2"/>
              </a:buClr>
              <a:defRPr>
                <a:solidFill>
                  <a:schemeClr val="tx1"/>
                </a:solidFill>
                <a:latin typeface="Meiryo UI" panose="020B0604030504040204" pitchFamily="50" charset="-128"/>
                <a:ea typeface="Meiryo UI" panose="020B0604030504040204" pitchFamily="50" charset="-128"/>
              </a:defRPr>
            </a:lvl1pPr>
            <a:lvl2pPr>
              <a:buClr>
                <a:schemeClr val="accent2"/>
              </a:buClr>
              <a:defRPr>
                <a:solidFill>
                  <a:schemeClr val="tx1"/>
                </a:solidFill>
                <a:latin typeface="Meiryo UI" panose="020B0604030504040204" pitchFamily="50" charset="-128"/>
                <a:ea typeface="Meiryo UI" panose="020B0604030504040204" pitchFamily="50" charset="-128"/>
              </a:defRPr>
            </a:lvl2pPr>
            <a:lvl3pPr>
              <a:buClr>
                <a:schemeClr val="accent2"/>
              </a:buClr>
              <a:defRPr>
                <a:solidFill>
                  <a:schemeClr val="tx1"/>
                </a:solidFill>
                <a:latin typeface="Meiryo UI" panose="020B0604030504040204" pitchFamily="50" charset="-128"/>
                <a:ea typeface="Meiryo UI" panose="020B0604030504040204" pitchFamily="50" charset="-128"/>
              </a:defRPr>
            </a:lvl3pPr>
            <a:lvl4pPr>
              <a:buClr>
                <a:schemeClr val="accent2"/>
              </a:buClr>
              <a:defRPr>
                <a:solidFill>
                  <a:schemeClr val="tx1"/>
                </a:solidFill>
                <a:latin typeface="Meiryo UI" panose="020B0604030504040204" pitchFamily="50" charset="-128"/>
                <a:ea typeface="Meiryo UI" panose="020B0604030504040204" pitchFamily="50" charset="-128"/>
              </a:defRPr>
            </a:lvl4pPr>
            <a:lvl5pPr>
              <a:buClr>
                <a:schemeClr val="accent2"/>
              </a:buClr>
              <a:defRPr>
                <a:solidFill>
                  <a:schemeClr val="tx1"/>
                </a:solidFill>
                <a:latin typeface="Meiryo UI" panose="020B0604030504040204" pitchFamily="50" charset="-128"/>
                <a:ea typeface="Meiryo UI" panose="020B0604030504040204" pitchFamily="50" charset="-128"/>
              </a:defRPr>
            </a:lvl5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Tree>
    <p:extLst>
      <p:ext uri="{BB962C8B-B14F-4D97-AF65-F5344CB8AC3E}">
        <p14:creationId xmlns:p14="http://schemas.microsoft.com/office/powerpoint/2010/main" val="25434304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段組">
    <p:spTree>
      <p:nvGrpSpPr>
        <p:cNvPr id="1" name=""/>
        <p:cNvGrpSpPr/>
        <p:nvPr/>
      </p:nvGrpSpPr>
      <p:grpSpPr>
        <a:xfrm>
          <a:off x="0" y="0"/>
          <a:ext cx="0" cy="0"/>
          <a:chOff x="0" y="0"/>
          <a:chExt cx="0" cy="0"/>
        </a:xfrm>
      </p:grpSpPr>
      <p:cxnSp>
        <p:nvCxnSpPr>
          <p:cNvPr id="22" name="直線​​コネクタ(S)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グループ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斜め縞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solidFill>
                  <a:schemeClr val="tx1"/>
                </a:solidFill>
                <a:latin typeface="Meiryo UI" panose="020B0604030504040204" pitchFamily="50" charset="-128"/>
                <a:ea typeface="Meiryo UI" panose="020B0604030504040204" pitchFamily="50" charset="-128"/>
              </a:endParaRPr>
            </a:p>
          </p:txBody>
        </p:sp>
        <p:cxnSp>
          <p:nvCxnSpPr>
            <p:cNvPr id="28" name="直線​​コネクタ(S)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辺形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sp>
        <p:nvSpPr>
          <p:cNvPr id="25" name="テキスト ボックス 24">
            <a:extLst>
              <a:ext uri="{FF2B5EF4-FFF2-40B4-BE49-F238E27FC236}">
                <a16:creationId xmlns:a16="http://schemas.microsoft.com/office/drawing/2014/main" id="{F0BB4D3D-930C-4FF4-BB7C-2CB24208150C}"/>
              </a:ext>
            </a:extLst>
          </p:cNvPr>
          <p:cNvSpPr txBox="1"/>
          <p:nvPr userDrawn="1"/>
        </p:nvSpPr>
        <p:spPr>
          <a:xfrm>
            <a:off x="11072378" y="235732"/>
            <a:ext cx="779381" cy="615553"/>
          </a:xfrm>
          <a:prstGeom prst="rect">
            <a:avLst/>
          </a:prstGeom>
          <a:noFill/>
        </p:spPr>
        <p:txBody>
          <a:bodyPr wrap="none" rtlCol="0">
            <a:spAutoFit/>
          </a:bodyPr>
          <a:lstStyle/>
          <a:p>
            <a:pPr rtl="0"/>
            <a:r>
              <a:rPr lang="en-US" altLang="ja-JP" sz="3400" b="1" noProof="0" dirty="0">
                <a:solidFill>
                  <a:schemeClr val="accent6"/>
                </a:solidFill>
                <a:latin typeface="Meiryo UI" panose="020B0604030504040204" pitchFamily="50" charset="-128"/>
                <a:ea typeface="Meiryo UI" panose="020B0604030504040204" pitchFamily="50" charset="-128"/>
              </a:rPr>
              <a:t>FR</a:t>
            </a:r>
          </a:p>
        </p:txBody>
      </p:sp>
      <p:sp>
        <p:nvSpPr>
          <p:cNvPr id="36" name="平行四辺形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ja-JP" altLang="en-US" noProof="0" dirty="0">
              <a:latin typeface="Meiryo UI" panose="020B0604030504040204" pitchFamily="50" charset="-128"/>
              <a:ea typeface="Meiryo UI" panose="020B0604030504040204" pitchFamily="50" charset="-128"/>
            </a:endParaRPr>
          </a:p>
        </p:txBody>
      </p:sp>
      <p:sp>
        <p:nvSpPr>
          <p:cNvPr id="2" name="フッター プレースホルダー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3" name="スライド番号プレースホルダー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lvl1pPr>
              <a:defRPr>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
        <p:nvSpPr>
          <p:cNvPr id="27" name="タイトル 1" title="タイトル​​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 </a:t>
            </a:r>
          </a:p>
        </p:txBody>
      </p:sp>
      <p:sp>
        <p:nvSpPr>
          <p:cNvPr id="14" name="コンテンツ プレースホルダー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rtlCol="0"/>
          <a:lstStyle>
            <a:lvl1pPr>
              <a:buClr>
                <a:schemeClr val="accent2"/>
              </a:buClr>
              <a:defRPr>
                <a:solidFill>
                  <a:schemeClr val="tx1"/>
                </a:solidFill>
                <a:latin typeface="Meiryo UI" panose="020B0604030504040204" pitchFamily="50" charset="-128"/>
                <a:ea typeface="Meiryo UI" panose="020B0604030504040204" pitchFamily="50" charset="-128"/>
              </a:defRPr>
            </a:lvl1pPr>
            <a:lvl2pPr>
              <a:buClr>
                <a:schemeClr val="accent2"/>
              </a:buClr>
              <a:defRPr>
                <a:solidFill>
                  <a:schemeClr val="tx1"/>
                </a:solidFill>
                <a:latin typeface="Meiryo UI" panose="020B0604030504040204" pitchFamily="50" charset="-128"/>
                <a:ea typeface="Meiryo UI" panose="020B0604030504040204" pitchFamily="50" charset="-128"/>
              </a:defRPr>
            </a:lvl2pPr>
            <a:lvl3pPr>
              <a:buClr>
                <a:schemeClr val="accent2"/>
              </a:buClr>
              <a:defRPr>
                <a:solidFill>
                  <a:schemeClr val="tx1"/>
                </a:solidFill>
                <a:latin typeface="Meiryo UI" panose="020B0604030504040204" pitchFamily="50" charset="-128"/>
                <a:ea typeface="Meiryo UI" panose="020B0604030504040204" pitchFamily="50" charset="-128"/>
              </a:defRPr>
            </a:lvl3pPr>
            <a:lvl4pPr>
              <a:buClr>
                <a:schemeClr val="accent2"/>
              </a:buClr>
              <a:defRPr>
                <a:solidFill>
                  <a:schemeClr val="tx1"/>
                </a:solidFill>
                <a:latin typeface="Meiryo UI" panose="020B0604030504040204" pitchFamily="50" charset="-128"/>
                <a:ea typeface="Meiryo UI" panose="020B0604030504040204" pitchFamily="50" charset="-128"/>
              </a:defRPr>
            </a:lvl4pPr>
            <a:lvl5pPr>
              <a:buClr>
                <a:schemeClr val="accent2"/>
              </a:buClr>
              <a:defRPr>
                <a:solidFill>
                  <a:schemeClr val="tx1"/>
                </a:solidFill>
                <a:latin typeface="Meiryo UI" panose="020B0604030504040204" pitchFamily="50" charset="-128"/>
                <a:ea typeface="Meiryo UI" panose="020B0604030504040204" pitchFamily="50" charset="-128"/>
              </a:defRPr>
            </a:lvl5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15" name="コンテンツ プレースホルダー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rtlCol="0"/>
          <a:lstStyle>
            <a:lvl1pPr>
              <a:buClr>
                <a:schemeClr val="accent2"/>
              </a:buClr>
              <a:defRPr>
                <a:solidFill>
                  <a:schemeClr val="tx1"/>
                </a:solidFill>
                <a:latin typeface="Meiryo UI" panose="020B0604030504040204" pitchFamily="50" charset="-128"/>
                <a:ea typeface="Meiryo UI" panose="020B0604030504040204" pitchFamily="50" charset="-128"/>
              </a:defRPr>
            </a:lvl1pPr>
            <a:lvl2pPr>
              <a:buClr>
                <a:schemeClr val="accent2"/>
              </a:buClr>
              <a:defRPr>
                <a:solidFill>
                  <a:schemeClr val="tx1"/>
                </a:solidFill>
                <a:latin typeface="Meiryo UI" panose="020B0604030504040204" pitchFamily="50" charset="-128"/>
                <a:ea typeface="Meiryo UI" panose="020B0604030504040204" pitchFamily="50" charset="-128"/>
              </a:defRPr>
            </a:lvl2pPr>
            <a:lvl3pPr>
              <a:buClr>
                <a:schemeClr val="accent2"/>
              </a:buClr>
              <a:defRPr>
                <a:solidFill>
                  <a:schemeClr val="tx1"/>
                </a:solidFill>
                <a:latin typeface="Meiryo UI" panose="020B0604030504040204" pitchFamily="50" charset="-128"/>
                <a:ea typeface="Meiryo UI" panose="020B0604030504040204" pitchFamily="50" charset="-128"/>
              </a:defRPr>
            </a:lvl3pPr>
            <a:lvl4pPr>
              <a:buClr>
                <a:schemeClr val="accent2"/>
              </a:buClr>
              <a:defRPr>
                <a:solidFill>
                  <a:schemeClr val="tx1"/>
                </a:solidFill>
                <a:latin typeface="Meiryo UI" panose="020B0604030504040204" pitchFamily="50" charset="-128"/>
                <a:ea typeface="Meiryo UI" panose="020B0604030504040204" pitchFamily="50" charset="-128"/>
              </a:defRPr>
            </a:lvl4pPr>
            <a:lvl5pPr>
              <a:buClr>
                <a:schemeClr val="accent2"/>
              </a:buClr>
              <a:defRPr>
                <a:solidFill>
                  <a:schemeClr val="tx1"/>
                </a:solidFill>
                <a:latin typeface="Meiryo UI" panose="020B0604030504040204" pitchFamily="50" charset="-128"/>
                <a:ea typeface="Meiryo UI" panose="020B0604030504040204" pitchFamily="50" charset="-128"/>
              </a:defRPr>
            </a:lvl5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Tree>
    <p:extLst>
      <p:ext uri="{BB962C8B-B14F-4D97-AF65-F5344CB8AC3E}">
        <p14:creationId xmlns:p14="http://schemas.microsoft.com/office/powerpoint/2010/main" val="12848131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cxnSp>
        <p:nvCxnSpPr>
          <p:cNvPr id="22" name="直線​​コネクタ(S)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グループ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斜め縞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solidFill>
                  <a:schemeClr val="tx1"/>
                </a:solidFill>
                <a:latin typeface="Meiryo UI" panose="020B0604030504040204" pitchFamily="50" charset="-128"/>
                <a:ea typeface="Meiryo UI" panose="020B0604030504040204" pitchFamily="50" charset="-128"/>
              </a:endParaRPr>
            </a:p>
          </p:txBody>
        </p:sp>
        <p:cxnSp>
          <p:nvCxnSpPr>
            <p:cNvPr id="28" name="直線​​コネクタ(S)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辺形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sp>
        <p:nvSpPr>
          <p:cNvPr id="25" name="テキスト ボックス 24">
            <a:extLst>
              <a:ext uri="{FF2B5EF4-FFF2-40B4-BE49-F238E27FC236}">
                <a16:creationId xmlns:a16="http://schemas.microsoft.com/office/drawing/2014/main" id="{F0BB4D3D-930C-4FF4-BB7C-2CB24208150C}"/>
              </a:ext>
            </a:extLst>
          </p:cNvPr>
          <p:cNvSpPr txBox="1"/>
          <p:nvPr userDrawn="1"/>
        </p:nvSpPr>
        <p:spPr>
          <a:xfrm>
            <a:off x="11072378" y="235732"/>
            <a:ext cx="779381" cy="615553"/>
          </a:xfrm>
          <a:prstGeom prst="rect">
            <a:avLst/>
          </a:prstGeom>
          <a:noFill/>
        </p:spPr>
        <p:txBody>
          <a:bodyPr wrap="none" rtlCol="0">
            <a:spAutoFit/>
          </a:bodyPr>
          <a:lstStyle/>
          <a:p>
            <a:pPr rtl="0"/>
            <a:r>
              <a:rPr lang="en-US" altLang="ja-JP" sz="3400" b="1" noProof="0" dirty="0">
                <a:solidFill>
                  <a:schemeClr val="accent6"/>
                </a:solidFill>
                <a:latin typeface="Meiryo UI" panose="020B0604030504040204" pitchFamily="50" charset="-128"/>
                <a:ea typeface="Meiryo UI" panose="020B0604030504040204" pitchFamily="50" charset="-128"/>
              </a:rPr>
              <a:t>FR</a:t>
            </a:r>
          </a:p>
        </p:txBody>
      </p:sp>
      <p:sp>
        <p:nvSpPr>
          <p:cNvPr id="36" name="平行四辺形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ja-JP" altLang="en-US" noProof="0" dirty="0">
              <a:latin typeface="Meiryo UI" panose="020B0604030504040204" pitchFamily="50" charset="-128"/>
              <a:ea typeface="Meiryo UI" panose="020B0604030504040204" pitchFamily="50" charset="-128"/>
            </a:endParaRPr>
          </a:p>
        </p:txBody>
      </p:sp>
      <p:sp>
        <p:nvSpPr>
          <p:cNvPr id="2" name="フッター プレースホルダー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3" name="スライド番号プレースホルダー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lvl1pPr>
              <a:defRPr>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
        <p:nvSpPr>
          <p:cNvPr id="27" name="タイトル 1" title="タイトル​​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 </a:t>
            </a:r>
          </a:p>
        </p:txBody>
      </p:sp>
      <p:sp>
        <p:nvSpPr>
          <p:cNvPr id="18" name="テキスト プレースホルダー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rtlCol="0" anchor="b"/>
          <a:lstStyle>
            <a:lvl1pPr marL="0" indent="0">
              <a:buNone/>
              <a:defRPr lang="en-US" b="1" dirty="0">
                <a:solidFill>
                  <a:schemeClr val="accent6"/>
                </a:solidFill>
                <a:latin typeface="Meiryo UI" panose="020B0604030504040204" pitchFamily="50" charset="-128"/>
                <a:ea typeface="Meiryo UI" panose="020B0604030504040204" pitchFamily="50" charset="-128"/>
              </a:defRPr>
            </a:lvl1pPr>
          </a:lstStyle>
          <a:p>
            <a:pPr marL="228600" lvl="0" indent="-228600" rtl="0"/>
            <a:r>
              <a:rPr lang="ja-JP" altLang="en-US" noProof="0" smtClean="0"/>
              <a:t>マスター テキストの書式設定</a:t>
            </a:r>
          </a:p>
        </p:txBody>
      </p:sp>
      <p:sp>
        <p:nvSpPr>
          <p:cNvPr id="20" name="テキスト プレースホルダー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rtlCol="0" anchor="b"/>
          <a:lstStyle>
            <a:lvl1pPr marL="0" indent="0">
              <a:buNone/>
              <a:defRPr sz="2400" b="1">
                <a:solidFill>
                  <a:schemeClr val="accent6"/>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smtClean="0"/>
              <a:t>マスター テキストの書式設定</a:t>
            </a:r>
          </a:p>
        </p:txBody>
      </p:sp>
      <p:sp>
        <p:nvSpPr>
          <p:cNvPr id="21" name="コンテンツ プレースホルダー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rtlCol="0"/>
          <a:lstStyle>
            <a:lvl1pPr>
              <a:buClr>
                <a:schemeClr val="accent2"/>
              </a:buClr>
              <a:defRPr>
                <a:solidFill>
                  <a:schemeClr val="tx1"/>
                </a:solidFill>
                <a:latin typeface="Meiryo UI" panose="020B0604030504040204" pitchFamily="50" charset="-128"/>
                <a:ea typeface="Meiryo UI" panose="020B0604030504040204" pitchFamily="50" charset="-128"/>
              </a:defRPr>
            </a:lvl1pPr>
            <a:lvl2pPr>
              <a:buClr>
                <a:schemeClr val="accent2"/>
              </a:buClr>
              <a:defRPr>
                <a:solidFill>
                  <a:schemeClr val="tx1"/>
                </a:solidFill>
                <a:latin typeface="Meiryo UI" panose="020B0604030504040204" pitchFamily="50" charset="-128"/>
                <a:ea typeface="Meiryo UI" panose="020B0604030504040204" pitchFamily="50" charset="-128"/>
              </a:defRPr>
            </a:lvl2pPr>
            <a:lvl3pPr>
              <a:buClr>
                <a:schemeClr val="accent2"/>
              </a:buClr>
              <a:defRPr>
                <a:solidFill>
                  <a:schemeClr val="tx1"/>
                </a:solidFill>
                <a:latin typeface="Meiryo UI" panose="020B0604030504040204" pitchFamily="50" charset="-128"/>
                <a:ea typeface="Meiryo UI" panose="020B0604030504040204" pitchFamily="50" charset="-128"/>
              </a:defRPr>
            </a:lvl3pPr>
            <a:lvl4pPr>
              <a:buClr>
                <a:schemeClr val="accent2"/>
              </a:buClr>
              <a:defRPr>
                <a:solidFill>
                  <a:schemeClr val="tx1"/>
                </a:solidFill>
                <a:latin typeface="Meiryo UI" panose="020B0604030504040204" pitchFamily="50" charset="-128"/>
                <a:ea typeface="Meiryo UI" panose="020B0604030504040204" pitchFamily="50" charset="-128"/>
              </a:defRPr>
            </a:lvl4pPr>
            <a:lvl5pPr>
              <a:buClr>
                <a:schemeClr val="accent2"/>
              </a:buClr>
              <a:defRPr>
                <a:solidFill>
                  <a:schemeClr val="tx1"/>
                </a:solidFill>
                <a:latin typeface="Meiryo UI" panose="020B0604030504040204" pitchFamily="50" charset="-128"/>
                <a:ea typeface="Meiryo UI" panose="020B0604030504040204" pitchFamily="50" charset="-128"/>
              </a:defRPr>
            </a:lvl5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24" name="コンテンツ プレースホルダー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rtlCol="0"/>
          <a:lstStyle>
            <a:lvl1pPr>
              <a:buClr>
                <a:schemeClr val="accent2"/>
              </a:buClr>
              <a:defRPr>
                <a:solidFill>
                  <a:schemeClr val="tx1"/>
                </a:solidFill>
                <a:latin typeface="Meiryo UI" panose="020B0604030504040204" pitchFamily="50" charset="-128"/>
                <a:ea typeface="Meiryo UI" panose="020B0604030504040204" pitchFamily="50" charset="-128"/>
              </a:defRPr>
            </a:lvl1pPr>
            <a:lvl2pPr>
              <a:buClr>
                <a:schemeClr val="accent2"/>
              </a:buClr>
              <a:defRPr>
                <a:solidFill>
                  <a:schemeClr val="tx1"/>
                </a:solidFill>
                <a:latin typeface="Meiryo UI" panose="020B0604030504040204" pitchFamily="50" charset="-128"/>
                <a:ea typeface="Meiryo UI" panose="020B0604030504040204" pitchFamily="50" charset="-128"/>
              </a:defRPr>
            </a:lvl2pPr>
            <a:lvl3pPr>
              <a:buClr>
                <a:schemeClr val="accent2"/>
              </a:buClr>
              <a:defRPr>
                <a:solidFill>
                  <a:schemeClr val="tx1"/>
                </a:solidFill>
                <a:latin typeface="Meiryo UI" panose="020B0604030504040204" pitchFamily="50" charset="-128"/>
                <a:ea typeface="Meiryo UI" panose="020B0604030504040204" pitchFamily="50" charset="-128"/>
              </a:defRPr>
            </a:lvl3pPr>
            <a:lvl4pPr>
              <a:buClr>
                <a:schemeClr val="accent2"/>
              </a:buClr>
              <a:defRPr>
                <a:solidFill>
                  <a:schemeClr val="tx1"/>
                </a:solidFill>
                <a:latin typeface="Meiryo UI" panose="020B0604030504040204" pitchFamily="50" charset="-128"/>
                <a:ea typeface="Meiryo UI" panose="020B0604030504040204" pitchFamily="50" charset="-128"/>
              </a:defRPr>
            </a:lvl4pPr>
            <a:lvl5pPr>
              <a:buClr>
                <a:schemeClr val="accent2"/>
              </a:buClr>
              <a:defRPr>
                <a:solidFill>
                  <a:schemeClr val="tx1"/>
                </a:solidFill>
                <a:latin typeface="Meiryo UI" panose="020B0604030504040204" pitchFamily="50" charset="-128"/>
                <a:ea typeface="Meiryo UI" panose="020B0604030504040204" pitchFamily="50" charset="-128"/>
              </a:defRPr>
            </a:lvl5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Tree>
    <p:extLst>
      <p:ext uri="{BB962C8B-B14F-4D97-AF65-F5344CB8AC3E}">
        <p14:creationId xmlns:p14="http://schemas.microsoft.com/office/powerpoint/2010/main" val="245226781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キャプション付きのコンテンツ">
    <p:spTree>
      <p:nvGrpSpPr>
        <p:cNvPr id="1" name=""/>
        <p:cNvGrpSpPr/>
        <p:nvPr/>
      </p:nvGrpSpPr>
      <p:grpSpPr>
        <a:xfrm>
          <a:off x="0" y="0"/>
          <a:ext cx="0" cy="0"/>
          <a:chOff x="0" y="0"/>
          <a:chExt cx="0" cy="0"/>
        </a:xfrm>
      </p:grpSpPr>
      <p:sp>
        <p:nvSpPr>
          <p:cNvPr id="11" name="直角三角形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16" name="直線​​コネクタ(S)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S)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タイトル 1" title="タイトル​​">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cxnSp>
        <p:nvCxnSpPr>
          <p:cNvPr id="9" name="直線​​コネクタ(S)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rtlCol="0"/>
          <a:lstStyle>
            <a:lvl1pPr marL="0" indent="0" algn="r">
              <a:buFont typeface="Arial" panose="020B0604020202020204" pitchFamily="34" charset="0"/>
              <a:buNone/>
              <a:defRPr sz="1600">
                <a:solidFill>
                  <a:schemeClr val="accent6"/>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smtClean="0"/>
              <a:t>マスター テキストの書式設定</a:t>
            </a:r>
          </a:p>
        </p:txBody>
      </p:sp>
      <p:sp>
        <p:nvSpPr>
          <p:cNvPr id="14" name="コンテンツ プレースホルダー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rtlCol="0"/>
          <a:lstStyle>
            <a:lvl1pPr>
              <a:buClr>
                <a:schemeClr val="accent2"/>
              </a:buClr>
              <a:defRPr sz="2400">
                <a:latin typeface="Meiryo UI" panose="020B0604030504040204" pitchFamily="50" charset="-128"/>
                <a:ea typeface="Meiryo UI" panose="020B0604030504040204" pitchFamily="50" charset="-128"/>
              </a:defRPr>
            </a:lvl1pPr>
            <a:lvl2pPr>
              <a:buClr>
                <a:schemeClr val="accent2"/>
              </a:buClr>
              <a:defRPr sz="2000">
                <a:latin typeface="Meiryo UI" panose="020B0604030504040204" pitchFamily="50" charset="-128"/>
                <a:ea typeface="Meiryo UI" panose="020B0604030504040204" pitchFamily="50" charset="-128"/>
              </a:defRPr>
            </a:lvl2pPr>
            <a:lvl3pPr>
              <a:buClr>
                <a:schemeClr val="accent2"/>
              </a:buClr>
              <a:defRPr sz="1800">
                <a:latin typeface="Meiryo UI" panose="020B0604030504040204" pitchFamily="50" charset="-128"/>
                <a:ea typeface="Meiryo UI" panose="020B0604030504040204" pitchFamily="50" charset="-128"/>
              </a:defRPr>
            </a:lvl3pPr>
            <a:lvl4pPr>
              <a:buClr>
                <a:schemeClr val="accent2"/>
              </a:buClr>
              <a:defRPr sz="1600">
                <a:latin typeface="Meiryo UI" panose="020B0604030504040204" pitchFamily="50" charset="-128"/>
                <a:ea typeface="Meiryo UI" panose="020B0604030504040204" pitchFamily="50" charset="-128"/>
              </a:defRPr>
            </a:lvl4pPr>
            <a:lvl5pPr>
              <a:buClr>
                <a:schemeClr val="accent2"/>
              </a:buClr>
              <a:defRPr sz="1600">
                <a:latin typeface="Meiryo UI" panose="020B0604030504040204" pitchFamily="50" charset="-128"/>
                <a:ea typeface="Meiryo UI" panose="020B0604030504040204" pitchFamily="50" charset="-128"/>
              </a:defRPr>
            </a:lvl5pPr>
            <a:lvl6pPr>
              <a:defRPr sz="2000"/>
            </a:lvl6pPr>
            <a:lvl7pPr>
              <a:defRPr sz="2000"/>
            </a:lvl7pPr>
            <a:lvl8pPr>
              <a:defRPr sz="2000"/>
            </a:lvl8pPr>
            <a:lvl9pPr>
              <a:defRPr sz="20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Tree>
    <p:extLst>
      <p:ext uri="{BB962C8B-B14F-4D97-AF65-F5344CB8AC3E}">
        <p14:creationId xmlns:p14="http://schemas.microsoft.com/office/powerpoint/2010/main" val="255265375"/>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キャプション付きの図">
    <p:spTree>
      <p:nvGrpSpPr>
        <p:cNvPr id="1" name=""/>
        <p:cNvGrpSpPr/>
        <p:nvPr/>
      </p:nvGrpSpPr>
      <p:grpSpPr>
        <a:xfrm>
          <a:off x="0" y="0"/>
          <a:ext cx="0" cy="0"/>
          <a:chOff x="0" y="0"/>
          <a:chExt cx="0" cy="0"/>
        </a:xfrm>
      </p:grpSpPr>
      <p:sp>
        <p:nvSpPr>
          <p:cNvPr id="11" name="直角三角形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16" name="直線​​コネクタ(S)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S)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タイトル 1" title="タイトル​​">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cxnSp>
        <p:nvCxnSpPr>
          <p:cNvPr id="9" name="直線​​コネクタ(S)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rtlCol="0"/>
          <a:lstStyle>
            <a:lvl1pPr marL="0" indent="0" algn="r">
              <a:buFont typeface="Arial" panose="020B0604020202020204" pitchFamily="34" charset="0"/>
              <a:buNone/>
              <a:defRPr sz="1600">
                <a:solidFill>
                  <a:schemeClr val="accent6"/>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smtClean="0"/>
              <a:t>マスター テキストの書式設定</a:t>
            </a:r>
          </a:p>
        </p:txBody>
      </p:sp>
      <p:sp>
        <p:nvSpPr>
          <p:cNvPr id="12" name="図プレースホルダー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rtlCol="0"/>
          <a:lstStyle>
            <a:lvl1pPr marL="0" indent="0">
              <a:buNone/>
              <a:defRPr sz="3200">
                <a:latin typeface="Meiryo UI" panose="020B0604030504040204" pitchFamily="50" charset="-128"/>
                <a:ea typeface="Meiryo UI" panose="020B0604030504040204"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smtClean="0"/>
              <a:t>図を追加</a:t>
            </a:r>
            <a:endParaRPr lang="ja-JP" altLang="en-US" noProof="0" dirty="0"/>
          </a:p>
        </p:txBody>
      </p:sp>
    </p:spTree>
    <p:extLst>
      <p:ext uri="{BB962C8B-B14F-4D97-AF65-F5344CB8AC3E}">
        <p14:creationId xmlns:p14="http://schemas.microsoft.com/office/powerpoint/2010/main" val="2614302603"/>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CC52C5C1-EC33-44C1-9D54-A1058BBF1812}"/>
              </a:ext>
            </a:extLst>
          </p:cNvPr>
          <p:cNvSpPr txBox="1"/>
          <p:nvPr userDrawn="1"/>
        </p:nvSpPr>
        <p:spPr>
          <a:xfrm>
            <a:off x="11072378" y="235732"/>
            <a:ext cx="779381" cy="615553"/>
          </a:xfrm>
          <a:prstGeom prst="rect">
            <a:avLst/>
          </a:prstGeom>
          <a:noFill/>
        </p:spPr>
        <p:txBody>
          <a:bodyPr wrap="none" rtlCol="0">
            <a:spAutoFit/>
          </a:bodyPr>
          <a:lstStyle/>
          <a:p>
            <a:pPr rtl="0"/>
            <a:r>
              <a:rPr lang="en-US" altLang="ja-JP" sz="3400" b="1" noProof="0" dirty="0">
                <a:solidFill>
                  <a:schemeClr val="accent1"/>
                </a:solidFill>
                <a:latin typeface="Meiryo UI" panose="020B0604030504040204" pitchFamily="50" charset="-128"/>
                <a:ea typeface="Meiryo UI" panose="020B0604030504040204" pitchFamily="50" charset="-128"/>
              </a:rPr>
              <a:t>FR</a:t>
            </a:r>
          </a:p>
        </p:txBody>
      </p:sp>
      <p:grpSp>
        <p:nvGrpSpPr>
          <p:cNvPr id="26" name="グループ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斜め縞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solidFill>
                  <a:schemeClr val="tx1"/>
                </a:solidFill>
                <a:latin typeface="Meiryo UI" panose="020B0604030504040204" pitchFamily="50" charset="-128"/>
                <a:ea typeface="Meiryo UI" panose="020B0604030504040204" pitchFamily="50" charset="-128"/>
              </a:endParaRPr>
            </a:p>
          </p:txBody>
        </p:sp>
        <p:cxnSp>
          <p:nvCxnSpPr>
            <p:cNvPr id="28" name="直線​​コネクタ(S)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平行四辺形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sp>
        <p:nvSpPr>
          <p:cNvPr id="30" name="平行四辺形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ja-JP" altLang="en-US" noProof="0" dirty="0">
              <a:latin typeface="Meiryo UI" panose="020B0604030504040204" pitchFamily="50" charset="-128"/>
              <a:ea typeface="Meiryo UI" panose="020B0604030504040204" pitchFamily="50" charset="-128"/>
            </a:endParaRPr>
          </a:p>
        </p:txBody>
      </p:sp>
      <p:sp>
        <p:nvSpPr>
          <p:cNvPr id="2" name="フッター プレースホルダー 1">
            <a:extLst>
              <a:ext uri="{FF2B5EF4-FFF2-40B4-BE49-F238E27FC236}">
                <a16:creationId xmlns:a16="http://schemas.microsoft.com/office/drawing/2014/main" id="{578C43A6-50C6-704E-BADC-6D83BADE7316}"/>
              </a:ext>
            </a:extLst>
          </p:cNvPr>
          <p:cNvSpPr>
            <a:spLocks noGrp="1"/>
          </p:cNvSpPr>
          <p:nvPr>
            <p:ph type="ftr" sz="quarter" idx="10"/>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3" name="スライド番号プレースホルダー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rtlCol="0"/>
          <a:lstStyle>
            <a:lvl1pPr>
              <a:defRPr>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Tree>
    <p:extLst>
      <p:ext uri="{BB962C8B-B14F-4D97-AF65-F5344CB8AC3E}">
        <p14:creationId xmlns:p14="http://schemas.microsoft.com/office/powerpoint/2010/main" val="3419906843"/>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7E8A2C98-F26E-415A-B931-1B89CA46C1CF}"/>
              </a:ext>
            </a:extLst>
          </p:cNvPr>
          <p:cNvSpPr txBox="1"/>
          <p:nvPr userDrawn="1"/>
        </p:nvSpPr>
        <p:spPr>
          <a:xfrm>
            <a:off x="11072378" y="235732"/>
            <a:ext cx="779381" cy="615553"/>
          </a:xfrm>
          <a:prstGeom prst="rect">
            <a:avLst/>
          </a:prstGeom>
          <a:noFill/>
        </p:spPr>
        <p:txBody>
          <a:bodyPr wrap="none" rtlCol="0">
            <a:spAutoFit/>
          </a:bodyPr>
          <a:lstStyle/>
          <a:p>
            <a:pPr rtl="0"/>
            <a:r>
              <a:rPr lang="en-US" altLang="ja-JP" sz="3400" b="1" noProof="0" dirty="0">
                <a:solidFill>
                  <a:schemeClr val="accent1"/>
                </a:solidFill>
                <a:latin typeface="Meiryo UI" panose="020B0604030504040204" pitchFamily="50" charset="-128"/>
                <a:ea typeface="Meiryo UI" panose="020B0604030504040204" pitchFamily="50" charset="-128"/>
              </a:rPr>
              <a:t>FR</a:t>
            </a:r>
          </a:p>
        </p:txBody>
      </p:sp>
      <p:grpSp>
        <p:nvGrpSpPr>
          <p:cNvPr id="27" name="グループ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斜め縞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solidFill>
                  <a:schemeClr val="tx1"/>
                </a:solidFill>
                <a:latin typeface="Meiryo UI" panose="020B0604030504040204" pitchFamily="50" charset="-128"/>
                <a:ea typeface="Meiryo UI" panose="020B0604030504040204" pitchFamily="50" charset="-128"/>
              </a:endParaRPr>
            </a:p>
          </p:txBody>
        </p:sp>
        <p:cxnSp>
          <p:nvCxnSpPr>
            <p:cNvPr id="29" name="直線​​コネクタ(S)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辺形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sp>
        <p:nvSpPr>
          <p:cNvPr id="31" name="平行四辺形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ja-JP" altLang="en-US" noProof="0" dirty="0">
              <a:latin typeface="Meiryo UI" panose="020B0604030504040204" pitchFamily="50" charset="-128"/>
              <a:ea typeface="Meiryo UI" panose="020B0604030504040204" pitchFamily="50" charset="-128"/>
            </a:endParaRPr>
          </a:p>
        </p:txBody>
      </p:sp>
      <p:sp>
        <p:nvSpPr>
          <p:cNvPr id="33" name="タイトル 1" title="タイトル​​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rtlCol="0" anchor="b">
            <a:normAutofit/>
          </a:bodyPr>
          <a:lstStyle>
            <a:lvl1pPr>
              <a:defRPr sz="4400" b="1">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 </a:t>
            </a:r>
          </a:p>
        </p:txBody>
      </p:sp>
      <p:sp>
        <p:nvSpPr>
          <p:cNvPr id="2" name="フッター プレースホルダー 1">
            <a:extLst>
              <a:ext uri="{FF2B5EF4-FFF2-40B4-BE49-F238E27FC236}">
                <a16:creationId xmlns:a16="http://schemas.microsoft.com/office/drawing/2014/main" id="{CB69A007-934D-7A4B-9EFA-82044EF4DC33}"/>
              </a:ext>
            </a:extLst>
          </p:cNvPr>
          <p:cNvSpPr>
            <a:spLocks noGrp="1"/>
          </p:cNvSpPr>
          <p:nvPr>
            <p:ph type="ftr" sz="quarter" idx="10"/>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3" name="スライド番号プレースホルダー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rtlCol="0"/>
          <a:lstStyle>
            <a:lvl1pPr>
              <a:defRPr>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Tree>
    <p:extLst>
      <p:ext uri="{BB962C8B-B14F-4D97-AF65-F5344CB8AC3E}">
        <p14:creationId xmlns:p14="http://schemas.microsoft.com/office/powerpoint/2010/main" val="65841909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カスタム 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5CE2EB-00DF-4EBA-BF1F-D37805D45585}"/>
              </a:ext>
            </a:extLst>
          </p:cNvPr>
          <p:cNvSpPr>
            <a:spLocks noGrp="1"/>
          </p:cNvSpPr>
          <p:nvPr>
            <p:ph type="title"/>
          </p:nvPr>
        </p:nvSpPr>
        <p:spPr/>
        <p:txBody>
          <a:bodyPr rtlCol="0"/>
          <a:lstStyle/>
          <a:p>
            <a:pPr rtl="0"/>
            <a:r>
              <a:rPr lang="ja-JP" altLang="en-US" noProof="0" smtClean="0"/>
              <a:t>マスター タイトルの書式設定</a:t>
            </a:r>
            <a:endParaRPr lang="ja-JP" altLang="en-US" noProof="0"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画像のあるセクション ヘッダー">
    <p:spTree>
      <p:nvGrpSpPr>
        <p:cNvPr id="1" name=""/>
        <p:cNvGrpSpPr/>
        <p:nvPr/>
      </p:nvGrpSpPr>
      <p:grpSpPr>
        <a:xfrm>
          <a:off x="0" y="0"/>
          <a:ext cx="0" cy="0"/>
          <a:chOff x="0" y="0"/>
          <a:chExt cx="0" cy="0"/>
        </a:xfrm>
      </p:grpSpPr>
      <p:sp>
        <p:nvSpPr>
          <p:cNvPr id="19" name="直角三角形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7" name="平行四辺形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18" name="直線​​コネクタ(S)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タイトル 1" title="タイトル​​">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rtlCol="0" anchor="b">
            <a:normAutofit/>
          </a:bodyPr>
          <a:lstStyle>
            <a:lvl1pPr>
              <a:defRPr sz="4000" b="1">
                <a:solidFill>
                  <a:schemeClr val="accent1"/>
                </a:solidFill>
                <a:latin typeface="Meiryo UI" panose="020B0604030504040204" pitchFamily="50" charset="-128"/>
                <a:ea typeface="Meiryo UI" panose="020B0604030504040204" pitchFamily="50" charset="-128"/>
                <a:cs typeface="Meiryo UI" panose="020B0604030504040204" pitchFamily="50" charset="-128"/>
              </a:defRPr>
            </a:lvl1pPr>
          </a:lstStyle>
          <a:p>
            <a:pPr rtl="0"/>
            <a:r>
              <a:rPr lang="ja-JP" altLang="en-US" noProof="0" dirty="0"/>
              <a:t>マスター タイトルの書式設定</a:t>
            </a:r>
          </a:p>
        </p:txBody>
      </p:sp>
      <p:sp>
        <p:nvSpPr>
          <p:cNvPr id="101" name="テキスト プレースホルダー 2" title="サブタイトル">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accent6"/>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dirty="0"/>
              <a:t>マスター テキストのスタイルを編集する</a:t>
            </a:r>
          </a:p>
        </p:txBody>
      </p:sp>
      <p:cxnSp>
        <p:nvCxnSpPr>
          <p:cNvPr id="21" name="直線​​コネクタ(S)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平行四辺形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26" name="直線​​コネクタ(S)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図プレースホルダー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latin typeface="Meiryo UI" panose="020B0604030504040204" pitchFamily="50" charset="-128"/>
                <a:ea typeface="Meiryo UI" panose="020B0604030504040204" pitchFamily="50" charset="-128"/>
              </a:defRPr>
            </a:lvl1pPr>
          </a:lstStyle>
          <a:p>
            <a:pPr rtl="0"/>
            <a:r>
              <a:rPr lang="ja-JP" altLang="en-US" noProof="0" smtClean="0"/>
              <a:t>図を追加</a:t>
            </a:r>
            <a:endParaRPr lang="ja-JP" altLang="en-US" noProof="0" dirty="0"/>
          </a:p>
        </p:txBody>
      </p:sp>
      <p:cxnSp>
        <p:nvCxnSpPr>
          <p:cNvPr id="16" name="直線​​コネクタ(S)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平行四辺形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23998309"/>
      </p:ext>
    </p:extLst>
  </p:cSld>
  <p:clrMapOvr>
    <a:masterClrMapping/>
  </p:clrMapOvr>
  <p:extLst mod="1">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テキスト レイアウト 01">
    <p:spTree>
      <p:nvGrpSpPr>
        <p:cNvPr id="1" name=""/>
        <p:cNvGrpSpPr/>
        <p:nvPr/>
      </p:nvGrpSpPr>
      <p:grpSpPr>
        <a:xfrm>
          <a:off x="0" y="0"/>
          <a:ext cx="0" cy="0"/>
          <a:chOff x="0" y="0"/>
          <a:chExt cx="0" cy="0"/>
        </a:xfrm>
      </p:grpSpPr>
      <p:sp>
        <p:nvSpPr>
          <p:cNvPr id="3" name="コンテンツ プレースホルダー 2" title="行頭文字">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rtlCol="0">
            <a:normAutofit/>
          </a:bodyPr>
          <a:lstStyle>
            <a:lvl1pPr>
              <a:buClr>
                <a:schemeClr val="accent2"/>
              </a:buClr>
              <a:defRPr sz="2400">
                <a:solidFill>
                  <a:schemeClr val="tx1"/>
                </a:solidFill>
                <a:latin typeface="Meiryo UI" panose="020B0604030504040204" pitchFamily="50" charset="-128"/>
                <a:ea typeface="Meiryo UI" panose="020B0604030504040204" pitchFamily="50" charset="-128"/>
              </a:defRPr>
            </a:lvl1pPr>
            <a:lvl2pPr>
              <a:buClr>
                <a:schemeClr val="accent2"/>
              </a:buClr>
              <a:defRPr sz="2000">
                <a:solidFill>
                  <a:schemeClr val="tx1"/>
                </a:solidFill>
                <a:latin typeface="Meiryo UI" panose="020B0604030504040204" pitchFamily="50" charset="-128"/>
                <a:ea typeface="Meiryo UI" panose="020B0604030504040204" pitchFamily="50" charset="-128"/>
              </a:defRPr>
            </a:lvl2pPr>
            <a:lvl3pPr>
              <a:buClr>
                <a:schemeClr val="accent2"/>
              </a:buClr>
              <a:defRPr sz="1800">
                <a:solidFill>
                  <a:schemeClr val="tx1"/>
                </a:solidFill>
                <a:latin typeface="Meiryo UI" panose="020B0604030504040204" pitchFamily="50" charset="-128"/>
                <a:ea typeface="Meiryo UI" panose="020B0604030504040204" pitchFamily="50" charset="-128"/>
              </a:defRPr>
            </a:lvl3pPr>
            <a:lvl4pPr>
              <a:buClr>
                <a:schemeClr val="accent2"/>
              </a:buClr>
              <a:defRPr sz="1600">
                <a:solidFill>
                  <a:schemeClr val="tx1"/>
                </a:solidFill>
                <a:latin typeface="Meiryo UI" panose="020B0604030504040204" pitchFamily="50" charset="-128"/>
                <a:ea typeface="Meiryo UI" panose="020B0604030504040204" pitchFamily="50" charset="-128"/>
              </a:defRPr>
            </a:lvl4pPr>
            <a:lvl5pPr>
              <a:buClr>
                <a:schemeClr val="accent2"/>
              </a:buClr>
              <a:defRPr sz="1600">
                <a:solidFill>
                  <a:schemeClr val="tx1"/>
                </a:solidFill>
                <a:latin typeface="Meiryo UI" panose="020B0604030504040204" pitchFamily="50" charset="-128"/>
                <a:ea typeface="Meiryo UI" panose="020B0604030504040204" pitchFamily="50" charset="-128"/>
              </a:defRPr>
            </a:lvl5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24" name="直角三角形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5" name="平行四辺形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34" name="直線​​コネクタ(S)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テキスト プレースホルダー 4" title="サブタイトル">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rtlCol="0"/>
          <a:lstStyle>
            <a:lvl1pPr marL="0" indent="0">
              <a:buNone/>
              <a:defRPr sz="2000" spc="300">
                <a:solidFill>
                  <a:schemeClr val="accent6"/>
                </a:solidFill>
                <a:latin typeface="Meiryo UI" panose="020B0604030504040204" pitchFamily="50" charset="-128"/>
                <a:ea typeface="Meiryo UI" panose="020B0604030504040204" pitchFamily="50" charset="-128"/>
              </a:defRPr>
            </a:lvl1pPr>
            <a:lvl2pPr marL="457200" indent="0">
              <a:buNone/>
              <a:defRPr/>
            </a:lvl2pPr>
          </a:lstStyle>
          <a:p>
            <a:pPr lvl="0" rtl="0"/>
            <a:r>
              <a:rPr lang="ja-JP" altLang="en-US" noProof="0" dirty="0"/>
              <a:t>クリックしてサブタイトル スタイルを編集</a:t>
            </a:r>
          </a:p>
        </p:txBody>
      </p:sp>
      <p:sp>
        <p:nvSpPr>
          <p:cNvPr id="2" name="タイトル 1" title="タイトル​​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rtlCol="0" anchor="b">
            <a:normAutofit/>
          </a:bodyPr>
          <a:lstStyle>
            <a:lvl1pPr>
              <a:defRPr sz="4400" b="1">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クリックして編集する </a:t>
            </a:r>
            <a:br>
              <a:rPr lang="ja-JP" altLang="en-US" noProof="0" dirty="0"/>
            </a:br>
            <a:r>
              <a:rPr lang="ja-JP" altLang="en-US" noProof="0" dirty="0"/>
              <a:t>マスター タイトル スタイル </a:t>
            </a:r>
          </a:p>
        </p:txBody>
      </p:sp>
      <p:sp>
        <p:nvSpPr>
          <p:cNvPr id="15" name="図プレースホルダー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rtlCol="0" anchor="ctr">
            <a:noAutofit/>
          </a:bodyPr>
          <a:lstStyle>
            <a:lvl1pPr marL="0" indent="0" algn="ctr">
              <a:buNone/>
              <a:defRPr>
                <a:solidFill>
                  <a:schemeClr val="tx1"/>
                </a:solidFill>
                <a:latin typeface="Meiryo UI" panose="020B0604030504040204" pitchFamily="50" charset="-128"/>
                <a:ea typeface="Meiryo UI" panose="020B0604030504040204" pitchFamily="50" charset="-128"/>
              </a:defRPr>
            </a:lvl1pPr>
          </a:lstStyle>
          <a:p>
            <a:pPr rtl="0"/>
            <a:r>
              <a:rPr lang="ja-JP" altLang="en-US" noProof="0" smtClean="0"/>
              <a:t>図を追加</a:t>
            </a:r>
            <a:endParaRPr lang="ja-JP" altLang="en-US" noProof="0" dirty="0"/>
          </a:p>
        </p:txBody>
      </p:sp>
      <p:sp>
        <p:nvSpPr>
          <p:cNvPr id="4" name="フッター プレースホルダー 3">
            <a:extLst>
              <a:ext uri="{FF2B5EF4-FFF2-40B4-BE49-F238E27FC236}">
                <a16:creationId xmlns:a16="http://schemas.microsoft.com/office/drawing/2014/main" id="{5ADB14A5-A767-774C-85B8-68EF914689F6}"/>
              </a:ext>
            </a:extLst>
          </p:cNvPr>
          <p:cNvSpPr>
            <a:spLocks noGrp="1"/>
          </p:cNvSpPr>
          <p:nvPr>
            <p:ph type="ftr" sz="quarter" idx="14"/>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6" name="スライド番号プレースホルダー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rtlCol="0"/>
          <a:lstStyle>
            <a:lvl1pPr>
              <a:defRPr>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Tree>
    <p:extLst>
      <p:ext uri="{BB962C8B-B14F-4D97-AF65-F5344CB8AC3E}">
        <p14:creationId xmlns:p14="http://schemas.microsoft.com/office/powerpoint/2010/main" val="344223058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テキスト レイアウト 02">
    <p:spTree>
      <p:nvGrpSpPr>
        <p:cNvPr id="1" name=""/>
        <p:cNvGrpSpPr/>
        <p:nvPr/>
      </p:nvGrpSpPr>
      <p:grpSpPr>
        <a:xfrm>
          <a:off x="0" y="0"/>
          <a:ext cx="0" cy="0"/>
          <a:chOff x="0" y="0"/>
          <a:chExt cx="0" cy="0"/>
        </a:xfrm>
      </p:grpSpPr>
      <p:sp>
        <p:nvSpPr>
          <p:cNvPr id="35" name="直角三角形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8" name="図プレースホルダー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rtlCol="0" anchor="ctr">
            <a:noAutofit/>
          </a:bodyPr>
          <a:lstStyle>
            <a:lvl1pPr marL="0" indent="0" algn="r">
              <a:buNone/>
              <a:defRPr>
                <a:solidFill>
                  <a:schemeClr val="tx1"/>
                </a:solidFill>
                <a:latin typeface="Meiryo UI" panose="020B0604030504040204" pitchFamily="50" charset="-128"/>
                <a:ea typeface="Meiryo UI" panose="020B0604030504040204" pitchFamily="50" charset="-128"/>
              </a:defRPr>
            </a:lvl1pPr>
          </a:lstStyle>
          <a:p>
            <a:pPr rtl="0"/>
            <a:r>
              <a:rPr lang="ja-JP" altLang="en-US" noProof="0" smtClean="0"/>
              <a:t>図を追加</a:t>
            </a:r>
            <a:endParaRPr lang="ja-JP" altLang="en-US" noProof="0" dirty="0"/>
          </a:p>
        </p:txBody>
      </p:sp>
      <p:sp>
        <p:nvSpPr>
          <p:cNvPr id="3" name="コンテンツ プレースホルダー 2" title="行頭文字">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rtlCol="0">
            <a:normAutofit/>
          </a:bodyPr>
          <a:lstStyle>
            <a:lvl1pPr>
              <a:buClr>
                <a:schemeClr val="accent2"/>
              </a:buClr>
              <a:defRPr sz="2400">
                <a:solidFill>
                  <a:schemeClr val="tx1"/>
                </a:solidFill>
                <a:latin typeface="Meiryo UI" panose="020B0604030504040204" pitchFamily="50" charset="-128"/>
                <a:ea typeface="Meiryo UI" panose="020B0604030504040204" pitchFamily="50" charset="-128"/>
              </a:defRPr>
            </a:lvl1pPr>
            <a:lvl2pPr>
              <a:buClr>
                <a:schemeClr val="accent2"/>
              </a:buClr>
              <a:defRPr sz="2000">
                <a:solidFill>
                  <a:schemeClr val="tx1"/>
                </a:solidFill>
                <a:latin typeface="Meiryo UI" panose="020B0604030504040204" pitchFamily="50" charset="-128"/>
                <a:ea typeface="Meiryo UI" panose="020B0604030504040204" pitchFamily="50" charset="-128"/>
              </a:defRPr>
            </a:lvl2pPr>
            <a:lvl3pPr>
              <a:buClr>
                <a:schemeClr val="accent2"/>
              </a:buClr>
              <a:defRPr sz="1800">
                <a:solidFill>
                  <a:schemeClr val="tx1"/>
                </a:solidFill>
                <a:latin typeface="Meiryo UI" panose="020B0604030504040204" pitchFamily="50" charset="-128"/>
                <a:ea typeface="Meiryo UI" panose="020B0604030504040204" pitchFamily="50" charset="-128"/>
              </a:defRPr>
            </a:lvl3pPr>
            <a:lvl4pPr>
              <a:buClr>
                <a:schemeClr val="accent2"/>
              </a:buClr>
              <a:defRPr sz="1600">
                <a:solidFill>
                  <a:schemeClr val="tx1"/>
                </a:solidFill>
                <a:latin typeface="Meiryo UI" panose="020B0604030504040204" pitchFamily="50" charset="-128"/>
                <a:ea typeface="Meiryo UI" panose="020B0604030504040204" pitchFamily="50" charset="-128"/>
              </a:defRPr>
            </a:lvl4pPr>
            <a:lvl5pPr>
              <a:buClr>
                <a:schemeClr val="accent2"/>
              </a:buClr>
              <a:defRPr sz="1600">
                <a:solidFill>
                  <a:schemeClr val="tx1"/>
                </a:solidFill>
                <a:latin typeface="Meiryo UI" panose="020B0604030504040204" pitchFamily="50" charset="-128"/>
                <a:ea typeface="Meiryo UI" panose="020B0604030504040204" pitchFamily="50" charset="-128"/>
              </a:defRPr>
            </a:lvl5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25" name="平行四辺形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34" name="直線​​コネクタ(S)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テキスト プレースホルダー 4" title="サブタイトル">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rtlCol="0"/>
          <a:lstStyle>
            <a:lvl1pPr marL="0" indent="0">
              <a:buNone/>
              <a:defRPr sz="2000" spc="300">
                <a:solidFill>
                  <a:schemeClr val="accent6"/>
                </a:solidFill>
                <a:latin typeface="Meiryo UI" panose="020B0604030504040204" pitchFamily="50" charset="-128"/>
                <a:ea typeface="Meiryo UI" panose="020B0604030504040204" pitchFamily="50" charset="-128"/>
              </a:defRPr>
            </a:lvl1pPr>
            <a:lvl2pPr marL="457200" indent="0">
              <a:buNone/>
              <a:defRPr/>
            </a:lvl2pPr>
          </a:lstStyle>
          <a:p>
            <a:pPr lvl="0" rtl="0"/>
            <a:r>
              <a:rPr lang="ja-JP" altLang="en-US" noProof="0" dirty="0"/>
              <a:t>クリックしてサブタイトル スタイルを編集</a:t>
            </a:r>
          </a:p>
        </p:txBody>
      </p:sp>
      <p:sp>
        <p:nvSpPr>
          <p:cNvPr id="17" name="テキスト ボックス 16">
            <a:extLst>
              <a:ext uri="{FF2B5EF4-FFF2-40B4-BE49-F238E27FC236}">
                <a16:creationId xmlns:a16="http://schemas.microsoft.com/office/drawing/2014/main" id="{3EB154C1-CE47-4220-9832-4FD0868A64A8}"/>
              </a:ext>
            </a:extLst>
          </p:cNvPr>
          <p:cNvSpPr txBox="1"/>
          <p:nvPr userDrawn="1"/>
        </p:nvSpPr>
        <p:spPr>
          <a:xfrm>
            <a:off x="11073384" y="237744"/>
            <a:ext cx="779381" cy="615553"/>
          </a:xfrm>
          <a:prstGeom prst="rect">
            <a:avLst/>
          </a:prstGeom>
          <a:noFill/>
        </p:spPr>
        <p:txBody>
          <a:bodyPr wrap="none" rtlCol="0">
            <a:spAutoFit/>
          </a:bodyPr>
          <a:lstStyle/>
          <a:p>
            <a:pPr rtl="0"/>
            <a:r>
              <a:rPr lang="en-US" altLang="ja-JP" sz="3400" b="1" noProof="0" dirty="0">
                <a:solidFill>
                  <a:schemeClr val="accent1"/>
                </a:solidFill>
                <a:latin typeface="Meiryo UI" panose="020B0604030504040204" pitchFamily="50" charset="-128"/>
                <a:ea typeface="Meiryo UI" panose="020B0604030504040204" pitchFamily="50" charset="-128"/>
              </a:rPr>
              <a:t>FR</a:t>
            </a:r>
          </a:p>
        </p:txBody>
      </p:sp>
      <p:sp>
        <p:nvSpPr>
          <p:cNvPr id="19" name="タイトル 1" title="タイトル​​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rtlCol="0" anchor="b">
            <a:normAutofit/>
          </a:bodyPr>
          <a:lstStyle>
            <a:lvl1pPr>
              <a:defRPr sz="4400" b="1">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クリックして編集する </a:t>
            </a:r>
            <a:br>
              <a:rPr lang="ja-JP" altLang="en-US" noProof="0" dirty="0"/>
            </a:br>
            <a:r>
              <a:rPr lang="ja-JP" altLang="en-US" noProof="0" dirty="0"/>
              <a:t>マスター タイトル スタイル </a:t>
            </a:r>
          </a:p>
        </p:txBody>
      </p:sp>
      <p:sp>
        <p:nvSpPr>
          <p:cNvPr id="2" name="フッター プレースホルダー 1">
            <a:extLst>
              <a:ext uri="{FF2B5EF4-FFF2-40B4-BE49-F238E27FC236}">
                <a16:creationId xmlns:a16="http://schemas.microsoft.com/office/drawing/2014/main" id="{6E55A0B9-F639-8643-9C4D-B93B8EE21A79}"/>
              </a:ext>
            </a:extLst>
          </p:cNvPr>
          <p:cNvSpPr>
            <a:spLocks noGrp="1"/>
          </p:cNvSpPr>
          <p:nvPr>
            <p:ph type="ftr" sz="quarter" idx="15"/>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4" name="スライド番号プレースホルダー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rtlCol="0"/>
          <a:lstStyle>
            <a:lvl1pPr>
              <a:defRPr>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Tree>
    <p:extLst>
      <p:ext uri="{BB962C8B-B14F-4D97-AF65-F5344CB8AC3E}">
        <p14:creationId xmlns:p14="http://schemas.microsoft.com/office/powerpoint/2010/main" val="428311092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サブタイトルとの比較">
    <p:spTree>
      <p:nvGrpSpPr>
        <p:cNvPr id="1" name=""/>
        <p:cNvGrpSpPr/>
        <p:nvPr/>
      </p:nvGrpSpPr>
      <p:grpSpPr>
        <a:xfrm>
          <a:off x="0" y="0"/>
          <a:ext cx="0" cy="0"/>
          <a:chOff x="0" y="0"/>
          <a:chExt cx="0" cy="0"/>
        </a:xfrm>
      </p:grpSpPr>
      <p:cxnSp>
        <p:nvCxnSpPr>
          <p:cNvPr id="22" name="直線​​コネクタ(S)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グループ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斜め縞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solidFill>
                  <a:schemeClr val="tx1"/>
                </a:solidFill>
                <a:latin typeface="Meiryo UI" panose="020B0604030504040204" pitchFamily="50" charset="-128"/>
                <a:ea typeface="Meiryo UI" panose="020B0604030504040204" pitchFamily="50" charset="-128"/>
              </a:endParaRPr>
            </a:p>
          </p:txBody>
        </p:sp>
        <p:cxnSp>
          <p:nvCxnSpPr>
            <p:cNvPr id="28" name="直線​​コネクタ(S)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辺形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sp>
        <p:nvSpPr>
          <p:cNvPr id="17" name="テキスト プレースホルダー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rtlCol="0" anchor="b">
            <a:normAutofit/>
          </a:bodyPr>
          <a:lstStyle>
            <a:lvl1pPr marL="0" indent="0">
              <a:lnSpc>
                <a:spcPct val="100000"/>
              </a:lnSpc>
              <a:spcBef>
                <a:spcPts val="0"/>
              </a:spcBef>
              <a:buNone/>
              <a:defRPr sz="2800" b="1">
                <a:solidFill>
                  <a:schemeClr val="tx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smtClean="0"/>
              <a:t>マスター テキストの書式設定</a:t>
            </a:r>
          </a:p>
        </p:txBody>
      </p:sp>
      <p:sp>
        <p:nvSpPr>
          <p:cNvPr id="18" name="コンテンツ プレースホルダー 3" title="行頭文字">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rtlCol="0">
            <a:normAutofit/>
          </a:bodyPr>
          <a:lstStyle>
            <a:lvl1pPr>
              <a:defRPr lang="en-US" dirty="0">
                <a:solidFill>
                  <a:schemeClr val="tx1"/>
                </a:solidFill>
                <a:latin typeface="Meiryo UI" panose="020B0604030504040204" pitchFamily="50" charset="-128"/>
                <a:ea typeface="Meiryo UI" panose="020B0604030504040204" pitchFamily="50" charset="-128"/>
              </a:defRPr>
            </a:lvl1pPr>
            <a:lvl2pPr>
              <a:defRPr lang="en-US" dirty="0">
                <a:solidFill>
                  <a:schemeClr val="tx1"/>
                </a:solidFill>
                <a:latin typeface="Meiryo UI" panose="020B0604030504040204" pitchFamily="50" charset="-128"/>
                <a:ea typeface="Meiryo UI" panose="020B0604030504040204" pitchFamily="50" charset="-128"/>
              </a:defRPr>
            </a:lvl2pPr>
            <a:lvl3pPr>
              <a:defRPr lang="en-US" dirty="0">
                <a:solidFill>
                  <a:schemeClr val="tx1"/>
                </a:solidFill>
                <a:latin typeface="Meiryo UI" panose="020B0604030504040204" pitchFamily="50" charset="-128"/>
                <a:ea typeface="Meiryo UI" panose="020B0604030504040204" pitchFamily="50" charset="-128"/>
              </a:defRPr>
            </a:lvl3pPr>
            <a:lvl4pPr>
              <a:defRPr lang="en-US" dirty="0">
                <a:solidFill>
                  <a:schemeClr val="tx1"/>
                </a:solidFill>
                <a:latin typeface="Meiryo UI" panose="020B0604030504040204" pitchFamily="50" charset="-128"/>
                <a:ea typeface="Meiryo UI" panose="020B0604030504040204" pitchFamily="50" charset="-128"/>
              </a:defRPr>
            </a:lvl4pPr>
            <a:lvl5pPr>
              <a:defRPr lang="en-IN" dirty="0">
                <a:solidFill>
                  <a:schemeClr val="tx1"/>
                </a:solidFill>
                <a:latin typeface="Meiryo UI" panose="020B0604030504040204" pitchFamily="50" charset="-128"/>
                <a:ea typeface="Meiryo UI" panose="020B0604030504040204" pitchFamily="50" charset="-128"/>
              </a:defRPr>
            </a:lvl5pPr>
          </a:lstStyle>
          <a:p>
            <a:pPr lvl="0" rtl="0">
              <a:buClr>
                <a:schemeClr val="accent2"/>
              </a:buClr>
            </a:pPr>
            <a:r>
              <a:rPr lang="ja-JP" altLang="en-US" noProof="0" smtClean="0"/>
              <a:t>マスター テキストの書式設定</a:t>
            </a:r>
          </a:p>
          <a:p>
            <a:pPr lvl="1" rtl="0">
              <a:buClr>
                <a:schemeClr val="accent2"/>
              </a:buClr>
            </a:pPr>
            <a:r>
              <a:rPr lang="ja-JP" altLang="en-US" noProof="0" smtClean="0"/>
              <a:t>第 </a:t>
            </a:r>
            <a:r>
              <a:rPr lang="en-US" altLang="ja-JP" noProof="0" smtClean="0"/>
              <a:t>2 </a:t>
            </a:r>
            <a:r>
              <a:rPr lang="ja-JP" altLang="en-US" noProof="0" smtClean="0"/>
              <a:t>レベル</a:t>
            </a:r>
          </a:p>
          <a:p>
            <a:pPr lvl="2" rtl="0">
              <a:buClr>
                <a:schemeClr val="accent2"/>
              </a:buClr>
            </a:pPr>
            <a:r>
              <a:rPr lang="ja-JP" altLang="en-US" noProof="0" smtClean="0"/>
              <a:t>第 </a:t>
            </a:r>
            <a:r>
              <a:rPr lang="en-US" altLang="ja-JP" noProof="0" smtClean="0"/>
              <a:t>3 </a:t>
            </a:r>
            <a:r>
              <a:rPr lang="ja-JP" altLang="en-US" noProof="0" smtClean="0"/>
              <a:t>レベル</a:t>
            </a:r>
          </a:p>
          <a:p>
            <a:pPr lvl="3" rtl="0">
              <a:buClr>
                <a:schemeClr val="accent2"/>
              </a:buClr>
            </a:pPr>
            <a:r>
              <a:rPr lang="ja-JP" altLang="en-US" noProof="0" smtClean="0"/>
              <a:t>第 </a:t>
            </a:r>
            <a:r>
              <a:rPr lang="en-US" altLang="ja-JP" noProof="0" smtClean="0"/>
              <a:t>4 </a:t>
            </a:r>
            <a:r>
              <a:rPr lang="ja-JP" altLang="en-US" noProof="0" smtClean="0"/>
              <a:t>レベル</a:t>
            </a:r>
          </a:p>
          <a:p>
            <a:pPr lvl="4" rtl="0">
              <a:buClr>
                <a:schemeClr val="accent2"/>
              </a:buClr>
            </a:pPr>
            <a:r>
              <a:rPr lang="ja-JP" altLang="en-US" noProof="0" smtClean="0"/>
              <a:t>第 </a:t>
            </a:r>
            <a:r>
              <a:rPr lang="en-US" altLang="ja-JP" noProof="0" smtClean="0"/>
              <a:t>5 </a:t>
            </a:r>
            <a:r>
              <a:rPr lang="ja-JP" altLang="en-US" noProof="0" smtClean="0"/>
              <a:t>レベル</a:t>
            </a:r>
            <a:endParaRPr lang="ja-JP" altLang="en-US" noProof="0" dirty="0"/>
          </a:p>
        </p:txBody>
      </p:sp>
      <p:sp>
        <p:nvSpPr>
          <p:cNvPr id="19" name="テキスト プレースホルダー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rtlCol="0" anchor="b">
            <a:normAutofit/>
          </a:bodyPr>
          <a:lstStyle>
            <a:lvl1pPr marL="0" indent="0">
              <a:lnSpc>
                <a:spcPct val="100000"/>
              </a:lnSpc>
              <a:buNone/>
              <a:defRPr sz="2800" b="1">
                <a:solidFill>
                  <a:schemeClr val="tx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smtClean="0"/>
              <a:t>マスター テキストの書式設定</a:t>
            </a:r>
          </a:p>
        </p:txBody>
      </p:sp>
      <p:sp>
        <p:nvSpPr>
          <p:cNvPr id="20" name="コンテンツ プレースホルダー 5" title="行頭文字">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rtlCol="0">
            <a:normAutofit/>
          </a:bodyPr>
          <a:lstStyle>
            <a:lvl1pPr>
              <a:defRPr lang="en-US" dirty="0">
                <a:solidFill>
                  <a:schemeClr val="tx1"/>
                </a:solidFill>
                <a:latin typeface="Meiryo UI" panose="020B0604030504040204" pitchFamily="50" charset="-128"/>
                <a:ea typeface="Meiryo UI" panose="020B0604030504040204" pitchFamily="50" charset="-128"/>
              </a:defRPr>
            </a:lvl1pPr>
            <a:lvl2pPr>
              <a:defRPr lang="en-US" dirty="0">
                <a:solidFill>
                  <a:schemeClr val="tx1"/>
                </a:solidFill>
                <a:latin typeface="Meiryo UI" panose="020B0604030504040204" pitchFamily="50" charset="-128"/>
                <a:ea typeface="Meiryo UI" panose="020B0604030504040204" pitchFamily="50" charset="-128"/>
              </a:defRPr>
            </a:lvl2pPr>
            <a:lvl3pPr>
              <a:defRPr lang="en-US" dirty="0">
                <a:solidFill>
                  <a:schemeClr val="tx1"/>
                </a:solidFill>
                <a:latin typeface="Meiryo UI" panose="020B0604030504040204" pitchFamily="50" charset="-128"/>
                <a:ea typeface="Meiryo UI" panose="020B0604030504040204" pitchFamily="50" charset="-128"/>
              </a:defRPr>
            </a:lvl3pPr>
            <a:lvl4pPr>
              <a:defRPr lang="en-US" dirty="0">
                <a:solidFill>
                  <a:schemeClr val="tx1"/>
                </a:solidFill>
                <a:latin typeface="Meiryo UI" panose="020B0604030504040204" pitchFamily="50" charset="-128"/>
                <a:ea typeface="Meiryo UI" panose="020B0604030504040204" pitchFamily="50" charset="-128"/>
              </a:defRPr>
            </a:lvl4pPr>
            <a:lvl5pPr>
              <a:defRPr lang="en-IN" dirty="0">
                <a:solidFill>
                  <a:schemeClr val="tx1"/>
                </a:solidFill>
                <a:latin typeface="Meiryo UI" panose="020B0604030504040204" pitchFamily="50" charset="-128"/>
                <a:ea typeface="Meiryo UI" panose="020B0604030504040204" pitchFamily="50" charset="-128"/>
              </a:defRPr>
            </a:lvl5pPr>
          </a:lstStyle>
          <a:p>
            <a:pPr lvl="0" rtl="0">
              <a:buClr>
                <a:schemeClr val="accent2"/>
              </a:buClr>
            </a:pPr>
            <a:r>
              <a:rPr lang="ja-JP" altLang="en-US" noProof="0" smtClean="0"/>
              <a:t>マスター テキストの書式設定</a:t>
            </a:r>
          </a:p>
          <a:p>
            <a:pPr lvl="1" rtl="0">
              <a:buClr>
                <a:schemeClr val="accent2"/>
              </a:buClr>
            </a:pPr>
            <a:r>
              <a:rPr lang="ja-JP" altLang="en-US" noProof="0" smtClean="0"/>
              <a:t>第 </a:t>
            </a:r>
            <a:r>
              <a:rPr lang="en-US" altLang="ja-JP" noProof="0" smtClean="0"/>
              <a:t>2 </a:t>
            </a:r>
            <a:r>
              <a:rPr lang="ja-JP" altLang="en-US" noProof="0" smtClean="0"/>
              <a:t>レベル</a:t>
            </a:r>
          </a:p>
          <a:p>
            <a:pPr lvl="2" rtl="0">
              <a:buClr>
                <a:schemeClr val="accent2"/>
              </a:buClr>
            </a:pPr>
            <a:r>
              <a:rPr lang="ja-JP" altLang="en-US" noProof="0" smtClean="0"/>
              <a:t>第 </a:t>
            </a:r>
            <a:r>
              <a:rPr lang="en-US" altLang="ja-JP" noProof="0" smtClean="0"/>
              <a:t>3 </a:t>
            </a:r>
            <a:r>
              <a:rPr lang="ja-JP" altLang="en-US" noProof="0" smtClean="0"/>
              <a:t>レベル</a:t>
            </a:r>
          </a:p>
          <a:p>
            <a:pPr lvl="3" rtl="0">
              <a:buClr>
                <a:schemeClr val="accent2"/>
              </a:buClr>
            </a:pPr>
            <a:r>
              <a:rPr lang="ja-JP" altLang="en-US" noProof="0" smtClean="0"/>
              <a:t>第 </a:t>
            </a:r>
            <a:r>
              <a:rPr lang="en-US" altLang="ja-JP" noProof="0" smtClean="0"/>
              <a:t>4 </a:t>
            </a:r>
            <a:r>
              <a:rPr lang="ja-JP" altLang="en-US" noProof="0" smtClean="0"/>
              <a:t>レベル</a:t>
            </a:r>
          </a:p>
          <a:p>
            <a:pPr lvl="4" rtl="0">
              <a:buClr>
                <a:schemeClr val="accent2"/>
              </a:buClr>
            </a:pPr>
            <a:r>
              <a:rPr lang="ja-JP" altLang="en-US" noProof="0" smtClean="0"/>
              <a:t>第 </a:t>
            </a:r>
            <a:r>
              <a:rPr lang="en-US" altLang="ja-JP" noProof="0" smtClean="0"/>
              <a:t>5 </a:t>
            </a:r>
            <a:r>
              <a:rPr lang="ja-JP" altLang="en-US" noProof="0" smtClean="0"/>
              <a:t>レベル</a:t>
            </a:r>
            <a:endParaRPr lang="ja-JP" altLang="en-US" noProof="0" dirty="0"/>
          </a:p>
        </p:txBody>
      </p:sp>
      <p:sp>
        <p:nvSpPr>
          <p:cNvPr id="24" name="テキスト プレースホルダー 4" title="サブタイトル">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latin typeface="Meiryo UI" panose="020B0604030504040204" pitchFamily="50" charset="-128"/>
                <a:ea typeface="Meiryo UI" panose="020B0604030504040204" pitchFamily="50" charset="-128"/>
              </a:defRPr>
            </a:lvl1pPr>
            <a:lvl2pPr marL="457200" indent="0">
              <a:buNone/>
              <a:defRPr/>
            </a:lvl2pPr>
          </a:lstStyle>
          <a:p>
            <a:pPr lvl="0" rtl="0"/>
            <a:r>
              <a:rPr lang="ja-JP" altLang="en-US" noProof="0" dirty="0"/>
              <a:t>クリックしてサブタイトル スタイルを編集</a:t>
            </a:r>
          </a:p>
        </p:txBody>
      </p:sp>
      <p:sp>
        <p:nvSpPr>
          <p:cNvPr id="25" name="テキスト ボックス 24">
            <a:extLst>
              <a:ext uri="{FF2B5EF4-FFF2-40B4-BE49-F238E27FC236}">
                <a16:creationId xmlns:a16="http://schemas.microsoft.com/office/drawing/2014/main" id="{F0BB4D3D-930C-4FF4-BB7C-2CB24208150C}"/>
              </a:ext>
            </a:extLst>
          </p:cNvPr>
          <p:cNvSpPr txBox="1"/>
          <p:nvPr userDrawn="1"/>
        </p:nvSpPr>
        <p:spPr>
          <a:xfrm>
            <a:off x="11072378" y="235732"/>
            <a:ext cx="779381" cy="615553"/>
          </a:xfrm>
          <a:prstGeom prst="rect">
            <a:avLst/>
          </a:prstGeom>
          <a:noFill/>
        </p:spPr>
        <p:txBody>
          <a:bodyPr wrap="none" rtlCol="0">
            <a:spAutoFit/>
          </a:bodyPr>
          <a:lstStyle/>
          <a:p>
            <a:pPr rtl="0"/>
            <a:r>
              <a:rPr lang="en-US" altLang="ja-JP" sz="3400" b="1" noProof="0" dirty="0">
                <a:solidFill>
                  <a:schemeClr val="accent1"/>
                </a:solidFill>
                <a:latin typeface="Meiryo UI" panose="020B0604030504040204" pitchFamily="50" charset="-128"/>
                <a:ea typeface="Meiryo UI" panose="020B0604030504040204" pitchFamily="50" charset="-128"/>
              </a:rPr>
              <a:t>FR</a:t>
            </a:r>
          </a:p>
        </p:txBody>
      </p:sp>
      <p:sp>
        <p:nvSpPr>
          <p:cNvPr id="36" name="平行四辺形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ja-JP" altLang="en-US" noProof="0" dirty="0">
              <a:latin typeface="Meiryo UI" panose="020B0604030504040204" pitchFamily="50" charset="-128"/>
              <a:ea typeface="Meiryo UI" panose="020B0604030504040204" pitchFamily="50" charset="-128"/>
            </a:endParaRPr>
          </a:p>
        </p:txBody>
      </p:sp>
      <p:sp>
        <p:nvSpPr>
          <p:cNvPr id="2" name="フッター プレースホルダー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3" name="スライド番号プレースホルダー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lvl1pPr>
              <a:defRPr>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
        <p:nvSpPr>
          <p:cNvPr id="27" name="タイトル 1" title="タイトル​​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 </a:t>
            </a:r>
          </a:p>
        </p:txBody>
      </p:sp>
    </p:spTree>
    <p:extLst>
      <p:ext uri="{BB962C8B-B14F-4D97-AF65-F5344CB8AC3E}">
        <p14:creationId xmlns:p14="http://schemas.microsoft.com/office/powerpoint/2010/main" val="32565402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グラフ">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A4F49194-9068-41AA-B460-962319BF96A4}"/>
              </a:ext>
            </a:extLst>
          </p:cNvPr>
          <p:cNvSpPr txBox="1"/>
          <p:nvPr userDrawn="1"/>
        </p:nvSpPr>
        <p:spPr>
          <a:xfrm>
            <a:off x="11072378" y="235732"/>
            <a:ext cx="779381" cy="615553"/>
          </a:xfrm>
          <a:prstGeom prst="rect">
            <a:avLst/>
          </a:prstGeom>
          <a:noFill/>
        </p:spPr>
        <p:txBody>
          <a:bodyPr wrap="none" rtlCol="0">
            <a:spAutoFit/>
          </a:bodyPr>
          <a:lstStyle/>
          <a:p>
            <a:pPr rtl="0"/>
            <a:r>
              <a:rPr lang="en-US" altLang="ja-JP" sz="3400" b="1" noProof="0" dirty="0">
                <a:solidFill>
                  <a:schemeClr val="accent1"/>
                </a:solidFill>
                <a:latin typeface="Meiryo UI" panose="020B0604030504040204" pitchFamily="50" charset="-128"/>
                <a:ea typeface="Meiryo UI" panose="020B0604030504040204" pitchFamily="50" charset="-128"/>
              </a:rPr>
              <a:t>FR</a:t>
            </a:r>
          </a:p>
        </p:txBody>
      </p:sp>
      <p:grpSp>
        <p:nvGrpSpPr>
          <p:cNvPr id="28" name="グループ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斜め縞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solidFill>
                  <a:schemeClr val="tx1"/>
                </a:solidFill>
                <a:latin typeface="Meiryo UI" panose="020B0604030504040204" pitchFamily="50" charset="-128"/>
                <a:ea typeface="Meiryo UI" panose="020B0604030504040204" pitchFamily="50" charset="-128"/>
              </a:endParaRPr>
            </a:p>
          </p:txBody>
        </p:sp>
        <p:cxnSp>
          <p:nvCxnSpPr>
            <p:cNvPr id="30" name="直線​​コネクタ(S)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平行四辺形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sp>
        <p:nvSpPr>
          <p:cNvPr id="33" name="平行四辺形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ja-JP" altLang="en-US" noProof="0" dirty="0">
              <a:latin typeface="Meiryo UI" panose="020B0604030504040204" pitchFamily="50" charset="-128"/>
              <a:ea typeface="Meiryo UI" panose="020B0604030504040204" pitchFamily="50" charset="-128"/>
            </a:endParaRPr>
          </a:p>
        </p:txBody>
      </p:sp>
      <p:sp>
        <p:nvSpPr>
          <p:cNvPr id="34" name="テキスト プレースホルダー 4" title="サブタイトル">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latin typeface="Meiryo UI" panose="020B0604030504040204" pitchFamily="50" charset="-128"/>
                <a:ea typeface="Meiryo UI" panose="020B0604030504040204" pitchFamily="50" charset="-128"/>
              </a:defRPr>
            </a:lvl1pPr>
            <a:lvl2pPr marL="457200" indent="0">
              <a:buNone/>
              <a:defRPr/>
            </a:lvl2pPr>
          </a:lstStyle>
          <a:p>
            <a:pPr lvl="0" rtl="0"/>
            <a:r>
              <a:rPr lang="ja-JP" altLang="en-US" noProof="0" dirty="0"/>
              <a:t>クリックしてサブタイトル スタイルを編集</a:t>
            </a:r>
          </a:p>
        </p:txBody>
      </p:sp>
      <p:sp>
        <p:nvSpPr>
          <p:cNvPr id="2" name="フッター プレースホルダー 1">
            <a:extLst>
              <a:ext uri="{FF2B5EF4-FFF2-40B4-BE49-F238E27FC236}">
                <a16:creationId xmlns:a16="http://schemas.microsoft.com/office/drawing/2014/main" id="{D6990C03-1647-2044-B335-6F5F19E4E5FC}"/>
              </a:ext>
            </a:extLst>
          </p:cNvPr>
          <p:cNvSpPr>
            <a:spLocks noGrp="1"/>
          </p:cNvSpPr>
          <p:nvPr>
            <p:ph type="ftr" sz="quarter" idx="17"/>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3" name="スライド番号プレースホルダー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rtlCol="0"/>
          <a:lstStyle>
            <a:lvl1pPr>
              <a:defRPr>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
        <p:nvSpPr>
          <p:cNvPr id="17" name="タイトル 1" title="タイトル​​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 </a:t>
            </a:r>
          </a:p>
        </p:txBody>
      </p:sp>
      <p:sp>
        <p:nvSpPr>
          <p:cNvPr id="5" name="テキスト プレースホルダー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rtlCol="0"/>
          <a:lstStyle>
            <a:lvl1pPr marL="0" indent="0">
              <a:buNone/>
              <a:defRPr sz="2400">
                <a:solidFill>
                  <a:schemeClr val="tx1"/>
                </a:solidFill>
                <a:latin typeface="Meiryo UI" panose="020B0604030504040204" pitchFamily="50" charset="-128"/>
                <a:ea typeface="Meiryo UI" panose="020B0604030504040204" pitchFamily="50" charset="-128"/>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rtl="0"/>
            <a:r>
              <a:rPr lang="ja-JP" altLang="en-US" noProof="0" dirty="0"/>
              <a:t>ここにテキスト</a:t>
            </a:r>
          </a:p>
        </p:txBody>
      </p:sp>
      <p:sp>
        <p:nvSpPr>
          <p:cNvPr id="20" name="グラフ プレースホルダー 2" title="グラフ">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rtlCol="0">
            <a:noAutofit/>
          </a:bodyPr>
          <a:lstStyle>
            <a:lvl1pPr marL="0" indent="0" algn="ctr">
              <a:buNone/>
              <a:defRPr sz="2000" b="0" i="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rtl="0"/>
            <a:r>
              <a:rPr lang="ja-JP" altLang="en-US" noProof="0" smtClean="0"/>
              <a:t>グラフを追加</a:t>
            </a:r>
            <a:endParaRPr lang="ja-JP" altLang="en-US" noProof="0" dirty="0"/>
          </a:p>
        </p:txBody>
      </p:sp>
    </p:spTree>
    <p:extLst>
      <p:ext uri="{BB962C8B-B14F-4D97-AF65-F5344CB8AC3E}">
        <p14:creationId xmlns:p14="http://schemas.microsoft.com/office/powerpoint/2010/main" val="220047707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
    <p:spTree>
      <p:nvGrpSpPr>
        <p:cNvPr id="1" name=""/>
        <p:cNvGrpSpPr/>
        <p:nvPr/>
      </p:nvGrpSpPr>
      <p:grpSpPr>
        <a:xfrm>
          <a:off x="0" y="0"/>
          <a:ext cx="0" cy="0"/>
          <a:chOff x="0" y="0"/>
          <a:chExt cx="0" cy="0"/>
        </a:xfrm>
      </p:grpSpPr>
      <p:sp>
        <p:nvSpPr>
          <p:cNvPr id="15" name="表プレースホルダー 11" title="表">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rtlCol="0">
            <a:noAutofit/>
          </a:bodyPr>
          <a:lstStyle>
            <a:lvl1pPr marL="0" indent="0" algn="ctr">
              <a:buNone/>
              <a:defRPr sz="2000" baseline="0">
                <a:solidFill>
                  <a:schemeClr val="tx1"/>
                </a:solidFill>
                <a:latin typeface="Meiryo UI" panose="020B0604030504040204" pitchFamily="50" charset="-128"/>
                <a:ea typeface="Meiryo UI" panose="020B0604030504040204" pitchFamily="50" charset="-128"/>
              </a:defRPr>
            </a:lvl1pPr>
          </a:lstStyle>
          <a:p>
            <a:pPr lvl="0" rtl="0"/>
            <a:r>
              <a:rPr lang="ja-JP" altLang="en-US" noProof="0" smtClean="0"/>
              <a:t>表を追加</a:t>
            </a:r>
            <a:endParaRPr lang="ja-JP" altLang="en-US" noProof="0" dirty="0"/>
          </a:p>
        </p:txBody>
      </p:sp>
      <p:sp>
        <p:nvSpPr>
          <p:cNvPr id="16" name="テキスト ボックス 15">
            <a:extLst>
              <a:ext uri="{FF2B5EF4-FFF2-40B4-BE49-F238E27FC236}">
                <a16:creationId xmlns:a16="http://schemas.microsoft.com/office/drawing/2014/main" id="{B84020D1-D35E-497E-97F1-84A6EA9D048E}"/>
              </a:ext>
            </a:extLst>
          </p:cNvPr>
          <p:cNvSpPr txBox="1"/>
          <p:nvPr userDrawn="1"/>
        </p:nvSpPr>
        <p:spPr>
          <a:xfrm>
            <a:off x="11072378" y="235732"/>
            <a:ext cx="779381" cy="615553"/>
          </a:xfrm>
          <a:prstGeom prst="rect">
            <a:avLst/>
          </a:prstGeom>
          <a:noFill/>
        </p:spPr>
        <p:txBody>
          <a:bodyPr wrap="none" rtlCol="0">
            <a:spAutoFit/>
          </a:bodyPr>
          <a:lstStyle/>
          <a:p>
            <a:pPr rtl="0"/>
            <a:r>
              <a:rPr lang="en-US" altLang="ja-JP" sz="3400" b="1" noProof="0" dirty="0">
                <a:solidFill>
                  <a:schemeClr val="accent1"/>
                </a:solidFill>
                <a:latin typeface="Meiryo UI" panose="020B0604030504040204" pitchFamily="50" charset="-128"/>
                <a:ea typeface="Meiryo UI" panose="020B0604030504040204" pitchFamily="50" charset="-128"/>
              </a:rPr>
              <a:t>FR</a:t>
            </a:r>
          </a:p>
        </p:txBody>
      </p:sp>
      <p:grpSp>
        <p:nvGrpSpPr>
          <p:cNvPr id="26" name="グループ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斜め縞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solidFill>
                  <a:schemeClr val="tx1"/>
                </a:solidFill>
                <a:latin typeface="Meiryo UI" panose="020B0604030504040204" pitchFamily="50" charset="-128"/>
                <a:ea typeface="Meiryo UI" panose="020B0604030504040204" pitchFamily="50" charset="-128"/>
              </a:endParaRPr>
            </a:p>
          </p:txBody>
        </p:sp>
        <p:cxnSp>
          <p:nvCxnSpPr>
            <p:cNvPr id="28" name="直線​​コネクタ(S)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平行四辺形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sp>
        <p:nvSpPr>
          <p:cNvPr id="36" name="平行四辺形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7" name="テキスト プレースホルダー 4" title="サブタイトル">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latin typeface="Meiryo UI" panose="020B0604030504040204" pitchFamily="50" charset="-128"/>
                <a:ea typeface="Meiryo UI" panose="020B0604030504040204" pitchFamily="50" charset="-128"/>
              </a:defRPr>
            </a:lvl1pPr>
            <a:lvl2pPr marL="457200" indent="0">
              <a:buNone/>
              <a:defRPr/>
            </a:lvl2pPr>
          </a:lstStyle>
          <a:p>
            <a:pPr lvl="0" rtl="0"/>
            <a:r>
              <a:rPr lang="ja-JP" altLang="en-US" noProof="0" dirty="0"/>
              <a:t>クリックしてサブタイトル スタイルを編集</a:t>
            </a:r>
          </a:p>
        </p:txBody>
      </p:sp>
      <p:sp>
        <p:nvSpPr>
          <p:cNvPr id="2" name="フッター プレースホルダー 1">
            <a:extLst>
              <a:ext uri="{FF2B5EF4-FFF2-40B4-BE49-F238E27FC236}">
                <a16:creationId xmlns:a16="http://schemas.microsoft.com/office/drawing/2014/main" id="{5750A33E-CEFE-4D43-9554-513B01B1D3D9}"/>
              </a:ext>
            </a:extLst>
          </p:cNvPr>
          <p:cNvSpPr>
            <a:spLocks noGrp="1"/>
          </p:cNvSpPr>
          <p:nvPr>
            <p:ph type="ftr" sz="quarter" idx="17"/>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3" name="スライド番号プレースホルダー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rtlCol="0"/>
          <a:lstStyle>
            <a:lvl1pPr>
              <a:defRPr>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
        <p:nvSpPr>
          <p:cNvPr id="17" name="タイトル 1" title="タイトル​​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 </a:t>
            </a:r>
          </a:p>
        </p:txBody>
      </p:sp>
    </p:spTree>
    <p:extLst>
      <p:ext uri="{BB962C8B-B14F-4D97-AF65-F5344CB8AC3E}">
        <p14:creationId xmlns:p14="http://schemas.microsoft.com/office/powerpoint/2010/main" val="341506091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大きな写真">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5" name="図プレースホルダー 31" title="画像">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rtlCol="0" anchor="ctr"/>
          <a:lstStyle>
            <a:lvl1pPr marL="0" indent="0" algn="ctr">
              <a:buNone/>
              <a:defRPr sz="1100" i="0">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ここにイメージを挿入するか、ドラッグ アンド ドロップする</a:t>
            </a:r>
          </a:p>
        </p:txBody>
      </p:sp>
      <p:cxnSp>
        <p:nvCxnSpPr>
          <p:cNvPr id="6" name="直線​​コネクタ(S)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タイトル 1" title="タイトル​​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rtlCol="0" anchor="ctr">
            <a:normAutofit/>
          </a:bodyPr>
          <a:lstStyle>
            <a:lvl1pPr>
              <a:defRPr sz="3600" b="1" i="0">
                <a:solidFill>
                  <a:schemeClr val="tx1"/>
                </a:solidFill>
                <a:latin typeface="Meiryo UI" panose="020B0604030504040204" pitchFamily="50" charset="-128"/>
                <a:ea typeface="Meiryo UI" panose="020B0604030504040204" pitchFamily="50" charset="-128"/>
              </a:defRPr>
            </a:lvl1pPr>
          </a:lstStyle>
          <a:p>
            <a:pPr rtl="0"/>
            <a:r>
              <a:rPr lang="ja-JP" altLang="en-US" noProof="0" dirty="0"/>
              <a:t>キャプションをここに追加</a:t>
            </a:r>
          </a:p>
        </p:txBody>
      </p:sp>
    </p:spTree>
    <p:extLst>
      <p:ext uri="{BB962C8B-B14F-4D97-AF65-F5344CB8AC3E}">
        <p14:creationId xmlns:p14="http://schemas.microsoft.com/office/powerpoint/2010/main" val="42375767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ありがとうございました">
    <p:spTree>
      <p:nvGrpSpPr>
        <p:cNvPr id="1" name=""/>
        <p:cNvGrpSpPr/>
        <p:nvPr/>
      </p:nvGrpSpPr>
      <p:grpSpPr>
        <a:xfrm>
          <a:off x="0" y="0"/>
          <a:ext cx="0" cy="0"/>
          <a:chOff x="0" y="0"/>
          <a:chExt cx="0" cy="0"/>
        </a:xfrm>
      </p:grpSpPr>
      <p:sp>
        <p:nvSpPr>
          <p:cNvPr id="9" name="テキスト プレースホルダー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rtlCol="0"/>
          <a:lstStyle>
            <a:lvl1pPr marL="0" indent="0">
              <a:buNone/>
              <a:defRPr sz="1800">
                <a:latin typeface="Meiryo UI" panose="020B0604030504040204" pitchFamily="50" charset="-128"/>
                <a:ea typeface="Meiryo UI" panose="020B0604030504040204" pitchFamily="50" charset="-128"/>
                <a:cs typeface="Meiryo UI" panose="020B0604030504040204" pitchFamily="50" charset="-128"/>
              </a:defRPr>
            </a:lvl1pPr>
          </a:lstStyle>
          <a:p>
            <a:pPr rtl="0"/>
            <a:r>
              <a:rPr lang="ja-JP" altLang="en-US" noProof="0" dirty="0"/>
              <a:t>名前</a:t>
            </a:r>
          </a:p>
        </p:txBody>
      </p:sp>
      <p:sp>
        <p:nvSpPr>
          <p:cNvPr id="10" name="テキスト プレースホルダー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rtlCol="0"/>
          <a:lstStyle>
            <a:lvl1pPr marL="0" indent="0">
              <a:buNone/>
              <a:defRPr sz="1800">
                <a:latin typeface="Meiryo UI" panose="020B0604030504040204" pitchFamily="50" charset="-128"/>
                <a:ea typeface="Meiryo UI" panose="020B0604030504040204" pitchFamily="50" charset="-128"/>
                <a:cs typeface="Meiryo UI" panose="020B0604030504040204" pitchFamily="50" charset="-128"/>
              </a:defRPr>
            </a:lvl1pPr>
          </a:lstStyle>
          <a:p>
            <a:pPr rtl="0"/>
            <a:r>
              <a:rPr lang="ja-JP" altLang="en-US" noProof="0" dirty="0"/>
              <a:t>電話番号</a:t>
            </a:r>
          </a:p>
        </p:txBody>
      </p:sp>
      <p:sp>
        <p:nvSpPr>
          <p:cNvPr id="11" name="テキスト プレースホルダー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rtlCol="0"/>
          <a:lstStyle>
            <a:lvl1pPr marL="0" indent="0">
              <a:buNone/>
              <a:defRPr sz="1800">
                <a:latin typeface="Meiryo UI" panose="020B0604030504040204" pitchFamily="50" charset="-128"/>
                <a:ea typeface="Meiryo UI" panose="020B0604030504040204" pitchFamily="50" charset="-128"/>
                <a:cs typeface="Meiryo UI" panose="020B0604030504040204" pitchFamily="50" charset="-128"/>
              </a:defRPr>
            </a:lvl1pPr>
          </a:lstStyle>
          <a:p>
            <a:pPr rtl="0"/>
            <a:r>
              <a:rPr lang="ja-JP" altLang="en-US" noProof="0" dirty="0"/>
              <a:t>メール アドレス​​ </a:t>
            </a:r>
          </a:p>
        </p:txBody>
      </p:sp>
      <p:sp>
        <p:nvSpPr>
          <p:cNvPr id="13" name="テキスト プレースホルダー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rtlCol="0"/>
          <a:lstStyle>
            <a:lvl1pPr marL="0" indent="0">
              <a:buNone/>
              <a:defRPr sz="1800">
                <a:latin typeface="Meiryo UI" panose="020B0604030504040204" pitchFamily="50" charset="-128"/>
                <a:ea typeface="Meiryo UI" panose="020B0604030504040204" pitchFamily="50" charset="-128"/>
                <a:cs typeface="Meiryo UI" panose="020B0604030504040204" pitchFamily="50" charset="-128"/>
              </a:defRPr>
            </a:lvl1pPr>
          </a:lstStyle>
          <a:p>
            <a:pPr rtl="0"/>
            <a:r>
              <a:rPr lang="ja-JP" altLang="en-US" noProof="0" dirty="0"/>
              <a:t>会社の </a:t>
            </a:r>
            <a:r>
              <a:rPr lang="en-US" altLang="ja-JP" noProof="0" dirty="0"/>
              <a:t>Web </a:t>
            </a:r>
            <a:r>
              <a:rPr lang="ja-JP" altLang="en-US" noProof="0" dirty="0"/>
              <a:t>サイト</a:t>
            </a:r>
          </a:p>
        </p:txBody>
      </p:sp>
      <p:sp>
        <p:nvSpPr>
          <p:cNvPr id="14" name="図形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ja-JP" altLang="en-US" noProof="0" dirty="0">
              <a:latin typeface="Meiryo UI" panose="020B0604030504040204" pitchFamily="50" charset="-128"/>
              <a:ea typeface="Meiryo UI" panose="020B0604030504040204" pitchFamily="50" charset="-128"/>
            </a:endParaRPr>
          </a:p>
        </p:txBody>
      </p:sp>
      <p:sp>
        <p:nvSpPr>
          <p:cNvPr id="2" name="タイトル 1" title="タイトル​​">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rtlCol="0" anchor="b">
            <a:normAutofit/>
          </a:bodyPr>
          <a:lstStyle>
            <a:lvl1pPr algn="l">
              <a:defRPr sz="4300" b="1">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
        <p:nvSpPr>
          <p:cNvPr id="15" name="図形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ja-JP" altLang="en-US" noProof="0" dirty="0">
              <a:latin typeface="Meiryo UI" panose="020B0604030504040204" pitchFamily="50" charset="-128"/>
              <a:ea typeface="Meiryo UI" panose="020B0604030504040204" pitchFamily="50" charset="-128"/>
            </a:endParaRPr>
          </a:p>
        </p:txBody>
      </p:sp>
      <p:sp>
        <p:nvSpPr>
          <p:cNvPr id="19" name="図形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ja-JP" altLang="en-US" noProof="0" dirty="0">
              <a:latin typeface="Meiryo UI" panose="020B0604030504040204" pitchFamily="50" charset="-128"/>
              <a:ea typeface="Meiryo UI" panose="020B0604030504040204" pitchFamily="50" charset="-128"/>
            </a:endParaRPr>
          </a:p>
        </p:txBody>
      </p:sp>
      <p:sp>
        <p:nvSpPr>
          <p:cNvPr id="20" name="図形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ja-JP" altLang="en-US" noProof="0" dirty="0">
              <a:latin typeface="Meiryo UI" panose="020B0604030504040204" pitchFamily="50" charset="-128"/>
              <a:ea typeface="Meiryo UI" panose="020B0604030504040204" pitchFamily="50" charset="-128"/>
            </a:endParaRPr>
          </a:p>
        </p:txBody>
      </p:sp>
      <p:sp>
        <p:nvSpPr>
          <p:cNvPr id="21" name="直角三角形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22" name="直線​​コネクタ(S)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直線​​コネクタ(S)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図プレースホルダー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latin typeface="Meiryo UI" panose="020B0604030504040204" pitchFamily="50" charset="-128"/>
                <a:ea typeface="Meiryo UI" panose="020B0604030504040204" pitchFamily="50" charset="-128"/>
              </a:defRPr>
            </a:lvl1pPr>
          </a:lstStyle>
          <a:p>
            <a:pPr rtl="0"/>
            <a:r>
              <a:rPr lang="ja-JP" altLang="en-US" noProof="0" smtClean="0"/>
              <a:t>図を追加</a:t>
            </a:r>
            <a:endParaRPr lang="ja-JP" altLang="en-US" noProof="0" dirty="0"/>
          </a:p>
        </p:txBody>
      </p:sp>
    </p:spTree>
    <p:extLst>
      <p:ext uri="{BB962C8B-B14F-4D97-AF65-F5344CB8AC3E}">
        <p14:creationId xmlns:p14="http://schemas.microsoft.com/office/powerpoint/2010/main" val="3839051282"/>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6" name="スライド番号プレースホルダー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latin typeface="Meiryo UI" panose="020B0604030504040204" pitchFamily="50" charset="-128"/>
                <a:ea typeface="Meiryo UI" panose="020B0604030504040204" pitchFamily="50" charset="-128"/>
              </a:defRPr>
            </a:lvl1pPr>
          </a:lstStyle>
          <a:p>
            <a:fld id="{8699F50C-BE38-4BD0-BA84-9B090E1F2B9B}" type="slidenum">
              <a:rPr lang="en-US" altLang="ja-JP" smtClean="0"/>
              <a:pPr/>
              <a:t>‹#›</a:t>
            </a:fld>
            <a:endParaRPr lang="ja-JP" altLang="en-US" dirty="0"/>
          </a:p>
        </p:txBody>
      </p:sp>
      <p:sp>
        <p:nvSpPr>
          <p:cNvPr id="9" name="タイトル プレースホルダー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pPr rtl="0"/>
            <a:r>
              <a:rPr lang="ja-JP" altLang="en-US" noProof="0" dirty="0"/>
              <a:t>マスター タイトルの書式設定</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kumimoji="1" lang="en-IN" sz="4400" b="1" kern="1200">
          <a:solidFill>
            <a:schemeClr val="accent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kumimoji="1"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プレースホルダー 16" title="建物の画像">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3"/>
          <a:srcRect l="20784" r="20784"/>
          <a:stretch>
            <a:fillRect/>
          </a:stretch>
        </p:blipFill>
        <p:spPr/>
      </p:pic>
      <p:sp>
        <p:nvSpPr>
          <p:cNvPr id="18" name="六角形 17" descr="画像アクセントの中心に濃い単色の六角形">
            <a:extLst>
              <a:ext uri="{FF2B5EF4-FFF2-40B4-BE49-F238E27FC236}">
                <a16:creationId xmlns:a16="http://schemas.microsoft.com/office/drawing/2014/main" id="{0E6B042D-E9CB-40E0-AAE9-6AD11F53E044}"/>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grpSp>
        <p:nvGrpSpPr>
          <p:cNvPr id="19" name="グループ 18" descr="会社の名前とロゴ、情報のグループ&#10;">
            <a:extLst>
              <a:ext uri="{FF2B5EF4-FFF2-40B4-BE49-F238E27FC236}">
                <a16:creationId xmlns:a16="http://schemas.microsoft.com/office/drawing/2014/main" id="{5B07AEC6-55AE-4E18-BEEA-A226E87C7897}"/>
              </a:ext>
            </a:extLst>
          </p:cNvPr>
          <p:cNvGrpSpPr/>
          <p:nvPr/>
        </p:nvGrpSpPr>
        <p:grpSpPr>
          <a:xfrm>
            <a:off x="3048324" y="2855631"/>
            <a:ext cx="1698670" cy="1161857"/>
            <a:chOff x="3048324" y="2902286"/>
            <a:chExt cx="1698670" cy="1161857"/>
          </a:xfrm>
        </p:grpSpPr>
        <p:sp>
          <p:nvSpPr>
            <p:cNvPr id="20" name="テキスト ボックス 19">
              <a:extLst>
                <a:ext uri="{FF2B5EF4-FFF2-40B4-BE49-F238E27FC236}">
                  <a16:creationId xmlns:a16="http://schemas.microsoft.com/office/drawing/2014/main" id="{94DF2E04-7632-4FED-B0BF-8FB243D982A3}"/>
                </a:ext>
              </a:extLst>
            </p:cNvPr>
            <p:cNvSpPr txBox="1"/>
            <p:nvPr/>
          </p:nvSpPr>
          <p:spPr>
            <a:xfrm>
              <a:off x="3238428" y="2902286"/>
              <a:ext cx="1277914" cy="1015663"/>
            </a:xfrm>
            <a:prstGeom prst="rect">
              <a:avLst/>
            </a:prstGeom>
            <a:noFill/>
          </p:spPr>
          <p:txBody>
            <a:bodyPr wrap="none" rtlCol="0">
              <a:spAutoFit/>
            </a:bodyPr>
            <a:lstStyle/>
            <a:p>
              <a:pPr rtl="0"/>
              <a:r>
                <a:rPr lang="en-US" altLang="ja-JP" sz="6000" b="1" dirty="0" smtClean="0">
                  <a:solidFill>
                    <a:schemeClr val="bg1"/>
                  </a:solidFill>
                  <a:latin typeface="Meiryo UI" panose="020B0604030504040204" pitchFamily="50" charset="-128"/>
                  <a:ea typeface="Meiryo UI" panose="020B0604030504040204" pitchFamily="50" charset="-128"/>
                </a:rPr>
                <a:t>K7</a:t>
              </a:r>
              <a:endParaRPr lang="en-US" altLang="ja-JP" sz="6000" b="1" dirty="0">
                <a:solidFill>
                  <a:schemeClr val="bg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C9A1C71-347B-44A9-88B4-692D9731582D}"/>
                </a:ext>
              </a:extLst>
            </p:cNvPr>
            <p:cNvSpPr txBox="1"/>
            <p:nvPr/>
          </p:nvSpPr>
          <p:spPr>
            <a:xfrm>
              <a:off x="3048324" y="3771755"/>
              <a:ext cx="1698670" cy="292388"/>
            </a:xfrm>
            <a:prstGeom prst="rect">
              <a:avLst/>
            </a:prstGeom>
            <a:noFill/>
          </p:spPr>
          <p:txBody>
            <a:bodyPr wrap="none" rtlCol="0">
              <a:spAutoFit/>
            </a:bodyPr>
            <a:lstStyle/>
            <a:p>
              <a:pPr rtl="0"/>
              <a:r>
                <a:rPr lang="en-US" altLang="ja-JP" sz="1300" dirty="0" smtClean="0">
                  <a:solidFill>
                    <a:schemeClr val="bg1"/>
                  </a:solidFill>
                  <a:latin typeface="Meiryo UI" panose="020B0604030504040204" pitchFamily="50" charset="-128"/>
                  <a:ea typeface="Meiryo UI" panose="020B0604030504040204" pitchFamily="50" charset="-128"/>
                  <a:cs typeface="Calibri Light" panose="020F0302020204030204" pitchFamily="34" charset="0"/>
                </a:rPr>
                <a:t>Elementary School</a:t>
              </a:r>
              <a:endParaRPr lang="en-US" altLang="ja-JP" sz="1300" dirty="0">
                <a:solidFill>
                  <a:schemeClr val="bg1"/>
                </a:solidFill>
                <a:latin typeface="Meiryo UI" panose="020B0604030504040204" pitchFamily="50" charset="-128"/>
                <a:ea typeface="Meiryo UI" panose="020B0604030504040204" pitchFamily="50" charset="-128"/>
                <a:cs typeface="Calibri Light" panose="020F0302020204030204" pitchFamily="34" charset="0"/>
              </a:endParaRPr>
            </a:p>
          </p:txBody>
        </p:sp>
      </p:grpSp>
      <p:sp>
        <p:nvSpPr>
          <p:cNvPr id="2" name="タイトル 1">
            <a:extLst>
              <a:ext uri="{FF2B5EF4-FFF2-40B4-BE49-F238E27FC236}">
                <a16:creationId xmlns:a16="http://schemas.microsoft.com/office/drawing/2014/main" id="{3D638ACE-163E-40EB-A458-E794C67EA2A6}"/>
              </a:ext>
            </a:extLst>
          </p:cNvPr>
          <p:cNvSpPr>
            <a:spLocks noGrp="1"/>
          </p:cNvSpPr>
          <p:nvPr>
            <p:ph type="ctrTitle"/>
          </p:nvPr>
        </p:nvSpPr>
        <p:spPr>
          <a:xfrm>
            <a:off x="6375721" y="2006084"/>
            <a:ext cx="4853573" cy="1616252"/>
          </a:xfrm>
        </p:spPr>
        <p:txBody>
          <a:bodyPr rtlCol="0"/>
          <a:lstStyle/>
          <a:p>
            <a:pPr rtl="0"/>
            <a:r>
              <a:rPr lang="ja-JP" altLang="en-US" dirty="0" smtClean="0">
                <a:latin typeface="Meiryo UI" panose="020B0604030504040204" pitchFamily="50" charset="-128"/>
                <a:ea typeface="Meiryo UI" panose="020B0604030504040204" pitchFamily="50" charset="-128"/>
              </a:rPr>
              <a:t>令和</a:t>
            </a:r>
            <a:r>
              <a:rPr lang="en-US" altLang="ja-JP" dirty="0" smtClean="0">
                <a:latin typeface="Meiryo UI" panose="020B0604030504040204" pitchFamily="50" charset="-128"/>
                <a:ea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rPr>
              <a:t>年度</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学校評価の分析</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8069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E3E5EE03-FBF6-46F5-8085-716AC6CE1C8C}"/>
              </a:ext>
            </a:extLst>
          </p:cNvPr>
          <p:cNvSpPr>
            <a:spLocks noGrp="1"/>
          </p:cNvSpPr>
          <p:nvPr>
            <p:ph type="title"/>
          </p:nvPr>
        </p:nvSpPr>
        <p:spPr/>
        <p:txBody>
          <a:bodyPr rtlCol="0"/>
          <a:lstStyle/>
          <a:p>
            <a:pPr rtl="0"/>
            <a:r>
              <a:rPr lang="ja-JP" altLang="en-US" dirty="0" smtClean="0"/>
              <a:t>④学校の取り組み</a:t>
            </a:r>
            <a:r>
              <a:rPr lang="ja-JP" altLang="en-US" dirty="0" smtClean="0">
                <a:latin typeface="Meiryo UI" panose="020B0604030504040204" pitchFamily="50" charset="-128"/>
                <a:ea typeface="Meiryo UI" panose="020B0604030504040204" pitchFamily="50" charset="-128"/>
              </a:rPr>
              <a:t>について</a:t>
            </a:r>
            <a:endParaRPr lang="ja-JP" altLang="en-US" dirty="0">
              <a:latin typeface="Meiryo UI" panose="020B0604030504040204" pitchFamily="50" charset="-128"/>
              <a:ea typeface="Meiryo UI" panose="020B0604030504040204" pitchFamily="50" charset="-128"/>
            </a:endParaRPr>
          </a:p>
        </p:txBody>
      </p:sp>
      <p:sp>
        <p:nvSpPr>
          <p:cNvPr id="21" name="スライド番号プレースホルダー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ja-JP" smtClean="0">
                <a:latin typeface="Meiryo UI" panose="020B0604030504040204" pitchFamily="50" charset="-128"/>
                <a:ea typeface="Meiryo UI" panose="020B0604030504040204" pitchFamily="50" charset="-128"/>
              </a:rPr>
              <a:pPr rtl="0"/>
              <a:t>10</a:t>
            </a:fld>
            <a:endParaRPr lang="ja-JP" altLang="en-US" dirty="0">
              <a:latin typeface="Meiryo UI" panose="020B0604030504040204" pitchFamily="50" charset="-128"/>
              <a:ea typeface="Meiryo UI" panose="020B0604030504040204" pitchFamily="50" charset="-128"/>
            </a:endParaRPr>
          </a:p>
        </p:txBody>
      </p:sp>
      <p:sp>
        <p:nvSpPr>
          <p:cNvPr id="6" name="角丸四角形吹き出し 5"/>
          <p:cNvSpPr/>
          <p:nvPr/>
        </p:nvSpPr>
        <p:spPr>
          <a:xfrm>
            <a:off x="497979" y="1463041"/>
            <a:ext cx="3645641" cy="1658982"/>
          </a:xfrm>
          <a:prstGeom prst="wedgeRoundRectCallout">
            <a:avLst>
              <a:gd name="adj1" fmla="val -9263"/>
              <a:gd name="adj2" fmla="val 6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常にどうしたらよいのかを考え，学校改革が進んでいると思います。（毎年クラス替えの実施を次年度から行うなど）</a:t>
            </a:r>
          </a:p>
        </p:txBody>
      </p:sp>
      <p:sp>
        <p:nvSpPr>
          <p:cNvPr id="22" name="角丸四角形吹き出し 21"/>
          <p:cNvSpPr/>
          <p:nvPr/>
        </p:nvSpPr>
        <p:spPr>
          <a:xfrm>
            <a:off x="5887074" y="1380543"/>
            <a:ext cx="4341144" cy="2023101"/>
          </a:xfrm>
          <a:prstGeom prst="wedgeRoundRectCallout">
            <a:avLst>
              <a:gd name="adj1" fmla="val -40303"/>
              <a:gd name="adj2" fmla="val 674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u="sng" dirty="0">
                <a:solidFill>
                  <a:srgbClr val="FF0000"/>
                </a:solidFill>
              </a:rPr>
              <a:t>スポーツフェスティバルの外部委託や</a:t>
            </a:r>
            <a:r>
              <a:rPr kumimoji="1" lang="en-US" altLang="ja-JP" sz="1600" b="1" u="sng" dirty="0">
                <a:solidFill>
                  <a:srgbClr val="FF0000"/>
                </a:solidFill>
              </a:rPr>
              <a:t>PTA</a:t>
            </a:r>
            <a:r>
              <a:rPr kumimoji="1" lang="ja-JP" altLang="en-US" sz="1600" b="1" u="sng" dirty="0">
                <a:solidFill>
                  <a:srgbClr val="FF0000"/>
                </a:solidFill>
              </a:rPr>
              <a:t>のボランティア化等，先生や保護者の負担を減らし</a:t>
            </a:r>
            <a:r>
              <a:rPr kumimoji="1" lang="ja-JP" altLang="en-US" sz="1600" b="1" dirty="0"/>
              <a:t>，子どもへの教育やコミュニケーションにソースを裂けるようにできていっているのが良いと思う</a:t>
            </a:r>
            <a:r>
              <a:rPr kumimoji="1" lang="ja-JP" altLang="en-US" sz="1600" b="1" dirty="0" smtClean="0"/>
              <a:t>。</a:t>
            </a:r>
            <a:endParaRPr kumimoji="1" lang="ja-JP" altLang="en-US" sz="1400" b="1" dirty="0"/>
          </a:p>
        </p:txBody>
      </p:sp>
      <p:sp>
        <p:nvSpPr>
          <p:cNvPr id="23" name="角丸四角形吹き出し 22"/>
          <p:cNvSpPr/>
          <p:nvPr/>
        </p:nvSpPr>
        <p:spPr>
          <a:xfrm>
            <a:off x="807689" y="3601898"/>
            <a:ext cx="3335931" cy="1414239"/>
          </a:xfrm>
          <a:prstGeom prst="wedgeRoundRectCallout">
            <a:avLst>
              <a:gd name="adj1" fmla="val -9263"/>
              <a:gd name="adj2" fmla="val 6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t>PTA</a:t>
            </a:r>
            <a:r>
              <a:rPr kumimoji="1" lang="ja-JP" altLang="en-US" sz="1600" b="1" dirty="0"/>
              <a:t>が任意になり保護者への負担が軽減されていることは大変ありがたく感じます</a:t>
            </a:r>
            <a:r>
              <a:rPr kumimoji="1" lang="ja-JP" altLang="en-US" sz="1600" b="1" dirty="0" smtClean="0"/>
              <a:t>。</a:t>
            </a:r>
          </a:p>
        </p:txBody>
      </p:sp>
      <p:sp>
        <p:nvSpPr>
          <p:cNvPr id="24" name="角丸四角形吹き出し 23"/>
          <p:cNvSpPr/>
          <p:nvPr/>
        </p:nvSpPr>
        <p:spPr>
          <a:xfrm>
            <a:off x="6693081" y="3864835"/>
            <a:ext cx="4317638" cy="2302603"/>
          </a:xfrm>
          <a:prstGeom prst="wedgeRoundRectCallout">
            <a:avLst>
              <a:gd name="adj1" fmla="val 2805"/>
              <a:gd name="adj2" fmla="val 591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t>学校が，様々な時代の変化に対応するために新しい取り組み，チャレンジを積極的にして頂いていることは高く評価したいと思います。新しいことをやる以上，一度の失敗は大いに許容すべきだと思います。たとえうまくいかなくても，振り返り，評価し，次のアクションに繋げていってほしいと思います</a:t>
            </a:r>
            <a:r>
              <a:rPr kumimoji="1" lang="ja-JP" altLang="en-US" sz="1400" b="1" dirty="0" smtClean="0"/>
              <a:t>。</a:t>
            </a:r>
            <a:endParaRPr kumimoji="1" lang="ja-JP" altLang="en-US" sz="1600" b="1" dirty="0"/>
          </a:p>
        </p:txBody>
      </p:sp>
      <p:pic>
        <p:nvPicPr>
          <p:cNvPr id="2" name="図 1"/>
          <p:cNvPicPr>
            <a:picLocks noChangeAspect="1"/>
          </p:cNvPicPr>
          <p:nvPr/>
        </p:nvPicPr>
        <p:blipFill>
          <a:blip r:embed="rId3"/>
          <a:stretch>
            <a:fillRect/>
          </a:stretch>
        </p:blipFill>
        <p:spPr>
          <a:xfrm>
            <a:off x="3618700" y="5016136"/>
            <a:ext cx="2773936" cy="1737360"/>
          </a:xfrm>
          <a:prstGeom prst="rect">
            <a:avLst/>
          </a:prstGeom>
        </p:spPr>
      </p:pic>
    </p:spTree>
    <p:extLst>
      <p:ext uri="{BB962C8B-B14F-4D97-AF65-F5344CB8AC3E}">
        <p14:creationId xmlns:p14="http://schemas.microsoft.com/office/powerpoint/2010/main" val="1041988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title="建物の画像">
            <a:extLst>
              <a:ext uri="{FF2B5EF4-FFF2-40B4-BE49-F238E27FC236}">
                <a16:creationId xmlns:a16="http://schemas.microsoft.com/office/drawing/2014/main" id="{2D599535-C841-457B-BE92-EECA801ED768}"/>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Lst>
          </a:blip>
          <a:srcRect l="20784" r="20784"/>
          <a:stretch>
            <a:fillRect/>
          </a:stretch>
        </p:blipFill>
        <p:spPr/>
      </p:pic>
      <p:sp>
        <p:nvSpPr>
          <p:cNvPr id="10" name="六角形 9" descr="画像アクセントの中心に濃い単色の六角形">
            <a:extLst>
              <a:ext uri="{FF2B5EF4-FFF2-40B4-BE49-F238E27FC236}">
                <a16:creationId xmlns:a16="http://schemas.microsoft.com/office/drawing/2014/main" id="{84367257-921F-4C31-9DD7-8B0616248FDF}"/>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grpSp>
        <p:nvGrpSpPr>
          <p:cNvPr id="6" name="グループ 5" descr="会社の頭文字と名前、グループ化されたブロック">
            <a:extLst>
              <a:ext uri="{FF2B5EF4-FFF2-40B4-BE49-F238E27FC236}">
                <a16:creationId xmlns:a16="http://schemas.microsoft.com/office/drawing/2014/main" id="{91C1EA1C-1F3E-4109-905A-96F1DC0515BC}"/>
              </a:ext>
            </a:extLst>
          </p:cNvPr>
          <p:cNvGrpSpPr/>
          <p:nvPr/>
        </p:nvGrpSpPr>
        <p:grpSpPr>
          <a:xfrm>
            <a:off x="2813804" y="2855631"/>
            <a:ext cx="1702538" cy="1103363"/>
            <a:chOff x="2813804" y="2902286"/>
            <a:chExt cx="1702538" cy="1103363"/>
          </a:xfrm>
        </p:grpSpPr>
        <p:sp>
          <p:nvSpPr>
            <p:cNvPr id="7" name="テキスト ボックス 6">
              <a:extLst>
                <a:ext uri="{FF2B5EF4-FFF2-40B4-BE49-F238E27FC236}">
                  <a16:creationId xmlns:a16="http://schemas.microsoft.com/office/drawing/2014/main" id="{4835BE9C-E4C1-41B7-ACD8-7ABEC8DF5F24}"/>
                </a:ext>
              </a:extLst>
            </p:cNvPr>
            <p:cNvSpPr txBox="1"/>
            <p:nvPr/>
          </p:nvSpPr>
          <p:spPr>
            <a:xfrm>
              <a:off x="3238428" y="2902286"/>
              <a:ext cx="1277914" cy="1015663"/>
            </a:xfrm>
            <a:prstGeom prst="rect">
              <a:avLst/>
            </a:prstGeom>
            <a:noFill/>
          </p:spPr>
          <p:txBody>
            <a:bodyPr wrap="none" rtlCol="0">
              <a:spAutoFit/>
            </a:bodyPr>
            <a:lstStyle/>
            <a:p>
              <a:pPr rtl="0"/>
              <a:r>
                <a:rPr lang="en-US" altLang="ja-JP" sz="6000" b="1" dirty="0" smtClean="0">
                  <a:latin typeface="Meiryo UI" panose="020B0604030504040204" pitchFamily="50" charset="-128"/>
                  <a:ea typeface="Meiryo UI" panose="020B0604030504040204" pitchFamily="50" charset="-128"/>
                </a:rPr>
                <a:t>K7</a:t>
              </a:r>
              <a:endParaRPr lang="en-US" altLang="ja-JP" sz="60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64052DBB-CC72-4F59-92CE-00AB25EFF3F6}"/>
                </a:ext>
              </a:extLst>
            </p:cNvPr>
            <p:cNvSpPr txBox="1"/>
            <p:nvPr/>
          </p:nvSpPr>
          <p:spPr>
            <a:xfrm>
              <a:off x="2813804" y="3713261"/>
              <a:ext cx="184731" cy="292388"/>
            </a:xfrm>
            <a:prstGeom prst="rect">
              <a:avLst/>
            </a:prstGeom>
            <a:noFill/>
          </p:spPr>
          <p:txBody>
            <a:bodyPr wrap="none" rtlCol="0">
              <a:spAutoFit/>
            </a:bodyPr>
            <a:lstStyle/>
            <a:p>
              <a:pPr rtl="0"/>
              <a:endParaRPr lang="en-US" altLang="ja-JP" sz="1300" dirty="0">
                <a:latin typeface="Meiryo UI" panose="020B0604030504040204" pitchFamily="50" charset="-128"/>
                <a:ea typeface="Meiryo UI" panose="020B0604030504040204" pitchFamily="50" charset="-128"/>
                <a:cs typeface="Calibri Light" panose="020F0302020204030204" pitchFamily="34" charset="0"/>
              </a:endParaRPr>
            </a:p>
          </p:txBody>
        </p:sp>
      </p:grpSp>
      <p:sp>
        <p:nvSpPr>
          <p:cNvPr id="4" name="タイトル 3">
            <a:extLst>
              <a:ext uri="{FF2B5EF4-FFF2-40B4-BE49-F238E27FC236}">
                <a16:creationId xmlns:a16="http://schemas.microsoft.com/office/drawing/2014/main" id="{291CA16A-993E-43BA-BDDC-9E427CF951B2}"/>
              </a:ext>
            </a:extLst>
          </p:cNvPr>
          <p:cNvSpPr>
            <a:spLocks noGrp="1"/>
          </p:cNvSpPr>
          <p:nvPr>
            <p:ph type="title"/>
          </p:nvPr>
        </p:nvSpPr>
        <p:spPr/>
        <p:txBody>
          <a:bodyPr rtlCol="0"/>
          <a:lstStyle/>
          <a:p>
            <a:pPr rtl="0"/>
            <a:r>
              <a:rPr lang="ja-JP" altLang="en-US" dirty="0" smtClean="0">
                <a:latin typeface="Meiryo UI" panose="020B0604030504040204" pitchFamily="50" charset="-128"/>
                <a:ea typeface="Meiryo UI" panose="020B0604030504040204" pitchFamily="50" charset="-128"/>
              </a:rPr>
              <a:t>自由記述欄より</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en-US" altLang="ja-JP" dirty="0" smtClean="0"/>
              <a:t>【</a:t>
            </a:r>
            <a:r>
              <a:rPr lang="ja-JP" altLang="en-US" dirty="0"/>
              <a:t>課題</a:t>
            </a:r>
            <a:r>
              <a:rPr lang="ja-JP" altLang="en-US" dirty="0" smtClean="0"/>
              <a:t>編</a:t>
            </a:r>
            <a:r>
              <a:rPr lang="en-US" altLang="ja-JP" dirty="0" smtClean="0"/>
              <a:t>】</a:t>
            </a:r>
            <a:endParaRPr lang="ja-JP" altLang="en-US" dirty="0">
              <a:latin typeface="Meiryo UI" panose="020B0604030504040204" pitchFamily="50" charset="-128"/>
              <a:ea typeface="Meiryo UI" panose="020B0604030504040204" pitchFamily="50" charset="-128"/>
            </a:endParaRPr>
          </a:p>
        </p:txBody>
      </p:sp>
      <p:sp>
        <p:nvSpPr>
          <p:cNvPr id="2" name="正方形/長方形 1"/>
          <p:cNvSpPr/>
          <p:nvPr/>
        </p:nvSpPr>
        <p:spPr>
          <a:xfrm>
            <a:off x="2996528" y="3743248"/>
            <a:ext cx="1929759" cy="369332"/>
          </a:xfrm>
          <a:prstGeom prst="rect">
            <a:avLst/>
          </a:prstGeom>
        </p:spPr>
        <p:txBody>
          <a:bodyPr wrap="none">
            <a:spAutoFit/>
          </a:bodyPr>
          <a:lstStyle/>
          <a:p>
            <a:r>
              <a:rPr lang="en-US" altLang="ja-JP" dirty="0"/>
              <a:t>Elementary School</a:t>
            </a:r>
          </a:p>
        </p:txBody>
      </p:sp>
    </p:spTree>
    <p:extLst>
      <p:ext uri="{BB962C8B-B14F-4D97-AF65-F5344CB8AC3E}">
        <p14:creationId xmlns:p14="http://schemas.microsoft.com/office/powerpoint/2010/main" val="1728713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E3E5EE03-FBF6-46F5-8085-716AC6CE1C8C}"/>
              </a:ext>
            </a:extLst>
          </p:cNvPr>
          <p:cNvSpPr>
            <a:spLocks noGrp="1"/>
          </p:cNvSpPr>
          <p:nvPr>
            <p:ph type="title"/>
          </p:nvPr>
        </p:nvSpPr>
        <p:spPr/>
        <p:txBody>
          <a:bodyPr rtlCol="0"/>
          <a:lstStyle/>
          <a:p>
            <a:pPr rtl="0"/>
            <a:r>
              <a:rPr lang="ja-JP" altLang="en-US" dirty="0" smtClean="0"/>
              <a:t>①学習面</a:t>
            </a:r>
            <a:endParaRPr lang="ja-JP" altLang="en-US" dirty="0">
              <a:latin typeface="Meiryo UI" panose="020B0604030504040204" pitchFamily="50" charset="-128"/>
              <a:ea typeface="Meiryo UI" panose="020B0604030504040204" pitchFamily="50" charset="-128"/>
            </a:endParaRPr>
          </a:p>
        </p:txBody>
      </p:sp>
      <p:sp>
        <p:nvSpPr>
          <p:cNvPr id="21" name="スライド番号プレースホルダー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ja-JP" smtClean="0">
                <a:latin typeface="Meiryo UI" panose="020B0604030504040204" pitchFamily="50" charset="-128"/>
                <a:ea typeface="Meiryo UI" panose="020B0604030504040204" pitchFamily="50" charset="-128"/>
              </a:rPr>
              <a:pPr rtl="0"/>
              <a:t>12</a:t>
            </a:fld>
            <a:endParaRPr lang="ja-JP" altLang="en-US" dirty="0">
              <a:latin typeface="Meiryo UI" panose="020B0604030504040204" pitchFamily="50" charset="-128"/>
              <a:ea typeface="Meiryo UI" panose="020B0604030504040204" pitchFamily="50" charset="-128"/>
            </a:endParaRPr>
          </a:p>
        </p:txBody>
      </p:sp>
      <p:sp>
        <p:nvSpPr>
          <p:cNvPr id="6" name="角丸四角形吹き出し 5"/>
          <p:cNvSpPr/>
          <p:nvPr/>
        </p:nvSpPr>
        <p:spPr>
          <a:xfrm>
            <a:off x="807689" y="1416952"/>
            <a:ext cx="3645641" cy="1658982"/>
          </a:xfrm>
          <a:prstGeom prst="wedgeRoundRectCallout">
            <a:avLst>
              <a:gd name="adj1" fmla="val -9263"/>
              <a:gd name="adj2" fmla="val 6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クラスで宿題の量などが違うので，</a:t>
            </a:r>
            <a:r>
              <a:rPr kumimoji="1" lang="ja-JP" altLang="en-US" b="1" u="sng" dirty="0">
                <a:solidFill>
                  <a:srgbClr val="FF0000"/>
                </a:solidFill>
              </a:rPr>
              <a:t>差が出ないように</a:t>
            </a:r>
            <a:r>
              <a:rPr kumimoji="1" lang="ja-JP" altLang="en-US" b="1" dirty="0"/>
              <a:t>して欲しい。</a:t>
            </a:r>
          </a:p>
        </p:txBody>
      </p:sp>
      <p:sp>
        <p:nvSpPr>
          <p:cNvPr id="22" name="角丸四角形吹き出し 21"/>
          <p:cNvSpPr/>
          <p:nvPr/>
        </p:nvSpPr>
        <p:spPr>
          <a:xfrm>
            <a:off x="5887073" y="1497036"/>
            <a:ext cx="5007349" cy="2221355"/>
          </a:xfrm>
          <a:prstGeom prst="wedgeRoundRectCallout">
            <a:avLst>
              <a:gd name="adj1" fmla="val -40303"/>
              <a:gd name="adj2" fmla="val 674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t>体育館の改修，新校舎設置と工事が続きますが，子どもたちが遊んだり</a:t>
            </a:r>
            <a:r>
              <a:rPr kumimoji="1" lang="ja-JP" altLang="en-US" sz="1600" b="1" u="sng" dirty="0">
                <a:solidFill>
                  <a:srgbClr val="FF0000"/>
                </a:solidFill>
              </a:rPr>
              <a:t>体を動かしたりする機会を何とか確保</a:t>
            </a:r>
            <a:r>
              <a:rPr kumimoji="1" lang="ja-JP" altLang="en-US" sz="1600" b="1" dirty="0"/>
              <a:t>してください。運動場が狭くなるばかりか，持久走大会がなくなったり，運動会が見直されたり，ここ数年で体を動かす機会が確実に減っています。</a:t>
            </a:r>
          </a:p>
        </p:txBody>
      </p:sp>
      <p:sp>
        <p:nvSpPr>
          <p:cNvPr id="23" name="角丸四角形吹き出し 22"/>
          <p:cNvSpPr/>
          <p:nvPr/>
        </p:nvSpPr>
        <p:spPr>
          <a:xfrm>
            <a:off x="1524560" y="3704054"/>
            <a:ext cx="3645641" cy="1845313"/>
          </a:xfrm>
          <a:prstGeom prst="wedgeRoundRectCallout">
            <a:avLst>
              <a:gd name="adj1" fmla="val -9263"/>
              <a:gd name="adj2" fmla="val 6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t>パソコンを使うようになり，</a:t>
            </a:r>
            <a:r>
              <a:rPr kumimoji="1" lang="ja-JP" altLang="en-US" sz="1600" b="1" u="sng" dirty="0">
                <a:solidFill>
                  <a:srgbClr val="FF0000"/>
                </a:solidFill>
              </a:rPr>
              <a:t>書く事が減っている</a:t>
            </a:r>
            <a:r>
              <a:rPr kumimoji="1" lang="ja-JP" altLang="en-US" sz="1600" b="1" dirty="0"/>
              <a:t>ので，簡素化ばかりでは良くないと思う場面がある。もう少し字を書く事を取り入れて欲しい。</a:t>
            </a:r>
            <a:endParaRPr kumimoji="1" lang="ja-JP" altLang="en-US" sz="1600" b="1" dirty="0" smtClean="0"/>
          </a:p>
        </p:txBody>
      </p:sp>
      <p:pic>
        <p:nvPicPr>
          <p:cNvPr id="2" name="図 1"/>
          <p:cNvPicPr>
            <a:picLocks noChangeAspect="1"/>
          </p:cNvPicPr>
          <p:nvPr/>
        </p:nvPicPr>
        <p:blipFill>
          <a:blip r:embed="rId3"/>
          <a:stretch>
            <a:fillRect/>
          </a:stretch>
        </p:blipFill>
        <p:spPr>
          <a:xfrm>
            <a:off x="5734595" y="4560570"/>
            <a:ext cx="3292112" cy="1977594"/>
          </a:xfrm>
          <a:prstGeom prst="rect">
            <a:avLst/>
          </a:prstGeom>
        </p:spPr>
      </p:pic>
    </p:spTree>
    <p:extLst>
      <p:ext uri="{BB962C8B-B14F-4D97-AF65-F5344CB8AC3E}">
        <p14:creationId xmlns:p14="http://schemas.microsoft.com/office/powerpoint/2010/main" val="449606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E3E5EE03-FBF6-46F5-8085-716AC6CE1C8C}"/>
              </a:ext>
            </a:extLst>
          </p:cNvPr>
          <p:cNvSpPr>
            <a:spLocks noGrp="1"/>
          </p:cNvSpPr>
          <p:nvPr>
            <p:ph type="title"/>
          </p:nvPr>
        </p:nvSpPr>
        <p:spPr/>
        <p:txBody>
          <a:bodyPr rtlCol="0"/>
          <a:lstStyle/>
          <a:p>
            <a:pPr rtl="0"/>
            <a:r>
              <a:rPr lang="ja-JP" altLang="en-US" dirty="0" smtClean="0"/>
              <a:t>②施設面</a:t>
            </a:r>
            <a:endParaRPr lang="ja-JP" altLang="en-US" dirty="0">
              <a:latin typeface="Meiryo UI" panose="020B0604030504040204" pitchFamily="50" charset="-128"/>
              <a:ea typeface="Meiryo UI" panose="020B0604030504040204" pitchFamily="50" charset="-128"/>
            </a:endParaRPr>
          </a:p>
        </p:txBody>
      </p:sp>
      <p:sp>
        <p:nvSpPr>
          <p:cNvPr id="21" name="スライド番号プレースホルダー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ja-JP" smtClean="0">
                <a:latin typeface="Meiryo UI" panose="020B0604030504040204" pitchFamily="50" charset="-128"/>
                <a:ea typeface="Meiryo UI" panose="020B0604030504040204" pitchFamily="50" charset="-128"/>
              </a:rPr>
              <a:pPr rtl="0"/>
              <a:t>13</a:t>
            </a:fld>
            <a:endParaRPr lang="ja-JP" altLang="en-US" dirty="0">
              <a:latin typeface="Meiryo UI" panose="020B0604030504040204" pitchFamily="50" charset="-128"/>
              <a:ea typeface="Meiryo UI" panose="020B0604030504040204" pitchFamily="50" charset="-128"/>
            </a:endParaRPr>
          </a:p>
        </p:txBody>
      </p:sp>
      <p:sp>
        <p:nvSpPr>
          <p:cNvPr id="6" name="角丸四角形吹き出し 5"/>
          <p:cNvSpPr/>
          <p:nvPr/>
        </p:nvSpPr>
        <p:spPr>
          <a:xfrm>
            <a:off x="807689" y="1416952"/>
            <a:ext cx="4391328" cy="2149208"/>
          </a:xfrm>
          <a:prstGeom prst="wedgeRoundRectCallout">
            <a:avLst>
              <a:gd name="adj1" fmla="val -9263"/>
              <a:gd name="adj2" fmla="val 6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遊具を増やしたり，校庭を使う際の</a:t>
            </a:r>
            <a:r>
              <a:rPr kumimoji="1" lang="ja-JP" altLang="en-US" b="1" u="sng" dirty="0">
                <a:solidFill>
                  <a:srgbClr val="FF0000"/>
                </a:solidFill>
              </a:rPr>
              <a:t>ルール（決まった学年しか使用できない，ボール禁止，走ってはいけない日があるなど）を緩和</a:t>
            </a:r>
            <a:r>
              <a:rPr kumimoji="1" lang="ja-JP" altLang="en-US" b="1" dirty="0"/>
              <a:t>したら，子供達のストレスが減ってお友達との関係などにも良い影響があるのかなと感じます。</a:t>
            </a:r>
          </a:p>
        </p:txBody>
      </p:sp>
      <p:sp>
        <p:nvSpPr>
          <p:cNvPr id="22" name="角丸四角形吹き出し 21"/>
          <p:cNvSpPr/>
          <p:nvPr/>
        </p:nvSpPr>
        <p:spPr>
          <a:xfrm>
            <a:off x="6257108" y="1698170"/>
            <a:ext cx="4519748" cy="2176975"/>
          </a:xfrm>
          <a:prstGeom prst="wedgeRoundRectCallout">
            <a:avLst>
              <a:gd name="adj1" fmla="val -40303"/>
              <a:gd name="adj2" fmla="val 674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u="sng" dirty="0" smtClean="0">
                <a:solidFill>
                  <a:srgbClr val="FF0000"/>
                </a:solidFill>
              </a:rPr>
              <a:t>ひとクラス</a:t>
            </a:r>
            <a:r>
              <a:rPr kumimoji="1" lang="ja-JP" altLang="en-US" sz="1600" b="1" u="sng" dirty="0">
                <a:solidFill>
                  <a:srgbClr val="FF0000"/>
                </a:solidFill>
              </a:rPr>
              <a:t>の人数が多すぎて</a:t>
            </a:r>
            <a:r>
              <a:rPr kumimoji="1" lang="ja-JP" altLang="en-US" sz="1600" b="1" dirty="0"/>
              <a:t>，机に頭をぶつけて，怪我をして帰ってきたり，こどもたちも</a:t>
            </a:r>
            <a:r>
              <a:rPr kumimoji="1" lang="ja-JP" altLang="en-US" sz="1600" b="1" u="sng" dirty="0">
                <a:solidFill>
                  <a:srgbClr val="FF0000"/>
                </a:solidFill>
              </a:rPr>
              <a:t>身動きが取りづらい状況にある</a:t>
            </a:r>
            <a:r>
              <a:rPr kumimoji="1" lang="ja-JP" altLang="en-US" sz="1600" b="1" dirty="0"/>
              <a:t>と思う</a:t>
            </a:r>
            <a:r>
              <a:rPr kumimoji="1" lang="en-US" altLang="ja-JP" sz="1600" b="1" dirty="0"/>
              <a:t>(</a:t>
            </a:r>
            <a:r>
              <a:rPr kumimoji="1" lang="ja-JP" altLang="en-US" sz="1600" b="1" dirty="0"/>
              <a:t>授業参観の様子を見て</a:t>
            </a:r>
            <a:r>
              <a:rPr kumimoji="1" lang="en-US" altLang="ja-JP" sz="1600" b="1" dirty="0"/>
              <a:t>)</a:t>
            </a:r>
            <a:r>
              <a:rPr kumimoji="1" lang="ja-JP" altLang="en-US" sz="1600" b="1" dirty="0"/>
              <a:t>安全に日常生活が送れていない環境にあると思う。</a:t>
            </a:r>
          </a:p>
        </p:txBody>
      </p:sp>
      <p:sp>
        <p:nvSpPr>
          <p:cNvPr id="23" name="角丸四角形吹き出し 22"/>
          <p:cNvSpPr/>
          <p:nvPr/>
        </p:nvSpPr>
        <p:spPr>
          <a:xfrm>
            <a:off x="1549099" y="4055747"/>
            <a:ext cx="3911175" cy="2044607"/>
          </a:xfrm>
          <a:prstGeom prst="wedgeRoundRectCallout">
            <a:avLst>
              <a:gd name="adj1" fmla="val -9263"/>
              <a:gd name="adj2" fmla="val 6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最近では公園でも禁止事項が多く，</a:t>
            </a:r>
            <a:r>
              <a:rPr kumimoji="1" lang="ja-JP" altLang="en-US" b="1" u="sng" dirty="0">
                <a:solidFill>
                  <a:srgbClr val="FF0000"/>
                </a:solidFill>
              </a:rPr>
              <a:t>子どもが自由に活動できる場が少なすぎます。</a:t>
            </a:r>
            <a:r>
              <a:rPr kumimoji="1" lang="ja-JP" altLang="en-US" b="1" dirty="0"/>
              <a:t>せめて学校では，子どもが体を動かしストレス発散できる機会や場を確保して欲しいと切に願います</a:t>
            </a:r>
            <a:r>
              <a:rPr kumimoji="1" lang="ja-JP" altLang="en-US" b="1" dirty="0" smtClean="0"/>
              <a:t>。</a:t>
            </a:r>
          </a:p>
        </p:txBody>
      </p:sp>
      <p:pic>
        <p:nvPicPr>
          <p:cNvPr id="7" name="図 6"/>
          <p:cNvPicPr>
            <a:picLocks noChangeAspect="1"/>
          </p:cNvPicPr>
          <p:nvPr/>
        </p:nvPicPr>
        <p:blipFill>
          <a:blip r:embed="rId3"/>
          <a:stretch>
            <a:fillRect/>
          </a:stretch>
        </p:blipFill>
        <p:spPr>
          <a:xfrm>
            <a:off x="5999587" y="4527231"/>
            <a:ext cx="3248916" cy="2034847"/>
          </a:xfrm>
          <a:prstGeom prst="rect">
            <a:avLst/>
          </a:prstGeom>
        </p:spPr>
      </p:pic>
    </p:spTree>
    <p:extLst>
      <p:ext uri="{BB962C8B-B14F-4D97-AF65-F5344CB8AC3E}">
        <p14:creationId xmlns:p14="http://schemas.microsoft.com/office/powerpoint/2010/main" val="2739751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E3E5EE03-FBF6-46F5-8085-716AC6CE1C8C}"/>
              </a:ext>
            </a:extLst>
          </p:cNvPr>
          <p:cNvSpPr>
            <a:spLocks noGrp="1"/>
          </p:cNvSpPr>
          <p:nvPr>
            <p:ph type="title"/>
          </p:nvPr>
        </p:nvSpPr>
        <p:spPr/>
        <p:txBody>
          <a:bodyPr rtlCol="0"/>
          <a:lstStyle/>
          <a:p>
            <a:pPr rtl="0"/>
            <a:r>
              <a:rPr lang="ja-JP" altLang="en-US" dirty="0"/>
              <a:t>③</a:t>
            </a:r>
            <a:r>
              <a:rPr lang="ja-JP" altLang="en-US" dirty="0" smtClean="0"/>
              <a:t>教職員について</a:t>
            </a:r>
            <a:endParaRPr lang="ja-JP" altLang="en-US" dirty="0">
              <a:latin typeface="Meiryo UI" panose="020B0604030504040204" pitchFamily="50" charset="-128"/>
              <a:ea typeface="Meiryo UI" panose="020B0604030504040204" pitchFamily="50" charset="-128"/>
            </a:endParaRPr>
          </a:p>
        </p:txBody>
      </p:sp>
      <p:sp>
        <p:nvSpPr>
          <p:cNvPr id="21" name="スライド番号プレースホルダー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ja-JP" smtClean="0">
                <a:latin typeface="Meiryo UI" panose="020B0604030504040204" pitchFamily="50" charset="-128"/>
                <a:ea typeface="Meiryo UI" panose="020B0604030504040204" pitchFamily="50" charset="-128"/>
              </a:rPr>
              <a:pPr rtl="0"/>
              <a:t>14</a:t>
            </a:fld>
            <a:endParaRPr lang="ja-JP" altLang="en-US" dirty="0">
              <a:latin typeface="Meiryo UI" panose="020B0604030504040204" pitchFamily="50" charset="-128"/>
              <a:ea typeface="Meiryo UI" panose="020B0604030504040204" pitchFamily="50" charset="-128"/>
            </a:endParaRPr>
          </a:p>
        </p:txBody>
      </p:sp>
      <p:sp>
        <p:nvSpPr>
          <p:cNvPr id="6" name="角丸四角形吹き出し 5"/>
          <p:cNvSpPr/>
          <p:nvPr/>
        </p:nvSpPr>
        <p:spPr>
          <a:xfrm>
            <a:off x="518678" y="1356997"/>
            <a:ext cx="4208448" cy="1887951"/>
          </a:xfrm>
          <a:prstGeom prst="wedgeRoundRectCallout">
            <a:avLst>
              <a:gd name="adj1" fmla="val -9263"/>
              <a:gd name="adj2" fmla="val 6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子供に対する声がけや子供観に関して，</a:t>
            </a:r>
            <a:r>
              <a:rPr kumimoji="1" lang="ja-JP" altLang="en-US" b="1" u="sng" dirty="0">
                <a:solidFill>
                  <a:srgbClr val="FF0000"/>
                </a:solidFill>
              </a:rPr>
              <a:t>若い世代の先生とベテランの先生の態度や姿勢に相違がある</a:t>
            </a:r>
            <a:r>
              <a:rPr kumimoji="1" lang="ja-JP" altLang="en-US" b="1" dirty="0"/>
              <a:t>ように感じます。</a:t>
            </a:r>
          </a:p>
        </p:txBody>
      </p:sp>
      <p:sp>
        <p:nvSpPr>
          <p:cNvPr id="22" name="角丸四角形吹き出し 21"/>
          <p:cNvSpPr/>
          <p:nvPr/>
        </p:nvSpPr>
        <p:spPr>
          <a:xfrm>
            <a:off x="6252281" y="952048"/>
            <a:ext cx="4406458" cy="2003810"/>
          </a:xfrm>
          <a:prstGeom prst="wedgeRoundRectCallout">
            <a:avLst>
              <a:gd name="adj1" fmla="val -40303"/>
              <a:gd name="adj2" fmla="val 674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ベテラン層の先生は今の子供達の精神面が幼いこともあるのでしょうが，先生の言葉がけが響かないというか，厳しいと感じるだけで内面の部分には響いていないと感じます。</a:t>
            </a:r>
          </a:p>
        </p:txBody>
      </p:sp>
      <p:sp>
        <p:nvSpPr>
          <p:cNvPr id="23" name="角丸四角形吹き出し 22"/>
          <p:cNvSpPr/>
          <p:nvPr/>
        </p:nvSpPr>
        <p:spPr>
          <a:xfrm>
            <a:off x="905218" y="3612380"/>
            <a:ext cx="3911175" cy="2044607"/>
          </a:xfrm>
          <a:prstGeom prst="wedgeRoundRectCallout">
            <a:avLst>
              <a:gd name="adj1" fmla="val 34489"/>
              <a:gd name="adj2" fmla="val 579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a:t>若い先生は経験不足もあるでしょうし，コンプライアンス等が絡んでくるため言葉を選んだりすることから対応が難しい部分もあるのだと察します。</a:t>
            </a:r>
            <a:endParaRPr kumimoji="1" lang="ja-JP" altLang="en-US" b="1" dirty="0" smtClean="0"/>
          </a:p>
        </p:txBody>
      </p:sp>
      <p:sp>
        <p:nvSpPr>
          <p:cNvPr id="8" name="角丸四角形吹き出し 7"/>
          <p:cNvSpPr/>
          <p:nvPr/>
        </p:nvSpPr>
        <p:spPr>
          <a:xfrm>
            <a:off x="7049115" y="3416438"/>
            <a:ext cx="3911175" cy="2044607"/>
          </a:xfrm>
          <a:prstGeom prst="wedgeRoundRectCallout">
            <a:avLst>
              <a:gd name="adj1" fmla="val -60363"/>
              <a:gd name="adj2" fmla="val 413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a:solidFill>
                  <a:srgbClr val="FF0000"/>
                </a:solidFill>
              </a:rPr>
              <a:t>先生の負担が大きい</a:t>
            </a:r>
            <a:r>
              <a:rPr kumimoji="1" lang="ja-JP" altLang="en-US" b="1" dirty="0"/>
              <a:t>のか，キャパオーバーに感じます。それ故に，余裕がないように思います。</a:t>
            </a:r>
            <a:endParaRPr kumimoji="1" lang="ja-JP" altLang="en-US" b="1" dirty="0" smtClean="0"/>
          </a:p>
        </p:txBody>
      </p:sp>
      <p:pic>
        <p:nvPicPr>
          <p:cNvPr id="2" name="図 1"/>
          <p:cNvPicPr>
            <a:picLocks noChangeAspect="1"/>
          </p:cNvPicPr>
          <p:nvPr/>
        </p:nvPicPr>
        <p:blipFill>
          <a:blip r:embed="rId3"/>
          <a:stretch>
            <a:fillRect/>
          </a:stretch>
        </p:blipFill>
        <p:spPr>
          <a:xfrm>
            <a:off x="5196455" y="3913914"/>
            <a:ext cx="1472597" cy="2863078"/>
          </a:xfrm>
          <a:prstGeom prst="rect">
            <a:avLst/>
          </a:prstGeom>
        </p:spPr>
      </p:pic>
    </p:spTree>
    <p:extLst>
      <p:ext uri="{BB962C8B-B14F-4D97-AF65-F5344CB8AC3E}">
        <p14:creationId xmlns:p14="http://schemas.microsoft.com/office/powerpoint/2010/main" val="4039320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E3E5EE03-FBF6-46F5-8085-716AC6CE1C8C}"/>
              </a:ext>
            </a:extLst>
          </p:cNvPr>
          <p:cNvSpPr>
            <a:spLocks noGrp="1"/>
          </p:cNvSpPr>
          <p:nvPr>
            <p:ph type="title"/>
          </p:nvPr>
        </p:nvSpPr>
        <p:spPr/>
        <p:txBody>
          <a:bodyPr rtlCol="0"/>
          <a:lstStyle/>
          <a:p>
            <a:pPr rtl="0"/>
            <a:r>
              <a:rPr lang="ja-JP" altLang="en-US" dirty="0" smtClean="0"/>
              <a:t>④学校行事について</a:t>
            </a:r>
            <a:endParaRPr lang="ja-JP" altLang="en-US" dirty="0">
              <a:latin typeface="Meiryo UI" panose="020B0604030504040204" pitchFamily="50" charset="-128"/>
              <a:ea typeface="Meiryo UI" panose="020B0604030504040204" pitchFamily="50" charset="-128"/>
            </a:endParaRPr>
          </a:p>
        </p:txBody>
      </p:sp>
      <p:sp>
        <p:nvSpPr>
          <p:cNvPr id="21" name="スライド番号プレースホルダー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ja-JP" smtClean="0">
                <a:latin typeface="Meiryo UI" panose="020B0604030504040204" pitchFamily="50" charset="-128"/>
                <a:ea typeface="Meiryo UI" panose="020B0604030504040204" pitchFamily="50" charset="-128"/>
              </a:rPr>
              <a:pPr rtl="0"/>
              <a:t>15</a:t>
            </a:fld>
            <a:endParaRPr lang="ja-JP" altLang="en-US" dirty="0">
              <a:latin typeface="Meiryo UI" panose="020B0604030504040204" pitchFamily="50" charset="-128"/>
              <a:ea typeface="Meiryo UI" panose="020B0604030504040204" pitchFamily="50" charset="-128"/>
            </a:endParaRPr>
          </a:p>
        </p:txBody>
      </p:sp>
      <p:sp>
        <p:nvSpPr>
          <p:cNvPr id="6" name="角丸四角形吹き出し 5"/>
          <p:cNvSpPr/>
          <p:nvPr/>
        </p:nvSpPr>
        <p:spPr>
          <a:xfrm>
            <a:off x="476841" y="1370059"/>
            <a:ext cx="4208448" cy="1887951"/>
          </a:xfrm>
          <a:prstGeom prst="wedgeRoundRectCallout">
            <a:avLst>
              <a:gd name="adj1" fmla="val -9263"/>
              <a:gd name="adj2" fmla="val 6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a:solidFill>
                  <a:srgbClr val="FF0000"/>
                </a:solidFill>
              </a:rPr>
              <a:t>持久走大会</a:t>
            </a:r>
            <a:r>
              <a:rPr kumimoji="1" lang="ja-JP" altLang="en-US" b="1" u="sng" dirty="0" smtClean="0">
                <a:solidFill>
                  <a:srgbClr val="FF0000"/>
                </a:solidFill>
              </a:rPr>
              <a:t>がなく</a:t>
            </a:r>
            <a:r>
              <a:rPr kumimoji="1" lang="ja-JP" altLang="en-US" b="1" u="sng" dirty="0">
                <a:solidFill>
                  <a:srgbClr val="FF0000"/>
                </a:solidFill>
              </a:rPr>
              <a:t>なり</a:t>
            </a:r>
            <a:r>
              <a:rPr kumimoji="1" lang="ja-JP" altLang="en-US" b="1" dirty="0"/>
              <a:t>残念に思います。体育館などの工事があるなどの理由もあるかと思いますが，冬は特に運動不足になるので，代わりに大縄跳び大会を学年毎に行って</a:t>
            </a:r>
            <a:r>
              <a:rPr kumimoji="1" lang="ja-JP" altLang="en-US" b="1" dirty="0" smtClean="0"/>
              <a:t>団結</a:t>
            </a:r>
            <a:r>
              <a:rPr kumimoji="1" lang="ja-JP" altLang="en-US" b="1" dirty="0"/>
              <a:t>力</a:t>
            </a:r>
            <a:r>
              <a:rPr kumimoji="1" lang="ja-JP" altLang="en-US" b="1" dirty="0" smtClean="0"/>
              <a:t>を</a:t>
            </a:r>
            <a:r>
              <a:rPr kumimoji="1" lang="ja-JP" altLang="en-US" b="1" dirty="0"/>
              <a:t>増すのは如何でしょうか。</a:t>
            </a:r>
          </a:p>
        </p:txBody>
      </p:sp>
      <p:sp>
        <p:nvSpPr>
          <p:cNvPr id="22" name="角丸四角形吹き出し 21"/>
          <p:cNvSpPr/>
          <p:nvPr/>
        </p:nvSpPr>
        <p:spPr>
          <a:xfrm>
            <a:off x="6487965" y="1020428"/>
            <a:ext cx="5142331" cy="2731677"/>
          </a:xfrm>
          <a:prstGeom prst="wedgeRoundRectCallout">
            <a:avLst>
              <a:gd name="adj1" fmla="val -40303"/>
              <a:gd name="adj2" fmla="val 674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運動会で一致団結力を高め，皆で何か一つのことをやり遂げる経験が出来るダンス等の廃止や，個々が来年に向かって目標を定め，体力向上につながるマラソン大会の廃止等，</a:t>
            </a:r>
            <a:r>
              <a:rPr kumimoji="1" lang="ja-JP" altLang="en-US" b="1" u="sng" dirty="0">
                <a:solidFill>
                  <a:srgbClr val="FF0000"/>
                </a:solidFill>
              </a:rPr>
              <a:t>働き方改革なのは理解しますが，七小は少しさっぱりしている</a:t>
            </a:r>
            <a:r>
              <a:rPr kumimoji="1" lang="ja-JP" altLang="en-US" b="1" dirty="0"/>
              <a:t>というか，寂しいなと感じます。</a:t>
            </a:r>
          </a:p>
        </p:txBody>
      </p:sp>
      <p:sp>
        <p:nvSpPr>
          <p:cNvPr id="23" name="角丸四角形吹き出し 22"/>
          <p:cNvSpPr/>
          <p:nvPr/>
        </p:nvSpPr>
        <p:spPr>
          <a:xfrm>
            <a:off x="1113749" y="3740583"/>
            <a:ext cx="4890890" cy="2548027"/>
          </a:xfrm>
          <a:prstGeom prst="wedgeRoundRectCallout">
            <a:avLst>
              <a:gd name="adj1" fmla="val -716"/>
              <a:gd name="adj2" fmla="val 641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スポーツフェスティバルは，楽しんで体を動かしていることは良いが，</a:t>
            </a:r>
            <a:r>
              <a:rPr kumimoji="1" lang="ja-JP" altLang="en-US" b="1" u="sng" dirty="0">
                <a:solidFill>
                  <a:srgbClr val="FF0000"/>
                </a:solidFill>
              </a:rPr>
              <a:t>クラスで力を合わせたり団結するような場面も見れると良いなと思う。</a:t>
            </a:r>
            <a:r>
              <a:rPr kumimoji="1" lang="ja-JP" altLang="en-US" b="1" dirty="0"/>
              <a:t>学年のダンスなどが難しければ，クラス対抗リレーやなどみんなで参加できると良いのではないか。</a:t>
            </a:r>
            <a:endParaRPr kumimoji="1" lang="ja-JP" altLang="en-US" b="1" dirty="0" smtClean="0"/>
          </a:p>
        </p:txBody>
      </p:sp>
      <p:pic>
        <p:nvPicPr>
          <p:cNvPr id="2" name="図 1"/>
          <p:cNvPicPr>
            <a:picLocks noChangeAspect="1"/>
          </p:cNvPicPr>
          <p:nvPr/>
        </p:nvPicPr>
        <p:blipFill>
          <a:blip r:embed="rId3"/>
          <a:stretch>
            <a:fillRect/>
          </a:stretch>
        </p:blipFill>
        <p:spPr>
          <a:xfrm>
            <a:off x="6487965" y="4738207"/>
            <a:ext cx="3958046" cy="1339414"/>
          </a:xfrm>
          <a:prstGeom prst="rect">
            <a:avLst/>
          </a:prstGeom>
        </p:spPr>
      </p:pic>
    </p:spTree>
    <p:extLst>
      <p:ext uri="{BB962C8B-B14F-4D97-AF65-F5344CB8AC3E}">
        <p14:creationId xmlns:p14="http://schemas.microsoft.com/office/powerpoint/2010/main" val="317920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E3E5EE03-FBF6-46F5-8085-716AC6CE1C8C}"/>
              </a:ext>
            </a:extLst>
          </p:cNvPr>
          <p:cNvSpPr>
            <a:spLocks noGrp="1"/>
          </p:cNvSpPr>
          <p:nvPr>
            <p:ph type="title"/>
          </p:nvPr>
        </p:nvSpPr>
        <p:spPr/>
        <p:txBody>
          <a:bodyPr rtlCol="0"/>
          <a:lstStyle/>
          <a:p>
            <a:pPr rtl="0"/>
            <a:r>
              <a:rPr lang="ja-JP" altLang="en-US" dirty="0" smtClean="0"/>
              <a:t>⑤その他</a:t>
            </a:r>
            <a:endParaRPr lang="ja-JP" altLang="en-US" dirty="0">
              <a:latin typeface="Meiryo UI" panose="020B0604030504040204" pitchFamily="50" charset="-128"/>
              <a:ea typeface="Meiryo UI" panose="020B0604030504040204" pitchFamily="50" charset="-128"/>
            </a:endParaRPr>
          </a:p>
        </p:txBody>
      </p:sp>
      <p:sp>
        <p:nvSpPr>
          <p:cNvPr id="21" name="スライド番号プレースホルダー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ja-JP" smtClean="0">
                <a:latin typeface="Meiryo UI" panose="020B0604030504040204" pitchFamily="50" charset="-128"/>
                <a:ea typeface="Meiryo UI" panose="020B0604030504040204" pitchFamily="50" charset="-128"/>
              </a:rPr>
              <a:pPr rtl="0"/>
              <a:t>16</a:t>
            </a:fld>
            <a:endParaRPr lang="ja-JP" altLang="en-US" dirty="0">
              <a:latin typeface="Meiryo UI" panose="020B0604030504040204" pitchFamily="50" charset="-128"/>
              <a:ea typeface="Meiryo UI" panose="020B0604030504040204" pitchFamily="50" charset="-128"/>
            </a:endParaRPr>
          </a:p>
        </p:txBody>
      </p:sp>
      <p:sp>
        <p:nvSpPr>
          <p:cNvPr id="6" name="角丸四角形吹き出し 5"/>
          <p:cNvSpPr/>
          <p:nvPr/>
        </p:nvSpPr>
        <p:spPr>
          <a:xfrm>
            <a:off x="518678" y="1416952"/>
            <a:ext cx="4208448" cy="1887951"/>
          </a:xfrm>
          <a:prstGeom prst="wedgeRoundRectCallout">
            <a:avLst>
              <a:gd name="adj1" fmla="val -9263"/>
              <a:gd name="adj2" fmla="val 6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a:solidFill>
                  <a:srgbClr val="FF0000"/>
                </a:solidFill>
              </a:rPr>
              <a:t>朝</a:t>
            </a:r>
            <a:r>
              <a:rPr kumimoji="1" lang="en-US" altLang="ja-JP" b="1" u="sng" dirty="0">
                <a:solidFill>
                  <a:srgbClr val="FF0000"/>
                </a:solidFill>
              </a:rPr>
              <a:t>7</a:t>
            </a:r>
            <a:r>
              <a:rPr kumimoji="1" lang="ja-JP" altLang="en-US" b="1" u="sng" dirty="0">
                <a:solidFill>
                  <a:srgbClr val="FF0000"/>
                </a:solidFill>
              </a:rPr>
              <a:t>時</a:t>
            </a:r>
            <a:r>
              <a:rPr kumimoji="1" lang="en-US" altLang="ja-JP" b="1" u="sng" dirty="0">
                <a:solidFill>
                  <a:srgbClr val="FF0000"/>
                </a:solidFill>
              </a:rPr>
              <a:t>40</a:t>
            </a:r>
            <a:r>
              <a:rPr kumimoji="1" lang="ja-JP" altLang="en-US" b="1" u="sng" dirty="0">
                <a:solidFill>
                  <a:srgbClr val="FF0000"/>
                </a:solidFill>
              </a:rPr>
              <a:t>分ぐらいに校舎に入れるよう</a:t>
            </a:r>
            <a:r>
              <a:rPr kumimoji="1" lang="ja-JP" altLang="en-US" b="1" dirty="0"/>
              <a:t>にして貰えるとありがたい。荷物が多い日に，下足室の前に並ぶのが大変そうなため。（学期始めの</a:t>
            </a:r>
            <a:r>
              <a:rPr kumimoji="1" lang="en-US" altLang="ja-JP" b="1" dirty="0"/>
              <a:t>1</a:t>
            </a:r>
            <a:r>
              <a:rPr kumimoji="1" lang="ja-JP" altLang="en-US" b="1" dirty="0"/>
              <a:t>週間だけでもよい）。</a:t>
            </a:r>
          </a:p>
        </p:txBody>
      </p:sp>
      <p:sp>
        <p:nvSpPr>
          <p:cNvPr id="22" name="角丸四角形吹き出し 21"/>
          <p:cNvSpPr/>
          <p:nvPr/>
        </p:nvSpPr>
        <p:spPr>
          <a:xfrm>
            <a:off x="6017702" y="912858"/>
            <a:ext cx="4262767" cy="1947907"/>
          </a:xfrm>
          <a:prstGeom prst="wedgeRoundRectCallout">
            <a:avLst>
              <a:gd name="adj1" fmla="val -40303"/>
              <a:gd name="adj2" fmla="val 674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地域の引退されたご高齢の方や父兄に，もっと</a:t>
            </a:r>
            <a:r>
              <a:rPr kumimoji="1" lang="ja-JP" altLang="en-US" b="1" u="sng" dirty="0">
                <a:solidFill>
                  <a:srgbClr val="FF0000"/>
                </a:solidFill>
              </a:rPr>
              <a:t>ボランティア</a:t>
            </a:r>
            <a:r>
              <a:rPr kumimoji="1" lang="ja-JP" altLang="en-US" b="1" dirty="0"/>
              <a:t>を募ってほしい</a:t>
            </a:r>
            <a:r>
              <a:rPr kumimoji="1" lang="ja-JP" altLang="en-US" b="1" dirty="0" smtClean="0"/>
              <a:t>。</a:t>
            </a:r>
            <a:endParaRPr kumimoji="1" lang="en-US" altLang="ja-JP" b="1" dirty="0" smtClean="0"/>
          </a:p>
          <a:p>
            <a:r>
              <a:rPr kumimoji="1" lang="en-US" altLang="ja-JP" b="1" dirty="0" smtClean="0"/>
              <a:t>(</a:t>
            </a:r>
            <a:r>
              <a:rPr kumimoji="1" lang="ja-JP" altLang="en-US" b="1" dirty="0"/>
              <a:t>地域の連携・コミュニケーション・先生方の負担</a:t>
            </a:r>
            <a:r>
              <a:rPr kumimoji="1" lang="ja-JP" altLang="en-US" b="1" dirty="0" smtClean="0"/>
              <a:t>軽減の面から</a:t>
            </a:r>
            <a:r>
              <a:rPr kumimoji="1" lang="en-US" altLang="ja-JP" b="1" dirty="0" smtClean="0"/>
              <a:t>)</a:t>
            </a:r>
            <a:endParaRPr kumimoji="1" lang="ja-JP" altLang="en-US" b="1" dirty="0"/>
          </a:p>
        </p:txBody>
      </p:sp>
      <p:sp>
        <p:nvSpPr>
          <p:cNvPr id="23" name="角丸四角形吹き出し 22"/>
          <p:cNvSpPr/>
          <p:nvPr/>
        </p:nvSpPr>
        <p:spPr>
          <a:xfrm>
            <a:off x="1375006" y="3769136"/>
            <a:ext cx="4059142" cy="1808706"/>
          </a:xfrm>
          <a:prstGeom prst="wedgeRoundRectCallout">
            <a:avLst>
              <a:gd name="adj1" fmla="val -716"/>
              <a:gd name="adj2" fmla="val 641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a:solidFill>
                  <a:srgbClr val="FF0000"/>
                </a:solidFill>
              </a:rPr>
              <a:t>夏場</a:t>
            </a:r>
            <a:r>
              <a:rPr kumimoji="1" lang="ja-JP" altLang="en-US" b="1" dirty="0"/>
              <a:t>，特に下校時，一番暑い時間帯（</a:t>
            </a:r>
            <a:r>
              <a:rPr kumimoji="1" lang="en-US" altLang="ja-JP" b="1" dirty="0"/>
              <a:t>14:30〜15:30</a:t>
            </a:r>
            <a:r>
              <a:rPr kumimoji="1" lang="ja-JP" altLang="en-US" b="1" dirty="0"/>
              <a:t>）に児童を帰すのは，もうそろそろやめたほうが良いと思います</a:t>
            </a:r>
            <a:r>
              <a:rPr kumimoji="1" lang="ja-JP" altLang="en-US" b="1" dirty="0" smtClean="0"/>
              <a:t>。</a:t>
            </a:r>
          </a:p>
        </p:txBody>
      </p:sp>
      <p:sp>
        <p:nvSpPr>
          <p:cNvPr id="8" name="角丸四角形吹き出し 7"/>
          <p:cNvSpPr/>
          <p:nvPr/>
        </p:nvSpPr>
        <p:spPr>
          <a:xfrm>
            <a:off x="7183625" y="3293612"/>
            <a:ext cx="4525049" cy="2527161"/>
          </a:xfrm>
          <a:prstGeom prst="wedgeRoundRectCallout">
            <a:avLst>
              <a:gd name="adj1" fmla="val -55670"/>
              <a:gd name="adj2" fmla="val 614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熱心な先生方に甘えているばかりでなく，保護者も地域も一丸となって子どもたちを見守る雰囲気が必要ではないかと感じます。登下校の見守りボランティアさんへの挨拶，言葉遣いなど目に余る場面も見受けられます。登下校のルールなど</a:t>
            </a:r>
            <a:r>
              <a:rPr kumimoji="1" lang="ja-JP" altLang="en-US" b="1" u="sng" dirty="0">
                <a:solidFill>
                  <a:srgbClr val="FF0000"/>
                </a:solidFill>
              </a:rPr>
              <a:t>今一度各家庭で確認する必要がある</a:t>
            </a:r>
            <a:r>
              <a:rPr kumimoji="1" lang="ja-JP" altLang="en-US" b="1" dirty="0"/>
              <a:t>と感じます。</a:t>
            </a:r>
            <a:endParaRPr kumimoji="1" lang="ja-JP" altLang="en-US" b="1" dirty="0" smtClean="0"/>
          </a:p>
        </p:txBody>
      </p:sp>
    </p:spTree>
    <p:extLst>
      <p:ext uri="{BB962C8B-B14F-4D97-AF65-F5344CB8AC3E}">
        <p14:creationId xmlns:p14="http://schemas.microsoft.com/office/powerpoint/2010/main" val="400997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2482DBEC-EE72-4155-ACC5-87E80C5606A9}"/>
              </a:ext>
            </a:extLst>
          </p:cNvPr>
          <p:cNvSpPr>
            <a:spLocks noGrp="1"/>
          </p:cNvSpPr>
          <p:nvPr>
            <p:ph idx="1"/>
          </p:nvPr>
        </p:nvSpPr>
        <p:spPr>
          <a:xfrm>
            <a:off x="531378" y="3196915"/>
            <a:ext cx="6809948" cy="2772811"/>
          </a:xfrm>
        </p:spPr>
        <p:txBody>
          <a:bodyPr rtlCol="0">
            <a:normAutofit fontScale="92500" lnSpcReduction="20000"/>
          </a:bodyPr>
          <a:lstStyle/>
          <a:p>
            <a:pPr marL="0" lvl="0" indent="0">
              <a:lnSpc>
                <a:spcPct val="100000"/>
              </a:lnSpc>
              <a:spcBef>
                <a:spcPts val="0"/>
              </a:spcBef>
              <a:buClrTx/>
              <a:buNone/>
              <a:defRPr/>
            </a:pPr>
            <a:r>
              <a:rPr lang="ja-JP" altLang="en-US" dirty="0"/>
              <a:t>・</a:t>
            </a:r>
            <a:r>
              <a:rPr lang="ja-JP" altLang="en-US" dirty="0" smtClean="0"/>
              <a:t>保護者</a:t>
            </a:r>
            <a:r>
              <a:rPr lang="ja-JP" altLang="en-US" dirty="0"/>
              <a:t>評価からも</a:t>
            </a:r>
            <a:r>
              <a:rPr lang="ja-JP" altLang="en-US" b="1" u="sng" dirty="0"/>
              <a:t>「挨拶◎」「元気」「明るい」「誰とでも仲良くしている」といったキーワードが多く出ている</a:t>
            </a:r>
            <a:r>
              <a:rPr lang="ja-JP" altLang="en-US" dirty="0"/>
              <a:t>ことが</a:t>
            </a:r>
            <a:r>
              <a:rPr lang="ja-JP" altLang="en-US" dirty="0" smtClean="0"/>
              <a:t>わかります。</a:t>
            </a:r>
            <a:endParaRPr lang="ja-JP" altLang="en-US" dirty="0"/>
          </a:p>
          <a:p>
            <a:pPr marL="0" lvl="0" indent="0">
              <a:lnSpc>
                <a:spcPct val="100000"/>
              </a:lnSpc>
              <a:spcBef>
                <a:spcPts val="0"/>
              </a:spcBef>
              <a:buClrTx/>
              <a:buNone/>
              <a:defRPr/>
            </a:pPr>
            <a:r>
              <a:rPr lang="ja-JP" altLang="en-US" dirty="0"/>
              <a:t>・教職員と子どもの関係についても</a:t>
            </a:r>
            <a:r>
              <a:rPr lang="en-US" altLang="ja-JP" dirty="0"/>
              <a:t>,</a:t>
            </a:r>
            <a:r>
              <a:rPr lang="ja-JP" altLang="en-US" dirty="0"/>
              <a:t>好意的な評価が</a:t>
            </a:r>
            <a:r>
              <a:rPr lang="ja-JP" altLang="en-US" dirty="0" smtClean="0"/>
              <a:t>多いです。</a:t>
            </a:r>
            <a:r>
              <a:rPr lang="ja-JP" altLang="en-US" dirty="0"/>
              <a:t>特に</a:t>
            </a:r>
            <a:r>
              <a:rPr lang="en-US" altLang="ja-JP" dirty="0"/>
              <a:t>,</a:t>
            </a:r>
            <a:r>
              <a:rPr lang="ja-JP" altLang="en-US" b="1" u="sng" dirty="0"/>
              <a:t>今年度は先生方が子ども達一人一人の良い部分に目を向けて指導</a:t>
            </a:r>
            <a:r>
              <a:rPr lang="ja-JP" altLang="en-US" dirty="0"/>
              <a:t>をしていることに好意的な記述が</a:t>
            </a:r>
            <a:r>
              <a:rPr lang="ja-JP" altLang="en-US" dirty="0" smtClean="0"/>
              <a:t>多かったです。</a:t>
            </a:r>
            <a:endParaRPr lang="en-US" altLang="ja-JP" dirty="0"/>
          </a:p>
          <a:p>
            <a:pPr marL="0" lvl="0" indent="0">
              <a:lnSpc>
                <a:spcPct val="100000"/>
              </a:lnSpc>
              <a:spcBef>
                <a:spcPts val="0"/>
              </a:spcBef>
              <a:buClrTx/>
              <a:buNone/>
              <a:defRPr/>
            </a:pPr>
            <a:r>
              <a:rPr lang="ja-JP" altLang="en-US" dirty="0"/>
              <a:t>・専科の先生や外部講師など，</a:t>
            </a:r>
            <a:r>
              <a:rPr lang="ja-JP" altLang="en-US" b="1" u="sng" dirty="0"/>
              <a:t>多様な人材が係わる</a:t>
            </a:r>
            <a:r>
              <a:rPr lang="ja-JP" altLang="en-US" dirty="0"/>
              <a:t>ことで，子ども達の学習意欲の向上に繋がって</a:t>
            </a:r>
            <a:r>
              <a:rPr lang="ja-JP" altLang="en-US" dirty="0" smtClean="0"/>
              <a:t>います。</a:t>
            </a:r>
            <a:endParaRPr lang="en-US" altLang="ja-JP" dirty="0"/>
          </a:p>
          <a:p>
            <a:pPr lvl="0" rtl="0">
              <a:lnSpc>
                <a:spcPct val="100000"/>
              </a:lnSpc>
            </a:pPr>
            <a:endParaRPr lang="en-US" altLang="ja-JP" dirty="0">
              <a:latin typeface="Meiryo UI" panose="020B0604030504040204" pitchFamily="50" charset="-128"/>
              <a:ea typeface="Meiryo UI" panose="020B0604030504040204" pitchFamily="50" charset="-128"/>
            </a:endParaRPr>
          </a:p>
        </p:txBody>
      </p:sp>
      <p:pic>
        <p:nvPicPr>
          <p:cNvPr id="13" name="図プレースホルダー 12" title="地平線">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3"/>
          <a:srcRect l="23313" r="23313"/>
          <a:stretch/>
        </p:blipFill>
        <p:spPr/>
      </p:pic>
      <p:sp>
        <p:nvSpPr>
          <p:cNvPr id="12" name="スライド番号プレースホルダー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rtlCol="0"/>
          <a:lstStyle/>
          <a:p>
            <a:pPr rtl="0"/>
            <a:fld id="{8699F50C-BE38-4BD0-BA84-9B090E1F2B9B}" type="slidenum">
              <a:rPr lang="en-US" altLang="ja-JP" smtClean="0">
                <a:latin typeface="Meiryo UI" panose="020B0604030504040204" pitchFamily="50" charset="-128"/>
                <a:ea typeface="Meiryo UI" panose="020B0604030504040204" pitchFamily="50" charset="-128"/>
              </a:rPr>
              <a:pPr rtl="0"/>
              <a:t>17</a:t>
            </a:fld>
            <a:endParaRPr lang="ja-JP" altLang="en-US"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normAutofit/>
          </a:bodyPr>
          <a:lstStyle/>
          <a:p>
            <a:r>
              <a:rPr kumimoji="1" lang="ja-JP" altLang="en-US" dirty="0" smtClean="0"/>
              <a:t>考察～成果より</a:t>
            </a:r>
            <a:endParaRPr kumimoji="1" lang="ja-JP" altLang="en-US" dirty="0"/>
          </a:p>
        </p:txBody>
      </p:sp>
      <p:sp>
        <p:nvSpPr>
          <p:cNvPr id="3" name="テキスト プレースホルダー 2"/>
          <p:cNvSpPr>
            <a:spLocks noGrp="1"/>
          </p:cNvSpPr>
          <p:nvPr>
            <p:ph type="body" sz="quarter" idx="13"/>
          </p:nvPr>
        </p:nvSpPr>
        <p:spPr/>
        <p:txBody>
          <a:bodyPr/>
          <a:lstStyle/>
          <a:p>
            <a:r>
              <a:rPr lang="ja-JP" altLang="en-US" dirty="0"/>
              <a:t>「心豊かでたくましい子どもの育成」について</a:t>
            </a:r>
            <a:endParaRPr kumimoji="1" lang="ja-JP" altLang="en-US" dirty="0"/>
          </a:p>
        </p:txBody>
      </p:sp>
    </p:spTree>
    <p:extLst>
      <p:ext uri="{BB962C8B-B14F-4D97-AF65-F5344CB8AC3E}">
        <p14:creationId xmlns:p14="http://schemas.microsoft.com/office/powerpoint/2010/main" val="3383763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2482DBEC-EE72-4155-ACC5-87E80C5606A9}"/>
              </a:ext>
            </a:extLst>
          </p:cNvPr>
          <p:cNvSpPr>
            <a:spLocks noGrp="1"/>
          </p:cNvSpPr>
          <p:nvPr>
            <p:ph idx="1"/>
          </p:nvPr>
        </p:nvSpPr>
        <p:spPr>
          <a:xfrm>
            <a:off x="322373" y="2867924"/>
            <a:ext cx="7045079" cy="3524560"/>
          </a:xfrm>
        </p:spPr>
        <p:txBody>
          <a:bodyPr rtlCol="0">
            <a:normAutofit fontScale="85000" lnSpcReduction="20000"/>
          </a:bodyPr>
          <a:lstStyle/>
          <a:p>
            <a:pPr marL="0" lvl="0" indent="0">
              <a:lnSpc>
                <a:spcPct val="100000"/>
              </a:lnSpc>
              <a:spcBef>
                <a:spcPts val="0"/>
              </a:spcBef>
              <a:buClrTx/>
              <a:buNone/>
              <a:defRPr/>
            </a:pPr>
            <a:r>
              <a:rPr lang="ja-JP" altLang="en-US" dirty="0" smtClean="0"/>
              <a:t>・</a:t>
            </a:r>
            <a:r>
              <a:rPr lang="ja-JP" altLang="en-US" dirty="0"/>
              <a:t>「運動会」から「スポーツフェスティバル」へ名称および内容を変えて実施した</a:t>
            </a:r>
            <a:r>
              <a:rPr lang="ja-JP" altLang="en-US" b="1" u="sng" dirty="0"/>
              <a:t>趣旨を理解して肯定的に受け止めてくれている</a:t>
            </a:r>
            <a:r>
              <a:rPr lang="ja-JP" altLang="en-US" b="1" u="sng" dirty="0" smtClean="0"/>
              <a:t>家庭がいます。</a:t>
            </a:r>
            <a:r>
              <a:rPr lang="ja-JP" altLang="en-US" dirty="0"/>
              <a:t>しかし，課題にもあるように</a:t>
            </a:r>
            <a:r>
              <a:rPr lang="ja-JP" altLang="en-US" b="1" u="sng" dirty="0"/>
              <a:t>内容については旧来型の内容を望む声も</a:t>
            </a:r>
            <a:r>
              <a:rPr lang="ja-JP" altLang="en-US" b="1" u="sng" dirty="0" smtClean="0"/>
              <a:t>あります。</a:t>
            </a:r>
            <a:r>
              <a:rPr lang="ja-JP" altLang="en-US" dirty="0"/>
              <a:t>学校</a:t>
            </a:r>
            <a:r>
              <a:rPr lang="ja-JP" altLang="en-US" dirty="0" smtClean="0"/>
              <a:t>行事の意義と</a:t>
            </a:r>
            <a:r>
              <a:rPr lang="ja-JP" altLang="en-US" dirty="0"/>
              <a:t>勤務時間のバランスを考え，保護者の方々に理解してもらう必要が</a:t>
            </a:r>
            <a:r>
              <a:rPr lang="ja-JP" altLang="en-US" dirty="0" smtClean="0"/>
              <a:t>あります。</a:t>
            </a:r>
            <a:endParaRPr lang="en-US" altLang="ja-JP" dirty="0" smtClean="0"/>
          </a:p>
          <a:p>
            <a:pPr marL="0" lvl="0" indent="0">
              <a:lnSpc>
                <a:spcPct val="100000"/>
              </a:lnSpc>
              <a:spcBef>
                <a:spcPts val="0"/>
              </a:spcBef>
              <a:buClrTx/>
              <a:buNone/>
              <a:defRPr/>
            </a:pPr>
            <a:endParaRPr lang="ja-JP" altLang="en-US" dirty="0"/>
          </a:p>
          <a:p>
            <a:pPr marL="0" lvl="0" indent="0">
              <a:lnSpc>
                <a:spcPct val="100000"/>
              </a:lnSpc>
              <a:spcBef>
                <a:spcPts val="0"/>
              </a:spcBef>
              <a:buClrTx/>
              <a:buNone/>
              <a:defRPr/>
            </a:pPr>
            <a:r>
              <a:rPr lang="ja-JP" altLang="en-US" dirty="0" smtClean="0"/>
              <a:t>・</a:t>
            </a:r>
            <a:r>
              <a:rPr lang="ja-JP" altLang="en-US" dirty="0"/>
              <a:t>今年度より</a:t>
            </a:r>
            <a:r>
              <a:rPr lang="en-US" altLang="ja-JP" b="1" u="sng" dirty="0"/>
              <a:t>PTA</a:t>
            </a:r>
            <a:r>
              <a:rPr lang="ja-JP" altLang="en-US" b="1" u="sng" dirty="0"/>
              <a:t>役員や活動をすべて廃止</a:t>
            </a:r>
            <a:r>
              <a:rPr lang="ja-JP" altLang="en-US" dirty="0"/>
              <a:t>したことが，保護者の負担軽減に繋がっていることが</a:t>
            </a:r>
            <a:r>
              <a:rPr lang="ja-JP" altLang="en-US" dirty="0" smtClean="0"/>
              <a:t>わかります。</a:t>
            </a:r>
            <a:endParaRPr lang="en-US" altLang="ja-JP" dirty="0" smtClean="0"/>
          </a:p>
          <a:p>
            <a:pPr marL="0" lvl="0" indent="0">
              <a:lnSpc>
                <a:spcPct val="100000"/>
              </a:lnSpc>
              <a:spcBef>
                <a:spcPts val="0"/>
              </a:spcBef>
              <a:buClrTx/>
              <a:buNone/>
              <a:defRPr/>
            </a:pPr>
            <a:endParaRPr lang="en-US" altLang="ja-JP" dirty="0"/>
          </a:p>
          <a:p>
            <a:pPr marL="0" lvl="0" indent="0">
              <a:lnSpc>
                <a:spcPct val="100000"/>
              </a:lnSpc>
              <a:spcBef>
                <a:spcPts val="0"/>
              </a:spcBef>
              <a:buClrTx/>
              <a:buNone/>
              <a:defRPr/>
            </a:pPr>
            <a:r>
              <a:rPr lang="ja-JP" altLang="en-US" dirty="0" smtClean="0"/>
              <a:t>・</a:t>
            </a:r>
            <a:r>
              <a:rPr lang="ja-JP" altLang="en-US" dirty="0"/>
              <a:t>令和</a:t>
            </a:r>
            <a:r>
              <a:rPr lang="en-US" altLang="ja-JP" dirty="0"/>
              <a:t>6</a:t>
            </a:r>
            <a:r>
              <a:rPr lang="ja-JP" altLang="en-US" dirty="0"/>
              <a:t>年度も様々な改革を行ったが，そのことが保護者の方々にも好意的に伝わっていることが</a:t>
            </a:r>
            <a:r>
              <a:rPr lang="ja-JP" altLang="en-US" dirty="0" smtClean="0"/>
              <a:t>わかります。</a:t>
            </a:r>
            <a:r>
              <a:rPr lang="ja-JP" altLang="en-US" b="1" u="sng" dirty="0"/>
              <a:t>どうしたらより良くなるのかという視点を大切にし</a:t>
            </a:r>
            <a:r>
              <a:rPr lang="ja-JP" altLang="en-US" dirty="0"/>
              <a:t>，常に時代に適した施策を考えることが大切</a:t>
            </a:r>
            <a:r>
              <a:rPr lang="ja-JP" altLang="en-US" dirty="0" smtClean="0"/>
              <a:t>です。</a:t>
            </a:r>
            <a:endParaRPr lang="en-US" altLang="ja-JP" dirty="0"/>
          </a:p>
          <a:p>
            <a:pPr marL="0" lvl="0" indent="0">
              <a:lnSpc>
                <a:spcPct val="100000"/>
              </a:lnSpc>
              <a:spcBef>
                <a:spcPts val="0"/>
              </a:spcBef>
              <a:buClrTx/>
              <a:buNone/>
              <a:defRPr/>
            </a:pPr>
            <a:endParaRPr lang="en-US" altLang="ja-JP" dirty="0"/>
          </a:p>
          <a:p>
            <a:pPr lvl="0" rtl="0">
              <a:lnSpc>
                <a:spcPct val="100000"/>
              </a:lnSpc>
            </a:pPr>
            <a:endParaRPr lang="en-US" altLang="ja-JP" dirty="0">
              <a:latin typeface="Meiryo UI" panose="020B0604030504040204" pitchFamily="50" charset="-128"/>
              <a:ea typeface="Meiryo UI" panose="020B0604030504040204" pitchFamily="50" charset="-128"/>
            </a:endParaRPr>
          </a:p>
        </p:txBody>
      </p:sp>
      <p:pic>
        <p:nvPicPr>
          <p:cNvPr id="13" name="図プレースホルダー 12" title="地平線">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3"/>
          <a:srcRect l="23313" r="23313"/>
          <a:stretch/>
        </p:blipFill>
        <p:spPr/>
      </p:pic>
      <p:sp>
        <p:nvSpPr>
          <p:cNvPr id="12" name="スライド番号プレースホルダー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rtlCol="0"/>
          <a:lstStyle/>
          <a:p>
            <a:pPr rtl="0"/>
            <a:fld id="{8699F50C-BE38-4BD0-BA84-9B090E1F2B9B}" type="slidenum">
              <a:rPr lang="en-US" altLang="ja-JP" smtClean="0">
                <a:latin typeface="Meiryo UI" panose="020B0604030504040204" pitchFamily="50" charset="-128"/>
                <a:ea typeface="Meiryo UI" panose="020B0604030504040204" pitchFamily="50" charset="-128"/>
              </a:rPr>
              <a:pPr rtl="0"/>
              <a:t>18</a:t>
            </a:fld>
            <a:endParaRPr lang="ja-JP" altLang="en-US"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531379" y="892352"/>
            <a:ext cx="7342622" cy="1215566"/>
          </a:xfrm>
        </p:spPr>
        <p:txBody>
          <a:bodyPr>
            <a:normAutofit/>
          </a:bodyPr>
          <a:lstStyle/>
          <a:p>
            <a:r>
              <a:rPr kumimoji="1" lang="ja-JP" altLang="en-US" dirty="0" smtClean="0"/>
              <a:t>考察②～成果より</a:t>
            </a:r>
            <a:endParaRPr kumimoji="1" lang="ja-JP" altLang="en-US" dirty="0"/>
          </a:p>
        </p:txBody>
      </p:sp>
      <p:sp>
        <p:nvSpPr>
          <p:cNvPr id="3" name="テキスト プレースホルダー 2"/>
          <p:cNvSpPr>
            <a:spLocks noGrp="1"/>
          </p:cNvSpPr>
          <p:nvPr>
            <p:ph type="body" sz="quarter" idx="13"/>
          </p:nvPr>
        </p:nvSpPr>
        <p:spPr>
          <a:xfrm>
            <a:off x="531379" y="2259029"/>
            <a:ext cx="7342631" cy="608895"/>
          </a:xfrm>
        </p:spPr>
        <p:txBody>
          <a:bodyPr/>
          <a:lstStyle/>
          <a:p>
            <a:r>
              <a:rPr lang="ja-JP" altLang="en-US" dirty="0"/>
              <a:t>学校</a:t>
            </a:r>
            <a:r>
              <a:rPr lang="ja-JP" altLang="en-US" dirty="0" smtClean="0"/>
              <a:t>改革の観点より</a:t>
            </a:r>
            <a:endParaRPr kumimoji="1" lang="ja-JP" altLang="en-US" dirty="0"/>
          </a:p>
        </p:txBody>
      </p:sp>
    </p:spTree>
    <p:extLst>
      <p:ext uri="{BB962C8B-B14F-4D97-AF65-F5344CB8AC3E}">
        <p14:creationId xmlns:p14="http://schemas.microsoft.com/office/powerpoint/2010/main" val="684341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2482DBEC-EE72-4155-ACC5-87E80C5606A9}"/>
              </a:ext>
            </a:extLst>
          </p:cNvPr>
          <p:cNvSpPr>
            <a:spLocks noGrp="1"/>
          </p:cNvSpPr>
          <p:nvPr>
            <p:ph idx="1"/>
          </p:nvPr>
        </p:nvSpPr>
        <p:spPr>
          <a:xfrm>
            <a:off x="648945" y="2800640"/>
            <a:ext cx="6966702" cy="2695541"/>
          </a:xfrm>
        </p:spPr>
        <p:txBody>
          <a:bodyPr rtlCol="0">
            <a:normAutofit/>
          </a:bodyPr>
          <a:lstStyle/>
          <a:p>
            <a:r>
              <a:rPr lang="ja-JP" altLang="en-US" dirty="0"/>
              <a:t>近年の急激な児童増に伴う教室不足・施設不足</a:t>
            </a:r>
            <a:endParaRPr lang="en-US" altLang="ja-JP" dirty="0"/>
          </a:p>
          <a:p>
            <a:r>
              <a:rPr lang="ja-JP" altLang="en-US" dirty="0" smtClean="0"/>
              <a:t>働き方</a:t>
            </a:r>
            <a:r>
              <a:rPr lang="ja-JP" altLang="en-US" dirty="0"/>
              <a:t>改革推進による学校行事の縮小・廃止による子ども達の活躍の場の減少</a:t>
            </a:r>
            <a:endParaRPr lang="en-US" altLang="ja-JP" dirty="0"/>
          </a:p>
          <a:p>
            <a:r>
              <a:rPr lang="ja-JP" altLang="en-US" dirty="0" smtClean="0"/>
              <a:t>体育館</a:t>
            </a:r>
            <a:r>
              <a:rPr lang="ja-JP" altLang="en-US" dirty="0"/>
              <a:t>改修工事に伴う校庭の使用制限</a:t>
            </a:r>
            <a:endParaRPr lang="en-US" altLang="ja-JP" dirty="0"/>
          </a:p>
          <a:p>
            <a:r>
              <a:rPr lang="ja-JP" altLang="en-US" dirty="0" smtClean="0"/>
              <a:t>体力</a:t>
            </a:r>
            <a:r>
              <a:rPr lang="ja-JP" altLang="en-US" dirty="0"/>
              <a:t>の低下</a:t>
            </a:r>
            <a:endParaRPr lang="en-US" altLang="ja-JP" dirty="0"/>
          </a:p>
          <a:p>
            <a:r>
              <a:rPr lang="ja-JP" altLang="en-US" dirty="0" smtClean="0"/>
              <a:t>教職員</a:t>
            </a:r>
            <a:r>
              <a:rPr lang="ja-JP" altLang="en-US" dirty="0"/>
              <a:t>の</a:t>
            </a:r>
            <a:r>
              <a:rPr lang="ja-JP" altLang="en-US" dirty="0" smtClean="0"/>
              <a:t>指導力及び人材不足について</a:t>
            </a:r>
            <a:endParaRPr lang="en-US" altLang="ja-JP" dirty="0">
              <a:latin typeface="Meiryo UI" panose="020B0604030504040204" pitchFamily="50" charset="-128"/>
              <a:ea typeface="Meiryo UI" panose="020B0604030504040204" pitchFamily="50" charset="-128"/>
            </a:endParaRPr>
          </a:p>
        </p:txBody>
      </p:sp>
      <p:pic>
        <p:nvPicPr>
          <p:cNvPr id="13" name="図プレースホルダー 12" title="地平線">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3"/>
          <a:srcRect l="23313" r="23313"/>
          <a:stretch/>
        </p:blipFill>
        <p:spPr/>
      </p:pic>
      <p:sp>
        <p:nvSpPr>
          <p:cNvPr id="12" name="スライド番号プレースホルダー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rtlCol="0"/>
          <a:lstStyle/>
          <a:p>
            <a:pPr rtl="0"/>
            <a:fld id="{8699F50C-BE38-4BD0-BA84-9B090E1F2B9B}" type="slidenum">
              <a:rPr lang="en-US" altLang="ja-JP" smtClean="0">
                <a:latin typeface="Meiryo UI" panose="020B0604030504040204" pitchFamily="50" charset="-128"/>
                <a:ea typeface="Meiryo UI" panose="020B0604030504040204" pitchFamily="50" charset="-128"/>
              </a:rPr>
              <a:pPr rtl="0"/>
              <a:t>19</a:t>
            </a:fld>
            <a:endParaRPr lang="ja-JP" altLang="en-US"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460985" y="643220"/>
            <a:ext cx="7342622" cy="1215566"/>
          </a:xfrm>
        </p:spPr>
        <p:txBody>
          <a:bodyPr>
            <a:normAutofit/>
          </a:bodyPr>
          <a:lstStyle/>
          <a:p>
            <a:r>
              <a:rPr kumimoji="1" lang="ja-JP" altLang="en-US" dirty="0" smtClean="0"/>
              <a:t>考察①～課題より　</a:t>
            </a:r>
            <a:endParaRPr kumimoji="1" lang="ja-JP" altLang="en-US" dirty="0"/>
          </a:p>
        </p:txBody>
      </p:sp>
      <p:sp>
        <p:nvSpPr>
          <p:cNvPr id="9" name="テキスト プレースホルダー 2"/>
          <p:cNvSpPr>
            <a:spLocks noGrp="1"/>
          </p:cNvSpPr>
          <p:nvPr>
            <p:ph type="body" sz="quarter" idx="13"/>
          </p:nvPr>
        </p:nvSpPr>
        <p:spPr>
          <a:xfrm>
            <a:off x="648945" y="1969772"/>
            <a:ext cx="7342631" cy="608895"/>
          </a:xfrm>
        </p:spPr>
        <p:txBody>
          <a:bodyPr/>
          <a:lstStyle/>
          <a:p>
            <a:r>
              <a:rPr kumimoji="1" lang="ja-JP" altLang="en-US" dirty="0" smtClean="0"/>
              <a:t>主な傾向</a:t>
            </a:r>
            <a:endParaRPr kumimoji="1" lang="ja-JP" altLang="en-US" dirty="0"/>
          </a:p>
        </p:txBody>
      </p:sp>
    </p:spTree>
    <p:extLst>
      <p:ext uri="{BB962C8B-B14F-4D97-AF65-F5344CB8AC3E}">
        <p14:creationId xmlns:p14="http://schemas.microsoft.com/office/powerpoint/2010/main" val="2680400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8"/>
          </p:nvPr>
        </p:nvSpPr>
        <p:spPr/>
        <p:txBody>
          <a:bodyPr/>
          <a:lstStyle/>
          <a:p>
            <a:fld id="{8699F50C-BE38-4BD0-BA84-9B090E1F2B9B}" type="slidenum">
              <a:rPr lang="en-US" altLang="ja-JP" smtClean="0"/>
              <a:pPr/>
              <a:t>2</a:t>
            </a:fld>
            <a:endParaRPr lang="ja-JP" altLang="en-US" dirty="0"/>
          </a:p>
        </p:txBody>
      </p:sp>
      <p:sp>
        <p:nvSpPr>
          <p:cNvPr id="9" name="タイトル 8"/>
          <p:cNvSpPr>
            <a:spLocks noGrp="1"/>
          </p:cNvSpPr>
          <p:nvPr>
            <p:ph type="title"/>
          </p:nvPr>
        </p:nvSpPr>
        <p:spPr/>
        <p:txBody>
          <a:bodyPr>
            <a:normAutofit fontScale="90000"/>
          </a:bodyPr>
          <a:lstStyle/>
          <a:p>
            <a:r>
              <a:rPr lang="ja-JP" altLang="ja-JP" dirty="0">
                <a:solidFill>
                  <a:schemeClr val="dk1"/>
                </a:solidFill>
              </a:rPr>
              <a:t>学校生活について～</a:t>
            </a:r>
            <a:r>
              <a:rPr lang="en-US" altLang="ja-JP" dirty="0">
                <a:solidFill>
                  <a:schemeClr val="dk1"/>
                </a:solidFill>
              </a:rPr>
              <a:t>【</a:t>
            </a:r>
            <a:r>
              <a:rPr lang="ja-JP" altLang="en-US" dirty="0">
                <a:solidFill>
                  <a:schemeClr val="dk1"/>
                </a:solidFill>
              </a:rPr>
              <a:t>設問</a:t>
            </a:r>
            <a:r>
              <a:rPr lang="en-US" altLang="ja-JP" dirty="0">
                <a:solidFill>
                  <a:schemeClr val="dk1"/>
                </a:solidFill>
              </a:rPr>
              <a:t>1</a:t>
            </a:r>
            <a:r>
              <a:rPr lang="ja-JP" altLang="en-US" dirty="0">
                <a:solidFill>
                  <a:schemeClr val="dk1"/>
                </a:solidFill>
              </a:rPr>
              <a:t>・</a:t>
            </a:r>
            <a:r>
              <a:rPr lang="en-US" altLang="ja-JP" dirty="0">
                <a:solidFill>
                  <a:schemeClr val="dk1"/>
                </a:solidFill>
              </a:rPr>
              <a:t>11</a:t>
            </a:r>
            <a:r>
              <a:rPr lang="ja-JP" altLang="en-US" dirty="0">
                <a:solidFill>
                  <a:schemeClr val="dk1"/>
                </a:solidFill>
              </a:rPr>
              <a:t>より</a:t>
            </a:r>
            <a:r>
              <a:rPr lang="en-US" altLang="ja-JP" dirty="0" smtClean="0">
                <a:solidFill>
                  <a:schemeClr val="dk1"/>
                </a:solidFill>
              </a:rPr>
              <a:t>】</a:t>
            </a:r>
            <a:endParaRPr kumimoji="1" lang="ja-JP" altLang="en-US" dirty="0"/>
          </a:p>
        </p:txBody>
      </p:sp>
      <p:graphicFrame>
        <p:nvGraphicFramePr>
          <p:cNvPr id="12" name="グラフ 11">
            <a:extLst>
              <a:ext uri="{FF2B5EF4-FFF2-40B4-BE49-F238E27FC236}">
                <a16:creationId xmlns:a16="http://schemas.microsoft.com/office/drawing/2014/main" id="{00000000-0008-0000-0700-000013000000}"/>
              </a:ext>
            </a:extLst>
          </p:cNvPr>
          <p:cNvGraphicFramePr>
            <a:graphicFrameLocks/>
          </p:cNvGraphicFramePr>
          <p:nvPr>
            <p:extLst>
              <p:ext uri="{D42A27DB-BD31-4B8C-83A1-F6EECF244321}">
                <p14:modId xmlns:p14="http://schemas.microsoft.com/office/powerpoint/2010/main" val="3980157031"/>
              </p:ext>
            </p:extLst>
          </p:nvPr>
        </p:nvGraphicFramePr>
        <p:xfrm>
          <a:off x="727684" y="1633128"/>
          <a:ext cx="4588899" cy="31609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a:extLst>
              <a:ext uri="{FF2B5EF4-FFF2-40B4-BE49-F238E27FC236}">
                <a16:creationId xmlns:a16="http://schemas.microsoft.com/office/drawing/2014/main" id="{00000000-0008-0000-0700-000026000000}"/>
              </a:ext>
            </a:extLst>
          </p:cNvPr>
          <p:cNvGraphicFramePr>
            <a:graphicFrameLocks/>
          </p:cNvGraphicFramePr>
          <p:nvPr>
            <p:extLst>
              <p:ext uri="{D42A27DB-BD31-4B8C-83A1-F6EECF244321}">
                <p14:modId xmlns:p14="http://schemas.microsoft.com/office/powerpoint/2010/main" val="3404131388"/>
              </p:ext>
            </p:extLst>
          </p:nvPr>
        </p:nvGraphicFramePr>
        <p:xfrm>
          <a:off x="6005240" y="1633129"/>
          <a:ext cx="4836931" cy="3160939"/>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p:cNvSpPr txBox="1"/>
          <p:nvPr/>
        </p:nvSpPr>
        <p:spPr>
          <a:xfrm>
            <a:off x="613954" y="5081451"/>
            <a:ext cx="10903130" cy="923330"/>
          </a:xfrm>
          <a:prstGeom prst="rect">
            <a:avLst/>
          </a:prstGeom>
          <a:noFill/>
        </p:spPr>
        <p:txBody>
          <a:bodyPr wrap="square" rtlCol="0">
            <a:spAutoFit/>
          </a:bodyPr>
          <a:lstStyle/>
          <a:p>
            <a:r>
              <a:rPr kumimoji="1" lang="ja-JP" altLang="en-US" dirty="0" smtClean="0">
                <a:solidFill>
                  <a:schemeClr val="dk1"/>
                </a:solidFill>
                <a:latin typeface="Meiryo UI" panose="020B0604030504040204" pitchFamily="50" charset="-128"/>
                <a:ea typeface="Meiryo UI" panose="020B0604030504040204" pitchFamily="50" charset="-128"/>
              </a:rPr>
              <a:t>　</a:t>
            </a:r>
            <a:r>
              <a:rPr kumimoji="1" lang="ja-JP" altLang="ja-JP" dirty="0" smtClean="0">
                <a:solidFill>
                  <a:schemeClr val="dk1"/>
                </a:solidFill>
                <a:latin typeface="Meiryo UI" panose="020B0604030504040204" pitchFamily="50" charset="-128"/>
                <a:ea typeface="Meiryo UI" panose="020B0604030504040204" pitchFamily="50" charset="-128"/>
              </a:rPr>
              <a:t>教職員</a:t>
            </a:r>
            <a:r>
              <a:rPr kumimoji="1" lang="ja-JP" altLang="ja-JP" dirty="0">
                <a:solidFill>
                  <a:schemeClr val="dk1"/>
                </a:solidFill>
                <a:latin typeface="Meiryo UI" panose="020B0604030504040204" pitchFamily="50" charset="-128"/>
                <a:ea typeface="Meiryo UI" panose="020B0604030504040204" pitchFamily="50" charset="-128"/>
              </a:rPr>
              <a:t>が学校生活を充実させようと努めていることが</a:t>
            </a:r>
            <a:r>
              <a:rPr kumimoji="1" lang="en-US" altLang="ja-JP" dirty="0">
                <a:solidFill>
                  <a:schemeClr val="dk1"/>
                </a:solidFill>
                <a:latin typeface="Meiryo UI" panose="020B0604030504040204" pitchFamily="50" charset="-128"/>
                <a:ea typeface="Meiryo UI" panose="020B0604030504040204" pitchFamily="50" charset="-128"/>
              </a:rPr>
              <a:t>,</a:t>
            </a:r>
            <a:r>
              <a:rPr kumimoji="1" lang="ja-JP" altLang="ja-JP" dirty="0">
                <a:solidFill>
                  <a:schemeClr val="dk1"/>
                </a:solidFill>
                <a:latin typeface="Meiryo UI" panose="020B0604030504040204" pitchFamily="50" charset="-128"/>
                <a:ea typeface="Meiryo UI" panose="020B0604030504040204" pitchFamily="50" charset="-128"/>
              </a:rPr>
              <a:t>保護者評価</a:t>
            </a:r>
            <a:r>
              <a:rPr kumimoji="1" lang="en-US" altLang="ja-JP" dirty="0">
                <a:solidFill>
                  <a:schemeClr val="dk1"/>
                </a:solidFill>
                <a:latin typeface="Meiryo UI" panose="020B0604030504040204" pitchFamily="50" charset="-128"/>
                <a:ea typeface="Meiryo UI" panose="020B0604030504040204" pitchFamily="50" charset="-128"/>
              </a:rPr>
              <a:t>90%</a:t>
            </a:r>
            <a:r>
              <a:rPr kumimoji="1" lang="ja-JP" altLang="ja-JP" dirty="0">
                <a:solidFill>
                  <a:schemeClr val="dk1"/>
                </a:solidFill>
                <a:latin typeface="Meiryo UI" panose="020B0604030504040204" pitchFamily="50" charset="-128"/>
                <a:ea typeface="Meiryo UI" panose="020B0604030504040204" pitchFamily="50" charset="-128"/>
              </a:rPr>
              <a:t>という数値より伝わっていることがわかります。また</a:t>
            </a:r>
            <a:r>
              <a:rPr kumimoji="1" lang="en-US" altLang="ja-JP" dirty="0">
                <a:solidFill>
                  <a:schemeClr val="dk1"/>
                </a:solidFill>
                <a:latin typeface="Meiryo UI" panose="020B0604030504040204" pitchFamily="50" charset="-128"/>
                <a:ea typeface="Meiryo UI" panose="020B0604030504040204" pitchFamily="50" charset="-128"/>
              </a:rPr>
              <a:t>,8</a:t>
            </a:r>
            <a:r>
              <a:rPr kumimoji="1" lang="ja-JP" altLang="ja-JP" dirty="0">
                <a:solidFill>
                  <a:schemeClr val="dk1"/>
                </a:solidFill>
                <a:latin typeface="Meiryo UI" panose="020B0604030504040204" pitchFamily="50" charset="-128"/>
                <a:ea typeface="Meiryo UI" panose="020B0604030504040204" pitchFamily="50" charset="-128"/>
              </a:rPr>
              <a:t>割強の方々が，児童は楽しく学校に行っていると回答していることから</a:t>
            </a:r>
            <a:r>
              <a:rPr kumimoji="1" lang="en-US" altLang="ja-JP" dirty="0">
                <a:solidFill>
                  <a:schemeClr val="dk1"/>
                </a:solidFill>
                <a:latin typeface="Meiryo UI" panose="020B0604030504040204" pitchFamily="50" charset="-128"/>
                <a:ea typeface="Meiryo UI" panose="020B0604030504040204" pitchFamily="50" charset="-128"/>
              </a:rPr>
              <a:t>,</a:t>
            </a:r>
            <a:r>
              <a:rPr kumimoji="1" lang="ja-JP" altLang="ja-JP" dirty="0">
                <a:solidFill>
                  <a:schemeClr val="dk1"/>
                </a:solidFill>
                <a:latin typeface="Meiryo UI" panose="020B0604030504040204" pitchFamily="50" charset="-128"/>
                <a:ea typeface="Meiryo UI" panose="020B0604030504040204" pitchFamily="50" charset="-128"/>
              </a:rPr>
              <a:t>多くの方が「学校は楽しい場所」であると捉えていることがわかります。これは児童向けに行ったアンケートでも同様の傾向が見られます</a:t>
            </a:r>
            <a:r>
              <a:rPr kumimoji="1" lang="ja-JP" altLang="ja-JP" dirty="0" smtClean="0">
                <a:solidFill>
                  <a:schemeClr val="dk1"/>
                </a:solidFill>
                <a:latin typeface="Meiryo UI" panose="020B0604030504040204" pitchFamily="50" charset="-128"/>
                <a:ea typeface="Meiryo UI" panose="020B0604030504040204" pitchFamily="50" charset="-128"/>
              </a:rPr>
              <a:t>。</a:t>
            </a:r>
            <a:endParaRPr kumimoji="1" lang="en-US" altLang="ja-JP" dirty="0">
              <a:solidFill>
                <a:schemeClr val="dk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63644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プレースホルダー 12" title="地平線">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3"/>
          <a:srcRect l="23313" r="23313"/>
          <a:stretch/>
        </p:blipFill>
        <p:spPr/>
      </p:pic>
      <p:sp>
        <p:nvSpPr>
          <p:cNvPr id="12" name="スライド番号プレースホルダー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rtlCol="0"/>
          <a:lstStyle/>
          <a:p>
            <a:pPr rtl="0"/>
            <a:fld id="{8699F50C-BE38-4BD0-BA84-9B090E1F2B9B}" type="slidenum">
              <a:rPr lang="en-US" altLang="ja-JP" smtClean="0">
                <a:latin typeface="Meiryo UI" panose="020B0604030504040204" pitchFamily="50" charset="-128"/>
                <a:ea typeface="Meiryo UI" panose="020B0604030504040204" pitchFamily="50" charset="-128"/>
              </a:rPr>
              <a:pPr rtl="0"/>
              <a:t>20</a:t>
            </a:fld>
            <a:endParaRPr lang="ja-JP" altLang="en-US"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531388" y="628139"/>
            <a:ext cx="7342622" cy="1215566"/>
          </a:xfrm>
        </p:spPr>
        <p:txBody>
          <a:bodyPr>
            <a:normAutofit/>
          </a:bodyPr>
          <a:lstStyle/>
          <a:p>
            <a:r>
              <a:rPr kumimoji="1" lang="ja-JP" altLang="en-US" dirty="0" smtClean="0"/>
              <a:t>考察②～課題より　</a:t>
            </a:r>
            <a:endParaRPr kumimoji="1" lang="ja-JP" altLang="en-US" dirty="0"/>
          </a:p>
        </p:txBody>
      </p:sp>
      <p:sp>
        <p:nvSpPr>
          <p:cNvPr id="8" name="コンテンツ プレースホルダー 6">
            <a:extLst>
              <a:ext uri="{FF2B5EF4-FFF2-40B4-BE49-F238E27FC236}">
                <a16:creationId xmlns:a16="http://schemas.microsoft.com/office/drawing/2014/main" id="{2482DBEC-EE72-4155-ACC5-87E80C5606A9}"/>
              </a:ext>
            </a:extLst>
          </p:cNvPr>
          <p:cNvSpPr txBox="1">
            <a:spLocks/>
          </p:cNvSpPr>
          <p:nvPr/>
        </p:nvSpPr>
        <p:spPr>
          <a:xfrm>
            <a:off x="531388" y="2281053"/>
            <a:ext cx="7136509" cy="3063945"/>
          </a:xfrm>
          <a:prstGeom prst="rect">
            <a:avLst/>
          </a:prstGeom>
        </p:spPr>
        <p:txBody>
          <a:bodyPr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kumimoji="1" lang="en-US" sz="24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kumimoji="1" lang="en-US" sz="20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kumimoji="1" lang="en-US" sz="18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kumimoji="1" lang="en-US" sz="1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kumimoji="1" lang="en-IN" sz="16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smtClean="0"/>
              <a:t>⇒次</a:t>
            </a:r>
            <a:r>
              <a:rPr lang="ja-JP" altLang="en-US" dirty="0"/>
              <a:t>年度以降もプール解体工事及び第</a:t>
            </a:r>
            <a:r>
              <a:rPr lang="en-US" altLang="ja-JP" dirty="0"/>
              <a:t>3</a:t>
            </a:r>
            <a:r>
              <a:rPr lang="ja-JP" altLang="en-US" dirty="0"/>
              <a:t>校舎増築工事と，</a:t>
            </a:r>
            <a:r>
              <a:rPr lang="ja-JP" altLang="en-US" b="1" u="sng" dirty="0"/>
              <a:t>ハード面での課題</a:t>
            </a:r>
            <a:r>
              <a:rPr lang="ja-JP" altLang="en-US" dirty="0"/>
              <a:t>により，特に子どもの体力面において制約が</a:t>
            </a:r>
            <a:r>
              <a:rPr lang="ja-JP" altLang="en-US" dirty="0" smtClean="0"/>
              <a:t>かかります。</a:t>
            </a:r>
            <a:r>
              <a:rPr lang="ja-JP" altLang="en-US" dirty="0"/>
              <a:t>それを</a:t>
            </a:r>
            <a:r>
              <a:rPr lang="ja-JP" altLang="en-US" b="1" u="sng" dirty="0"/>
              <a:t>踏まえた上で，体力向上プランを考え，実践</a:t>
            </a:r>
            <a:r>
              <a:rPr lang="ja-JP" altLang="en-US" dirty="0"/>
              <a:t>していくことが必要</a:t>
            </a:r>
            <a:r>
              <a:rPr lang="ja-JP" altLang="en-US" dirty="0" smtClean="0"/>
              <a:t>です。</a:t>
            </a:r>
            <a:endParaRPr lang="en-US" altLang="ja-JP" dirty="0" smtClean="0"/>
          </a:p>
          <a:p>
            <a:pPr marL="0" indent="0">
              <a:buNone/>
            </a:pPr>
            <a:r>
              <a:rPr lang="ja-JP" altLang="en-US" dirty="0" smtClean="0"/>
              <a:t>ちなみに，</a:t>
            </a:r>
            <a:r>
              <a:rPr lang="ja-JP" altLang="en-US" b="1" u="sng" dirty="0" smtClean="0"/>
              <a:t>過去</a:t>
            </a:r>
            <a:r>
              <a:rPr lang="en-US" altLang="ja-JP" b="1" u="sng" dirty="0" smtClean="0"/>
              <a:t>3</a:t>
            </a:r>
            <a:r>
              <a:rPr lang="ja-JP" altLang="en-US" b="1" u="sng" dirty="0" smtClean="0"/>
              <a:t>年間</a:t>
            </a:r>
            <a:r>
              <a:rPr lang="ja-JP" altLang="en-US" dirty="0" smtClean="0"/>
              <a:t>の</a:t>
            </a:r>
            <a:r>
              <a:rPr lang="en-US" altLang="ja-JP" dirty="0" smtClean="0"/>
              <a:t>20</a:t>
            </a:r>
            <a:r>
              <a:rPr lang="ja-JP" altLang="en-US" dirty="0" err="1" smtClean="0"/>
              <a:t>ｍ</a:t>
            </a:r>
            <a:r>
              <a:rPr lang="ja-JP" altLang="en-US" dirty="0" smtClean="0"/>
              <a:t>シャトルランのデータを経年比較したところ，</a:t>
            </a:r>
            <a:r>
              <a:rPr lang="ja-JP" altLang="en-US" b="1" u="sng" dirty="0" smtClean="0"/>
              <a:t>概ね同程度</a:t>
            </a:r>
            <a:r>
              <a:rPr lang="ja-JP" altLang="en-US" dirty="0" smtClean="0"/>
              <a:t>の数値を保っています。</a:t>
            </a:r>
            <a:endParaRPr lang="en-US" altLang="ja-JP" dirty="0" smtClean="0"/>
          </a:p>
          <a:p>
            <a:pPr marL="0" indent="0">
              <a:buNone/>
            </a:pPr>
            <a:r>
              <a:rPr lang="ja-JP" altLang="en-US" dirty="0" smtClean="0"/>
              <a:t>校庭の利用に関しては，</a:t>
            </a:r>
            <a:r>
              <a:rPr lang="ja-JP" altLang="en-US" b="1" u="sng" dirty="0" smtClean="0"/>
              <a:t>安全面を考慮</a:t>
            </a:r>
            <a:r>
              <a:rPr lang="ja-JP" altLang="en-US" dirty="0" smtClean="0"/>
              <a:t>し，</a:t>
            </a:r>
            <a:r>
              <a:rPr lang="ja-JP" altLang="en-US" b="1" u="sng" dirty="0" smtClean="0"/>
              <a:t>人数や遊び方を制限せざるを得ない</a:t>
            </a:r>
            <a:r>
              <a:rPr lang="ja-JP" altLang="en-US" dirty="0" smtClean="0"/>
              <a:t>ことをご理解ください。</a:t>
            </a:r>
            <a:endParaRPr lang="ja-JP" altLang="en-US" dirty="0"/>
          </a:p>
        </p:txBody>
      </p:sp>
      <p:sp>
        <p:nvSpPr>
          <p:cNvPr id="9" name="テキスト プレースホルダー 2"/>
          <p:cNvSpPr>
            <a:spLocks noGrp="1"/>
          </p:cNvSpPr>
          <p:nvPr>
            <p:ph type="body" sz="quarter" idx="13"/>
          </p:nvPr>
        </p:nvSpPr>
        <p:spPr>
          <a:xfrm>
            <a:off x="635882" y="1889521"/>
            <a:ext cx="7342631" cy="608895"/>
          </a:xfrm>
        </p:spPr>
        <p:txBody>
          <a:bodyPr/>
          <a:lstStyle/>
          <a:p>
            <a:r>
              <a:rPr kumimoji="1" lang="ja-JP" altLang="en-US" dirty="0" smtClean="0"/>
              <a:t>主な傾向</a:t>
            </a:r>
            <a:endParaRPr kumimoji="1" lang="ja-JP" altLang="en-US" dirty="0"/>
          </a:p>
        </p:txBody>
      </p:sp>
      <p:sp>
        <p:nvSpPr>
          <p:cNvPr id="10" name="コンテンツ プレースホルダー 6">
            <a:extLst>
              <a:ext uri="{FF2B5EF4-FFF2-40B4-BE49-F238E27FC236}">
                <a16:creationId xmlns:a16="http://schemas.microsoft.com/office/drawing/2014/main" id="{2482DBEC-EE72-4155-ACC5-87E80C5606A9}"/>
              </a:ext>
            </a:extLst>
          </p:cNvPr>
          <p:cNvSpPr txBox="1">
            <a:spLocks/>
          </p:cNvSpPr>
          <p:nvPr/>
        </p:nvSpPr>
        <p:spPr>
          <a:xfrm>
            <a:off x="616291" y="5344999"/>
            <a:ext cx="6966702" cy="1362200"/>
          </a:xfrm>
          <a:prstGeom prst="rect">
            <a:avLst/>
          </a:prstGeom>
        </p:spPr>
        <p:txBody>
          <a:bodyPr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kumimoji="1" lang="en-US" sz="24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kumimoji="1" lang="en-US" sz="20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kumimoji="1" lang="en-US" sz="18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kumimoji="1" lang="en-US" sz="1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kumimoji="1" lang="en-IN" sz="16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smtClean="0"/>
              <a:t>⇒職</a:t>
            </a:r>
            <a:r>
              <a:rPr lang="ja-JP" altLang="en-US" dirty="0"/>
              <a:t>員数増加に伴い，ますますの</a:t>
            </a:r>
            <a:r>
              <a:rPr lang="ja-JP" altLang="en-US" b="1" u="sng" dirty="0"/>
              <a:t>若年層化</a:t>
            </a:r>
            <a:r>
              <a:rPr lang="ja-JP" altLang="en-US" dirty="0"/>
              <a:t>が懸念</a:t>
            </a:r>
            <a:r>
              <a:rPr lang="ja-JP" altLang="en-US" dirty="0" smtClean="0"/>
              <a:t>されています。</a:t>
            </a:r>
            <a:r>
              <a:rPr lang="ja-JP" altLang="en-US" dirty="0"/>
              <a:t>働き方改革によって生まれた時間を現職研修に充て，教職員の質の</a:t>
            </a:r>
            <a:r>
              <a:rPr lang="ja-JP" altLang="en-US" dirty="0" smtClean="0"/>
              <a:t>向上を図ります。</a:t>
            </a:r>
            <a:endParaRPr lang="ja-JP" altLang="en-US" dirty="0"/>
          </a:p>
        </p:txBody>
      </p:sp>
    </p:spTree>
    <p:extLst>
      <p:ext uri="{BB962C8B-B14F-4D97-AF65-F5344CB8AC3E}">
        <p14:creationId xmlns:p14="http://schemas.microsoft.com/office/powerpoint/2010/main" val="2445912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プレースホルダー 16" title="建物の画像">
            <a:extLst>
              <a:ext uri="{FF2B5EF4-FFF2-40B4-BE49-F238E27FC236}">
                <a16:creationId xmlns:a16="http://schemas.microsoft.com/office/drawing/2014/main" id="{BA026684-ED32-4C82-8EFB-03E9E047EA33}"/>
              </a:ext>
            </a:extLst>
          </p:cNvPr>
          <p:cNvPicPr>
            <a:picLocks noGrp="1" noChangeAspect="1"/>
          </p:cNvPicPr>
          <p:nvPr>
            <p:ph type="pic" sz="quarter" idx="13"/>
          </p:nvPr>
        </p:nvPicPr>
        <p:blipFill>
          <a:blip r:embed="rId3"/>
          <a:srcRect l="20784" r="20784"/>
          <a:stretch>
            <a:fillRect/>
          </a:stretch>
        </p:blipFill>
        <p:spPr>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19" name="六角形 18" descr="画像アクセントの中心に濃い単色の六角形">
            <a:extLst>
              <a:ext uri="{FF2B5EF4-FFF2-40B4-BE49-F238E27FC236}">
                <a16:creationId xmlns:a16="http://schemas.microsoft.com/office/drawing/2014/main" id="{7CE8B54A-D8B2-498F-ACFB-31AC2DEB83FA}"/>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grpSp>
        <p:nvGrpSpPr>
          <p:cNvPr id="20" name="グループ 19" descr="会社の頭文字と名前、グループ化されたテキスト">
            <a:extLst>
              <a:ext uri="{FF2B5EF4-FFF2-40B4-BE49-F238E27FC236}">
                <a16:creationId xmlns:a16="http://schemas.microsoft.com/office/drawing/2014/main" id="{82C4EAC6-3E04-4614-86BA-A23C851754D9}"/>
              </a:ext>
            </a:extLst>
          </p:cNvPr>
          <p:cNvGrpSpPr/>
          <p:nvPr/>
        </p:nvGrpSpPr>
        <p:grpSpPr>
          <a:xfrm>
            <a:off x="3048324" y="2855631"/>
            <a:ext cx="1698670" cy="1161857"/>
            <a:chOff x="3048324" y="2902286"/>
            <a:chExt cx="1698670" cy="1161857"/>
          </a:xfrm>
        </p:grpSpPr>
        <p:sp>
          <p:nvSpPr>
            <p:cNvPr id="21" name="テキスト ボックス 20">
              <a:extLst>
                <a:ext uri="{FF2B5EF4-FFF2-40B4-BE49-F238E27FC236}">
                  <a16:creationId xmlns:a16="http://schemas.microsoft.com/office/drawing/2014/main" id="{A20626FA-81E3-4C45-BF2D-D52CF6D96238}"/>
                </a:ext>
              </a:extLst>
            </p:cNvPr>
            <p:cNvSpPr txBox="1"/>
            <p:nvPr/>
          </p:nvSpPr>
          <p:spPr>
            <a:xfrm>
              <a:off x="3238428" y="2902286"/>
              <a:ext cx="1277914" cy="1015663"/>
            </a:xfrm>
            <a:prstGeom prst="rect">
              <a:avLst/>
            </a:prstGeom>
            <a:noFill/>
          </p:spPr>
          <p:txBody>
            <a:bodyPr wrap="none" rtlCol="0">
              <a:spAutoFit/>
            </a:bodyPr>
            <a:lstStyle/>
            <a:p>
              <a:pPr rtl="0"/>
              <a:r>
                <a:rPr lang="en-US" altLang="ja-JP" sz="6000" b="1" dirty="0" smtClean="0">
                  <a:solidFill>
                    <a:schemeClr val="bg1"/>
                  </a:solidFill>
                  <a:latin typeface="Meiryo UI" panose="020B0604030504040204" pitchFamily="50" charset="-128"/>
                  <a:ea typeface="Meiryo UI" panose="020B0604030504040204" pitchFamily="50" charset="-128"/>
                </a:rPr>
                <a:t>K7</a:t>
              </a:r>
            </a:p>
          </p:txBody>
        </p:sp>
        <p:sp>
          <p:nvSpPr>
            <p:cNvPr id="22" name="テキスト ボックス 21">
              <a:extLst>
                <a:ext uri="{FF2B5EF4-FFF2-40B4-BE49-F238E27FC236}">
                  <a16:creationId xmlns:a16="http://schemas.microsoft.com/office/drawing/2014/main" id="{D6E86452-6AEA-4380-9682-AB26317ADB62}"/>
                </a:ext>
              </a:extLst>
            </p:cNvPr>
            <p:cNvSpPr txBox="1"/>
            <p:nvPr/>
          </p:nvSpPr>
          <p:spPr>
            <a:xfrm>
              <a:off x="3048324" y="3771755"/>
              <a:ext cx="1698670" cy="292388"/>
            </a:xfrm>
            <a:prstGeom prst="rect">
              <a:avLst/>
            </a:prstGeom>
            <a:noFill/>
          </p:spPr>
          <p:txBody>
            <a:bodyPr wrap="none" rtlCol="0">
              <a:spAutoFit/>
            </a:bodyPr>
            <a:lstStyle/>
            <a:p>
              <a:pPr rtl="0"/>
              <a:r>
                <a:rPr lang="en-US" altLang="ja-JP" sz="1300" dirty="0" smtClean="0">
                  <a:solidFill>
                    <a:schemeClr val="bg1"/>
                  </a:solidFill>
                  <a:latin typeface="Meiryo UI" panose="020B0604030504040204" pitchFamily="50" charset="-128"/>
                  <a:ea typeface="Meiryo UI" panose="020B0604030504040204" pitchFamily="50" charset="-128"/>
                  <a:cs typeface="Calibri Light" panose="020F0302020204030204" pitchFamily="34" charset="0"/>
                </a:rPr>
                <a:t>Elementary School</a:t>
              </a:r>
              <a:endParaRPr lang="en-US" altLang="ja-JP" sz="1300" dirty="0">
                <a:solidFill>
                  <a:schemeClr val="bg1"/>
                </a:solidFill>
                <a:latin typeface="Meiryo UI" panose="020B0604030504040204" pitchFamily="50" charset="-128"/>
                <a:ea typeface="Meiryo UI" panose="020B0604030504040204" pitchFamily="50" charset="-128"/>
                <a:cs typeface="Calibri Light" panose="020F0302020204030204" pitchFamily="34" charset="0"/>
              </a:endParaRPr>
            </a:p>
          </p:txBody>
        </p:sp>
      </p:grpSp>
      <p:sp>
        <p:nvSpPr>
          <p:cNvPr id="8" name="タイトル 7">
            <a:extLst>
              <a:ext uri="{FF2B5EF4-FFF2-40B4-BE49-F238E27FC236}">
                <a16:creationId xmlns:a16="http://schemas.microsoft.com/office/drawing/2014/main" id="{8B6C5EAB-81FF-4827-A160-22F4363C611A}"/>
              </a:ext>
            </a:extLst>
          </p:cNvPr>
          <p:cNvSpPr>
            <a:spLocks noGrp="1"/>
          </p:cNvSpPr>
          <p:nvPr>
            <p:ph type="ctrTitle"/>
          </p:nvPr>
        </p:nvSpPr>
        <p:spPr>
          <a:xfrm>
            <a:off x="6375721" y="1821022"/>
            <a:ext cx="5085351" cy="1616252"/>
          </a:xfrm>
        </p:spPr>
        <p:txBody>
          <a:bodyPr rtlCol="0"/>
          <a:lstStyle/>
          <a:p>
            <a:pPr rtl="0"/>
            <a:r>
              <a:rPr lang="ja-JP" altLang="en-US" dirty="0">
                <a:latin typeface="Meiryo UI" panose="020B0604030504040204" pitchFamily="50" charset="-128"/>
                <a:ea typeface="Meiryo UI" panose="020B0604030504040204" pitchFamily="50" charset="-128"/>
              </a:rPr>
              <a:t>ありがとう</a:t>
            </a:r>
            <a:r>
              <a:rPr lang="ja-JP" altLang="en-US" b="0" dirty="0">
                <a:latin typeface="Meiryo UI" panose="020B0604030504040204" pitchFamily="50" charset="-128"/>
                <a:ea typeface="Meiryo UI" panose="020B0604030504040204" pitchFamily="50" charset="-128"/>
              </a:rPr>
              <a:t>ございました。</a:t>
            </a:r>
          </a:p>
        </p:txBody>
      </p:sp>
      <p:sp>
        <p:nvSpPr>
          <p:cNvPr id="14" name="テキスト プレースホルダー 13">
            <a:extLst>
              <a:ext uri="{FF2B5EF4-FFF2-40B4-BE49-F238E27FC236}">
                <a16:creationId xmlns:a16="http://schemas.microsoft.com/office/drawing/2014/main" id="{B6611344-9447-438E-873C-299AF4110B03}"/>
              </a:ext>
            </a:extLst>
          </p:cNvPr>
          <p:cNvSpPr>
            <a:spLocks noGrp="1"/>
          </p:cNvSpPr>
          <p:nvPr>
            <p:ph type="body" sz="quarter" idx="15"/>
          </p:nvPr>
        </p:nvSpPr>
        <p:spPr>
          <a:xfrm>
            <a:off x="6822929" y="3461163"/>
            <a:ext cx="3856908" cy="289070"/>
          </a:xfrm>
        </p:spPr>
        <p:txBody>
          <a:bodyPr rtlCol="0"/>
          <a:lstStyle/>
          <a:p>
            <a:pPr rtl="0"/>
            <a:r>
              <a:rPr lang="en-US" altLang="ja-JP" dirty="0" smtClean="0">
                <a:latin typeface="Meiryo UI" panose="020B0604030504040204" pitchFamily="50" charset="-128"/>
                <a:ea typeface="Meiryo UI" panose="020B0604030504040204" pitchFamily="50" charset="-128"/>
              </a:rPr>
              <a:t>Kashiwa 7</a:t>
            </a:r>
            <a:r>
              <a:rPr lang="en-US" altLang="ja-JP" baseline="30000" dirty="0" smtClean="0">
                <a:latin typeface="Meiryo UI" panose="020B0604030504040204" pitchFamily="50" charset="-128"/>
                <a:ea typeface="Meiryo UI" panose="020B0604030504040204" pitchFamily="50" charset="-128"/>
              </a:rPr>
              <a:t>th</a:t>
            </a:r>
            <a:r>
              <a:rPr lang="en-US" altLang="ja-JP" dirty="0" smtClean="0">
                <a:latin typeface="Meiryo UI" panose="020B0604030504040204" pitchFamily="50" charset="-128"/>
                <a:ea typeface="Meiryo UI" panose="020B0604030504040204" pitchFamily="50" charset="-128"/>
              </a:rPr>
              <a:t> </a:t>
            </a:r>
            <a:r>
              <a:rPr lang="en-US" altLang="ja-JP" dirty="0" err="1" smtClean="0">
                <a:latin typeface="Meiryo UI" panose="020B0604030504040204" pitchFamily="50" charset="-128"/>
                <a:ea typeface="Meiryo UI" panose="020B0604030504040204" pitchFamily="50" charset="-128"/>
              </a:rPr>
              <a:t>Elemantary</a:t>
            </a:r>
            <a:r>
              <a:rPr lang="en-US" altLang="ja-JP" dirty="0" smtClean="0">
                <a:latin typeface="Meiryo UI" panose="020B0604030504040204" pitchFamily="50" charset="-128"/>
                <a:ea typeface="Meiryo UI" panose="020B0604030504040204" pitchFamily="50" charset="-128"/>
              </a:rPr>
              <a:t> School</a:t>
            </a:r>
            <a:endParaRPr lang="en-US" altLang="ja-JP" dirty="0">
              <a:latin typeface="Meiryo UI" panose="020B0604030504040204" pitchFamily="50" charset="-128"/>
              <a:ea typeface="Meiryo UI" panose="020B0604030504040204" pitchFamily="50" charset="-128"/>
            </a:endParaRPr>
          </a:p>
        </p:txBody>
      </p:sp>
      <p:sp>
        <p:nvSpPr>
          <p:cNvPr id="15" name="テキスト プレースホルダー 14">
            <a:extLst>
              <a:ext uri="{FF2B5EF4-FFF2-40B4-BE49-F238E27FC236}">
                <a16:creationId xmlns:a16="http://schemas.microsoft.com/office/drawing/2014/main" id="{7A3FB895-3D21-4707-8EDE-3F825906DE41}"/>
              </a:ext>
            </a:extLst>
          </p:cNvPr>
          <p:cNvSpPr>
            <a:spLocks noGrp="1"/>
          </p:cNvSpPr>
          <p:nvPr>
            <p:ph type="body" sz="quarter" idx="16"/>
          </p:nvPr>
        </p:nvSpPr>
        <p:spPr/>
        <p:txBody>
          <a:bodyPr rtlCol="0"/>
          <a:lstStyle/>
          <a:p>
            <a:pPr rtl="0"/>
            <a:r>
              <a:rPr lang="en-US" altLang="ja-JP" dirty="0" smtClean="0">
                <a:latin typeface="Meiryo UI" panose="020B0604030504040204" pitchFamily="50" charset="-128"/>
                <a:ea typeface="Meiryo UI" panose="020B0604030504040204" pitchFamily="50" charset="-128"/>
              </a:rPr>
              <a:t>04-7163-5712</a:t>
            </a:r>
            <a:endParaRPr lang="en-US" altLang="ja-JP" dirty="0">
              <a:latin typeface="Meiryo UI" panose="020B0604030504040204" pitchFamily="50" charset="-128"/>
              <a:ea typeface="Meiryo UI" panose="020B0604030504040204" pitchFamily="50" charset="-128"/>
            </a:endParaRPr>
          </a:p>
        </p:txBody>
      </p:sp>
      <p:sp>
        <p:nvSpPr>
          <p:cNvPr id="23" name="テキスト プレースホルダー 22">
            <a:extLst>
              <a:ext uri="{FF2B5EF4-FFF2-40B4-BE49-F238E27FC236}">
                <a16:creationId xmlns:a16="http://schemas.microsoft.com/office/drawing/2014/main" id="{A0B41C33-430D-4B31-A546-F85646919475}"/>
              </a:ext>
            </a:extLst>
          </p:cNvPr>
          <p:cNvSpPr>
            <a:spLocks noGrp="1"/>
          </p:cNvSpPr>
          <p:nvPr>
            <p:ph type="body" sz="quarter" idx="17"/>
          </p:nvPr>
        </p:nvSpPr>
        <p:spPr>
          <a:xfrm>
            <a:off x="6822928" y="4216669"/>
            <a:ext cx="4149872" cy="289070"/>
          </a:xfrm>
        </p:spPr>
        <p:txBody>
          <a:bodyPr rtlCol="0"/>
          <a:lstStyle/>
          <a:p>
            <a:pPr rtl="0"/>
            <a:r>
              <a:rPr lang="en-US" altLang="ja-JP" dirty="0" smtClean="0"/>
              <a:t>d</a:t>
            </a:r>
            <a:r>
              <a:rPr lang="en-US" altLang="ja-JP" dirty="0" smtClean="0">
                <a:latin typeface="Meiryo UI" panose="020B0604030504040204" pitchFamily="50" charset="-128"/>
                <a:ea typeface="Meiryo UI" panose="020B0604030504040204" pitchFamily="50" charset="-128"/>
              </a:rPr>
              <a:t>ai7-e@kashiwa.ed.jp</a:t>
            </a:r>
            <a:endParaRPr lang="en-US" altLang="ja-JP" dirty="0">
              <a:latin typeface="Meiryo UI" panose="020B0604030504040204" pitchFamily="50" charset="-128"/>
              <a:ea typeface="Meiryo UI" panose="020B0604030504040204" pitchFamily="50" charset="-128"/>
            </a:endParaRPr>
          </a:p>
        </p:txBody>
      </p:sp>
      <p:sp>
        <p:nvSpPr>
          <p:cNvPr id="24" name="テキスト プレースホルダー 23">
            <a:extLst>
              <a:ext uri="{FF2B5EF4-FFF2-40B4-BE49-F238E27FC236}">
                <a16:creationId xmlns:a16="http://schemas.microsoft.com/office/drawing/2014/main" id="{E62065D0-127B-4884-9760-D1FFEC38A6F9}"/>
              </a:ext>
            </a:extLst>
          </p:cNvPr>
          <p:cNvSpPr>
            <a:spLocks noGrp="1"/>
          </p:cNvSpPr>
          <p:nvPr>
            <p:ph type="body" sz="quarter" idx="18"/>
          </p:nvPr>
        </p:nvSpPr>
        <p:spPr>
          <a:xfrm>
            <a:off x="6822929" y="4594957"/>
            <a:ext cx="3856908" cy="288000"/>
          </a:xfrm>
        </p:spPr>
        <p:txBody>
          <a:bodyPr rtlCol="0"/>
          <a:lstStyle/>
          <a:p>
            <a:r>
              <a:rPr lang="en-US" altLang="ja-JP" dirty="0"/>
              <a:t>https://kashiwa.ed.jp/dai7-e/</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60955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8"/>
          </p:nvPr>
        </p:nvSpPr>
        <p:spPr/>
        <p:txBody>
          <a:bodyPr/>
          <a:lstStyle/>
          <a:p>
            <a:fld id="{8699F50C-BE38-4BD0-BA84-9B090E1F2B9B}" type="slidenum">
              <a:rPr lang="en-US" altLang="ja-JP" smtClean="0"/>
              <a:pPr/>
              <a:t>3</a:t>
            </a:fld>
            <a:endParaRPr lang="ja-JP" altLang="en-US" dirty="0"/>
          </a:p>
        </p:txBody>
      </p:sp>
      <p:sp>
        <p:nvSpPr>
          <p:cNvPr id="9" name="タイトル 8"/>
          <p:cNvSpPr>
            <a:spLocks noGrp="1"/>
          </p:cNvSpPr>
          <p:nvPr>
            <p:ph type="title"/>
          </p:nvPr>
        </p:nvSpPr>
        <p:spPr/>
        <p:txBody>
          <a:bodyPr>
            <a:normAutofit/>
          </a:bodyPr>
          <a:lstStyle/>
          <a:p>
            <a:r>
              <a:rPr lang="ja-JP" altLang="ja-JP" dirty="0">
                <a:solidFill>
                  <a:schemeClr val="dk1"/>
                </a:solidFill>
              </a:rPr>
              <a:t>学習について～</a:t>
            </a:r>
            <a:r>
              <a:rPr lang="en-US" altLang="ja-JP" dirty="0">
                <a:solidFill>
                  <a:schemeClr val="dk1"/>
                </a:solidFill>
              </a:rPr>
              <a:t>【</a:t>
            </a:r>
            <a:r>
              <a:rPr lang="ja-JP" altLang="ja-JP" dirty="0">
                <a:solidFill>
                  <a:schemeClr val="dk1"/>
                </a:solidFill>
              </a:rPr>
              <a:t>設問</a:t>
            </a:r>
            <a:r>
              <a:rPr lang="en-US" altLang="ja-JP" dirty="0">
                <a:solidFill>
                  <a:schemeClr val="dk1"/>
                </a:solidFill>
              </a:rPr>
              <a:t>2</a:t>
            </a:r>
            <a:r>
              <a:rPr lang="ja-JP" altLang="ja-JP" dirty="0">
                <a:solidFill>
                  <a:schemeClr val="dk1"/>
                </a:solidFill>
              </a:rPr>
              <a:t>・</a:t>
            </a:r>
            <a:r>
              <a:rPr lang="en-US" altLang="ja-JP" dirty="0">
                <a:solidFill>
                  <a:schemeClr val="dk1"/>
                </a:solidFill>
              </a:rPr>
              <a:t>12</a:t>
            </a:r>
            <a:r>
              <a:rPr lang="ja-JP" altLang="ja-JP" dirty="0">
                <a:solidFill>
                  <a:schemeClr val="dk1"/>
                </a:solidFill>
              </a:rPr>
              <a:t>より</a:t>
            </a:r>
            <a:r>
              <a:rPr lang="en-US" altLang="ja-JP" dirty="0" smtClean="0">
                <a:solidFill>
                  <a:schemeClr val="dk1"/>
                </a:solidFill>
              </a:rPr>
              <a:t>】</a:t>
            </a:r>
            <a:endParaRPr kumimoji="1" lang="ja-JP" altLang="en-US" dirty="0"/>
          </a:p>
        </p:txBody>
      </p:sp>
      <p:sp>
        <p:nvSpPr>
          <p:cNvPr id="14" name="テキスト ボックス 13"/>
          <p:cNvSpPr txBox="1"/>
          <p:nvPr/>
        </p:nvSpPr>
        <p:spPr>
          <a:xfrm>
            <a:off x="613954" y="4879022"/>
            <a:ext cx="10903130" cy="1200329"/>
          </a:xfrm>
          <a:prstGeom prst="rect">
            <a:avLst/>
          </a:prstGeom>
          <a:noFill/>
        </p:spPr>
        <p:txBody>
          <a:bodyPr wrap="square" rtlCol="0">
            <a:spAutoFit/>
          </a:bodyPr>
          <a:lstStyle/>
          <a:p>
            <a:r>
              <a:rPr kumimoji="1" lang="ja-JP" altLang="en-US" dirty="0" smtClean="0">
                <a:solidFill>
                  <a:schemeClr val="dk1"/>
                </a:solidFill>
                <a:latin typeface="Meiryo UI" panose="020B0604030504040204" pitchFamily="50" charset="-128"/>
                <a:ea typeface="Meiryo UI" panose="020B0604030504040204" pitchFamily="50" charset="-128"/>
              </a:rPr>
              <a:t>　</a:t>
            </a:r>
            <a:r>
              <a:rPr kumimoji="1" lang="ja-JP" altLang="ja-JP" dirty="0" smtClean="0">
                <a:solidFill>
                  <a:schemeClr val="dk1"/>
                </a:solidFill>
                <a:latin typeface="Meiryo UI" panose="020B0604030504040204" pitchFamily="50" charset="-128"/>
                <a:ea typeface="Meiryo UI" panose="020B0604030504040204" pitchFamily="50" charset="-128"/>
              </a:rPr>
              <a:t>今年度</a:t>
            </a:r>
            <a:r>
              <a:rPr kumimoji="1" lang="ja-JP" altLang="ja-JP" dirty="0">
                <a:solidFill>
                  <a:schemeClr val="dk1"/>
                </a:solidFill>
                <a:latin typeface="Meiryo UI" panose="020B0604030504040204" pitchFamily="50" charset="-128"/>
                <a:ea typeface="Meiryo UI" panose="020B0604030504040204" pitchFamily="50" charset="-128"/>
              </a:rPr>
              <a:t>も専門家を招いての特別授業や外部機関と連携した授業</a:t>
            </a:r>
            <a:r>
              <a:rPr kumimoji="1" lang="ja-JP" altLang="en-US" dirty="0">
                <a:solidFill>
                  <a:schemeClr val="dk1"/>
                </a:solidFill>
                <a:latin typeface="Meiryo UI" panose="020B0604030504040204" pitchFamily="50" charset="-128"/>
                <a:ea typeface="Meiryo UI" panose="020B0604030504040204" pitchFamily="50" charset="-128"/>
              </a:rPr>
              <a:t>。</a:t>
            </a:r>
            <a:r>
              <a:rPr kumimoji="1" lang="ja-JP" altLang="ja-JP" dirty="0">
                <a:solidFill>
                  <a:schemeClr val="dk1"/>
                </a:solidFill>
                <a:latin typeface="Meiryo UI" panose="020B0604030504040204" pitchFamily="50" charset="-128"/>
                <a:ea typeface="Meiryo UI" panose="020B0604030504040204" pitchFamily="50" charset="-128"/>
              </a:rPr>
              <a:t>校内研修でも教科横断的な視点での授業づくりを進めてまいりました。</a:t>
            </a:r>
            <a:r>
              <a:rPr kumimoji="1" lang="ja-JP" altLang="en-US" dirty="0">
                <a:solidFill>
                  <a:schemeClr val="dk1"/>
                </a:solidFill>
                <a:latin typeface="Meiryo UI" panose="020B0604030504040204" pitchFamily="50" charset="-128"/>
                <a:ea typeface="Meiryo UI" panose="020B0604030504040204" pitchFamily="50" charset="-128"/>
              </a:rPr>
              <a:t>興味深いのは，設問２において，教職員の自己評価「そう思う」への回答数値が昨年度より大幅に上がったことです</a:t>
            </a:r>
            <a:r>
              <a:rPr kumimoji="1" lang="ja-JP" altLang="en-US" dirty="0" smtClean="0">
                <a:solidFill>
                  <a:schemeClr val="dk1"/>
                </a:solidFill>
                <a:latin typeface="Meiryo UI" panose="020B0604030504040204" pitchFamily="50" charset="-128"/>
                <a:ea typeface="Meiryo UI" panose="020B0604030504040204" pitchFamily="50" charset="-128"/>
              </a:rPr>
              <a:t>。</a:t>
            </a:r>
            <a:r>
              <a:rPr kumimoji="1" lang="ja-JP" altLang="en-US" b="1" u="sng" dirty="0" smtClean="0">
                <a:solidFill>
                  <a:schemeClr val="dk1"/>
                </a:solidFill>
                <a:latin typeface="Meiryo UI" panose="020B0604030504040204" pitchFamily="50" charset="-128"/>
                <a:ea typeface="Meiryo UI" panose="020B0604030504040204" pitchFamily="50" charset="-128"/>
              </a:rPr>
              <a:t>（昨年度比＋</a:t>
            </a:r>
            <a:r>
              <a:rPr kumimoji="1" lang="en-US" altLang="ja-JP" b="1" u="sng" dirty="0" smtClean="0">
                <a:solidFill>
                  <a:schemeClr val="dk1"/>
                </a:solidFill>
                <a:latin typeface="Meiryo UI" panose="020B0604030504040204" pitchFamily="50" charset="-128"/>
                <a:ea typeface="Meiryo UI" panose="020B0604030504040204" pitchFamily="50" charset="-128"/>
              </a:rPr>
              <a:t>24</a:t>
            </a:r>
            <a:r>
              <a:rPr kumimoji="1" lang="ja-JP" altLang="en-US" b="1" u="sng" dirty="0" smtClean="0">
                <a:solidFill>
                  <a:schemeClr val="dk1"/>
                </a:solidFill>
                <a:latin typeface="Meiryo UI" panose="020B0604030504040204" pitchFamily="50" charset="-128"/>
                <a:ea typeface="Meiryo UI" panose="020B0604030504040204" pitchFamily="50" charset="-128"/>
              </a:rPr>
              <a:t>％）</a:t>
            </a:r>
            <a:r>
              <a:rPr kumimoji="1" lang="ja-JP" altLang="en-US" dirty="0" smtClean="0">
                <a:solidFill>
                  <a:schemeClr val="dk1"/>
                </a:solidFill>
                <a:latin typeface="Meiryo UI" panose="020B0604030504040204" pitchFamily="50" charset="-128"/>
                <a:ea typeface="Meiryo UI" panose="020B0604030504040204" pitchFamily="50" charset="-128"/>
              </a:rPr>
              <a:t>これ</a:t>
            </a:r>
            <a:r>
              <a:rPr kumimoji="1" lang="ja-JP" altLang="en-US" dirty="0">
                <a:solidFill>
                  <a:schemeClr val="dk1"/>
                </a:solidFill>
                <a:latin typeface="Meiryo UI" panose="020B0604030504040204" pitchFamily="50" charset="-128"/>
                <a:ea typeface="Meiryo UI" panose="020B0604030504040204" pitchFamily="50" charset="-128"/>
              </a:rPr>
              <a:t>は，</a:t>
            </a:r>
            <a:r>
              <a:rPr kumimoji="1" lang="en-US" altLang="ja-JP" dirty="0">
                <a:solidFill>
                  <a:schemeClr val="dk1"/>
                </a:solidFill>
                <a:latin typeface="Meiryo UI" panose="020B0604030504040204" pitchFamily="50" charset="-128"/>
                <a:ea typeface="Meiryo UI" panose="020B0604030504040204" pitchFamily="50" charset="-128"/>
              </a:rPr>
              <a:t>3</a:t>
            </a:r>
            <a:r>
              <a:rPr kumimoji="1" lang="ja-JP" altLang="en-US" dirty="0">
                <a:solidFill>
                  <a:schemeClr val="dk1"/>
                </a:solidFill>
                <a:latin typeface="Meiryo UI" panose="020B0604030504040204" pitchFamily="50" charset="-128"/>
                <a:ea typeface="Meiryo UI" panose="020B0604030504040204" pitchFamily="50" charset="-128"/>
              </a:rPr>
              <a:t>年前より進めている業務改善が進んでおり，子どもと向き合う時間が確保されてきていると推察されます。</a:t>
            </a:r>
            <a:endParaRPr kumimoji="1" lang="en-US" altLang="ja-JP" dirty="0">
              <a:solidFill>
                <a:schemeClr val="dk1"/>
              </a:solidFill>
              <a:latin typeface="Meiryo UI" panose="020B0604030504040204" pitchFamily="50" charset="-128"/>
              <a:ea typeface="Meiryo UI" panose="020B0604030504040204" pitchFamily="50" charset="-128"/>
            </a:endParaRPr>
          </a:p>
        </p:txBody>
      </p:sp>
      <p:graphicFrame>
        <p:nvGraphicFramePr>
          <p:cNvPr id="10" name="グラフ 9">
            <a:extLst>
              <a:ext uri="{FF2B5EF4-FFF2-40B4-BE49-F238E27FC236}">
                <a16:creationId xmlns:a16="http://schemas.microsoft.com/office/drawing/2014/main" id="{00000000-0008-0000-0700-000014000000}"/>
              </a:ext>
            </a:extLst>
          </p:cNvPr>
          <p:cNvGraphicFramePr>
            <a:graphicFrameLocks/>
          </p:cNvGraphicFramePr>
          <p:nvPr>
            <p:extLst>
              <p:ext uri="{D42A27DB-BD31-4B8C-83A1-F6EECF244321}">
                <p14:modId xmlns:p14="http://schemas.microsoft.com/office/powerpoint/2010/main" val="3853536229"/>
              </p:ext>
            </p:extLst>
          </p:nvPr>
        </p:nvGraphicFramePr>
        <p:xfrm>
          <a:off x="783772" y="1414328"/>
          <a:ext cx="4376058" cy="32150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00000000-0008-0000-0700-000027000000}"/>
              </a:ext>
            </a:extLst>
          </p:cNvPr>
          <p:cNvGraphicFramePr>
            <a:graphicFrameLocks/>
          </p:cNvGraphicFramePr>
          <p:nvPr>
            <p:extLst>
              <p:ext uri="{D42A27DB-BD31-4B8C-83A1-F6EECF244321}">
                <p14:modId xmlns:p14="http://schemas.microsoft.com/office/powerpoint/2010/main" val="3720618971"/>
              </p:ext>
            </p:extLst>
          </p:nvPr>
        </p:nvGraphicFramePr>
        <p:xfrm>
          <a:off x="5861777" y="1414328"/>
          <a:ext cx="4392568" cy="3215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7632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8"/>
          </p:nvPr>
        </p:nvSpPr>
        <p:spPr/>
        <p:txBody>
          <a:bodyPr/>
          <a:lstStyle/>
          <a:p>
            <a:fld id="{8699F50C-BE38-4BD0-BA84-9B090E1F2B9B}" type="slidenum">
              <a:rPr lang="en-US" altLang="ja-JP" smtClean="0"/>
              <a:pPr/>
              <a:t>4</a:t>
            </a:fld>
            <a:endParaRPr lang="ja-JP" altLang="en-US" dirty="0"/>
          </a:p>
        </p:txBody>
      </p:sp>
      <p:sp>
        <p:nvSpPr>
          <p:cNvPr id="9" name="タイトル 8"/>
          <p:cNvSpPr>
            <a:spLocks noGrp="1"/>
          </p:cNvSpPr>
          <p:nvPr>
            <p:ph type="title"/>
          </p:nvPr>
        </p:nvSpPr>
        <p:spPr/>
        <p:txBody>
          <a:bodyPr>
            <a:normAutofit/>
          </a:bodyPr>
          <a:lstStyle/>
          <a:p>
            <a:r>
              <a:rPr kumimoji="1" lang="ja-JP" altLang="en-US" dirty="0" smtClean="0"/>
              <a:t>４つの</a:t>
            </a:r>
            <a:r>
              <a:rPr kumimoji="1" lang="en-US" altLang="ja-JP" dirty="0" smtClean="0"/>
              <a:t>C</a:t>
            </a:r>
            <a:r>
              <a:rPr kumimoji="1" lang="ja-JP" altLang="en-US" dirty="0" smtClean="0"/>
              <a:t>について～</a:t>
            </a:r>
            <a:r>
              <a:rPr kumimoji="1" lang="en-US" altLang="ja-JP" dirty="0" smtClean="0"/>
              <a:t>Concept</a:t>
            </a:r>
            <a:endParaRPr kumimoji="1" lang="ja-JP" altLang="en-US" dirty="0"/>
          </a:p>
        </p:txBody>
      </p:sp>
      <p:sp>
        <p:nvSpPr>
          <p:cNvPr id="14" name="テキスト ボックス 13"/>
          <p:cNvSpPr txBox="1"/>
          <p:nvPr/>
        </p:nvSpPr>
        <p:spPr>
          <a:xfrm>
            <a:off x="627016" y="4918210"/>
            <a:ext cx="10903130" cy="1200329"/>
          </a:xfrm>
          <a:prstGeom prst="rect">
            <a:avLst/>
          </a:prstGeom>
          <a:noFill/>
        </p:spPr>
        <p:txBody>
          <a:bodyPr wrap="square" rtlCol="0">
            <a:spAutoFit/>
          </a:bodyPr>
          <a:lstStyle/>
          <a:p>
            <a:r>
              <a:rPr kumimoji="1" lang="ja-JP" altLang="en-US" dirty="0" smtClean="0">
                <a:solidFill>
                  <a:schemeClr val="dk1"/>
                </a:solidFill>
                <a:latin typeface="Meiryo UI" panose="020B0604030504040204" pitchFamily="50" charset="-128"/>
                <a:ea typeface="Meiryo UI" panose="020B0604030504040204" pitchFamily="50" charset="-128"/>
              </a:rPr>
              <a:t>　</a:t>
            </a:r>
            <a:r>
              <a:rPr kumimoji="1" lang="en-US" altLang="ja-JP" dirty="0" smtClean="0">
                <a:solidFill>
                  <a:schemeClr val="dk1"/>
                </a:solidFill>
                <a:latin typeface="Meiryo UI" panose="020B0604030504040204" pitchFamily="50" charset="-128"/>
                <a:ea typeface="Meiryo UI" panose="020B0604030504040204" pitchFamily="50" charset="-128"/>
              </a:rPr>
              <a:t>Concept </a:t>
            </a:r>
            <a:r>
              <a:rPr kumimoji="1" lang="en-US" altLang="ja-JP" dirty="0">
                <a:solidFill>
                  <a:schemeClr val="dk1"/>
                </a:solidFill>
                <a:latin typeface="Meiryo UI" panose="020B0604030504040204" pitchFamily="50" charset="-128"/>
                <a:ea typeface="Meiryo UI" panose="020B0604030504040204" pitchFamily="50" charset="-128"/>
              </a:rPr>
              <a:t>[</a:t>
            </a:r>
            <a:r>
              <a:rPr kumimoji="1" lang="ja-JP" altLang="ja-JP" dirty="0">
                <a:solidFill>
                  <a:schemeClr val="dk1"/>
                </a:solidFill>
                <a:latin typeface="Meiryo UI" panose="020B0604030504040204" pitchFamily="50" charset="-128"/>
                <a:ea typeface="Meiryo UI" panose="020B0604030504040204" pitchFamily="50" charset="-128"/>
              </a:rPr>
              <a:t>見通す力</a:t>
            </a:r>
            <a:r>
              <a:rPr kumimoji="1" lang="en-US" altLang="ja-JP" dirty="0">
                <a:solidFill>
                  <a:schemeClr val="dk1"/>
                </a:solidFill>
                <a:latin typeface="Meiryo UI" panose="020B0604030504040204" pitchFamily="50" charset="-128"/>
                <a:ea typeface="Meiryo UI" panose="020B0604030504040204" pitchFamily="50" charset="-128"/>
              </a:rPr>
              <a:t>]</a:t>
            </a:r>
            <a:r>
              <a:rPr kumimoji="1" lang="ja-JP" altLang="ja-JP" dirty="0">
                <a:solidFill>
                  <a:schemeClr val="dk1"/>
                </a:solidFill>
                <a:latin typeface="Meiryo UI" panose="020B0604030504040204" pitchFamily="50" charset="-128"/>
                <a:ea typeface="Meiryo UI" panose="020B0604030504040204" pitchFamily="50" charset="-128"/>
              </a:rPr>
              <a:t>においては，肯定的な評価が</a:t>
            </a:r>
            <a:r>
              <a:rPr kumimoji="1" lang="ja-JP" altLang="en-US" dirty="0">
                <a:solidFill>
                  <a:schemeClr val="dk1"/>
                </a:solidFill>
                <a:latin typeface="Meiryo UI" panose="020B0604030504040204" pitchFamily="50" charset="-128"/>
                <a:ea typeface="Meiryo UI" panose="020B0604030504040204" pitchFamily="50" charset="-128"/>
              </a:rPr>
              <a:t>児童</a:t>
            </a:r>
            <a:r>
              <a:rPr kumimoji="1" lang="en-US" altLang="ja-JP" dirty="0">
                <a:solidFill>
                  <a:schemeClr val="dk1"/>
                </a:solidFill>
                <a:latin typeface="Meiryo UI" panose="020B0604030504040204" pitchFamily="50" charset="-128"/>
                <a:ea typeface="Meiryo UI" panose="020B0604030504040204" pitchFamily="50" charset="-128"/>
              </a:rPr>
              <a:t>83</a:t>
            </a:r>
            <a:r>
              <a:rPr kumimoji="1" lang="ja-JP" altLang="en-US" dirty="0">
                <a:solidFill>
                  <a:schemeClr val="dk1"/>
                </a:solidFill>
                <a:latin typeface="Meiryo UI" panose="020B0604030504040204" pitchFamily="50" charset="-128"/>
                <a:ea typeface="Meiryo UI" panose="020B0604030504040204" pitchFamily="50" charset="-128"/>
              </a:rPr>
              <a:t>％</a:t>
            </a:r>
            <a:r>
              <a:rPr kumimoji="1" lang="en-US" altLang="ja-JP" dirty="0">
                <a:solidFill>
                  <a:schemeClr val="dk1"/>
                </a:solidFill>
                <a:latin typeface="Meiryo UI" panose="020B0604030504040204" pitchFamily="50" charset="-128"/>
                <a:ea typeface="Meiryo UI" panose="020B0604030504040204" pitchFamily="50" charset="-128"/>
              </a:rPr>
              <a:t>,</a:t>
            </a:r>
            <a:r>
              <a:rPr kumimoji="1" lang="ja-JP" altLang="en-US" dirty="0">
                <a:solidFill>
                  <a:schemeClr val="dk1"/>
                </a:solidFill>
                <a:latin typeface="Meiryo UI" panose="020B0604030504040204" pitchFamily="50" charset="-128"/>
                <a:ea typeface="Meiryo UI" panose="020B0604030504040204" pitchFamily="50" charset="-128"/>
              </a:rPr>
              <a:t>保護者</a:t>
            </a:r>
            <a:r>
              <a:rPr kumimoji="1" lang="en-US" altLang="ja-JP" dirty="0">
                <a:solidFill>
                  <a:schemeClr val="dk1"/>
                </a:solidFill>
                <a:latin typeface="Meiryo UI" panose="020B0604030504040204" pitchFamily="50" charset="-128"/>
                <a:ea typeface="Meiryo UI" panose="020B0604030504040204" pitchFamily="50" charset="-128"/>
              </a:rPr>
              <a:t>63</a:t>
            </a:r>
            <a:r>
              <a:rPr kumimoji="1" lang="ja-JP" altLang="ja-JP" dirty="0">
                <a:solidFill>
                  <a:schemeClr val="dk1"/>
                </a:solidFill>
                <a:latin typeface="Meiryo UI" panose="020B0604030504040204" pitchFamily="50" charset="-128"/>
                <a:ea typeface="Meiryo UI" panose="020B0604030504040204" pitchFamily="50" charset="-128"/>
              </a:rPr>
              <a:t>％</a:t>
            </a:r>
            <a:r>
              <a:rPr kumimoji="1" lang="ja-JP" altLang="en-US" dirty="0">
                <a:solidFill>
                  <a:schemeClr val="dk1"/>
                </a:solidFill>
                <a:latin typeface="Meiryo UI" panose="020B0604030504040204" pitchFamily="50" charset="-128"/>
                <a:ea typeface="Meiryo UI" panose="020B0604030504040204" pitchFamily="50" charset="-128"/>
              </a:rPr>
              <a:t>と昨年度とほぼ同等の数値が見られます</a:t>
            </a:r>
            <a:r>
              <a:rPr kumimoji="1" lang="ja-JP" altLang="ja-JP" dirty="0">
                <a:solidFill>
                  <a:schemeClr val="dk1"/>
                </a:solidFill>
                <a:latin typeface="Meiryo UI" panose="020B0604030504040204" pitchFamily="50" charset="-128"/>
                <a:ea typeface="Meiryo UI" panose="020B0604030504040204" pitchFamily="50" charset="-128"/>
              </a:rPr>
              <a:t>。</a:t>
            </a:r>
            <a:r>
              <a:rPr kumimoji="1" lang="ja-JP" altLang="en-US" dirty="0">
                <a:solidFill>
                  <a:schemeClr val="dk1"/>
                </a:solidFill>
                <a:latin typeface="Meiryo UI" panose="020B0604030504040204" pitchFamily="50" charset="-128"/>
                <a:ea typeface="Meiryo UI" panose="020B0604030504040204" pitchFamily="50" charset="-128"/>
              </a:rPr>
              <a:t>しかし</a:t>
            </a:r>
            <a:r>
              <a:rPr kumimoji="1" lang="en-US" altLang="ja-JP" dirty="0">
                <a:solidFill>
                  <a:schemeClr val="dk1"/>
                </a:solidFill>
                <a:latin typeface="Meiryo UI" panose="020B0604030504040204" pitchFamily="50" charset="-128"/>
                <a:ea typeface="Meiryo UI" panose="020B0604030504040204" pitchFamily="50" charset="-128"/>
              </a:rPr>
              <a:t>,</a:t>
            </a:r>
            <a:r>
              <a:rPr kumimoji="1" lang="ja-JP" altLang="en-US" dirty="0">
                <a:solidFill>
                  <a:schemeClr val="dk1"/>
                </a:solidFill>
                <a:latin typeface="Meiryo UI" panose="020B0604030504040204" pitchFamily="50" charset="-128"/>
                <a:ea typeface="Meiryo UI" panose="020B0604030504040204" pitchFamily="50" charset="-128"/>
              </a:rPr>
              <a:t>教職員においては</a:t>
            </a:r>
            <a:r>
              <a:rPr kumimoji="1" lang="en-US" altLang="ja-JP" dirty="0">
                <a:solidFill>
                  <a:schemeClr val="dk1"/>
                </a:solidFill>
                <a:latin typeface="Meiryo UI" panose="020B0604030504040204" pitchFamily="50" charset="-128"/>
                <a:ea typeface="Meiryo UI" panose="020B0604030504040204" pitchFamily="50" charset="-128"/>
              </a:rPr>
              <a:t>95</a:t>
            </a:r>
            <a:r>
              <a:rPr kumimoji="1" lang="ja-JP" altLang="en-US" dirty="0">
                <a:solidFill>
                  <a:schemeClr val="dk1"/>
                </a:solidFill>
                <a:latin typeface="Meiryo UI" panose="020B0604030504040204" pitchFamily="50" charset="-128"/>
                <a:ea typeface="Meiryo UI" panose="020B0604030504040204" pitchFamily="50" charset="-128"/>
              </a:rPr>
              <a:t>％と昨年度より数値の増加が見られます。</a:t>
            </a:r>
            <a:r>
              <a:rPr kumimoji="1" lang="ja-JP" altLang="en-US" b="1" u="sng" dirty="0">
                <a:solidFill>
                  <a:schemeClr val="dk1"/>
                </a:solidFill>
                <a:latin typeface="Meiryo UI" panose="020B0604030504040204" pitchFamily="50" charset="-128"/>
                <a:ea typeface="Meiryo UI" panose="020B0604030504040204" pitchFamily="50" charset="-128"/>
              </a:rPr>
              <a:t>（昨年度比＋</a:t>
            </a:r>
            <a:r>
              <a:rPr kumimoji="1" lang="en-US" altLang="ja-JP" b="1" u="sng" dirty="0">
                <a:solidFill>
                  <a:schemeClr val="dk1"/>
                </a:solidFill>
                <a:latin typeface="Meiryo UI" panose="020B0604030504040204" pitchFamily="50" charset="-128"/>
                <a:ea typeface="Meiryo UI" panose="020B0604030504040204" pitchFamily="50" charset="-128"/>
              </a:rPr>
              <a:t>15</a:t>
            </a:r>
            <a:r>
              <a:rPr kumimoji="1" lang="ja-JP" altLang="en-US" b="1" u="sng" dirty="0">
                <a:solidFill>
                  <a:schemeClr val="dk1"/>
                </a:solidFill>
                <a:latin typeface="Meiryo UI" panose="020B0604030504040204" pitchFamily="50" charset="-128"/>
                <a:ea typeface="Meiryo UI" panose="020B0604030504040204" pitchFamily="50" charset="-128"/>
              </a:rPr>
              <a:t>％）</a:t>
            </a:r>
            <a:r>
              <a:rPr kumimoji="1" lang="ja-JP" altLang="en-US" dirty="0">
                <a:solidFill>
                  <a:schemeClr val="dk1"/>
                </a:solidFill>
                <a:latin typeface="Meiryo UI" panose="020B0604030504040204" pitchFamily="50" charset="-128"/>
                <a:ea typeface="Meiryo UI" panose="020B0604030504040204" pitchFamily="50" charset="-128"/>
              </a:rPr>
              <a:t>これは</a:t>
            </a:r>
            <a:r>
              <a:rPr kumimoji="1" lang="en-US" altLang="ja-JP" dirty="0">
                <a:solidFill>
                  <a:schemeClr val="dk1"/>
                </a:solidFill>
                <a:latin typeface="Meiryo UI" panose="020B0604030504040204" pitchFamily="50" charset="-128"/>
                <a:ea typeface="Meiryo UI" panose="020B0604030504040204" pitchFamily="50" charset="-128"/>
              </a:rPr>
              <a:t>,</a:t>
            </a:r>
            <a:r>
              <a:rPr kumimoji="1" lang="ja-JP" altLang="en-US" dirty="0">
                <a:solidFill>
                  <a:schemeClr val="dk1"/>
                </a:solidFill>
                <a:latin typeface="Meiryo UI" panose="020B0604030504040204" pitchFamily="50" charset="-128"/>
                <a:ea typeface="Meiryo UI" panose="020B0604030504040204" pitchFamily="50" charset="-128"/>
              </a:rPr>
              <a:t>今年度</a:t>
            </a:r>
            <a:r>
              <a:rPr kumimoji="1" lang="en-US" altLang="ja-JP" dirty="0">
                <a:solidFill>
                  <a:schemeClr val="dk1"/>
                </a:solidFill>
                <a:latin typeface="Meiryo UI" panose="020B0604030504040204" pitchFamily="50" charset="-128"/>
                <a:ea typeface="Meiryo UI" panose="020B0604030504040204" pitchFamily="50" charset="-128"/>
              </a:rPr>
              <a:t>,</a:t>
            </a:r>
            <a:r>
              <a:rPr kumimoji="1" lang="ja-JP" altLang="ja-JP" b="1" u="sng" dirty="0">
                <a:solidFill>
                  <a:schemeClr val="dk1"/>
                </a:solidFill>
                <a:latin typeface="Meiryo UI" panose="020B0604030504040204" pitchFamily="50" charset="-128"/>
                <a:ea typeface="Meiryo UI" panose="020B0604030504040204" pitchFamily="50" charset="-128"/>
              </a:rPr>
              <a:t>日々の授業や学校行事を通して，自分たちで計画を立てることや解決策の見通しを立てること，そしてそれを振り返って改善していく力</a:t>
            </a:r>
            <a:r>
              <a:rPr kumimoji="1" lang="ja-JP" altLang="ja-JP" dirty="0">
                <a:solidFill>
                  <a:schemeClr val="dk1"/>
                </a:solidFill>
                <a:latin typeface="Meiryo UI" panose="020B0604030504040204" pitchFamily="50" charset="-128"/>
                <a:ea typeface="Meiryo UI" panose="020B0604030504040204" pitchFamily="50" charset="-128"/>
              </a:rPr>
              <a:t>を</a:t>
            </a:r>
            <a:r>
              <a:rPr kumimoji="1" lang="ja-JP" altLang="en-US" dirty="0">
                <a:solidFill>
                  <a:schemeClr val="dk1"/>
                </a:solidFill>
                <a:latin typeface="Meiryo UI" panose="020B0604030504040204" pitchFamily="50" charset="-128"/>
                <a:ea typeface="Meiryo UI" panose="020B0604030504040204" pitchFamily="50" charset="-128"/>
              </a:rPr>
              <a:t>重視した実践を行ってきたことが考えられます。　</a:t>
            </a:r>
            <a:endParaRPr kumimoji="1" lang="en-US" altLang="ja-JP" dirty="0" smtClean="0">
              <a:solidFill>
                <a:schemeClr val="dk1"/>
              </a:solidFill>
              <a:latin typeface="Meiryo UI" panose="020B0604030504040204" pitchFamily="50" charset="-128"/>
              <a:ea typeface="Meiryo UI" panose="020B0604030504040204" pitchFamily="50" charset="-128"/>
            </a:endParaRPr>
          </a:p>
        </p:txBody>
      </p:sp>
      <p:graphicFrame>
        <p:nvGraphicFramePr>
          <p:cNvPr id="12" name="グラフ 11">
            <a:extLst>
              <a:ext uri="{FF2B5EF4-FFF2-40B4-BE49-F238E27FC236}">
                <a16:creationId xmlns:a16="http://schemas.microsoft.com/office/drawing/2014/main" id="{00000000-0008-0000-0700-00001C000000}"/>
              </a:ext>
            </a:extLst>
          </p:cNvPr>
          <p:cNvGraphicFramePr>
            <a:graphicFrameLocks/>
          </p:cNvGraphicFramePr>
          <p:nvPr>
            <p:extLst>
              <p:ext uri="{D42A27DB-BD31-4B8C-83A1-F6EECF244321}">
                <p14:modId xmlns:p14="http://schemas.microsoft.com/office/powerpoint/2010/main" val="3972570629"/>
              </p:ext>
            </p:extLst>
          </p:nvPr>
        </p:nvGraphicFramePr>
        <p:xfrm>
          <a:off x="1056261" y="1369905"/>
          <a:ext cx="4900401" cy="3424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4448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8"/>
          </p:nvPr>
        </p:nvSpPr>
        <p:spPr/>
        <p:txBody>
          <a:bodyPr/>
          <a:lstStyle/>
          <a:p>
            <a:fld id="{8699F50C-BE38-4BD0-BA84-9B090E1F2B9B}" type="slidenum">
              <a:rPr lang="en-US" altLang="ja-JP" smtClean="0"/>
              <a:pPr/>
              <a:t>5</a:t>
            </a:fld>
            <a:endParaRPr lang="ja-JP" altLang="en-US" dirty="0"/>
          </a:p>
        </p:txBody>
      </p:sp>
      <p:sp>
        <p:nvSpPr>
          <p:cNvPr id="9" name="タイトル 8"/>
          <p:cNvSpPr>
            <a:spLocks noGrp="1"/>
          </p:cNvSpPr>
          <p:nvPr>
            <p:ph type="title"/>
          </p:nvPr>
        </p:nvSpPr>
        <p:spPr/>
        <p:txBody>
          <a:bodyPr>
            <a:normAutofit/>
          </a:bodyPr>
          <a:lstStyle/>
          <a:p>
            <a:r>
              <a:rPr kumimoji="1" lang="ja-JP" altLang="en-US" dirty="0" smtClean="0"/>
              <a:t>４つの</a:t>
            </a:r>
            <a:r>
              <a:rPr kumimoji="1" lang="en-US" altLang="ja-JP" dirty="0" smtClean="0"/>
              <a:t>C</a:t>
            </a:r>
            <a:r>
              <a:rPr kumimoji="1" lang="ja-JP" altLang="en-US" dirty="0" smtClean="0"/>
              <a:t>について～</a:t>
            </a:r>
            <a:r>
              <a:rPr kumimoji="1" lang="en-US" altLang="ja-JP" dirty="0" smtClean="0"/>
              <a:t>Challenge</a:t>
            </a:r>
            <a:endParaRPr kumimoji="1" lang="ja-JP" altLang="en-US" dirty="0"/>
          </a:p>
        </p:txBody>
      </p:sp>
      <p:sp>
        <p:nvSpPr>
          <p:cNvPr id="14" name="テキスト ボックス 13"/>
          <p:cNvSpPr txBox="1"/>
          <p:nvPr/>
        </p:nvSpPr>
        <p:spPr>
          <a:xfrm>
            <a:off x="613954" y="4879022"/>
            <a:ext cx="10903130" cy="1477328"/>
          </a:xfrm>
          <a:prstGeom prst="rect">
            <a:avLst/>
          </a:prstGeom>
          <a:noFill/>
        </p:spPr>
        <p:txBody>
          <a:bodyPr wrap="square" rtlCol="0">
            <a:spAutoFit/>
          </a:bodyPr>
          <a:lstStyle/>
          <a:p>
            <a:r>
              <a:rPr kumimoji="1" lang="ja-JP" altLang="en-US" dirty="0" smtClean="0">
                <a:solidFill>
                  <a:schemeClr val="dk1"/>
                </a:solidFill>
                <a:latin typeface="Meiryo UI" panose="020B0604030504040204" pitchFamily="50" charset="-128"/>
                <a:ea typeface="Meiryo UI" panose="020B0604030504040204" pitchFamily="50" charset="-128"/>
              </a:rPr>
              <a:t>　</a:t>
            </a:r>
            <a:r>
              <a:rPr kumimoji="1" lang="en-US" altLang="ja-JP" dirty="0" smtClean="0">
                <a:solidFill>
                  <a:schemeClr val="dk1"/>
                </a:solidFill>
                <a:latin typeface="Meiryo UI" panose="020B0604030504040204" pitchFamily="50" charset="-128"/>
                <a:ea typeface="Meiryo UI" panose="020B0604030504040204" pitchFamily="50" charset="-128"/>
              </a:rPr>
              <a:t>Challenge </a:t>
            </a:r>
            <a:r>
              <a:rPr kumimoji="1" lang="en-US" altLang="ja-JP" dirty="0">
                <a:solidFill>
                  <a:schemeClr val="dk1"/>
                </a:solidFill>
                <a:latin typeface="Meiryo UI" panose="020B0604030504040204" pitchFamily="50" charset="-128"/>
                <a:ea typeface="Meiryo UI" panose="020B0604030504040204" pitchFamily="50" charset="-128"/>
              </a:rPr>
              <a:t>[</a:t>
            </a:r>
            <a:r>
              <a:rPr kumimoji="1" lang="ja-JP" altLang="ja-JP" dirty="0">
                <a:solidFill>
                  <a:schemeClr val="dk1"/>
                </a:solidFill>
                <a:latin typeface="Meiryo UI" panose="020B0604030504040204" pitchFamily="50" charset="-128"/>
                <a:ea typeface="Meiryo UI" panose="020B0604030504040204" pitchFamily="50" charset="-128"/>
              </a:rPr>
              <a:t>挑戦する力</a:t>
            </a:r>
            <a:r>
              <a:rPr kumimoji="1" lang="en-US" altLang="ja-JP" dirty="0">
                <a:solidFill>
                  <a:schemeClr val="dk1"/>
                </a:solidFill>
                <a:latin typeface="Meiryo UI" panose="020B0604030504040204" pitchFamily="50" charset="-128"/>
                <a:ea typeface="Meiryo UI" panose="020B0604030504040204" pitchFamily="50" charset="-128"/>
              </a:rPr>
              <a:t>]</a:t>
            </a:r>
            <a:r>
              <a:rPr kumimoji="1" lang="ja-JP" altLang="ja-JP" dirty="0">
                <a:solidFill>
                  <a:schemeClr val="dk1"/>
                </a:solidFill>
                <a:latin typeface="Meiryo UI" panose="020B0604030504040204" pitchFamily="50" charset="-128"/>
                <a:ea typeface="Meiryo UI" panose="020B0604030504040204" pitchFamily="50" charset="-128"/>
              </a:rPr>
              <a:t>において，</a:t>
            </a:r>
            <a:r>
              <a:rPr kumimoji="1" lang="ja-JP" altLang="en-US" dirty="0">
                <a:solidFill>
                  <a:schemeClr val="dk1"/>
                </a:solidFill>
                <a:latin typeface="Meiryo UI" panose="020B0604030504040204" pitchFamily="50" charset="-128"/>
                <a:ea typeface="Meiryo UI" panose="020B0604030504040204" pitchFamily="50" charset="-128"/>
              </a:rPr>
              <a:t>保護者評価は，</a:t>
            </a:r>
            <a:r>
              <a:rPr kumimoji="1" lang="ja-JP" altLang="ja-JP" dirty="0">
                <a:solidFill>
                  <a:schemeClr val="dk1"/>
                </a:solidFill>
                <a:latin typeface="Meiryo UI" panose="020B0604030504040204" pitchFamily="50" charset="-128"/>
                <a:ea typeface="Meiryo UI" panose="020B0604030504040204" pitchFamily="50" charset="-128"/>
              </a:rPr>
              <a:t>過去</a:t>
            </a:r>
            <a:r>
              <a:rPr kumimoji="1" lang="ja-JP" altLang="en-US" dirty="0">
                <a:solidFill>
                  <a:schemeClr val="dk1"/>
                </a:solidFill>
                <a:latin typeface="Meiryo UI" panose="020B0604030504040204" pitchFamily="50" charset="-128"/>
                <a:ea typeface="Meiryo UI" panose="020B0604030504040204" pitchFamily="50" charset="-128"/>
              </a:rPr>
              <a:t>３</a:t>
            </a:r>
            <a:r>
              <a:rPr kumimoji="1" lang="ja-JP" altLang="ja-JP" dirty="0">
                <a:solidFill>
                  <a:schemeClr val="dk1"/>
                </a:solidFill>
                <a:latin typeface="Meiryo UI" panose="020B0604030504040204" pitchFamily="50" charset="-128"/>
                <a:ea typeface="Meiryo UI" panose="020B0604030504040204" pitchFamily="50" charset="-128"/>
              </a:rPr>
              <a:t>年を見ても</a:t>
            </a:r>
            <a:r>
              <a:rPr kumimoji="1" lang="en-US" altLang="ja-JP" dirty="0">
                <a:solidFill>
                  <a:schemeClr val="dk1"/>
                </a:solidFill>
                <a:latin typeface="Meiryo UI" panose="020B0604030504040204" pitchFamily="50" charset="-128"/>
                <a:ea typeface="Meiryo UI" panose="020B0604030504040204" pitchFamily="50" charset="-128"/>
              </a:rPr>
              <a:t>7</a:t>
            </a:r>
            <a:r>
              <a:rPr kumimoji="1" lang="ja-JP" altLang="ja-JP" dirty="0">
                <a:solidFill>
                  <a:schemeClr val="dk1"/>
                </a:solidFill>
                <a:latin typeface="Meiryo UI" panose="020B0604030504040204" pitchFamily="50" charset="-128"/>
                <a:ea typeface="Meiryo UI" panose="020B0604030504040204" pitchFamily="50" charset="-128"/>
              </a:rPr>
              <a:t>割台の数値を保っています。これは恐らく，コロナ禍や我々の働き方改革に伴う部活動の</a:t>
            </a:r>
            <a:r>
              <a:rPr kumimoji="1" lang="ja-JP" altLang="en-US" dirty="0">
                <a:solidFill>
                  <a:schemeClr val="dk1"/>
                </a:solidFill>
                <a:latin typeface="Meiryo UI" panose="020B0604030504040204" pitchFamily="50" charset="-128"/>
                <a:ea typeface="Meiryo UI" panose="020B0604030504040204" pitchFamily="50" charset="-128"/>
              </a:rPr>
              <a:t>廃止</a:t>
            </a:r>
            <a:r>
              <a:rPr kumimoji="1" lang="en-US" altLang="ja-JP" dirty="0">
                <a:solidFill>
                  <a:schemeClr val="dk1"/>
                </a:solidFill>
                <a:latin typeface="Meiryo UI" panose="020B0604030504040204" pitchFamily="50" charset="-128"/>
                <a:ea typeface="Meiryo UI" panose="020B0604030504040204" pitchFamily="50" charset="-128"/>
              </a:rPr>
              <a:t>,</a:t>
            </a:r>
            <a:r>
              <a:rPr kumimoji="1" lang="ja-JP" altLang="en-US" dirty="0">
                <a:solidFill>
                  <a:schemeClr val="dk1"/>
                </a:solidFill>
                <a:latin typeface="Meiryo UI" panose="020B0604030504040204" pitchFamily="50" charset="-128"/>
                <a:ea typeface="Meiryo UI" panose="020B0604030504040204" pitchFamily="50" charset="-128"/>
              </a:rPr>
              <a:t>学校行事の精選</a:t>
            </a:r>
            <a:r>
              <a:rPr kumimoji="1" lang="ja-JP" altLang="ja-JP" dirty="0">
                <a:solidFill>
                  <a:schemeClr val="dk1"/>
                </a:solidFill>
                <a:latin typeface="Meiryo UI" panose="020B0604030504040204" pitchFamily="50" charset="-128"/>
                <a:ea typeface="Meiryo UI" panose="020B0604030504040204" pitchFamily="50" charset="-128"/>
              </a:rPr>
              <a:t>が影響して</a:t>
            </a:r>
            <a:r>
              <a:rPr kumimoji="1" lang="ja-JP" altLang="en-US" dirty="0">
                <a:solidFill>
                  <a:schemeClr val="dk1"/>
                </a:solidFill>
                <a:latin typeface="Meiryo UI" panose="020B0604030504040204" pitchFamily="50" charset="-128"/>
                <a:ea typeface="Meiryo UI" panose="020B0604030504040204" pitchFamily="50" charset="-128"/>
              </a:rPr>
              <a:t>います。一方，</a:t>
            </a:r>
            <a:r>
              <a:rPr kumimoji="1" lang="ja-JP" altLang="en-US" b="1" u="sng" dirty="0">
                <a:solidFill>
                  <a:schemeClr val="dk1"/>
                </a:solidFill>
                <a:latin typeface="Meiryo UI" panose="020B0604030504040204" pitchFamily="50" charset="-128"/>
                <a:ea typeface="Meiryo UI" panose="020B0604030504040204" pitchFamily="50" charset="-128"/>
              </a:rPr>
              <a:t>教職員評価においては</a:t>
            </a:r>
            <a:r>
              <a:rPr kumimoji="1" lang="en-US" altLang="ja-JP" b="1" u="sng" dirty="0">
                <a:solidFill>
                  <a:schemeClr val="dk1"/>
                </a:solidFill>
                <a:latin typeface="Meiryo UI" panose="020B0604030504040204" pitchFamily="50" charset="-128"/>
                <a:ea typeface="Meiryo UI" panose="020B0604030504040204" pitchFamily="50" charset="-128"/>
              </a:rPr>
              <a:t>95</a:t>
            </a:r>
            <a:r>
              <a:rPr kumimoji="1" lang="ja-JP" altLang="en-US" b="1" u="sng" dirty="0">
                <a:solidFill>
                  <a:schemeClr val="dk1"/>
                </a:solidFill>
                <a:latin typeface="Meiryo UI" panose="020B0604030504040204" pitchFamily="50" charset="-128"/>
                <a:ea typeface="Meiryo UI" panose="020B0604030504040204" pitchFamily="50" charset="-128"/>
              </a:rPr>
              <a:t>％（昨年度比＋</a:t>
            </a:r>
            <a:r>
              <a:rPr kumimoji="1" lang="en-US" altLang="ja-JP" b="1" u="sng" dirty="0">
                <a:solidFill>
                  <a:schemeClr val="dk1"/>
                </a:solidFill>
                <a:latin typeface="Meiryo UI" panose="020B0604030504040204" pitchFamily="50" charset="-128"/>
                <a:ea typeface="Meiryo UI" panose="020B0604030504040204" pitchFamily="50" charset="-128"/>
              </a:rPr>
              <a:t>13</a:t>
            </a:r>
            <a:r>
              <a:rPr kumimoji="1" lang="ja-JP" altLang="en-US" b="1" u="sng" dirty="0">
                <a:solidFill>
                  <a:schemeClr val="dk1"/>
                </a:solidFill>
                <a:latin typeface="Meiryo UI" panose="020B0604030504040204" pitchFamily="50" charset="-128"/>
                <a:ea typeface="Meiryo UI" panose="020B0604030504040204" pitchFamily="50" charset="-128"/>
              </a:rPr>
              <a:t>％）と増加傾向が見られます。</a:t>
            </a:r>
            <a:r>
              <a:rPr kumimoji="1" lang="ja-JP" altLang="en-US" dirty="0">
                <a:solidFill>
                  <a:schemeClr val="dk1"/>
                </a:solidFill>
                <a:latin typeface="Meiryo UI" panose="020B0604030504040204" pitchFamily="50" charset="-128"/>
                <a:ea typeface="Meiryo UI" panose="020B0604030504040204" pitchFamily="50" charset="-128"/>
              </a:rPr>
              <a:t>教職員においては，新しい学校像における状況の中で，子ども達が挑戦する機会を設定していることが影響していると思われます。このことから，保護者の方々にも，新しい学校像における学校行事等の在り方について情報発信することが課題と言えます。</a:t>
            </a:r>
            <a:endParaRPr kumimoji="1" lang="ja-JP" altLang="en-US" sz="2800" dirty="0">
              <a:latin typeface="Meiryo UI" panose="020B0604030504040204" pitchFamily="50" charset="-128"/>
              <a:ea typeface="Meiryo UI" panose="020B0604030504040204" pitchFamily="50" charset="-128"/>
            </a:endParaRPr>
          </a:p>
        </p:txBody>
      </p:sp>
      <p:graphicFrame>
        <p:nvGraphicFramePr>
          <p:cNvPr id="6" name="グラフ 5">
            <a:extLst>
              <a:ext uri="{FF2B5EF4-FFF2-40B4-BE49-F238E27FC236}">
                <a16:creationId xmlns:a16="http://schemas.microsoft.com/office/drawing/2014/main" id="{00000000-0008-0000-0700-00001D000000}"/>
              </a:ext>
            </a:extLst>
          </p:cNvPr>
          <p:cNvGraphicFramePr>
            <a:graphicFrameLocks/>
          </p:cNvGraphicFramePr>
          <p:nvPr>
            <p:extLst>
              <p:ext uri="{D42A27DB-BD31-4B8C-83A1-F6EECF244321}">
                <p14:modId xmlns:p14="http://schemas.microsoft.com/office/powerpoint/2010/main" val="1080545099"/>
              </p:ext>
            </p:extLst>
          </p:nvPr>
        </p:nvGraphicFramePr>
        <p:xfrm>
          <a:off x="1197111" y="1458322"/>
          <a:ext cx="5099186" cy="32965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8360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title="建物の画像">
            <a:extLst>
              <a:ext uri="{FF2B5EF4-FFF2-40B4-BE49-F238E27FC236}">
                <a16:creationId xmlns:a16="http://schemas.microsoft.com/office/drawing/2014/main" id="{2D599535-C841-457B-BE92-EECA801ED768}"/>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Lst>
          </a:blip>
          <a:srcRect l="20784" r="20784"/>
          <a:stretch>
            <a:fillRect/>
          </a:stretch>
        </p:blipFill>
        <p:spPr/>
      </p:pic>
      <p:sp>
        <p:nvSpPr>
          <p:cNvPr id="10" name="六角形 9" descr="画像アクセントの中心に濃い単色の六角形">
            <a:extLst>
              <a:ext uri="{FF2B5EF4-FFF2-40B4-BE49-F238E27FC236}">
                <a16:creationId xmlns:a16="http://schemas.microsoft.com/office/drawing/2014/main" id="{84367257-921F-4C31-9DD7-8B0616248FDF}"/>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grpSp>
        <p:nvGrpSpPr>
          <p:cNvPr id="6" name="グループ 5" descr="会社の頭文字と名前、グループ化されたブロック">
            <a:extLst>
              <a:ext uri="{FF2B5EF4-FFF2-40B4-BE49-F238E27FC236}">
                <a16:creationId xmlns:a16="http://schemas.microsoft.com/office/drawing/2014/main" id="{91C1EA1C-1F3E-4109-905A-96F1DC0515BC}"/>
              </a:ext>
            </a:extLst>
          </p:cNvPr>
          <p:cNvGrpSpPr/>
          <p:nvPr/>
        </p:nvGrpSpPr>
        <p:grpSpPr>
          <a:xfrm>
            <a:off x="2813804" y="2855631"/>
            <a:ext cx="1702538" cy="1103363"/>
            <a:chOff x="2813804" y="2902286"/>
            <a:chExt cx="1702538" cy="1103363"/>
          </a:xfrm>
        </p:grpSpPr>
        <p:sp>
          <p:nvSpPr>
            <p:cNvPr id="7" name="テキスト ボックス 6">
              <a:extLst>
                <a:ext uri="{FF2B5EF4-FFF2-40B4-BE49-F238E27FC236}">
                  <a16:creationId xmlns:a16="http://schemas.microsoft.com/office/drawing/2014/main" id="{4835BE9C-E4C1-41B7-ACD8-7ABEC8DF5F24}"/>
                </a:ext>
              </a:extLst>
            </p:cNvPr>
            <p:cNvSpPr txBox="1"/>
            <p:nvPr/>
          </p:nvSpPr>
          <p:spPr>
            <a:xfrm>
              <a:off x="3238428" y="2902286"/>
              <a:ext cx="1277914" cy="1015663"/>
            </a:xfrm>
            <a:prstGeom prst="rect">
              <a:avLst/>
            </a:prstGeom>
            <a:noFill/>
          </p:spPr>
          <p:txBody>
            <a:bodyPr wrap="none" rtlCol="0">
              <a:spAutoFit/>
            </a:bodyPr>
            <a:lstStyle/>
            <a:p>
              <a:pPr rtl="0"/>
              <a:r>
                <a:rPr lang="en-US" altLang="ja-JP" sz="6000" b="1" dirty="0" smtClean="0">
                  <a:latin typeface="Meiryo UI" panose="020B0604030504040204" pitchFamily="50" charset="-128"/>
                  <a:ea typeface="Meiryo UI" panose="020B0604030504040204" pitchFamily="50" charset="-128"/>
                </a:rPr>
                <a:t>K7</a:t>
              </a:r>
              <a:endParaRPr lang="en-US" altLang="ja-JP" sz="60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64052DBB-CC72-4F59-92CE-00AB25EFF3F6}"/>
                </a:ext>
              </a:extLst>
            </p:cNvPr>
            <p:cNvSpPr txBox="1"/>
            <p:nvPr/>
          </p:nvSpPr>
          <p:spPr>
            <a:xfrm>
              <a:off x="2813804" y="3713261"/>
              <a:ext cx="184731" cy="292388"/>
            </a:xfrm>
            <a:prstGeom prst="rect">
              <a:avLst/>
            </a:prstGeom>
            <a:noFill/>
          </p:spPr>
          <p:txBody>
            <a:bodyPr wrap="none" rtlCol="0">
              <a:spAutoFit/>
            </a:bodyPr>
            <a:lstStyle/>
            <a:p>
              <a:pPr rtl="0"/>
              <a:endParaRPr lang="en-US" altLang="ja-JP" sz="1300" dirty="0">
                <a:latin typeface="Meiryo UI" panose="020B0604030504040204" pitchFamily="50" charset="-128"/>
                <a:ea typeface="Meiryo UI" panose="020B0604030504040204" pitchFamily="50" charset="-128"/>
                <a:cs typeface="Calibri Light" panose="020F0302020204030204" pitchFamily="34" charset="0"/>
              </a:endParaRPr>
            </a:p>
          </p:txBody>
        </p:sp>
      </p:grpSp>
      <p:sp>
        <p:nvSpPr>
          <p:cNvPr id="4" name="タイトル 3">
            <a:extLst>
              <a:ext uri="{FF2B5EF4-FFF2-40B4-BE49-F238E27FC236}">
                <a16:creationId xmlns:a16="http://schemas.microsoft.com/office/drawing/2014/main" id="{291CA16A-993E-43BA-BDDC-9E427CF951B2}"/>
              </a:ext>
            </a:extLst>
          </p:cNvPr>
          <p:cNvSpPr>
            <a:spLocks noGrp="1"/>
          </p:cNvSpPr>
          <p:nvPr>
            <p:ph type="title"/>
          </p:nvPr>
        </p:nvSpPr>
        <p:spPr/>
        <p:txBody>
          <a:bodyPr rtlCol="0"/>
          <a:lstStyle/>
          <a:p>
            <a:pPr rtl="0"/>
            <a:r>
              <a:rPr lang="ja-JP" altLang="en-US" dirty="0" smtClean="0">
                <a:latin typeface="Meiryo UI" panose="020B0604030504040204" pitchFamily="50" charset="-128"/>
                <a:ea typeface="Meiryo UI" panose="020B0604030504040204" pitchFamily="50" charset="-128"/>
              </a:rPr>
              <a:t>自由記述欄より</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en-US" altLang="ja-JP" dirty="0" smtClean="0"/>
              <a:t>【</a:t>
            </a:r>
            <a:r>
              <a:rPr lang="ja-JP" altLang="en-US" dirty="0" smtClean="0"/>
              <a:t>成果編</a:t>
            </a:r>
            <a:r>
              <a:rPr lang="en-US" altLang="ja-JP" dirty="0" smtClean="0"/>
              <a:t>】</a:t>
            </a:r>
            <a:endParaRPr lang="ja-JP" altLang="en-US" dirty="0">
              <a:latin typeface="Meiryo UI" panose="020B0604030504040204" pitchFamily="50" charset="-128"/>
              <a:ea typeface="Meiryo UI" panose="020B0604030504040204" pitchFamily="50" charset="-128"/>
            </a:endParaRPr>
          </a:p>
        </p:txBody>
      </p:sp>
      <p:sp>
        <p:nvSpPr>
          <p:cNvPr id="2" name="正方形/長方形 1"/>
          <p:cNvSpPr/>
          <p:nvPr/>
        </p:nvSpPr>
        <p:spPr>
          <a:xfrm>
            <a:off x="2996528" y="3743248"/>
            <a:ext cx="1929759" cy="369332"/>
          </a:xfrm>
          <a:prstGeom prst="rect">
            <a:avLst/>
          </a:prstGeom>
        </p:spPr>
        <p:txBody>
          <a:bodyPr wrap="none">
            <a:spAutoFit/>
          </a:bodyPr>
          <a:lstStyle/>
          <a:p>
            <a:r>
              <a:rPr lang="en-US" altLang="ja-JP" dirty="0"/>
              <a:t>Elementary School</a:t>
            </a:r>
          </a:p>
        </p:txBody>
      </p:sp>
    </p:spTree>
    <p:extLst>
      <p:ext uri="{BB962C8B-B14F-4D97-AF65-F5344CB8AC3E}">
        <p14:creationId xmlns:p14="http://schemas.microsoft.com/office/powerpoint/2010/main" val="4292661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E3E5EE03-FBF6-46F5-8085-716AC6CE1C8C}"/>
              </a:ext>
            </a:extLst>
          </p:cNvPr>
          <p:cNvSpPr>
            <a:spLocks noGrp="1"/>
          </p:cNvSpPr>
          <p:nvPr>
            <p:ph type="title"/>
          </p:nvPr>
        </p:nvSpPr>
        <p:spPr/>
        <p:txBody>
          <a:bodyPr rtlCol="0"/>
          <a:lstStyle/>
          <a:p>
            <a:pPr rtl="0"/>
            <a:r>
              <a:rPr lang="ja-JP" altLang="en-US" dirty="0" smtClean="0">
                <a:latin typeface="Meiryo UI" panose="020B0604030504040204" pitchFamily="50" charset="-128"/>
                <a:ea typeface="Meiryo UI" panose="020B0604030504040204" pitchFamily="50" charset="-128"/>
              </a:rPr>
              <a:t>①子どもの様子について</a:t>
            </a:r>
            <a:endParaRPr lang="ja-JP" altLang="en-US" dirty="0">
              <a:latin typeface="Meiryo UI" panose="020B0604030504040204" pitchFamily="50" charset="-128"/>
              <a:ea typeface="Meiryo UI" panose="020B0604030504040204" pitchFamily="50" charset="-128"/>
            </a:endParaRPr>
          </a:p>
        </p:txBody>
      </p:sp>
      <p:sp>
        <p:nvSpPr>
          <p:cNvPr id="21" name="スライド番号プレースホルダー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ja-JP" smtClean="0">
                <a:latin typeface="Meiryo UI" panose="020B0604030504040204" pitchFamily="50" charset="-128"/>
                <a:ea typeface="Meiryo UI" panose="020B0604030504040204" pitchFamily="50" charset="-128"/>
              </a:rPr>
              <a:pPr rtl="0"/>
              <a:t>7</a:t>
            </a:fld>
            <a:endParaRPr lang="ja-JP" altLang="en-US" dirty="0">
              <a:latin typeface="Meiryo UI" panose="020B0604030504040204" pitchFamily="50" charset="-128"/>
              <a:ea typeface="Meiryo UI" panose="020B0604030504040204" pitchFamily="50" charset="-128"/>
            </a:endParaRPr>
          </a:p>
        </p:txBody>
      </p:sp>
      <p:sp>
        <p:nvSpPr>
          <p:cNvPr id="6" name="角丸四角形吹き出し 5"/>
          <p:cNvSpPr/>
          <p:nvPr/>
        </p:nvSpPr>
        <p:spPr>
          <a:xfrm>
            <a:off x="497979" y="1463041"/>
            <a:ext cx="3645641" cy="1658982"/>
          </a:xfrm>
          <a:prstGeom prst="wedgeRoundRectCallout">
            <a:avLst>
              <a:gd name="adj1" fmla="val -9263"/>
              <a:gd name="adj2" fmla="val 6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いつも学校に行くのを</a:t>
            </a:r>
            <a:r>
              <a:rPr kumimoji="1" lang="ja-JP" altLang="en-US" b="1" u="sng" dirty="0">
                <a:solidFill>
                  <a:srgbClr val="FF0000"/>
                </a:solidFill>
              </a:rPr>
              <a:t>楽しみ</a:t>
            </a:r>
            <a:r>
              <a:rPr kumimoji="1" lang="ja-JP" altLang="en-US" b="1" dirty="0"/>
              <a:t>にしています。また，勉強が楽しいとのことです。</a:t>
            </a:r>
          </a:p>
        </p:txBody>
      </p:sp>
      <p:sp>
        <p:nvSpPr>
          <p:cNvPr id="22" name="角丸四角形吹き出し 21"/>
          <p:cNvSpPr/>
          <p:nvPr/>
        </p:nvSpPr>
        <p:spPr>
          <a:xfrm>
            <a:off x="4946547" y="1482635"/>
            <a:ext cx="3808375" cy="1312816"/>
          </a:xfrm>
          <a:prstGeom prst="wedgeRoundRectCallout">
            <a:avLst>
              <a:gd name="adj1" fmla="val -24355"/>
              <a:gd name="adj2" fmla="val 668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男女共に</a:t>
            </a:r>
            <a:r>
              <a:rPr kumimoji="1" lang="ja-JP" altLang="en-US" b="1" u="sng" dirty="0">
                <a:solidFill>
                  <a:srgbClr val="FF0000"/>
                </a:solidFill>
              </a:rPr>
              <a:t>元気が良く</a:t>
            </a:r>
            <a:r>
              <a:rPr kumimoji="1" lang="ja-JP" altLang="en-US" b="1" dirty="0"/>
              <a:t>，発語，発信する力があると思います。</a:t>
            </a:r>
          </a:p>
        </p:txBody>
      </p:sp>
      <p:sp>
        <p:nvSpPr>
          <p:cNvPr id="23" name="角丸四角形吹き出し 22"/>
          <p:cNvSpPr/>
          <p:nvPr/>
        </p:nvSpPr>
        <p:spPr>
          <a:xfrm>
            <a:off x="807689" y="3601898"/>
            <a:ext cx="3645641" cy="1658982"/>
          </a:xfrm>
          <a:prstGeom prst="wedgeRoundRectCallout">
            <a:avLst>
              <a:gd name="adj1" fmla="val -9263"/>
              <a:gd name="adj2" fmla="val 6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a:solidFill>
                  <a:srgbClr val="FF0000"/>
                </a:solidFill>
              </a:rPr>
              <a:t>高学年の子が</a:t>
            </a:r>
            <a:r>
              <a:rPr kumimoji="1" lang="ja-JP" altLang="en-US" b="1" dirty="0"/>
              <a:t>低学年の子が話しかけても嫌がらず，一緒に話しながら登校してくれる。</a:t>
            </a:r>
            <a:endParaRPr kumimoji="1" lang="ja-JP" altLang="en-US" b="1" dirty="0" smtClean="0"/>
          </a:p>
        </p:txBody>
      </p:sp>
      <p:sp>
        <p:nvSpPr>
          <p:cNvPr id="24" name="角丸四角形吹き出し 23"/>
          <p:cNvSpPr/>
          <p:nvPr/>
        </p:nvSpPr>
        <p:spPr>
          <a:xfrm>
            <a:off x="6710032" y="2961817"/>
            <a:ext cx="4436939" cy="2299063"/>
          </a:xfrm>
          <a:prstGeom prst="wedgeRoundRectCallout">
            <a:avLst>
              <a:gd name="adj1" fmla="val 2805"/>
              <a:gd name="adj2" fmla="val 591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t>きちんと</a:t>
            </a:r>
            <a:r>
              <a:rPr kumimoji="1" lang="ja-JP" altLang="en-US" sz="1600" b="1" u="sng" dirty="0">
                <a:solidFill>
                  <a:srgbClr val="FF0000"/>
                </a:solidFill>
              </a:rPr>
              <a:t>挨拶をしてくれる子が多く</a:t>
            </a:r>
            <a:r>
              <a:rPr kumimoji="1" lang="ja-JP" altLang="en-US" sz="1600" b="1" dirty="0"/>
              <a:t>，道で子どもたちに会うと元気よく挨拶をしてくれます</a:t>
            </a:r>
            <a:r>
              <a:rPr kumimoji="1" lang="ja-JP" altLang="en-US" sz="1600" b="1" dirty="0" smtClean="0"/>
              <a:t>。</a:t>
            </a:r>
            <a:endParaRPr kumimoji="1" lang="en-US" altLang="ja-JP" sz="1600" b="1" dirty="0" smtClean="0"/>
          </a:p>
          <a:p>
            <a:r>
              <a:rPr kumimoji="1" lang="ja-JP" altLang="en-US" sz="1600" b="1" dirty="0" smtClean="0"/>
              <a:t>また</a:t>
            </a:r>
            <a:r>
              <a:rPr kumimoji="1" lang="ja-JP" altLang="en-US" sz="1600" b="1" dirty="0"/>
              <a:t>，授業参観に行った時も，</a:t>
            </a:r>
            <a:r>
              <a:rPr kumimoji="1" lang="ja-JP" altLang="en-US" sz="1600" b="1" u="sng" dirty="0">
                <a:solidFill>
                  <a:srgbClr val="FF0000"/>
                </a:solidFill>
              </a:rPr>
              <a:t>一生懸命</a:t>
            </a:r>
            <a:r>
              <a:rPr kumimoji="1" lang="ja-JP" altLang="en-US" sz="1600" b="1" dirty="0"/>
              <a:t>な子が多いと感じます。人数が多いので，パワーがあってスポーツフェスティバルは活気があって見てるこちらもパワーをもらえました。</a:t>
            </a:r>
          </a:p>
        </p:txBody>
      </p:sp>
      <p:pic>
        <p:nvPicPr>
          <p:cNvPr id="3" name="図 2"/>
          <p:cNvPicPr>
            <a:picLocks noChangeAspect="1"/>
          </p:cNvPicPr>
          <p:nvPr/>
        </p:nvPicPr>
        <p:blipFill>
          <a:blip r:embed="rId3"/>
          <a:stretch>
            <a:fillRect/>
          </a:stretch>
        </p:blipFill>
        <p:spPr>
          <a:xfrm>
            <a:off x="4527431" y="4111348"/>
            <a:ext cx="2500721" cy="2505475"/>
          </a:xfrm>
          <a:prstGeom prst="rect">
            <a:avLst/>
          </a:prstGeom>
        </p:spPr>
      </p:pic>
    </p:spTree>
    <p:extLst>
      <p:ext uri="{BB962C8B-B14F-4D97-AF65-F5344CB8AC3E}">
        <p14:creationId xmlns:p14="http://schemas.microsoft.com/office/powerpoint/2010/main" val="3891516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E3E5EE03-FBF6-46F5-8085-716AC6CE1C8C}"/>
              </a:ext>
            </a:extLst>
          </p:cNvPr>
          <p:cNvSpPr>
            <a:spLocks noGrp="1"/>
          </p:cNvSpPr>
          <p:nvPr>
            <p:ph type="title"/>
          </p:nvPr>
        </p:nvSpPr>
        <p:spPr/>
        <p:txBody>
          <a:bodyPr rtlCol="0"/>
          <a:lstStyle/>
          <a:p>
            <a:pPr rtl="0"/>
            <a:r>
              <a:rPr lang="ja-JP" altLang="en-US" dirty="0" smtClean="0"/>
              <a:t>②学習面</a:t>
            </a:r>
            <a:endParaRPr lang="ja-JP" altLang="en-US" dirty="0">
              <a:latin typeface="Meiryo UI" panose="020B0604030504040204" pitchFamily="50" charset="-128"/>
              <a:ea typeface="Meiryo UI" panose="020B0604030504040204" pitchFamily="50" charset="-128"/>
            </a:endParaRPr>
          </a:p>
        </p:txBody>
      </p:sp>
      <p:sp>
        <p:nvSpPr>
          <p:cNvPr id="21" name="スライド番号プレースホルダー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ja-JP" smtClean="0">
                <a:latin typeface="Meiryo UI" panose="020B0604030504040204" pitchFamily="50" charset="-128"/>
                <a:ea typeface="Meiryo UI" panose="020B0604030504040204" pitchFamily="50" charset="-128"/>
              </a:rPr>
              <a:pPr rtl="0"/>
              <a:t>8</a:t>
            </a:fld>
            <a:endParaRPr lang="ja-JP" altLang="en-US" dirty="0">
              <a:latin typeface="Meiryo UI" panose="020B0604030504040204" pitchFamily="50" charset="-128"/>
              <a:ea typeface="Meiryo UI" panose="020B0604030504040204" pitchFamily="50" charset="-128"/>
            </a:endParaRPr>
          </a:p>
        </p:txBody>
      </p:sp>
      <p:sp>
        <p:nvSpPr>
          <p:cNvPr id="6" name="角丸四角形吹き出し 5"/>
          <p:cNvSpPr/>
          <p:nvPr/>
        </p:nvSpPr>
        <p:spPr>
          <a:xfrm>
            <a:off x="807689" y="1416951"/>
            <a:ext cx="3999442" cy="2162271"/>
          </a:xfrm>
          <a:prstGeom prst="wedgeRoundRectCallout">
            <a:avLst>
              <a:gd name="adj1" fmla="val -9263"/>
              <a:gd name="adj2" fmla="val 6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t>授業でディスカッションに取組んでいる事がとても</a:t>
            </a:r>
            <a:r>
              <a:rPr kumimoji="1" lang="ja-JP" altLang="en-US" sz="1600" b="1" dirty="0" smtClean="0"/>
              <a:t>良いと思います</a:t>
            </a:r>
            <a:r>
              <a:rPr kumimoji="1" lang="ja-JP" altLang="en-US" sz="1600" b="1" dirty="0"/>
              <a:t>。</a:t>
            </a:r>
            <a:r>
              <a:rPr kumimoji="1" lang="ja-JP" altLang="en-US" sz="1600" b="1" u="sng" dirty="0">
                <a:solidFill>
                  <a:srgbClr val="FF0000"/>
                </a:solidFill>
              </a:rPr>
              <a:t>生徒主導で</a:t>
            </a:r>
            <a:r>
              <a:rPr kumimoji="1" lang="ja-JP" altLang="en-US" sz="1600" b="1" dirty="0"/>
              <a:t>調べいろんな意見を出し合い、善悪を決めるのではなく多角的な見方考え方がある事を学べるの</a:t>
            </a:r>
            <a:r>
              <a:rPr kumimoji="1" lang="ja-JP" altLang="en-US" sz="1600" b="1" dirty="0" smtClean="0"/>
              <a:t>は</a:t>
            </a:r>
            <a:r>
              <a:rPr kumimoji="1" lang="en-US" altLang="ja-JP" sz="1600" b="1" dirty="0" smtClean="0"/>
              <a:t>,</a:t>
            </a:r>
            <a:r>
              <a:rPr kumimoji="1" lang="ja-JP" altLang="en-US" sz="1600" b="1" dirty="0" smtClean="0"/>
              <a:t>個人</a:t>
            </a:r>
            <a:r>
              <a:rPr kumimoji="1" lang="ja-JP" altLang="en-US" sz="1600" b="1" dirty="0"/>
              <a:t>では学べないので貴重な学習に取り組まれていると思います。</a:t>
            </a:r>
          </a:p>
        </p:txBody>
      </p:sp>
      <p:sp>
        <p:nvSpPr>
          <p:cNvPr id="22" name="角丸四角形吹き出し 21"/>
          <p:cNvSpPr/>
          <p:nvPr/>
        </p:nvSpPr>
        <p:spPr>
          <a:xfrm>
            <a:off x="6213645" y="840182"/>
            <a:ext cx="3897007" cy="1826273"/>
          </a:xfrm>
          <a:prstGeom prst="wedgeRoundRectCallout">
            <a:avLst>
              <a:gd name="adj1" fmla="val -40303"/>
              <a:gd name="adj2" fmla="val 674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a:t>篠籠田三匹獅子舞や校外の見学など、地域とのつながりが深いような印象があります。</a:t>
            </a:r>
            <a:endParaRPr kumimoji="1" lang="ja-JP" altLang="en-US" sz="1600" b="1" dirty="0"/>
          </a:p>
        </p:txBody>
      </p:sp>
      <p:sp>
        <p:nvSpPr>
          <p:cNvPr id="23" name="角丸四角形吹き出し 22"/>
          <p:cNvSpPr/>
          <p:nvPr/>
        </p:nvSpPr>
        <p:spPr>
          <a:xfrm>
            <a:off x="1811943" y="3975915"/>
            <a:ext cx="3645641" cy="1845313"/>
          </a:xfrm>
          <a:prstGeom prst="wedgeRoundRectCallout">
            <a:avLst>
              <a:gd name="adj1" fmla="val -9263"/>
              <a:gd name="adj2" fmla="val 6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t>ほぼ毎週作文の宿題がでていますが、先生からのコメントが嬉しいようで楽しみにしています。全員分見るのは大変だと思うのですが、</a:t>
            </a:r>
            <a:r>
              <a:rPr kumimoji="1" lang="ja-JP" altLang="en-US" sz="1600" b="1" u="sng" dirty="0">
                <a:solidFill>
                  <a:srgbClr val="FF0000"/>
                </a:solidFill>
              </a:rPr>
              <a:t>文章を書く力がつく</a:t>
            </a:r>
            <a:r>
              <a:rPr kumimoji="1" lang="ja-JP" altLang="en-US" sz="1600" b="1" dirty="0"/>
              <a:t>ので、ありがたいです。</a:t>
            </a:r>
            <a:endParaRPr kumimoji="1" lang="ja-JP" altLang="en-US" sz="1600" b="1" dirty="0" smtClean="0"/>
          </a:p>
        </p:txBody>
      </p:sp>
      <p:pic>
        <p:nvPicPr>
          <p:cNvPr id="2" name="図 1"/>
          <p:cNvPicPr>
            <a:picLocks noChangeAspect="1"/>
          </p:cNvPicPr>
          <p:nvPr/>
        </p:nvPicPr>
        <p:blipFill>
          <a:blip r:embed="rId3"/>
          <a:stretch>
            <a:fillRect/>
          </a:stretch>
        </p:blipFill>
        <p:spPr>
          <a:xfrm>
            <a:off x="5730017" y="4898572"/>
            <a:ext cx="2774175" cy="1666466"/>
          </a:xfrm>
          <a:prstGeom prst="rect">
            <a:avLst/>
          </a:prstGeom>
        </p:spPr>
      </p:pic>
      <p:sp>
        <p:nvSpPr>
          <p:cNvPr id="8" name="角丸四角形吹き出し 7"/>
          <p:cNvSpPr/>
          <p:nvPr/>
        </p:nvSpPr>
        <p:spPr>
          <a:xfrm>
            <a:off x="7620077" y="2869377"/>
            <a:ext cx="3897007" cy="1826273"/>
          </a:xfrm>
          <a:prstGeom prst="wedgeRoundRectCallout">
            <a:avLst>
              <a:gd name="adj1" fmla="val -40303"/>
              <a:gd name="adj2" fmla="val 674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a:t>授業でタブレットを扱うことも多く取り入れられている。</a:t>
            </a:r>
            <a:endParaRPr kumimoji="1" lang="ja-JP" altLang="en-US" sz="1600" b="1" dirty="0"/>
          </a:p>
        </p:txBody>
      </p:sp>
    </p:spTree>
    <p:extLst>
      <p:ext uri="{BB962C8B-B14F-4D97-AF65-F5344CB8AC3E}">
        <p14:creationId xmlns:p14="http://schemas.microsoft.com/office/powerpoint/2010/main" val="3108641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E3E5EE03-FBF6-46F5-8085-716AC6CE1C8C}"/>
              </a:ext>
            </a:extLst>
          </p:cNvPr>
          <p:cNvSpPr>
            <a:spLocks noGrp="1"/>
          </p:cNvSpPr>
          <p:nvPr>
            <p:ph type="title"/>
          </p:nvPr>
        </p:nvSpPr>
        <p:spPr/>
        <p:txBody>
          <a:bodyPr rtlCol="0"/>
          <a:lstStyle/>
          <a:p>
            <a:pPr rtl="0"/>
            <a:r>
              <a:rPr lang="ja-JP" altLang="en-US" dirty="0" smtClean="0">
                <a:latin typeface="Meiryo UI" panose="020B0604030504040204" pitchFamily="50" charset="-128"/>
                <a:ea typeface="Meiryo UI" panose="020B0604030504040204" pitchFamily="50" charset="-128"/>
              </a:rPr>
              <a:t>③教職員について</a:t>
            </a:r>
            <a:endParaRPr lang="ja-JP" altLang="en-US" dirty="0">
              <a:latin typeface="Meiryo UI" panose="020B0604030504040204" pitchFamily="50" charset="-128"/>
              <a:ea typeface="Meiryo UI" panose="020B0604030504040204" pitchFamily="50" charset="-128"/>
            </a:endParaRPr>
          </a:p>
        </p:txBody>
      </p:sp>
      <p:sp>
        <p:nvSpPr>
          <p:cNvPr id="21" name="スライド番号プレースホルダー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ja-JP" smtClean="0">
                <a:latin typeface="Meiryo UI" panose="020B0604030504040204" pitchFamily="50" charset="-128"/>
                <a:ea typeface="Meiryo UI" panose="020B0604030504040204" pitchFamily="50" charset="-128"/>
              </a:rPr>
              <a:pPr rtl="0"/>
              <a:t>9</a:t>
            </a:fld>
            <a:endParaRPr lang="ja-JP" altLang="en-US" dirty="0">
              <a:latin typeface="Meiryo UI" panose="020B0604030504040204" pitchFamily="50" charset="-128"/>
              <a:ea typeface="Meiryo UI" panose="020B0604030504040204" pitchFamily="50" charset="-128"/>
            </a:endParaRPr>
          </a:p>
        </p:txBody>
      </p:sp>
      <p:sp>
        <p:nvSpPr>
          <p:cNvPr id="6" name="角丸四角形吹き出し 5"/>
          <p:cNvSpPr/>
          <p:nvPr/>
        </p:nvSpPr>
        <p:spPr>
          <a:xfrm>
            <a:off x="497979" y="1463041"/>
            <a:ext cx="3645641" cy="1658982"/>
          </a:xfrm>
          <a:prstGeom prst="wedgeRoundRectCallout">
            <a:avLst>
              <a:gd name="adj1" fmla="val -9263"/>
              <a:gd name="adj2" fmla="val 6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a:solidFill>
                  <a:srgbClr val="FF0000"/>
                </a:solidFill>
              </a:rPr>
              <a:t>校長先生</a:t>
            </a:r>
            <a:r>
              <a:rPr kumimoji="1" lang="ja-JP" altLang="en-US" b="1" dirty="0"/>
              <a:t>の毎朝イチョウ門前の横断歩道の見守り朝のご挨拶，ありがたいです。校長先生不在の際，教頭先生が見守りしていただき，</a:t>
            </a:r>
            <a:r>
              <a:rPr kumimoji="1" lang="ja-JP" altLang="en-US" b="1" u="sng" dirty="0">
                <a:solidFill>
                  <a:srgbClr val="FF0000"/>
                </a:solidFill>
              </a:rPr>
              <a:t>温かさ</a:t>
            </a:r>
            <a:r>
              <a:rPr kumimoji="1" lang="ja-JP" altLang="en-US" b="1" dirty="0"/>
              <a:t>を感じます</a:t>
            </a:r>
            <a:r>
              <a:rPr kumimoji="1" lang="ja-JP" altLang="en-US" b="1" dirty="0" smtClean="0"/>
              <a:t>。</a:t>
            </a:r>
            <a:endParaRPr kumimoji="1" lang="ja-JP" altLang="en-US" b="1" dirty="0"/>
          </a:p>
        </p:txBody>
      </p:sp>
      <p:sp>
        <p:nvSpPr>
          <p:cNvPr id="22" name="角丸四角形吹き出し 21"/>
          <p:cNvSpPr/>
          <p:nvPr/>
        </p:nvSpPr>
        <p:spPr>
          <a:xfrm>
            <a:off x="4907359" y="822022"/>
            <a:ext cx="4341144" cy="2023101"/>
          </a:xfrm>
          <a:prstGeom prst="wedgeRoundRectCallout">
            <a:avLst>
              <a:gd name="adj1" fmla="val -24355"/>
              <a:gd name="adj2" fmla="val 668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t>先生方がとても</a:t>
            </a:r>
            <a:r>
              <a:rPr kumimoji="1" lang="ja-JP" altLang="en-US" sz="1400" b="1" u="sng" dirty="0">
                <a:solidFill>
                  <a:srgbClr val="FF0000"/>
                </a:solidFill>
              </a:rPr>
              <a:t>熱心</a:t>
            </a:r>
            <a:r>
              <a:rPr kumimoji="1" lang="ja-JP" altLang="en-US" sz="1400" b="1" dirty="0"/>
              <a:t>で，子どもたちのことをよく見てくださり，とても感謝しております。音楽の先生，家庭科の先生，体育の先生，図工の先生と専科の先生がおられることで，担任の先生だけでなく，</a:t>
            </a:r>
            <a:r>
              <a:rPr kumimoji="1" lang="ja-JP" altLang="en-US" sz="1400" b="1" u="sng" dirty="0">
                <a:solidFill>
                  <a:srgbClr val="FF0000"/>
                </a:solidFill>
              </a:rPr>
              <a:t>たくさんの先生に関わっていただける</a:t>
            </a:r>
            <a:r>
              <a:rPr kumimoji="1" lang="ja-JP" altLang="en-US" sz="1400" b="1" dirty="0"/>
              <a:t>ことも子どもたちにとって幸運なことと思います。</a:t>
            </a:r>
          </a:p>
        </p:txBody>
      </p:sp>
      <p:sp>
        <p:nvSpPr>
          <p:cNvPr id="23" name="角丸四角形吹き出し 22"/>
          <p:cNvSpPr/>
          <p:nvPr/>
        </p:nvSpPr>
        <p:spPr>
          <a:xfrm>
            <a:off x="807689" y="3601898"/>
            <a:ext cx="3645641" cy="1658982"/>
          </a:xfrm>
          <a:prstGeom prst="wedgeRoundRectCallout">
            <a:avLst>
              <a:gd name="adj1" fmla="val -9263"/>
              <a:gd name="adj2" fmla="val 6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t>担任の先生がクラスの</a:t>
            </a:r>
            <a:r>
              <a:rPr kumimoji="1" lang="ja-JP" altLang="en-US" sz="1600" b="1" u="sng" dirty="0">
                <a:solidFill>
                  <a:srgbClr val="FF0000"/>
                </a:solidFill>
              </a:rPr>
              <a:t>子ども一人一人の長所や短所をわかってくれており</a:t>
            </a:r>
            <a:r>
              <a:rPr kumimoji="1" lang="ja-JP" altLang="en-US" sz="1600" b="1" dirty="0"/>
              <a:t>，しっかりフォローしてくださるので，親は安心してお任せ出来るし，子どもも先生を信頼している。</a:t>
            </a:r>
            <a:endParaRPr kumimoji="1" lang="ja-JP" altLang="en-US" sz="1600" b="1" dirty="0" smtClean="0"/>
          </a:p>
        </p:txBody>
      </p:sp>
      <p:sp>
        <p:nvSpPr>
          <p:cNvPr id="24" name="角丸四角形吹き出し 23"/>
          <p:cNvSpPr/>
          <p:nvPr/>
        </p:nvSpPr>
        <p:spPr>
          <a:xfrm>
            <a:off x="6929482" y="2893973"/>
            <a:ext cx="4079965" cy="1658982"/>
          </a:xfrm>
          <a:prstGeom prst="wedgeRoundRectCallout">
            <a:avLst>
              <a:gd name="adj1" fmla="val 2805"/>
              <a:gd name="adj2" fmla="val 591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t>課外活動のチーター，レガリスもあり，部活動の地域移行も先進的で，子どもたちの</a:t>
            </a:r>
            <a:r>
              <a:rPr kumimoji="1" lang="ja-JP" altLang="en-US" sz="1600" b="1" u="sng" dirty="0">
                <a:solidFill>
                  <a:srgbClr val="FF0000"/>
                </a:solidFill>
              </a:rPr>
              <a:t>学ぶ機会をたくさん用意</a:t>
            </a:r>
            <a:r>
              <a:rPr kumimoji="1" lang="ja-JP" altLang="en-US" sz="1600" b="1" dirty="0"/>
              <a:t>して下さりありがとうございます。</a:t>
            </a:r>
          </a:p>
        </p:txBody>
      </p:sp>
      <p:sp>
        <p:nvSpPr>
          <p:cNvPr id="9" name="角丸四角形吹き出し 8"/>
          <p:cNvSpPr/>
          <p:nvPr/>
        </p:nvSpPr>
        <p:spPr>
          <a:xfrm>
            <a:off x="7077931" y="4868223"/>
            <a:ext cx="4079965" cy="1658982"/>
          </a:xfrm>
          <a:prstGeom prst="wedgeRoundRectCallout">
            <a:avLst>
              <a:gd name="adj1" fmla="val 2805"/>
              <a:gd name="adj2" fmla="val 591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t>先生が</a:t>
            </a:r>
            <a:r>
              <a:rPr kumimoji="1" lang="ja-JP" altLang="en-US" sz="1600" b="1" u="sng" dirty="0">
                <a:solidFill>
                  <a:srgbClr val="FF0000"/>
                </a:solidFill>
              </a:rPr>
              <a:t>話しやすい雰囲気を心がけてくれている</a:t>
            </a:r>
            <a:r>
              <a:rPr kumimoji="1" lang="ja-JP" altLang="en-US" sz="1600" b="1" dirty="0"/>
              <a:t>と思います。児童に対しても保護者に対しても威圧的な感じを受けたことが一度もありません。何かあったら相談できる雰囲気はありがたいです</a:t>
            </a:r>
            <a:r>
              <a:rPr kumimoji="1" lang="ja-JP" altLang="en-US" sz="1600" b="1" dirty="0" smtClean="0"/>
              <a:t>。</a:t>
            </a:r>
            <a:endParaRPr kumimoji="1" lang="ja-JP" altLang="en-US" sz="1600" b="1" dirty="0"/>
          </a:p>
        </p:txBody>
      </p:sp>
      <p:pic>
        <p:nvPicPr>
          <p:cNvPr id="10" name="図 9"/>
          <p:cNvPicPr>
            <a:picLocks noChangeAspect="1"/>
          </p:cNvPicPr>
          <p:nvPr/>
        </p:nvPicPr>
        <p:blipFill>
          <a:blip r:embed="rId3"/>
          <a:stretch>
            <a:fillRect/>
          </a:stretch>
        </p:blipFill>
        <p:spPr>
          <a:xfrm>
            <a:off x="4514421" y="4606965"/>
            <a:ext cx="1834208" cy="1920240"/>
          </a:xfrm>
          <a:prstGeom prst="rect">
            <a:avLst/>
          </a:prstGeom>
        </p:spPr>
      </p:pic>
    </p:spTree>
    <p:extLst>
      <p:ext uri="{BB962C8B-B14F-4D97-AF65-F5344CB8AC3E}">
        <p14:creationId xmlns:p14="http://schemas.microsoft.com/office/powerpoint/2010/main" val="3269552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467_TF00951641.potx" id="{8EE9478B-E47B-4722-8D7B-7EE75A4B84BE}" vid="{FF661F96-245C-4707-A7FC-6A974B94F30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4D15D6-87BC-477C-8E91-9F90829C2FC8}">
  <ds:schemaRefs>
    <ds:schemaRef ds:uri="http://schemas.openxmlformats.org/package/2006/metadata/core-properties"/>
    <ds:schemaRef ds:uri="6dc4bcd6-49db-4c07-9060-8acfc67cef9f"/>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 ds:uri="fb0879af-3eba-417a-a55a-ffe6dcd6ca77"/>
    <ds:schemaRef ds:uri="http://schemas.microsoft.com/sharepoint/v3"/>
    <ds:schemaRef ds:uri="http://www.w3.org/XML/1998/namespace"/>
  </ds:schemaRefs>
</ds:datastoreItem>
</file>

<file path=customXml/itemProps2.xml><?xml version="1.0" encoding="utf-8"?>
<ds:datastoreItem xmlns:ds="http://schemas.openxmlformats.org/officeDocument/2006/customXml" ds:itemID="{D19A80A7-0DD1-4CF4-ABD5-362A6549C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9AA90D-A39D-4F83-B1BD-92099B1CAD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六角形プレゼンテーション ライト</Template>
  <TotalTime>0</TotalTime>
  <Words>2569</Words>
  <Application>Microsoft Office PowerPoint</Application>
  <PresentationFormat>ワイド画面</PresentationFormat>
  <Paragraphs>150</Paragraphs>
  <Slides>21</Slides>
  <Notes>17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Gill Sans SemiBold</vt:lpstr>
      <vt:lpstr>HG丸ｺﾞｼｯｸM-PRO</vt:lpstr>
      <vt:lpstr>Meiryo UI</vt:lpstr>
      <vt:lpstr>メイリオ</vt:lpstr>
      <vt:lpstr>Arial</vt:lpstr>
      <vt:lpstr>Calibri</vt:lpstr>
      <vt:lpstr>Calibri Light</vt:lpstr>
      <vt:lpstr>Times New Roman</vt:lpstr>
      <vt:lpstr>Office テーマ</vt:lpstr>
      <vt:lpstr>令和6年度 学校評価の分析</vt:lpstr>
      <vt:lpstr>学校生活について～【設問1・11より】</vt:lpstr>
      <vt:lpstr>学習について～【設問2・12より】</vt:lpstr>
      <vt:lpstr>４つのCについて～Concept</vt:lpstr>
      <vt:lpstr>４つのCについて～Challenge</vt:lpstr>
      <vt:lpstr>自由記述欄より 【成果編】</vt:lpstr>
      <vt:lpstr>①子どもの様子について</vt:lpstr>
      <vt:lpstr>②学習面</vt:lpstr>
      <vt:lpstr>③教職員について</vt:lpstr>
      <vt:lpstr>④学校の取り組みについて</vt:lpstr>
      <vt:lpstr>自由記述欄より 【課題編】</vt:lpstr>
      <vt:lpstr>①学習面</vt:lpstr>
      <vt:lpstr>②施設面</vt:lpstr>
      <vt:lpstr>③教職員について</vt:lpstr>
      <vt:lpstr>④学校行事について</vt:lpstr>
      <vt:lpstr>⑤その他</vt:lpstr>
      <vt:lpstr>考察～成果より</vt:lpstr>
      <vt:lpstr>考察②～成果より</vt:lpstr>
      <vt:lpstr>考察①～課題より　</vt:lpstr>
      <vt:lpstr>考察②～課題より　</vt:lpstr>
      <vt:lpstr>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2025-02-13T02:28:18Z</dcterms:created>
  <dcterms:modified xsi:type="dcterms:W3CDTF">2025-02-19T09:00:49Z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