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96" r:id="rId6"/>
    <p:sldId id="308" r:id="rId7"/>
    <p:sldId id="319" r:id="rId8"/>
    <p:sldId id="315" r:id="rId9"/>
    <p:sldId id="266" r:id="rId10"/>
    <p:sldId id="314" r:id="rId11"/>
    <p:sldId id="316" r:id="rId12"/>
    <p:sldId id="317" r:id="rId13"/>
    <p:sldId id="318" r:id="rId14"/>
    <p:sldId id="309" r:id="rId15"/>
    <p:sldId id="310" r:id="rId16"/>
    <p:sldId id="311" r:id="rId17"/>
    <p:sldId id="31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FFCCCC"/>
    <a:srgbClr val="FFCCFF"/>
    <a:srgbClr val="C4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6139" autoAdjust="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3/30/2021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17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56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858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3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77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85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39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01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06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23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34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59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95425" y="1160463"/>
            <a:ext cx="9144000" cy="2387600"/>
          </a:xfrm>
          <a:solidFill>
            <a:srgbClr val="FFCCCC"/>
          </a:solidFill>
        </p:spPr>
        <p:txBody>
          <a:bodyPr anchor="ctr">
            <a:normAutofit fontScale="90000"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はじめてのもじにゅうりょく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/>
            </a:r>
            <a:b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iPad</a:t>
            </a:r>
            <a:endParaRPr kumimoji="1" lang="ja-JP" altLang="en-US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6" t="69841"/>
          <a:stretch/>
        </p:blipFill>
        <p:spPr>
          <a:xfrm>
            <a:off x="7721600" y="3918858"/>
            <a:ext cx="1090337" cy="2692400"/>
          </a:xfrm>
          <a:prstGeom prst="rect">
            <a:avLst/>
          </a:prstGeom>
        </p:spPr>
      </p:pic>
      <p:grpSp>
        <p:nvGrpSpPr>
          <p:cNvPr id="59" name="グループ化 58"/>
          <p:cNvGrpSpPr/>
          <p:nvPr/>
        </p:nvGrpSpPr>
        <p:grpSpPr>
          <a:xfrm>
            <a:off x="345621" y="1165575"/>
            <a:ext cx="6708322" cy="5445681"/>
            <a:chOff x="345621" y="1165575"/>
            <a:chExt cx="6708322" cy="5445681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640"/>
            <a:stretch/>
          </p:blipFill>
          <p:spPr>
            <a:xfrm>
              <a:off x="352879" y="1165575"/>
              <a:ext cx="6701064" cy="43208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762"/>
            <a:stretch/>
          </p:blipFill>
          <p:spPr>
            <a:xfrm>
              <a:off x="345621" y="3468914"/>
              <a:ext cx="6688097" cy="31423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 なまえを にゅうりょく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19314" y="1045029"/>
            <a:ext cx="6734629" cy="552994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8098970" y="4870690"/>
            <a:ext cx="696687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1" name="線吹き出し 1 (枠付き) 80"/>
          <p:cNvSpPr/>
          <p:nvPr/>
        </p:nvSpPr>
        <p:spPr>
          <a:xfrm>
            <a:off x="4347026" y="3649027"/>
            <a:ext cx="1676402" cy="720000"/>
          </a:xfrm>
          <a:prstGeom prst="borderCallout1">
            <a:avLst>
              <a:gd name="adj1" fmla="val 56762"/>
              <a:gd name="adj2" fmla="val 99919"/>
              <a:gd name="adj3" fmla="val 123026"/>
              <a:gd name="adj4" fmla="val 114413"/>
            </a:avLst>
          </a:prstGeom>
          <a:solidFill>
            <a:schemeClr val="bg1"/>
          </a:solidFill>
          <a:ln w="38100">
            <a:solidFill>
              <a:srgbClr val="0066FF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6379027" y="4521199"/>
            <a:ext cx="696687" cy="412200"/>
          </a:xfrm>
          <a:prstGeom prst="round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426855" y="38898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１</a:t>
            </a:r>
            <a:r>
              <a:rPr kumimoji="1"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もじけす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4" name="線吹き出し 1 (枠付き) 83"/>
          <p:cNvSpPr/>
          <p:nvPr/>
        </p:nvSpPr>
        <p:spPr>
          <a:xfrm>
            <a:off x="2715515" y="5295163"/>
            <a:ext cx="3307913" cy="720000"/>
          </a:xfrm>
          <a:prstGeom prst="borderCallout1">
            <a:avLst>
              <a:gd name="adj1" fmla="val 56762"/>
              <a:gd name="adj2" fmla="val 99919"/>
              <a:gd name="adj3" fmla="val 69418"/>
              <a:gd name="adj4" fmla="val 108705"/>
            </a:avLst>
          </a:prstGeom>
          <a:solidFill>
            <a:schemeClr val="bg1"/>
          </a:solidFill>
          <a:ln w="38100">
            <a:solidFill>
              <a:srgbClr val="0066FF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715515" y="5450114"/>
            <a:ext cx="333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「確定」（</a:t>
            </a:r>
            <a:r>
              <a:rPr kumimoji="1"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かくてい）する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6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6371770" y="5341256"/>
            <a:ext cx="696687" cy="841830"/>
          </a:xfrm>
          <a:prstGeom prst="round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2893102" y="1790188"/>
            <a:ext cx="3567659" cy="1222835"/>
          </a:xfrm>
          <a:prstGeom prst="wedgeRectCallout">
            <a:avLst>
              <a:gd name="adj1" fmla="val -60165"/>
              <a:gd name="adj2" fmla="val 9278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83043" y="1941546"/>
            <a:ext cx="355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①じぶんの みょうじ を 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にゅうりょくして、かくていしましょう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735238" y="2327727"/>
            <a:ext cx="0" cy="324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689328" y="1646187"/>
            <a:ext cx="1902890" cy="21441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あいうえ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ばなな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16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ぷりん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16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っ</a:t>
            </a: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かしわ　はなこ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528649" y="1655081"/>
            <a:ext cx="2186866" cy="24672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9093557" y="3476575"/>
            <a:ext cx="2882180" cy="1245326"/>
            <a:chOff x="9867168" y="1483287"/>
            <a:chExt cx="2882180" cy="1535683"/>
          </a:xfrm>
        </p:grpSpPr>
        <p:sp>
          <p:nvSpPr>
            <p:cNvPr id="35" name="四角形吹き出し 34"/>
            <p:cNvSpPr/>
            <p:nvPr/>
          </p:nvSpPr>
          <p:spPr>
            <a:xfrm>
              <a:off x="9867168" y="1483287"/>
              <a:ext cx="2882180" cy="1535683"/>
            </a:xfrm>
            <a:prstGeom prst="wedgeRectCallout">
              <a:avLst>
                <a:gd name="adj1" fmla="val -54241"/>
                <a:gd name="adj2" fmla="val 7041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9988190" y="1671245"/>
              <a:ext cx="2749471" cy="1252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②空白（くうはく）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タップして</a:t>
              </a:r>
              <a:r>
                <a:rPr lang="en-US" altLang="ja-JP" sz="20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もじ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あけましょう</a:t>
              </a:r>
              <a:endPara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6575032" y="1770932"/>
            <a:ext cx="3567659" cy="1259174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623779" y="1937605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③なまえ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にゅうりょくして、かくてい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714756" y="3702570"/>
            <a:ext cx="0" cy="252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11001"/>
            <a:ext cx="12192000" cy="1491711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すう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じやきごうを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つかって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ねん・くみを 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にゅうりょく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9123170" y="5130891"/>
            <a:ext cx="2888034" cy="1267125"/>
            <a:chOff x="6776524" y="3110412"/>
            <a:chExt cx="2101795" cy="1413893"/>
          </a:xfrm>
        </p:grpSpPr>
        <p:sp>
          <p:nvSpPr>
            <p:cNvPr id="33" name="四角形吹き出し 32"/>
            <p:cNvSpPr/>
            <p:nvPr/>
          </p:nvSpPr>
          <p:spPr>
            <a:xfrm>
              <a:off x="6776524" y="3110412"/>
              <a:ext cx="2076431" cy="1320801"/>
            </a:xfrm>
            <a:prstGeom prst="wedgeRectCallout">
              <a:avLst>
                <a:gd name="adj1" fmla="val -61960"/>
                <a:gd name="adj2" fmla="val -9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857338" y="3391000"/>
              <a:ext cx="2020981" cy="11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③「確定」かくてい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タップしましょう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906524" y="1001424"/>
            <a:ext cx="6815138" cy="5815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761"/>
          <a:stretch/>
        </p:blipFill>
        <p:spPr>
          <a:xfrm>
            <a:off x="1978625" y="1227240"/>
            <a:ext cx="6716704" cy="36036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9"/>
          <a:stretch/>
        </p:blipFill>
        <p:spPr>
          <a:xfrm>
            <a:off x="1953535" y="4186659"/>
            <a:ext cx="6759234" cy="2671341"/>
          </a:xfrm>
          <a:prstGeom prst="rect">
            <a:avLst/>
          </a:prstGeom>
        </p:spPr>
      </p:pic>
      <p:sp>
        <p:nvSpPr>
          <p:cNvPr id="60" name="正方形/長方形 59"/>
          <p:cNvSpPr/>
          <p:nvPr/>
        </p:nvSpPr>
        <p:spPr>
          <a:xfrm>
            <a:off x="1956033" y="1472912"/>
            <a:ext cx="6734629" cy="50182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1930807" y="4656315"/>
            <a:ext cx="696687" cy="4405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4675340" y="5076586"/>
            <a:ext cx="621988" cy="562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297328" y="2615531"/>
            <a:ext cx="4089660" cy="1024669"/>
            <a:chOff x="4984003" y="2520389"/>
            <a:chExt cx="3686679" cy="1024669"/>
          </a:xfrm>
        </p:grpSpPr>
        <p:sp>
          <p:nvSpPr>
            <p:cNvPr id="24" name="四角形吹き出し 23"/>
            <p:cNvSpPr/>
            <p:nvPr/>
          </p:nvSpPr>
          <p:spPr>
            <a:xfrm>
              <a:off x="4984003" y="2520389"/>
              <a:ext cx="3572544" cy="1024669"/>
            </a:xfrm>
            <a:prstGeom prst="wedgeRectCallout">
              <a:avLst>
                <a:gd name="adj1" fmla="val -67001"/>
                <a:gd name="adj2" fmla="val -40751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7958" y="2686035"/>
              <a:ext cx="3552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すうじと「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ー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」でねんくみを　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にゅうりょくしましょう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0999" y="5550512"/>
            <a:ext cx="4436301" cy="1024669"/>
            <a:chOff x="4984004" y="2520389"/>
            <a:chExt cx="3175258" cy="1024669"/>
          </a:xfrm>
        </p:grpSpPr>
        <p:sp>
          <p:nvSpPr>
            <p:cNvPr id="29" name="四角形吹き出し 28"/>
            <p:cNvSpPr/>
            <p:nvPr/>
          </p:nvSpPr>
          <p:spPr>
            <a:xfrm>
              <a:off x="4984004" y="2520389"/>
              <a:ext cx="3175258" cy="1024669"/>
            </a:xfrm>
            <a:prstGeom prst="wedgeRectCallout">
              <a:avLst>
                <a:gd name="adj1" fmla="val -2276"/>
                <a:gd name="adj2" fmla="val -7700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117957" y="2686035"/>
              <a:ext cx="2899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タップして すう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じやきごうに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きりかえましょう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2219199" y="4974772"/>
            <a:ext cx="634669" cy="804057"/>
          </a:xfrm>
          <a:prstGeom prst="rect">
            <a:avLst/>
          </a:prstGeom>
        </p:spPr>
      </p:pic>
      <p:sp>
        <p:nvSpPr>
          <p:cNvPr id="35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8019323" y="5519008"/>
            <a:ext cx="696687" cy="879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8229473" y="5981986"/>
            <a:ext cx="634669" cy="80405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49435" y="1713529"/>
            <a:ext cx="2186866" cy="2467213"/>
            <a:chOff x="-142864" y="1969406"/>
            <a:chExt cx="2186866" cy="2467213"/>
          </a:xfrm>
        </p:grpSpPr>
        <p:sp>
          <p:nvSpPr>
            <p:cNvPr id="23" name="正方形/長方形 22"/>
            <p:cNvSpPr/>
            <p:nvPr/>
          </p:nvSpPr>
          <p:spPr>
            <a:xfrm>
              <a:off x="32103" y="2017662"/>
              <a:ext cx="1902890" cy="2400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あいうえ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16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ばなな</a:t>
              </a:r>
              <a:endPara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16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ぷりん</a:t>
              </a:r>
              <a:endPara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16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ま</a:t>
              </a:r>
              <a:r>
                <a:rPr lang="ja-JP" altLang="en-US" sz="1600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っ</a:t>
              </a:r>
              <a:r>
                <a:rPr lang="ja-JP" altLang="en-US" sz="16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と</a:t>
              </a:r>
              <a:endPara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16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かしわ　はなこ</a:t>
              </a:r>
              <a:endPara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16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１－</a:t>
              </a: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１</a:t>
              </a:r>
            </a:p>
          </p:txBody>
        </p:sp>
        <p:sp>
          <p:nvSpPr>
            <p:cNvPr id="26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-142864" y="1969406"/>
              <a:ext cx="2186866" cy="2467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cxnSp>
        <p:nvCxnSpPr>
          <p:cNvPr id="52" name="直線コネクタ 51"/>
          <p:cNvCxnSpPr/>
          <p:nvPr/>
        </p:nvCxnSpPr>
        <p:spPr>
          <a:xfrm>
            <a:off x="3128419" y="3810180"/>
            <a:ext cx="0" cy="180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/>
          <p:cNvGrpSpPr/>
          <p:nvPr/>
        </p:nvGrpSpPr>
        <p:grpSpPr>
          <a:xfrm>
            <a:off x="7892920" y="1117833"/>
            <a:ext cx="3603048" cy="5523455"/>
            <a:chOff x="1560720" y="1100855"/>
            <a:chExt cx="3603048" cy="5523455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720" y="1100855"/>
              <a:ext cx="3603048" cy="5523455"/>
            </a:xfrm>
            <a:prstGeom prst="rect">
              <a:avLst/>
            </a:prstGeom>
          </p:spPr>
        </p:pic>
        <p:pic>
          <p:nvPicPr>
            <p:cNvPr id="52" name="図 11" descr="背景パターン&#10;&#10;説明は自動で生成されたものです">
              <a:extLst>
                <a:ext uri="{FF2B5EF4-FFF2-40B4-BE49-F238E27FC236}">
                  <a16:creationId xmlns:a16="http://schemas.microsoft.com/office/drawing/2014/main" id="{656973E7-4293-478C-8B24-1567885E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5159" y="2303813"/>
              <a:ext cx="2783416" cy="367871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8" name="図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724" y="1983544"/>
            <a:ext cx="2912826" cy="4465348"/>
          </a:xfrm>
          <a:prstGeom prst="rect">
            <a:avLst/>
          </a:prstGeom>
        </p:spPr>
      </p:pic>
      <p:sp>
        <p:nvSpPr>
          <p:cNvPr id="45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もどそう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62871" y="3666479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69055" y="1236692"/>
            <a:ext cx="5941956" cy="671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はじめの</a:t>
            </a:r>
            <a:r>
              <a:rPr lang="ja-JP" altLang="en-US" sz="32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がめんに</a:t>
            </a: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もどします</a:t>
            </a:r>
            <a:endParaRPr lang="en-US" altLang="ja-JP" sz="32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977" y="2940148"/>
            <a:ext cx="2247314" cy="29964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2442708" y="5883187"/>
            <a:ext cx="557131" cy="4907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6857509">
            <a:off x="1311131" y="5252042"/>
            <a:ext cx="930381" cy="1178691"/>
          </a:xfrm>
          <a:prstGeom prst="rect">
            <a:avLst/>
          </a:prstGeom>
        </p:spPr>
      </p:pic>
      <p:sp>
        <p:nvSpPr>
          <p:cNvPr id="19" name="四角形吹き出し 18"/>
          <p:cNvSpPr/>
          <p:nvPr/>
        </p:nvSpPr>
        <p:spPr>
          <a:xfrm>
            <a:off x="3766888" y="5691110"/>
            <a:ext cx="2358304" cy="848810"/>
          </a:xfrm>
          <a:prstGeom prst="wedgeRectCallout">
            <a:avLst>
              <a:gd name="adj1" fmla="val -75321"/>
              <a:gd name="adj2" fmla="val 537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BAFF622-260B-4931-8D55-7E72D3E370CA}"/>
              </a:ext>
            </a:extLst>
          </p:cNvPr>
          <p:cNvSpPr txBox="1"/>
          <p:nvPr/>
        </p:nvSpPr>
        <p:spPr>
          <a:xfrm>
            <a:off x="3861532" y="5803775"/>
            <a:ext cx="22294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ホームボタンを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333" y="2309111"/>
            <a:ext cx="2801075" cy="37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066" y="1075725"/>
            <a:ext cx="3603048" cy="5523455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559510" y="1075725"/>
            <a:ext cx="3603048" cy="5523455"/>
            <a:chOff x="516454" y="1178966"/>
            <a:chExt cx="3603048" cy="552345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46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6" y="2262553"/>
            <a:ext cx="2753752" cy="3671669"/>
          </a:xfrm>
          <a:prstGeom prst="rect">
            <a:avLst/>
          </a:prstGeom>
        </p:spPr>
      </p:pic>
      <p:sp>
        <p:nvSpPr>
          <p:cNvPr id="68" name="四角形吹き出し 67"/>
          <p:cNvSpPr/>
          <p:nvPr/>
        </p:nvSpPr>
        <p:spPr>
          <a:xfrm>
            <a:off x="8516261" y="4403327"/>
            <a:ext cx="3069102" cy="1283122"/>
          </a:xfrm>
          <a:prstGeom prst="wedgeRectCallout">
            <a:avLst>
              <a:gd name="adj1" fmla="val -4244"/>
              <a:gd name="adj2" fmla="val -8091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8608242" y="4545719"/>
            <a:ext cx="287161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つかったアプリを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うえに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おわりにしましょう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つかったアプリをおわりにしよう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125118">
            <a:off x="2352130" y="5951148"/>
            <a:ext cx="741290" cy="954726"/>
          </a:xfrm>
          <a:prstGeom prst="rect">
            <a:avLst/>
          </a:prstGeom>
        </p:spPr>
      </p:pic>
      <p:sp>
        <p:nvSpPr>
          <p:cNvPr id="4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599305" y="3166160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14" y="2264897"/>
            <a:ext cx="2753752" cy="3671669"/>
          </a:xfrm>
          <a:prstGeom prst="rect">
            <a:avLst/>
          </a:prstGeom>
        </p:spPr>
      </p:pic>
      <p:sp>
        <p:nvSpPr>
          <p:cNvPr id="38" name="四角形吹き出し 37"/>
          <p:cNvSpPr/>
          <p:nvPr/>
        </p:nvSpPr>
        <p:spPr>
          <a:xfrm>
            <a:off x="3336495" y="5251938"/>
            <a:ext cx="2778729" cy="1259511"/>
          </a:xfrm>
          <a:prstGeom prst="wedgeRectCallout">
            <a:avLst>
              <a:gd name="adj1" fmla="val -57811"/>
              <a:gd name="adj2" fmla="val -494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78ED9BF-3E65-4BE7-A5DB-EE677A5F9B8C}"/>
              </a:ext>
            </a:extLst>
          </p:cNvPr>
          <p:cNvSpPr txBox="1"/>
          <p:nvPr/>
        </p:nvSpPr>
        <p:spPr>
          <a:xfrm>
            <a:off x="3303784" y="5373861"/>
            <a:ext cx="28243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ホームボタンを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２かい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「とんとん」と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はやくおしましょう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17" name="右矢印 16"/>
          <p:cNvSpPr/>
          <p:nvPr/>
        </p:nvSpPr>
        <p:spPr>
          <a:xfrm rot="16200000">
            <a:off x="9942616" y="2424764"/>
            <a:ext cx="1156142" cy="675249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945115">
            <a:off x="9818604" y="2863097"/>
            <a:ext cx="741290" cy="9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347078" y="1233148"/>
            <a:ext cx="3603048" cy="5523455"/>
            <a:chOff x="1560720" y="1100855"/>
            <a:chExt cx="3603048" cy="5523455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720" y="1100855"/>
              <a:ext cx="3603048" cy="5523455"/>
            </a:xfrm>
            <a:prstGeom prst="rect">
              <a:avLst/>
            </a:prstGeom>
          </p:spPr>
        </p:pic>
        <p:pic>
          <p:nvPicPr>
            <p:cNvPr id="17" name="図 11" descr="背景パターン&#10;&#10;説明は自動で生成されたものです">
              <a:extLst>
                <a:ext uri="{FF2B5EF4-FFF2-40B4-BE49-F238E27FC236}">
                  <a16:creationId xmlns:a16="http://schemas.microsoft.com/office/drawing/2014/main" id="{656973E7-4293-478C-8B24-1567885E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5159" y="2303813"/>
              <a:ext cx="2783416" cy="367871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2400495"/>
            <a:ext cx="2813538" cy="375138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959824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でん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げんを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きろう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1FA5917-9035-4F45-B393-816A87AEA5A7}"/>
              </a:ext>
            </a:extLst>
          </p:cNvPr>
          <p:cNvSpPr/>
          <p:nvPr/>
        </p:nvSpPr>
        <p:spPr>
          <a:xfrm>
            <a:off x="6457025" y="3693024"/>
            <a:ext cx="1245920" cy="613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911355" y="2856283"/>
            <a:ext cx="2991688" cy="1037488"/>
          </a:xfrm>
          <a:prstGeom prst="wedgeRectCallout">
            <a:avLst>
              <a:gd name="adj1" fmla="val 33966"/>
              <a:gd name="adj2" fmla="val -12671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9C3E38-CF0E-44B7-875F-D538FBE32428}"/>
              </a:ext>
            </a:extLst>
          </p:cNvPr>
          <p:cNvSpPr txBox="1"/>
          <p:nvPr/>
        </p:nvSpPr>
        <p:spPr>
          <a:xfrm>
            <a:off x="964464" y="2887699"/>
            <a:ext cx="297490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うらがわの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うえにあるぼたんを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５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4399099">
            <a:off x="3442452" y="1250208"/>
            <a:ext cx="764222" cy="96818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7939144" y="1233148"/>
            <a:ext cx="3603048" cy="5523455"/>
            <a:chOff x="7544791" y="1233148"/>
            <a:chExt cx="3603048" cy="552345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4791" y="1233148"/>
              <a:ext cx="3603048" cy="5523455"/>
            </a:xfrm>
            <a:prstGeom prst="rect">
              <a:avLst/>
            </a:prstGeom>
          </p:spPr>
        </p:pic>
        <p:pic>
          <p:nvPicPr>
            <p:cNvPr id="13" name="図 4" descr="モニター, 電子機器, 画面, テレビ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FF43A7DF-12A2-4EA5-BA16-121B13DB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81" t="8664" r="5995" b="9102"/>
            <a:stretch/>
          </p:blipFill>
          <p:spPr>
            <a:xfrm>
              <a:off x="7975842" y="2436106"/>
              <a:ext cx="2756323" cy="3678713"/>
            </a:xfrm>
            <a:prstGeom prst="rect">
              <a:avLst/>
            </a:prstGeom>
            <a:ln w="228600">
              <a:noFill/>
            </a:ln>
          </p:spPr>
        </p:pic>
      </p:grpSp>
      <p:sp>
        <p:nvSpPr>
          <p:cNvPr id="23" name="四角形吹き出し 22"/>
          <p:cNvSpPr/>
          <p:nvPr/>
        </p:nvSpPr>
        <p:spPr>
          <a:xfrm>
            <a:off x="8133996" y="4150601"/>
            <a:ext cx="2991688" cy="1037488"/>
          </a:xfrm>
          <a:prstGeom prst="wedgeRectCallout">
            <a:avLst>
              <a:gd name="adj1" fmla="val -5332"/>
              <a:gd name="adj2" fmla="val -9009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9C3E38-CF0E-44B7-875F-D538FBE32428}"/>
              </a:ext>
            </a:extLst>
          </p:cNvPr>
          <p:cNvSpPr txBox="1"/>
          <p:nvPr/>
        </p:nvSpPr>
        <p:spPr>
          <a:xfrm>
            <a:off x="8133996" y="4323345"/>
            <a:ext cx="30015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みぎに</a:t>
            </a:r>
            <a:r>
              <a:rPr lang="ja-JP" altLang="en-US" sz="2000" dirty="0" err="1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げんを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きりましょう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301418">
            <a:off x="9158662" y="3027567"/>
            <a:ext cx="563484" cy="7257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0" t="15206" r="6877" b="5777"/>
          <a:stretch/>
        </p:blipFill>
        <p:spPr>
          <a:xfrm>
            <a:off x="4272796" y="1270667"/>
            <a:ext cx="2624447" cy="2256312"/>
          </a:xfrm>
          <a:prstGeom prst="rect">
            <a:avLst/>
          </a:prstGeom>
        </p:spPr>
      </p:pic>
      <p:sp>
        <p:nvSpPr>
          <p:cNvPr id="2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 rot="2492486">
            <a:off x="5137698" y="2632902"/>
            <a:ext cx="454425" cy="2456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9227127" y="2751496"/>
            <a:ext cx="1330036" cy="472375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2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3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「メモ」アプリ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を ひらこう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55" y="1378634"/>
            <a:ext cx="2634301" cy="40383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513" y="2250440"/>
            <a:ext cx="2015490" cy="2687320"/>
          </a:xfrm>
          <a:prstGeom prst="rect">
            <a:avLst/>
          </a:prstGeom>
        </p:spPr>
      </p:pic>
      <p:sp>
        <p:nvSpPr>
          <p:cNvPr id="20" name="四角形吹き出し 19"/>
          <p:cNvSpPr/>
          <p:nvPr/>
        </p:nvSpPr>
        <p:spPr>
          <a:xfrm>
            <a:off x="707427" y="5305793"/>
            <a:ext cx="3766099" cy="912128"/>
          </a:xfrm>
          <a:prstGeom prst="wedgeRectCallout">
            <a:avLst>
              <a:gd name="adj1" fmla="val -2561"/>
              <a:gd name="adj2" fmla="val -11524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137528">
            <a:off x="2601336" y="4205139"/>
            <a:ext cx="764222" cy="96818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5614" r="3296" b="1193"/>
          <a:stretch/>
        </p:blipFill>
        <p:spPr>
          <a:xfrm>
            <a:off x="9133504" y="2020645"/>
            <a:ext cx="1523999" cy="152687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7" name="グループ化 6"/>
          <p:cNvGrpSpPr/>
          <p:nvPr/>
        </p:nvGrpSpPr>
        <p:grpSpPr>
          <a:xfrm>
            <a:off x="4651304" y="1160534"/>
            <a:ext cx="3603048" cy="5523455"/>
            <a:chOff x="4927076" y="1175049"/>
            <a:chExt cx="3603048" cy="552345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7076" y="1175049"/>
              <a:ext cx="3603048" cy="5523455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8537" y="2365829"/>
              <a:ext cx="2764972" cy="3686629"/>
            </a:xfrm>
            <a:prstGeom prst="rect">
              <a:avLst/>
            </a:prstGeom>
          </p:spPr>
        </p:pic>
        <p:sp>
          <p:nvSpPr>
            <p:cNvPr id="26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7042507" y="2581179"/>
              <a:ext cx="562979" cy="684535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0164" t="16410" r="29811" b="15580"/>
            <a:stretch/>
          </p:blipFill>
          <p:spPr>
            <a:xfrm rot="21247223">
              <a:off x="6936769" y="3086773"/>
              <a:ext cx="1025241" cy="1298869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728840" y="5457372"/>
            <a:ext cx="375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①ひだり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</a:t>
            </a:r>
            <a:r>
              <a:rPr lang="ja-JP" altLang="en-US" sz="2000" u="sng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 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 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「メモ」アプリをだしましょう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7013663" y="4853057"/>
            <a:ext cx="3523485" cy="1112647"/>
          </a:xfrm>
          <a:prstGeom prst="wedgeRectCallout">
            <a:avLst>
              <a:gd name="adj1" fmla="val -37465"/>
              <a:gd name="adj2" fmla="val -8481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7112669" y="5089707"/>
            <a:ext cx="32788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②「メモ」アプリを</a:t>
            </a:r>
            <a:r>
              <a:rPr lang="ja-JP" altLang="en-US" sz="2000" u="sng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endParaRPr lang="en-US" altLang="ja-JP" sz="2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してひらきましょう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右矢印 16"/>
          <p:cNvSpPr/>
          <p:nvPr/>
        </p:nvSpPr>
        <p:spPr>
          <a:xfrm rot="10800000">
            <a:off x="595565" y="3922260"/>
            <a:ext cx="2302013" cy="675249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36000">
                <a:srgbClr val="FF5050"/>
              </a:gs>
              <a:gs pos="0">
                <a:schemeClr val="bg1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「あいうえ</a:t>
            </a: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ひょう」を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だそう①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393" y="2585597"/>
            <a:ext cx="2194560" cy="29260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152" y="1147414"/>
            <a:ext cx="4187161" cy="55828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6351512" y="1469065"/>
            <a:ext cx="534843" cy="4645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3458697" y="2763578"/>
            <a:ext cx="548910" cy="5349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四角形吹き出し 23"/>
          <p:cNvSpPr/>
          <p:nvPr/>
        </p:nvSpPr>
        <p:spPr>
          <a:xfrm>
            <a:off x="1886476" y="4823312"/>
            <a:ext cx="2842687" cy="884931"/>
          </a:xfrm>
          <a:prstGeom prst="wedgeRectCallout">
            <a:avLst>
              <a:gd name="adj1" fmla="val -745"/>
              <a:gd name="adj2" fmla="val -11799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3317406" y="3062858"/>
            <a:ext cx="971087" cy="1230261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6424712" y="1779686"/>
            <a:ext cx="826663" cy="104729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983477" y="4989694"/>
            <a:ext cx="283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①はいいろのところを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 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6590621" y="1562397"/>
            <a:ext cx="0" cy="2381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98503" y="1441573"/>
            <a:ext cx="3537" cy="5140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74698" y="1246622"/>
            <a:ext cx="471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ぴこぴこ たてぼうのことを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カーソル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といいます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0348" y="1097280"/>
            <a:ext cx="5250327" cy="11957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7020074" y="3931391"/>
            <a:ext cx="3581255" cy="812355"/>
            <a:chOff x="3197877" y="3437133"/>
            <a:chExt cx="3142434" cy="917547"/>
          </a:xfrm>
        </p:grpSpPr>
        <p:sp>
          <p:nvSpPr>
            <p:cNvPr id="32" name="四角形吹き出し 31"/>
            <p:cNvSpPr/>
            <p:nvPr/>
          </p:nvSpPr>
          <p:spPr>
            <a:xfrm>
              <a:off x="3197877" y="3437133"/>
              <a:ext cx="2991992" cy="884931"/>
            </a:xfrm>
            <a:prstGeom prst="wedgeRectCallout">
              <a:avLst>
                <a:gd name="adj1" fmla="val -7557"/>
                <a:gd name="adj2" fmla="val -4911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60778" y="3555129"/>
              <a:ext cx="3079533" cy="79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④カーソルとキーボードが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でてきま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す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4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6357938" y="4972050"/>
            <a:ext cx="4100512" cy="17430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7020073" y="3002702"/>
            <a:ext cx="2366816" cy="813624"/>
            <a:chOff x="3170720" y="3437133"/>
            <a:chExt cx="2684763" cy="907941"/>
          </a:xfrm>
        </p:grpSpPr>
        <p:sp>
          <p:nvSpPr>
            <p:cNvPr id="37" name="四角形吹き出し 36"/>
            <p:cNvSpPr/>
            <p:nvPr/>
          </p:nvSpPr>
          <p:spPr>
            <a:xfrm>
              <a:off x="3170720" y="3437133"/>
              <a:ext cx="2684763" cy="884931"/>
            </a:xfrm>
            <a:prstGeom prst="wedgeRectCallout">
              <a:avLst>
                <a:gd name="adj1" fmla="val -7557"/>
                <a:gd name="adj2" fmla="val -4911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260779" y="3555129"/>
              <a:ext cx="2591381" cy="78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③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もういちど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 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1881334" y="5930071"/>
            <a:ext cx="2390630" cy="813625"/>
            <a:chOff x="3197878" y="3437133"/>
            <a:chExt cx="2231353" cy="907942"/>
          </a:xfrm>
        </p:grpSpPr>
        <p:sp>
          <p:nvSpPr>
            <p:cNvPr id="47" name="四角形吹き出し 46"/>
            <p:cNvSpPr/>
            <p:nvPr/>
          </p:nvSpPr>
          <p:spPr>
            <a:xfrm>
              <a:off x="3197878" y="3437133"/>
              <a:ext cx="2231353" cy="884931"/>
            </a:xfrm>
            <a:prstGeom prst="wedgeRectCallout">
              <a:avLst>
                <a:gd name="adj1" fmla="val -7557"/>
                <a:gd name="adj2" fmla="val -4911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260779" y="3555129"/>
              <a:ext cx="2128444" cy="78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②が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めん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が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おおきくなります 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「あいうえ</a:t>
            </a: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ひょう」を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だそう②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22342" y="1397376"/>
            <a:ext cx="10921514" cy="4346199"/>
            <a:chOff x="3822743" y="2657474"/>
            <a:chExt cx="10921514" cy="434619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154"/>
            <a:stretch/>
          </p:blipFill>
          <p:spPr>
            <a:xfrm>
              <a:off x="3822743" y="2657474"/>
              <a:ext cx="10921514" cy="4346199"/>
            </a:xfrm>
            <a:prstGeom prst="rect">
              <a:avLst/>
            </a:prstGeom>
          </p:spPr>
        </p:pic>
        <p:sp>
          <p:nvSpPr>
            <p:cNvPr id="41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4038186" y="5268583"/>
              <a:ext cx="2562642" cy="82069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3" name="四角形吹き出し 42"/>
            <p:cNvSpPr/>
            <p:nvPr/>
          </p:nvSpPr>
          <p:spPr>
            <a:xfrm>
              <a:off x="7681193" y="5303741"/>
              <a:ext cx="3805958" cy="1328457"/>
            </a:xfrm>
            <a:prstGeom prst="wedgeRectCallout">
              <a:avLst>
                <a:gd name="adj1" fmla="val -70025"/>
                <a:gd name="adj2" fmla="val -14768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792192" y="5369816"/>
              <a:ext cx="36949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②メニューから</a:t>
              </a:r>
              <a:endParaRPr lang="en-US" altLang="ja-JP" sz="9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endParaRPr lang="en-US" altLang="ja-JP" sz="8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400" b="1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「日本語かな」</a:t>
              </a:r>
              <a:r>
                <a:rPr lang="ja-JP" altLang="en-US" sz="2400" b="1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</a:t>
              </a:r>
              <a:r>
                <a:rPr lang="ja-JP" altLang="en-US" sz="2400" b="1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endParaRPr lang="en-US" altLang="ja-JP" sz="2400" b="1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 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1629311" y="4847432"/>
            <a:ext cx="985301" cy="8532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2004109" y="5253162"/>
            <a:ext cx="1101680" cy="1395709"/>
          </a:xfrm>
          <a:prstGeom prst="rect">
            <a:avLst/>
          </a:prstGeom>
        </p:spPr>
      </p:pic>
      <p:sp>
        <p:nvSpPr>
          <p:cNvPr id="46" name="四角形吹き出し 45"/>
          <p:cNvSpPr/>
          <p:nvPr/>
        </p:nvSpPr>
        <p:spPr>
          <a:xfrm>
            <a:off x="3286799" y="5885573"/>
            <a:ext cx="3422759" cy="703457"/>
          </a:xfrm>
          <a:prstGeom prst="wedgeRectCallout">
            <a:avLst>
              <a:gd name="adj1" fmla="val -55064"/>
              <a:gd name="adj2" fmla="val -1570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385452" y="6055763"/>
            <a:ext cx="370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r>
              <a:rPr lang="ja-JP" altLang="en-US" sz="2400" dirty="0" err="1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なが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 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2599421" y="4191124"/>
            <a:ext cx="1101680" cy="139570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31855" y="4460759"/>
            <a:ext cx="89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にほんご</a:t>
            </a:r>
            <a:endParaRPr kumimoji="1" lang="ja-JP" altLang="en-US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6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グループ化 58"/>
          <p:cNvGrpSpPr/>
          <p:nvPr/>
        </p:nvGrpSpPr>
        <p:grpSpPr>
          <a:xfrm>
            <a:off x="1857429" y="1141191"/>
            <a:ext cx="6708322" cy="5445681"/>
            <a:chOff x="345621" y="1165575"/>
            <a:chExt cx="6708322" cy="5445681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640"/>
            <a:stretch/>
          </p:blipFill>
          <p:spPr>
            <a:xfrm>
              <a:off x="352879" y="1165575"/>
              <a:ext cx="6701064" cy="43208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762"/>
            <a:stretch/>
          </p:blipFill>
          <p:spPr>
            <a:xfrm>
              <a:off x="345621" y="3468914"/>
              <a:ext cx="6688097" cy="31423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「あいうえお」をうってみよう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806738" y="1045029"/>
            <a:ext cx="6734629" cy="552994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線吹き出し 1 (枠付き) 80"/>
          <p:cNvSpPr/>
          <p:nvPr/>
        </p:nvSpPr>
        <p:spPr>
          <a:xfrm>
            <a:off x="8863002" y="3640182"/>
            <a:ext cx="3095636" cy="956202"/>
          </a:xfrm>
          <a:prstGeom prst="borderCallout1">
            <a:avLst>
              <a:gd name="adj1" fmla="val 58455"/>
              <a:gd name="adj2" fmla="val -445"/>
              <a:gd name="adj3" fmla="val 87702"/>
              <a:gd name="adj4" fmla="val -8127"/>
            </a:avLst>
          </a:prstGeom>
          <a:solidFill>
            <a:schemeClr val="bg1"/>
          </a:solidFill>
          <a:ln w="38100">
            <a:solidFill>
              <a:srgbClr val="0066FF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890835" y="4472431"/>
            <a:ext cx="696687" cy="41220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925703" y="3816677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まちがえたときは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ここをタップしましょう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375028" y="2848714"/>
            <a:ext cx="4205286" cy="953393"/>
            <a:chOff x="4400948" y="2243249"/>
            <a:chExt cx="3162820" cy="953393"/>
          </a:xfrm>
        </p:grpSpPr>
        <p:sp>
          <p:nvSpPr>
            <p:cNvPr id="22" name="四角形吹き出し 21"/>
            <p:cNvSpPr/>
            <p:nvPr/>
          </p:nvSpPr>
          <p:spPr>
            <a:xfrm>
              <a:off x="4400948" y="2243249"/>
              <a:ext cx="3155562" cy="953393"/>
            </a:xfrm>
            <a:prstGeom prst="wedgeRectCallout">
              <a:avLst>
                <a:gd name="adj1" fmla="val 47981"/>
                <a:gd name="adj2" fmla="val 123603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505583" y="2352486"/>
              <a:ext cx="3058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①「あいうえお」をじゅんばん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に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24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2091442" y="1683656"/>
            <a:ext cx="2112424" cy="7349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351776" y="4502910"/>
            <a:ext cx="522514" cy="2007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243328" y="1792224"/>
            <a:ext cx="1804416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220090" y="1805678"/>
            <a:ext cx="173754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あいうえ</a:t>
            </a:r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lang="ja-JP" altLang="en-US" sz="2400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4000407" y="1870717"/>
            <a:ext cx="0" cy="324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グループ化 32"/>
          <p:cNvGrpSpPr/>
          <p:nvPr/>
        </p:nvGrpSpPr>
        <p:grpSpPr>
          <a:xfrm>
            <a:off x="8847463" y="5246238"/>
            <a:ext cx="3192137" cy="953393"/>
            <a:chOff x="5061847" y="1826382"/>
            <a:chExt cx="3192137" cy="953393"/>
          </a:xfrm>
        </p:grpSpPr>
        <p:sp>
          <p:nvSpPr>
            <p:cNvPr id="34" name="四角形吹き出し 33"/>
            <p:cNvSpPr/>
            <p:nvPr/>
          </p:nvSpPr>
          <p:spPr>
            <a:xfrm>
              <a:off x="5061847" y="1826382"/>
              <a:ext cx="3155562" cy="953393"/>
            </a:xfrm>
            <a:prstGeom prst="wedgeRectCallout">
              <a:avLst>
                <a:gd name="adj1" fmla="val -55734"/>
                <a:gd name="adj2" fmla="val -1870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195799" y="1955453"/>
              <a:ext cx="3058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②「</a:t>
              </a:r>
              <a:r>
                <a:rPr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確定」（かくてい）を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6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884739" y="5307582"/>
            <a:ext cx="696687" cy="910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857662">
            <a:off x="6626126" y="4610088"/>
            <a:ext cx="731206" cy="92635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922520">
            <a:off x="8384527" y="5993988"/>
            <a:ext cx="634669" cy="8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56"/>
            <a:ext cx="12192000" cy="86915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つぎの</a:t>
            </a:r>
            <a:r>
              <a:rPr kumimoji="1"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ぎょうに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カーソルを</a:t>
            </a:r>
            <a:r>
              <a:rPr kumimoji="1"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どうしよう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229600" y="4114801"/>
            <a:ext cx="3740727" cy="1404357"/>
            <a:chOff x="9684099" y="1683398"/>
            <a:chExt cx="4031673" cy="1722112"/>
          </a:xfrm>
        </p:grpSpPr>
        <p:sp>
          <p:nvSpPr>
            <p:cNvPr id="25" name="四角形吹き出し 24"/>
            <p:cNvSpPr/>
            <p:nvPr/>
          </p:nvSpPr>
          <p:spPr>
            <a:xfrm>
              <a:off x="9684099" y="1683398"/>
              <a:ext cx="3927175" cy="1722112"/>
            </a:xfrm>
            <a:prstGeom prst="wedgeRectCallout">
              <a:avLst>
                <a:gd name="adj1" fmla="val -55243"/>
                <a:gd name="adj2" fmla="val 7039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684099" y="1892204"/>
              <a:ext cx="4031673" cy="124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「改行」（</a:t>
              </a:r>
              <a:r>
                <a:rPr kumimoji="1"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</a:t>
              </a:r>
              <a:r>
                <a:rPr kumimoji="1"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いぎょう）</a:t>
              </a:r>
              <a:r>
                <a:rPr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</a:t>
              </a:r>
              <a:endParaRPr lang="en-US" altLang="ja-JP" sz="2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r>
                <a:rPr kumimoji="1"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つぎのぎょうに</a:t>
              </a:r>
              <a:endParaRPr kumimoji="1" lang="en-US" altLang="ja-JP" sz="2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kumimoji="1" lang="ja-JP" altLang="en-US" sz="200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カーソルをい</a:t>
              </a:r>
              <a:r>
                <a:rPr kumimoji="1"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どうしましょう</a:t>
              </a:r>
              <a:endPara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082589" y="1063930"/>
            <a:ext cx="6740094" cy="5566229"/>
            <a:chOff x="319314" y="1045029"/>
            <a:chExt cx="6740094" cy="5566229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345621" y="1165575"/>
              <a:ext cx="6708322" cy="5445681"/>
              <a:chOff x="345621" y="1165575"/>
              <a:chExt cx="6708322" cy="5445681"/>
            </a:xfrm>
          </p:grpSpPr>
          <p:pic>
            <p:nvPicPr>
              <p:cNvPr id="57" name="図 5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51640"/>
              <a:stretch/>
            </p:blipFill>
            <p:spPr>
              <a:xfrm>
                <a:off x="352879" y="1165575"/>
                <a:ext cx="6701064" cy="432082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図 57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4762"/>
              <a:stretch/>
            </p:blipFill>
            <p:spPr>
              <a:xfrm>
                <a:off x="345621" y="3468914"/>
                <a:ext cx="6688097" cy="314234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0" name="正方形/長方形 59"/>
            <p:cNvSpPr/>
            <p:nvPr/>
          </p:nvSpPr>
          <p:spPr>
            <a:xfrm>
              <a:off x="319314" y="1045029"/>
              <a:ext cx="6734629" cy="5529942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457713" y="1683656"/>
              <a:ext cx="2082912" cy="120197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59514" y="1817870"/>
              <a:ext cx="18032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あいうえ</a:t>
              </a:r>
              <a:r>
                <a:rPr lang="ja-JP" altLang="en-US" sz="24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</a:t>
              </a:r>
              <a:endParaRPr lang="ja-JP" altLang="en-US" sz="2400" dirty="0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649894" y="2271339"/>
              <a:ext cx="0" cy="324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716" t="69841"/>
            <a:stretch/>
          </p:blipFill>
          <p:spPr>
            <a:xfrm>
              <a:off x="5929376" y="3918858"/>
              <a:ext cx="1090337" cy="2692400"/>
            </a:xfrm>
            <a:prstGeom prst="rect">
              <a:avLst/>
            </a:prstGeom>
          </p:spPr>
        </p:pic>
        <p:sp>
          <p:nvSpPr>
            <p:cNvPr id="31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6362721" y="5304970"/>
              <a:ext cx="696687" cy="90714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7118918" y="5866963"/>
            <a:ext cx="634669" cy="8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グループ化 58"/>
          <p:cNvGrpSpPr/>
          <p:nvPr/>
        </p:nvGrpSpPr>
        <p:grpSpPr>
          <a:xfrm>
            <a:off x="1104963" y="1208439"/>
            <a:ext cx="6708322" cy="5445681"/>
            <a:chOff x="345621" y="1165575"/>
            <a:chExt cx="6708322" cy="5445681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640"/>
            <a:stretch/>
          </p:blipFill>
          <p:spPr>
            <a:xfrm>
              <a:off x="352879" y="1165575"/>
              <a:ext cx="6701064" cy="43208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762"/>
            <a:stretch/>
          </p:blipFill>
          <p:spPr>
            <a:xfrm>
              <a:off x="345621" y="3468914"/>
              <a:ext cx="6688097" cy="31423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「ばなな」と うってみよう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090848" y="1087893"/>
            <a:ext cx="6734629" cy="552994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1285875" y="1726520"/>
            <a:ext cx="2172588" cy="15167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8639517" y="4460877"/>
            <a:ext cx="3427792" cy="954086"/>
          </a:xfrm>
          <a:prstGeom prst="wedgeRectCallout">
            <a:avLst>
              <a:gd name="adj1" fmla="val -74020"/>
              <a:gd name="adj2" fmla="val 6485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線吹き出し 1 (枠付き) 30"/>
          <p:cNvSpPr/>
          <p:nvPr/>
        </p:nvSpPr>
        <p:spPr>
          <a:xfrm>
            <a:off x="7326630" y="3475210"/>
            <a:ext cx="1676402" cy="720000"/>
          </a:xfrm>
          <a:prstGeom prst="borderCallout1">
            <a:avLst>
              <a:gd name="adj1" fmla="val 102482"/>
              <a:gd name="adj2" fmla="val 33214"/>
              <a:gd name="adj3" fmla="val 134615"/>
              <a:gd name="adj4" fmla="val 13220"/>
            </a:avLst>
          </a:prstGeom>
          <a:solidFill>
            <a:schemeClr val="bg1"/>
          </a:solidFill>
          <a:ln w="38100">
            <a:solidFill>
              <a:srgbClr val="0066FF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81329" y="362313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１もじ</a:t>
            </a:r>
            <a:r>
              <a:rPr kumimoji="1"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けす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131112" y="5408504"/>
            <a:ext cx="696687" cy="8418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126177" y="4539679"/>
            <a:ext cx="696687" cy="412200"/>
          </a:xfrm>
          <a:prstGeom prst="round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4213696" y="4570159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2285953" y="6197791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0851" y="1862609"/>
            <a:ext cx="1902890" cy="9130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あいうえ</a:t>
            </a:r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ばなな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1437094" y="2727559"/>
            <a:ext cx="0" cy="324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4717788" y="4567814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719479" y="4603785"/>
            <a:ext cx="334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「確定」（かくてい）をタップしましょう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933790">
            <a:off x="7628819" y="5884462"/>
            <a:ext cx="634669" cy="804057"/>
          </a:xfrm>
          <a:prstGeom prst="rect">
            <a:avLst/>
          </a:prstGeom>
        </p:spPr>
      </p:pic>
      <p:grpSp>
        <p:nvGrpSpPr>
          <p:cNvPr id="48" name="グループ化 47"/>
          <p:cNvGrpSpPr/>
          <p:nvPr/>
        </p:nvGrpSpPr>
        <p:grpSpPr>
          <a:xfrm>
            <a:off x="727724" y="4574856"/>
            <a:ext cx="3088727" cy="863699"/>
            <a:chOff x="3478860" y="2383798"/>
            <a:chExt cx="3317160" cy="569309"/>
          </a:xfrm>
        </p:grpSpPr>
        <p:sp>
          <p:nvSpPr>
            <p:cNvPr id="54" name="四角形吹き出し 53"/>
            <p:cNvSpPr/>
            <p:nvPr/>
          </p:nvSpPr>
          <p:spPr>
            <a:xfrm>
              <a:off x="3481473" y="2383798"/>
              <a:ext cx="3189324" cy="569309"/>
            </a:xfrm>
            <a:prstGeom prst="wedgeRectCallout">
              <a:avLst>
                <a:gd name="adj1" fmla="val 5192"/>
                <a:gd name="adj2" fmla="val 121208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478860" y="2442062"/>
              <a:ext cx="3317160" cy="466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れをおすたびに「ば」「ぱ」になります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825525">
            <a:off x="3676987" y="4739730"/>
            <a:ext cx="634669" cy="804057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4126582" y="1916124"/>
            <a:ext cx="3217460" cy="1010602"/>
            <a:chOff x="3858590" y="1704463"/>
            <a:chExt cx="3217460" cy="1010602"/>
          </a:xfrm>
        </p:grpSpPr>
        <p:sp>
          <p:nvSpPr>
            <p:cNvPr id="39" name="四角形吹き出し 38"/>
            <p:cNvSpPr/>
            <p:nvPr/>
          </p:nvSpPr>
          <p:spPr>
            <a:xfrm>
              <a:off x="3858590" y="1704463"/>
              <a:ext cx="3189324" cy="1010602"/>
            </a:xfrm>
            <a:prstGeom prst="wedgeRectCallout">
              <a:avLst>
                <a:gd name="adj1" fmla="val -67325"/>
                <a:gd name="adj2" fmla="val -2126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964408" y="1870109"/>
              <a:ext cx="31116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①「ばな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」と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にゅうりょくしましょう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3787148" y="3898247"/>
            <a:ext cx="578953" cy="562630"/>
          </a:xfrm>
          <a:prstGeom prst="wedgeEllipseCallout">
            <a:avLst>
              <a:gd name="adj1" fmla="val 42344"/>
              <a:gd name="adj2" fmla="val 62500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１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645425" y="5684047"/>
            <a:ext cx="578953" cy="562630"/>
          </a:xfrm>
          <a:prstGeom prst="wedgeEllipseCallout">
            <a:avLst>
              <a:gd name="adj1" fmla="val 42344"/>
              <a:gd name="adj2" fmla="val 62500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２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67412" y="4023240"/>
            <a:ext cx="578953" cy="562630"/>
          </a:xfrm>
          <a:prstGeom prst="wedgeEllipseCallout">
            <a:avLst>
              <a:gd name="adj1" fmla="val -56933"/>
              <a:gd name="adj2" fmla="val 57857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３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50116" y="4734222"/>
            <a:ext cx="578953" cy="562630"/>
          </a:xfrm>
          <a:prstGeom prst="wedgeEllipseCallout">
            <a:avLst>
              <a:gd name="adj1" fmla="val -72727"/>
              <a:gd name="adj2" fmla="val -18761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４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7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四角形吹き出し 49"/>
          <p:cNvSpPr/>
          <p:nvPr/>
        </p:nvSpPr>
        <p:spPr>
          <a:xfrm>
            <a:off x="8575964" y="4460877"/>
            <a:ext cx="3477491" cy="954086"/>
          </a:xfrm>
          <a:prstGeom prst="wedgeRectCallout">
            <a:avLst>
              <a:gd name="adj1" fmla="val -74020"/>
              <a:gd name="adj2" fmla="val 6485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1133536" y="1208439"/>
            <a:ext cx="6708322" cy="5445681"/>
            <a:chOff x="345621" y="1165575"/>
            <a:chExt cx="6708322" cy="5445681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640"/>
            <a:stretch/>
          </p:blipFill>
          <p:spPr>
            <a:xfrm>
              <a:off x="352879" y="1165575"/>
              <a:ext cx="6701064" cy="43208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762"/>
            <a:stretch/>
          </p:blipFill>
          <p:spPr>
            <a:xfrm>
              <a:off x="345621" y="3468914"/>
              <a:ext cx="6688097" cy="31423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「ぷりん」と 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にゅうりょく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119421" y="1087893"/>
            <a:ext cx="6734629" cy="552994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110057" y="2281899"/>
            <a:ext cx="3217460" cy="1010602"/>
            <a:chOff x="3858590" y="1704463"/>
            <a:chExt cx="3217460" cy="1010602"/>
          </a:xfrm>
        </p:grpSpPr>
        <p:sp>
          <p:nvSpPr>
            <p:cNvPr id="22" name="四角形吹き出し 21"/>
            <p:cNvSpPr/>
            <p:nvPr/>
          </p:nvSpPr>
          <p:spPr>
            <a:xfrm>
              <a:off x="3858590" y="1704463"/>
              <a:ext cx="3189324" cy="1010602"/>
            </a:xfrm>
            <a:prstGeom prst="wedgeRectCallout">
              <a:avLst>
                <a:gd name="adj1" fmla="val -67325"/>
                <a:gd name="adj2" fmla="val -2126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64408" y="1870109"/>
              <a:ext cx="31116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①「ぷりん」と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にゅうりょくしましょう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24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1257300" y="1726520"/>
            <a:ext cx="2229736" cy="19025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2793296" y="4978121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89424" y="1862609"/>
            <a:ext cx="190289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あいうえ</a:t>
            </a:r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ばなな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ぷりん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4253991" y="5383740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3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2284514" y="5383741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2314526" y="6197791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131112" y="5408504"/>
            <a:ext cx="696687" cy="8418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719479" y="4603785"/>
            <a:ext cx="333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②「確定」（かくてい）をタップしましょう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1465664" y="3121454"/>
            <a:ext cx="0" cy="324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4327463" y="5644986"/>
            <a:ext cx="634669" cy="804057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7099238" y="5887874"/>
            <a:ext cx="634669" cy="804057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669867" y="5765699"/>
            <a:ext cx="578953" cy="562630"/>
          </a:xfrm>
          <a:prstGeom prst="wedgeEllipseCallout">
            <a:avLst>
              <a:gd name="adj1" fmla="val 58137"/>
              <a:gd name="adj2" fmla="val 48569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２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93708" y="4309597"/>
            <a:ext cx="578953" cy="562630"/>
          </a:xfrm>
          <a:prstGeom prst="wedgeEllipseCallout">
            <a:avLst>
              <a:gd name="adj1" fmla="val -47908"/>
              <a:gd name="adj2" fmla="val 60178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３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52946" y="4728214"/>
            <a:ext cx="578953" cy="562630"/>
          </a:xfrm>
          <a:prstGeom prst="wedgeEllipseCallout">
            <a:avLst>
              <a:gd name="adj1" fmla="val 46856"/>
              <a:gd name="adj2" fmla="val 62500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４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34038" y="4719424"/>
            <a:ext cx="578953" cy="562630"/>
          </a:xfrm>
          <a:prstGeom prst="wedgeEllipseCallout">
            <a:avLst>
              <a:gd name="adj1" fmla="val -47908"/>
              <a:gd name="adj2" fmla="val 60178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１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3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グループ化 58"/>
          <p:cNvGrpSpPr/>
          <p:nvPr/>
        </p:nvGrpSpPr>
        <p:grpSpPr>
          <a:xfrm>
            <a:off x="1112223" y="1194151"/>
            <a:ext cx="6701064" cy="5408515"/>
            <a:chOff x="352879" y="1165575"/>
            <a:chExt cx="6701064" cy="5408515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640"/>
            <a:stretch/>
          </p:blipFill>
          <p:spPr>
            <a:xfrm>
              <a:off x="352879" y="1165575"/>
              <a:ext cx="6701064" cy="43208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762"/>
            <a:stretch/>
          </p:blipFill>
          <p:spPr>
            <a:xfrm>
              <a:off x="354771" y="3431748"/>
              <a:ext cx="6688097" cy="31423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「まっと」と 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にゅうりょく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090850" y="1073605"/>
            <a:ext cx="6734629" cy="552994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1271599" y="1712232"/>
            <a:ext cx="2186866" cy="2331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7131114" y="5394216"/>
            <a:ext cx="696687" cy="8418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186369" y="5815014"/>
            <a:ext cx="4429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４</a:t>
            </a:r>
            <a:endParaRPr kumimoji="1" lang="ja-JP" alt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5170301" y="5371796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2285955" y="6183503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0853" y="1848321"/>
            <a:ext cx="1902890" cy="17338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あいうえ</a:t>
            </a:r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ばなな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ぷりん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200"/>
              </a:lnSpc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っと</a:t>
            </a:r>
          </a:p>
        </p:txBody>
      </p:sp>
      <p:cxnSp>
        <p:nvCxnSpPr>
          <p:cNvPr id="38" name="直線コネクタ 37"/>
          <p:cNvCxnSpPr/>
          <p:nvPr/>
        </p:nvCxnSpPr>
        <p:spPr>
          <a:xfrm>
            <a:off x="1494245" y="3529197"/>
            <a:ext cx="0" cy="324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5182023" y="6171311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>
            <a:off x="3747118" y="4539458"/>
            <a:ext cx="466781" cy="412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1247223">
            <a:off x="7170675" y="5887874"/>
            <a:ext cx="634669" cy="804057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256575" y="4775823"/>
            <a:ext cx="3411894" cy="863699"/>
            <a:chOff x="3478860" y="2421140"/>
            <a:chExt cx="3664227" cy="569309"/>
          </a:xfrm>
        </p:grpSpPr>
        <p:sp>
          <p:nvSpPr>
            <p:cNvPr id="53" name="四角形吹き出し 52"/>
            <p:cNvSpPr/>
            <p:nvPr/>
          </p:nvSpPr>
          <p:spPr>
            <a:xfrm>
              <a:off x="3523547" y="2421140"/>
              <a:ext cx="3495343" cy="569309"/>
            </a:xfrm>
            <a:prstGeom prst="wedgeRectCallout">
              <a:avLst>
                <a:gd name="adj1" fmla="val 18042"/>
                <a:gd name="adj2" fmla="val 11128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478860" y="2442062"/>
              <a:ext cx="3664227" cy="46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おすたびに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「づ」「っ」にかわります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110057" y="2281899"/>
            <a:ext cx="3217460" cy="1010602"/>
            <a:chOff x="3858590" y="1704463"/>
            <a:chExt cx="3217460" cy="1010602"/>
          </a:xfrm>
        </p:grpSpPr>
        <p:sp>
          <p:nvSpPr>
            <p:cNvPr id="32" name="四角形吹き出し 31"/>
            <p:cNvSpPr/>
            <p:nvPr/>
          </p:nvSpPr>
          <p:spPr>
            <a:xfrm>
              <a:off x="3858590" y="1704463"/>
              <a:ext cx="3189324" cy="1010602"/>
            </a:xfrm>
            <a:prstGeom prst="wedgeRectCallout">
              <a:avLst>
                <a:gd name="adj1" fmla="val -67325"/>
                <a:gd name="adj2" fmla="val -2126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964408" y="1870109"/>
              <a:ext cx="31116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①「ま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っと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」と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にゅうりょくしましょう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9" name="四角形吹き出し 38"/>
          <p:cNvSpPr/>
          <p:nvPr/>
        </p:nvSpPr>
        <p:spPr>
          <a:xfrm>
            <a:off x="8618144" y="4682708"/>
            <a:ext cx="3477491" cy="954086"/>
          </a:xfrm>
          <a:prstGeom prst="wedgeRectCallout">
            <a:avLst>
              <a:gd name="adj1" fmla="val -68761"/>
              <a:gd name="adj2" fmla="val 5526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689901" y="4805808"/>
            <a:ext cx="333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②「確定」（かくてい）をタップしましょう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174633" y="3858051"/>
            <a:ext cx="578953" cy="562630"/>
          </a:xfrm>
          <a:prstGeom prst="wedgeEllipseCallout">
            <a:avLst>
              <a:gd name="adj1" fmla="val -47908"/>
              <a:gd name="adj2" fmla="val 60178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１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29282" y="4662704"/>
            <a:ext cx="578953" cy="562630"/>
          </a:xfrm>
          <a:prstGeom prst="wedgeEllipseCallout">
            <a:avLst>
              <a:gd name="adj1" fmla="val -47908"/>
              <a:gd name="adj2" fmla="val 60178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２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00306" y="5826973"/>
            <a:ext cx="578953" cy="562630"/>
          </a:xfrm>
          <a:prstGeom prst="wedgeEllipseCallout">
            <a:avLst>
              <a:gd name="adj1" fmla="val 76188"/>
              <a:gd name="adj2" fmla="val 32317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３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801244" y="5865084"/>
            <a:ext cx="578953" cy="562630"/>
          </a:xfrm>
          <a:prstGeom prst="wedgeEllipseCallout">
            <a:avLst>
              <a:gd name="adj1" fmla="val -65958"/>
              <a:gd name="adj2" fmla="val 34639"/>
            </a:avLst>
          </a:prstGeom>
          <a:solidFill>
            <a:srgbClr val="FFFF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４</a:t>
            </a:r>
            <a:endParaRPr kumimoji="1" lang="ja-JP" altLang="en-US" sz="2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3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76AB3EA30D96445AEEB988345FAD151" ma:contentTypeVersion="7" ma:contentTypeDescription="新しいドキュメントを作成します。" ma:contentTypeScope="" ma:versionID="8a9cb7e1393cd264fab3650954a97895">
  <xsd:schema xmlns:xsd="http://www.w3.org/2001/XMLSchema" xmlns:xs="http://www.w3.org/2001/XMLSchema" xmlns:p="http://schemas.microsoft.com/office/2006/metadata/properties" xmlns:ns2="458b578f-3bf7-40a2-9704-73b2e335973b" targetNamespace="http://schemas.microsoft.com/office/2006/metadata/properties" ma:root="true" ma:fieldsID="00f4de3dfced42fd99ec7d3f247a3599" ns2:_="">
    <xsd:import namespace="458b578f-3bf7-40a2-9704-73b2e3359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578f-3bf7-40a2-9704-73b2e3359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07B6AD-A93C-4248-AFC7-A5F2B301793E}">
  <ds:schemaRefs>
    <ds:schemaRef ds:uri="458b578f-3bf7-40a2-9704-73b2e3359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4C0CCD-6D5A-48D6-B542-1E4D7AD7953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58b578f-3bf7-40a2-9704-73b2e335973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690</Words>
  <Application>Microsoft Office PowerPoint</Application>
  <PresentationFormat>ワイド画面</PresentationFormat>
  <Paragraphs>141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Adobe Gothic Std B</vt:lpstr>
      <vt:lpstr>ＭＳ Ｐゴシック</vt:lpstr>
      <vt:lpstr>UD デジタル 教科書体 N-B</vt:lpstr>
      <vt:lpstr>游ゴシック</vt:lpstr>
      <vt:lpstr>Arial</vt:lpstr>
      <vt:lpstr>Calibri</vt:lpstr>
      <vt:lpstr>Calibri Light</vt:lpstr>
      <vt:lpstr>Office テーマ</vt:lpstr>
      <vt:lpstr>はじめてのもじにゅうりょく iPad</vt:lpstr>
      <vt:lpstr>「メモ」アプリを ひらこう</vt:lpstr>
      <vt:lpstr>「あいうえお ひょう」をだそう①</vt:lpstr>
      <vt:lpstr>「あいうえお ひょう」をだそう②</vt:lpstr>
      <vt:lpstr>「あいうえお」をうってみよう</vt:lpstr>
      <vt:lpstr>つぎのぎょうに カーソルをいどうしよう</vt:lpstr>
      <vt:lpstr>「ばなな」と うってみよう</vt:lpstr>
      <vt:lpstr>「ぷりん」と にゅうりょくしよう</vt:lpstr>
      <vt:lpstr>「まっと」と にゅうりょくしよう</vt:lpstr>
      <vt:lpstr>じぶんの なまえを にゅうりょくしよう</vt:lpstr>
      <vt:lpstr>すうじやきごうをつかって 　ねん・くみを にゅうりょくしよう</vt:lpstr>
      <vt:lpstr>PowerPoint プレゼンテーション</vt:lpstr>
      <vt:lpstr>PowerPoint プレゼンテーション</vt:lpstr>
      <vt:lpstr>でんげんをきろう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IT04</dc:creator>
  <cp:lastModifiedBy>Administrator</cp:lastModifiedBy>
  <cp:revision>179</cp:revision>
  <dcterms:created xsi:type="dcterms:W3CDTF">2020-12-21T02:05:01Z</dcterms:created>
  <dcterms:modified xsi:type="dcterms:W3CDTF">2021-03-30T06:24:55Z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0x010100676AB3EA30D96445AEEB988345FAD151</vt:lpwstr>
  </property>
</Properties>
</file>