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77" r:id="rId6"/>
    <p:sldId id="305" r:id="rId7"/>
    <p:sldId id="310" r:id="rId8"/>
    <p:sldId id="283" r:id="rId9"/>
    <p:sldId id="319" r:id="rId10"/>
    <p:sldId id="306" r:id="rId11"/>
    <p:sldId id="307" r:id="rId12"/>
    <p:sldId id="294" r:id="rId13"/>
    <p:sldId id="295" r:id="rId14"/>
    <p:sldId id="276" r:id="rId15"/>
    <p:sldId id="311" r:id="rId16"/>
    <p:sldId id="320" r:id="rId17"/>
    <p:sldId id="322" r:id="rId18"/>
    <p:sldId id="312" r:id="rId19"/>
    <p:sldId id="313" r:id="rId20"/>
    <p:sldId id="298" r:id="rId21"/>
    <p:sldId id="315" r:id="rId22"/>
    <p:sldId id="308" r:id="rId23"/>
    <p:sldId id="316" r:id="rId24"/>
    <p:sldId id="309" r:id="rId25"/>
    <p:sldId id="292" r:id="rId26"/>
    <p:sldId id="318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62C8B-D05E-4325-8CDA-44869BCF5E7C}" v="2" dt="2020-12-21T05:49:41.513"/>
    <p1510:client id="{29D01A4A-E54D-4C2F-A612-0A4D66786095}" v="241" dt="2020-12-21T05:16:51.748"/>
    <p1510:client id="{342E918D-6B22-47C9-8BAF-FDBDCA8C1FAB}" v="195" dt="2020-12-21T05:56:13.228"/>
    <p1510:client id="{35FEDD97-9C92-4EE5-B6D5-44578E1AA43B}" v="22" dt="2020-12-21T06:07:52.820"/>
    <p1510:client id="{5B04CD54-14D4-4C86-AAD5-A2C1BB8A4DF0}" v="20" dt="2020-12-21T06:33:28.987"/>
    <p1510:client id="{7A6F6E91-DA97-4E6C-9114-BD155F357613}" v="11" dt="2020-12-21T06:06:10.646"/>
    <p1510:client id="{84B825A4-057C-46E6-A2C8-DB6899810C84}" v="195" dt="2020-12-21T07:04:47.469"/>
    <p1510:client id="{84BE2714-00A8-45E7-BDB8-482C659F5D1E}" v="1" dt="2020-12-21T05:59:21.854"/>
    <p1510:client id="{87D9D6B3-D094-420E-A8A8-EC7DD3A541AC}" v="1111" dt="2020-12-21T07:15:43.192"/>
    <p1510:client id="{883057FF-B022-42E2-A5FA-3D2421B7B8C4}" v="57" dt="2020-12-21T02:41:13.871"/>
    <p1510:client id="{94A0797B-2482-495D-B5C4-9FC2BAA92364}" v="234" dt="2020-12-21T07:26:52.342"/>
    <p1510:client id="{A28B8752-5251-496D-BC31-7CA89BFAF0F1}" v="160" dt="2020-12-21T04:28:51.683"/>
    <p1510:client id="{AA7B9C7C-72E4-405B-9CA0-88B2E339FF53}" v="43" dt="2020-12-21T06:15:30.594"/>
    <p1510:client id="{E1D6264D-2C30-4D2D-A91D-2D5AFE15741D}" v="4" dt="2020-12-21T06:01:12.587"/>
    <p1510:client id="{E7955537-B2C6-47CC-9814-0563A5497002}" v="260" dt="2020-12-21T05:48:41.287"/>
    <p1510:client id="{E7DA5CA8-7AD1-4162-BA41-0868A2C53878}" v="63" dt="2020-12-21T05:55:40.239"/>
    <p1510:client id="{E8BFE2F2-2A21-4E29-968B-F5BFFAD9645D}" v="692" dt="2020-12-21T04:42:05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6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8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94A0797B-2482-495D-B5C4-9FC2BAA92364}"/>
    <pc:docChg chg="addSld delSld modSld sldOrd">
      <pc:chgData name="堺　あずさ" userId="S::sakai2001@kashiwa.ed.jp::9e8ecc09-b0e3-4275-b80a-1c864828725e" providerId="AD" clId="Web-{94A0797B-2482-495D-B5C4-9FC2BAA92364}" dt="2020-12-21T07:26:52.342" v="233" actId="1076"/>
      <pc:docMkLst>
        <pc:docMk/>
      </pc:docMkLst>
      <pc:sldChg chg="addSp modSp">
        <pc:chgData name="堺　あずさ" userId="S::sakai2001@kashiwa.ed.jp::9e8ecc09-b0e3-4275-b80a-1c864828725e" providerId="AD" clId="Web-{94A0797B-2482-495D-B5C4-9FC2BAA92364}" dt="2020-12-21T07:23:26.134" v="179" actId="1076"/>
        <pc:sldMkLst>
          <pc:docMk/>
          <pc:sldMk cId="3856722114" sldId="266"/>
        </pc:sldMkLst>
        <pc:picChg chg="mod">
          <ac:chgData name="堺　あずさ" userId="S::sakai2001@kashiwa.ed.jp::9e8ecc09-b0e3-4275-b80a-1c864828725e" providerId="AD" clId="Web-{94A0797B-2482-495D-B5C4-9FC2BAA92364}" dt="2020-12-21T07:12:25.434" v="74" actId="1076"/>
          <ac:picMkLst>
            <pc:docMk/>
            <pc:sldMk cId="3856722114" sldId="266"/>
            <ac:picMk id="4" creationId="{D7A4D757-5F61-42E9-8950-2B8E5740966A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23:26.134" v="179" actId="1076"/>
          <ac:picMkLst>
            <pc:docMk/>
            <pc:sldMk cId="3856722114" sldId="266"/>
            <ac:picMk id="17" creationId="{CF69FDC5-E919-4A60-9580-1484DC370AD2}"/>
          </ac:picMkLst>
        </pc:picChg>
      </pc:sldChg>
      <pc:sldChg chg="modSp">
        <pc:chgData name="堺　あずさ" userId="S::sakai2001@kashiwa.ed.jp::9e8ecc09-b0e3-4275-b80a-1c864828725e" providerId="AD" clId="Web-{94A0797B-2482-495D-B5C4-9FC2BAA92364}" dt="2020-12-21T07:11:09.901" v="67" actId="1076"/>
        <pc:sldMkLst>
          <pc:docMk/>
          <pc:sldMk cId="1650198691" sldId="268"/>
        </pc:sldMkLst>
        <pc:spChg chg="mod">
          <ac:chgData name="堺　あずさ" userId="S::sakai2001@kashiwa.ed.jp::9e8ecc09-b0e3-4275-b80a-1c864828725e" providerId="AD" clId="Web-{94A0797B-2482-495D-B5C4-9FC2BAA92364}" dt="2020-12-21T07:11:09.901" v="67" actId="1076"/>
          <ac:spMkLst>
            <pc:docMk/>
            <pc:sldMk cId="1650198691" sldId="268"/>
            <ac:spMk id="4" creationId="{8A37FD44-220E-4E1F-A71D-5C82B89E8AC4}"/>
          </ac:spMkLst>
        </pc:spChg>
      </pc:sldChg>
      <pc:sldChg chg="modSp">
        <pc:chgData name="堺　あずさ" userId="S::sakai2001@kashiwa.ed.jp::9e8ecc09-b0e3-4275-b80a-1c864828725e" providerId="AD" clId="Web-{94A0797B-2482-495D-B5C4-9FC2BAA92364}" dt="2020-12-21T07:23:49.666" v="180" actId="20577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94A0797B-2482-495D-B5C4-9FC2BAA92364}" dt="2020-12-21T07:23:49.666" v="180" actId="20577"/>
          <ac:spMkLst>
            <pc:docMk/>
            <pc:sldMk cId="242039142" sldId="269"/>
            <ac:spMk id="16" creationId="{10E51D8C-D1AF-4A91-9388-01161CE6255E}"/>
          </ac:spMkLst>
        </pc:spChg>
      </pc:sldChg>
      <pc:sldChg chg="del">
        <pc:chgData name="堺　あずさ" userId="S::sakai2001@kashiwa.ed.jp::9e8ecc09-b0e3-4275-b80a-1c864828725e" providerId="AD" clId="Web-{94A0797B-2482-495D-B5C4-9FC2BAA92364}" dt="2020-12-21T07:08:31.741" v="6"/>
        <pc:sldMkLst>
          <pc:docMk/>
          <pc:sldMk cId="2907823044" sldId="287"/>
        </pc:sldMkLst>
      </pc:sldChg>
      <pc:sldChg chg="addSp delSp modSp">
        <pc:chgData name="堺　あずさ" userId="S::sakai2001@kashiwa.ed.jp::9e8ecc09-b0e3-4275-b80a-1c864828725e" providerId="AD" clId="Web-{94A0797B-2482-495D-B5C4-9FC2BAA92364}" dt="2020-12-21T07:15:44.406" v="151" actId="1076"/>
        <pc:sldMkLst>
          <pc:docMk/>
          <pc:sldMk cId="2843530842" sldId="288"/>
        </pc:sldMkLst>
        <pc:spChg chg="add del mod">
          <ac:chgData name="堺　あずさ" userId="S::sakai2001@kashiwa.ed.jp::9e8ecc09-b0e3-4275-b80a-1c864828725e" providerId="AD" clId="Web-{94A0797B-2482-495D-B5C4-9FC2BAA92364}" dt="2020-12-21T07:13:39.482" v="103"/>
          <ac:spMkLst>
            <pc:docMk/>
            <pc:sldMk cId="2843530842" sldId="288"/>
            <ac:spMk id="3" creationId="{E3EAA93C-7F48-46FE-940C-E28857C4C716}"/>
          </ac:spMkLst>
        </pc:spChg>
        <pc:spChg chg="mod">
          <ac:chgData name="堺　あずさ" userId="S::sakai2001@kashiwa.ed.jp::9e8ecc09-b0e3-4275-b80a-1c864828725e" providerId="AD" clId="Web-{94A0797B-2482-495D-B5C4-9FC2BAA92364}" dt="2020-12-21T07:09:43.649" v="48" actId="14100"/>
          <ac:spMkLst>
            <pc:docMk/>
            <pc:sldMk cId="2843530842" sldId="288"/>
            <ac:spMk id="5" creationId="{3BAFF622-260B-4931-8D55-7E72D3E370CA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08:40.773" v="8"/>
          <ac:spMkLst>
            <pc:docMk/>
            <pc:sldMk cId="2843530842" sldId="288"/>
            <ac:spMk id="9" creationId="{DB83A8A9-13E4-456D-AF03-98F66491C45F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2:04.824" v="73"/>
          <ac:spMkLst>
            <pc:docMk/>
            <pc:sldMk cId="2843530842" sldId="288"/>
            <ac:spMk id="10" creationId="{323A10A6-46BB-45F7-B7A0-81F4464BF237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3:59.967" v="109"/>
          <ac:spMkLst>
            <pc:docMk/>
            <pc:sldMk cId="2843530842" sldId="288"/>
            <ac:spMk id="14" creationId="{5926FE2C-FFAC-417E-B38B-735E73D51759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15:44.406" v="151" actId="1076"/>
          <ac:spMkLst>
            <pc:docMk/>
            <pc:sldMk cId="2843530842" sldId="288"/>
            <ac:spMk id="57" creationId="{078ED9BF-3E65-4BE7-A5DB-EE677A5F9B8C}"/>
          </ac:spMkLst>
        </pc:spChg>
        <pc:grpChg chg="mod">
          <ac:chgData name="堺　あずさ" userId="S::sakai2001@kashiwa.ed.jp::9e8ecc09-b0e3-4275-b80a-1c864828725e" providerId="AD" clId="Web-{94A0797B-2482-495D-B5C4-9FC2BAA92364}" dt="2020-12-21T07:09:39.180" v="45" actId="1076"/>
          <ac:grpSpMkLst>
            <pc:docMk/>
            <pc:sldMk cId="2843530842" sldId="288"/>
            <ac:grpSpMk id="7" creationId="{48A21583-C373-4946-BD01-19E21D9DD07B}"/>
          </ac:grpSpMkLst>
        </pc:grpChg>
        <pc:grpChg chg="del mod">
          <ac:chgData name="堺　あずさ" userId="S::sakai2001@kashiwa.ed.jp::9e8ecc09-b0e3-4275-b80a-1c864828725e" providerId="AD" clId="Web-{94A0797B-2482-495D-B5C4-9FC2BAA92364}" dt="2020-12-21T07:13:39.482" v="105"/>
          <ac:grpSpMkLst>
            <pc:docMk/>
            <pc:sldMk cId="2843530842" sldId="288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4:15.186" v="115" actId="1076"/>
          <ac:grpSpMkLst>
            <pc:docMk/>
            <pc:sldMk cId="2843530842" sldId="288"/>
            <ac:grpSpMk id="12" creationId="{A0B0DB03-5407-4276-9F94-BCD52E7455C1}"/>
          </ac:grpSpMkLst>
        </pc:grpChg>
        <pc:picChg chg="mod">
          <ac:chgData name="堺　あずさ" userId="S::sakai2001@kashiwa.ed.jp::9e8ecc09-b0e3-4275-b80a-1c864828725e" providerId="AD" clId="Web-{94A0797B-2482-495D-B5C4-9FC2BAA92364}" dt="2020-12-21T07:09:39.180" v="46" actId="1076"/>
          <ac:picMkLst>
            <pc:docMk/>
            <pc:sldMk cId="2843530842" sldId="288"/>
            <ac:picMk id="4" creationId="{E108B592-2EE9-431B-B556-45D2E1D9CFF3}"/>
          </ac:picMkLst>
        </pc:picChg>
        <pc:picChg chg="add del">
          <ac:chgData name="堺　あずさ" userId="S::sakai2001@kashiwa.ed.jp::9e8ecc09-b0e3-4275-b80a-1c864828725e" providerId="AD" clId="Web-{94A0797B-2482-495D-B5C4-9FC2BAA92364}" dt="2020-12-21T07:15:03.437" v="135"/>
          <ac:picMkLst>
            <pc:docMk/>
            <pc:sldMk cId="2843530842" sldId="288"/>
            <ac:picMk id="13" creationId="{70355D64-B97B-49A7-AE8E-901BBB599376}"/>
          </ac:picMkLst>
        </pc:picChg>
        <pc:picChg chg="del mod">
          <ac:chgData name="堺　あずさ" userId="S::sakai2001@kashiwa.ed.jp::9e8ecc09-b0e3-4275-b80a-1c864828725e" providerId="AD" clId="Web-{94A0797B-2482-495D-B5C4-9FC2BAA92364}" dt="2020-12-21T07:13:39.482" v="104"/>
          <ac:picMkLst>
            <pc:docMk/>
            <pc:sldMk cId="2843530842" sldId="288"/>
            <ac:picMk id="40" creationId="{07EE7507-AFFE-4120-969A-8DEA360490C0}"/>
          </ac:picMkLst>
        </pc:picChg>
        <pc:picChg chg="add del mod">
          <ac:chgData name="堺　あずさ" userId="S::sakai2001@kashiwa.ed.jp::9e8ecc09-b0e3-4275-b80a-1c864828725e" providerId="AD" clId="Web-{94A0797B-2482-495D-B5C4-9FC2BAA92364}" dt="2020-12-21T07:11:52.949" v="71"/>
          <ac:picMkLst>
            <pc:docMk/>
            <pc:sldMk cId="2843530842" sldId="288"/>
            <ac:picMk id="43" creationId="{A8ADE0BA-3563-44A7-ADCF-398378E68482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14:19.576" v="116" actId="1076"/>
          <ac:picMkLst>
            <pc:docMk/>
            <pc:sldMk cId="2843530842" sldId="288"/>
            <ac:picMk id="56" creationId="{1B0E1DF2-B243-42EB-8AF4-183AD12DFD36}"/>
          </ac:picMkLst>
        </pc:picChg>
      </pc:sldChg>
      <pc:sldChg chg="addSp delSp modSp add ord replId">
        <pc:chgData name="堺　あずさ" userId="S::sakai2001@kashiwa.ed.jp::9e8ecc09-b0e3-4275-b80a-1c864828725e" providerId="AD" clId="Web-{94A0797B-2482-495D-B5C4-9FC2BAA92364}" dt="2020-12-21T07:26:52.342" v="233" actId="1076"/>
        <pc:sldMkLst>
          <pc:docMk/>
          <pc:sldMk cId="1424818462" sldId="289"/>
        </pc:sldMkLst>
        <pc:spChg chg="del">
          <ac:chgData name="堺　あずさ" userId="S::sakai2001@kashiwa.ed.jp::9e8ecc09-b0e3-4275-b80a-1c864828725e" providerId="AD" clId="Web-{94A0797B-2482-495D-B5C4-9FC2BAA92364}" dt="2020-12-21T07:15:35.203" v="150"/>
          <ac:spMkLst>
            <pc:docMk/>
            <pc:sldMk cId="1424818462" sldId="289"/>
            <ac:spMk id="3" creationId="{E3EAA93C-7F48-46FE-940C-E28857C4C716}"/>
          </ac:spMkLst>
        </pc:spChg>
        <pc:spChg chg="del mod">
          <ac:chgData name="堺　あずさ" userId="S::sakai2001@kashiwa.ed.jp::9e8ecc09-b0e3-4275-b80a-1c864828725e" providerId="AD" clId="Web-{94A0797B-2482-495D-B5C4-9FC2BAA92364}" dt="2020-12-21T07:15:34.172" v="149"/>
          <ac:spMkLst>
            <pc:docMk/>
            <pc:sldMk cId="1424818462" sldId="289"/>
            <ac:spMk id="5" creationId="{3BAFF622-260B-4931-8D55-7E72D3E370CA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4:41.964" v="213" actId="1076"/>
          <ac:spMkLst>
            <pc:docMk/>
            <pc:sldMk cId="1424818462" sldId="289"/>
            <ac:spMk id="10" creationId="{666C2A49-FCDB-496A-B6CF-4B1679193463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1.732" v="221" actId="14100"/>
          <ac:spMkLst>
            <pc:docMk/>
            <pc:sldMk cId="1424818462" sldId="289"/>
            <ac:spMk id="12" creationId="{CD926AC2-80F7-4463-B26A-B463B08773F2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26:51.889" v="224"/>
          <ac:spMkLst>
            <pc:docMk/>
            <pc:sldMk cId="1424818462" sldId="289"/>
            <ac:spMk id="13" creationId="{C4D42719-ADB1-4406-AAD0-A454DA75343C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2.342" v="233" actId="1076"/>
          <ac:spMkLst>
            <pc:docMk/>
            <pc:sldMk cId="1424818462" sldId="289"/>
            <ac:spMk id="52" creationId="{3EB27A25-49BE-4231-9CE3-0A4A311D88D8}"/>
          </ac:spMkLst>
        </pc:spChg>
        <pc:grpChg chg="del">
          <ac:chgData name="堺　あずさ" userId="S::sakai2001@kashiwa.ed.jp::9e8ecc09-b0e3-4275-b80a-1c864828725e" providerId="AD" clId="Web-{94A0797B-2482-495D-B5C4-9FC2BAA92364}" dt="2020-12-21T07:15:03.468" v="136"/>
          <ac:grpSpMkLst>
            <pc:docMk/>
            <pc:sldMk cId="1424818462" sldId="289"/>
            <ac:grpSpMk id="7" creationId="{48A21583-C373-4946-BD01-19E21D9DD07B}"/>
          </ac:grpSpMkLst>
        </pc:grpChg>
        <pc:grpChg chg="del">
          <ac:chgData name="堺　あずさ" userId="S::sakai2001@kashiwa.ed.jp::9e8ecc09-b0e3-4275-b80a-1c864828725e" providerId="AD" clId="Web-{94A0797B-2482-495D-B5C4-9FC2BAA92364}" dt="2020-12-21T07:15:28.078" v="147"/>
          <ac:grpSpMkLst>
            <pc:docMk/>
            <pc:sldMk cId="1424818462" sldId="289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5:21.281" v="144" actId="1076"/>
          <ac:grpSpMkLst>
            <pc:docMk/>
            <pc:sldMk cId="1424818462" sldId="289"/>
            <ac:grpSpMk id="9" creationId="{7F3BE41B-1AD4-4724-86AE-4F2ABEE9DF5A}"/>
          </ac:grpSpMkLst>
        </pc:grpChg>
        <pc:picChg chg="mod ord">
          <ac:chgData name="堺　あずさ" userId="S::sakai2001@kashiwa.ed.jp::9e8ecc09-b0e3-4275-b80a-1c864828725e" providerId="AD" clId="Web-{94A0797B-2482-495D-B5C4-9FC2BAA92364}" dt="2020-12-21T07:15:25.687" v="146" actId="1076"/>
          <ac:picMkLst>
            <pc:docMk/>
            <pc:sldMk cId="1424818462" sldId="289"/>
            <ac:picMk id="4" creationId="{E108B592-2EE9-431B-B556-45D2E1D9CFF3}"/>
          </ac:picMkLst>
        </pc:picChg>
        <pc:picChg chg="del">
          <ac:chgData name="堺　あずさ" userId="S::sakai2001@kashiwa.ed.jp::9e8ecc09-b0e3-4275-b80a-1c864828725e" providerId="AD" clId="Web-{94A0797B-2482-495D-B5C4-9FC2BAA92364}" dt="2020-12-21T07:15:30.578" v="148"/>
          <ac:picMkLst>
            <pc:docMk/>
            <pc:sldMk cId="1424818462" sldId="289"/>
            <ac:picMk id="40" creationId="{07EE7507-AFFE-4120-969A-8DEA360490C0}"/>
          </ac:picMkLst>
        </pc:picChg>
      </pc:sldChg>
    </pc:docChg>
  </pc:docChgLst>
  <pc:docChgLst>
    <pc:chgData name="堺　あずさ" userId="S::sakai2001@kashiwa.ed.jp::9e8ecc09-b0e3-4275-b80a-1c864828725e" providerId="AD" clId="Web-{7A6F6E91-DA97-4E6C-9114-BD155F357613}"/>
    <pc:docChg chg="modSld">
      <pc:chgData name="堺　あずさ" userId="S::sakai2001@kashiwa.ed.jp::9e8ecc09-b0e3-4275-b80a-1c864828725e" providerId="AD" clId="Web-{7A6F6E91-DA97-4E6C-9114-BD155F357613}" dt="2020-12-21T06:06:10.646" v="9" actId="1076"/>
      <pc:docMkLst>
        <pc:docMk/>
      </pc:docMkLst>
      <pc:sldChg chg="addSp delSp modSp">
        <pc:chgData name="堺　あずさ" userId="S::sakai2001@kashiwa.ed.jp::9e8ecc09-b0e3-4275-b80a-1c864828725e" providerId="AD" clId="Web-{7A6F6E91-DA97-4E6C-9114-BD155F357613}" dt="2020-12-21T06:06:10.646" v="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7A6F6E91-DA97-4E6C-9114-BD155F357613}" dt="2020-12-21T06:05:43.130" v="3" actId="14100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7A6F6E91-DA97-4E6C-9114-BD155F357613}" dt="2020-12-21T06:05:44.474" v="4" actId="1076"/>
          <ac:spMkLst>
            <pc:docMk/>
            <pc:sldMk cId="242039142" sldId="269"/>
            <ac:spMk id="16" creationId="{10E51D8C-D1AF-4A91-9388-01161CE6255E}"/>
          </ac:spMkLst>
        </pc:spChg>
        <pc:picChg chg="add mod">
          <ac:chgData name="堺　あずさ" userId="S::sakai2001@kashiwa.ed.jp::9e8ecc09-b0e3-4275-b80a-1c864828725e" providerId="AD" clId="Web-{7A6F6E91-DA97-4E6C-9114-BD155F357613}" dt="2020-12-21T06:06:10.646" v="9" actId="1076"/>
          <ac:picMkLst>
            <pc:docMk/>
            <pc:sldMk cId="242039142" sldId="269"/>
            <ac:picMk id="2" creationId="{F7F55DA6-43E4-4F95-AEFA-9D9411CA947C}"/>
          </ac:picMkLst>
        </pc:picChg>
        <pc:picChg chg="mod">
          <ac:chgData name="堺　あずさ" userId="S::sakai2001@kashiwa.ed.jp::9e8ecc09-b0e3-4275-b80a-1c864828725e" providerId="AD" clId="Web-{7A6F6E91-DA97-4E6C-9114-BD155F357613}" dt="2020-12-21T06:05:37.739" v="1" actId="1076"/>
          <ac:picMkLst>
            <pc:docMk/>
            <pc:sldMk cId="242039142" sldId="269"/>
            <ac:picMk id="8" creationId="{BBFD6669-B1A1-4383-B922-CE5000DF5473}"/>
          </ac:picMkLst>
        </pc:picChg>
        <pc:picChg chg="del mod">
          <ac:chgData name="堺　あずさ" userId="S::sakai2001@kashiwa.ed.jp::9e8ecc09-b0e3-4275-b80a-1c864828725e" providerId="AD" clId="Web-{7A6F6E91-DA97-4E6C-9114-BD155F357613}" dt="2020-12-21T06:05:49.317" v="6"/>
          <ac:picMkLst>
            <pc:docMk/>
            <pc:sldMk cId="242039142" sldId="269"/>
            <ac:picMk id="13" creationId="{20C31614-C504-4FCE-B6A6-2F0EDC2B82A3}"/>
          </ac:picMkLst>
        </pc:picChg>
      </pc:sldChg>
    </pc:docChg>
  </pc:docChgLst>
  <pc:docChgLst>
    <pc:chgData clId="Web-{E8BFE2F2-2A21-4E29-968B-F5BFFAD9645D}"/>
    <pc:docChg chg="addSld">
      <pc:chgData name="" userId="" providerId="" clId="Web-{E8BFE2F2-2A21-4E29-968B-F5BFFAD9645D}" dt="2020-12-21T02:35:51.822" v="1"/>
      <pc:docMkLst>
        <pc:docMk/>
      </pc:docMkLst>
      <pc:sldChg chg="new">
        <pc:chgData name="" userId="" providerId="" clId="Web-{E8BFE2F2-2A21-4E29-968B-F5BFFAD9645D}" dt="2020-12-21T02:35:50.697" v="0"/>
        <pc:sldMkLst>
          <pc:docMk/>
          <pc:sldMk cId="656641371" sldId="257"/>
        </pc:sldMkLst>
      </pc:sldChg>
      <pc:sldChg chg="new">
        <pc:chgData name="" userId="" providerId="" clId="Web-{E8BFE2F2-2A21-4E29-968B-F5BFFAD9645D}" dt="2020-12-21T02:35:51.822" v="1"/>
        <pc:sldMkLst>
          <pc:docMk/>
          <pc:sldMk cId="1984745919" sldId="258"/>
        </pc:sldMkLst>
      </pc:sldChg>
    </pc:docChg>
  </pc:docChgLst>
  <pc:docChgLst>
    <pc:chgData name="堺　あずさ" userId="S::sakai2001@kashiwa.ed.jp::9e8ecc09-b0e3-4275-b80a-1c864828725e" providerId="AD" clId="Web-{342E918D-6B22-47C9-8BAF-FDBDCA8C1FAB}"/>
    <pc:docChg chg="addSld modSld">
      <pc:chgData name="堺　あずさ" userId="S::sakai2001@kashiwa.ed.jp::9e8ecc09-b0e3-4275-b80a-1c864828725e" providerId="AD" clId="Web-{342E918D-6B22-47C9-8BAF-FDBDCA8C1FAB}" dt="2020-12-21T05:56:13.228" v="191" actId="20577"/>
      <pc:docMkLst>
        <pc:docMk/>
      </pc:docMkLst>
      <pc:sldChg chg="addSp delSp modSp">
        <pc:chgData name="堺　あずさ" userId="S::sakai2001@kashiwa.ed.jp::9e8ecc09-b0e3-4275-b80a-1c864828725e" providerId="AD" clId="Web-{342E918D-6B22-47C9-8BAF-FDBDCA8C1FAB}" dt="2020-12-21T05:56:10.259" v="187" actId="20577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342E918D-6B22-47C9-8BAF-FDBDCA8C1FAB}" dt="2020-12-21T05:56:10.259" v="187" actId="20577"/>
          <ac:spMkLst>
            <pc:docMk/>
            <pc:sldMk cId="3864470837" sldId="267"/>
            <ac:spMk id="2" creationId="{4C64A002-4822-43A4-BDE6-B129AF79D804}"/>
          </ac:spMkLst>
        </pc:spChg>
        <pc:spChg chg="add del">
          <ac:chgData name="堺　あずさ" userId="S::sakai2001@kashiwa.ed.jp::9e8ecc09-b0e3-4275-b80a-1c864828725e" providerId="AD" clId="Web-{342E918D-6B22-47C9-8BAF-FDBDCA8C1FAB}" dt="2020-12-21T05:49:45.406" v="109"/>
          <ac:spMkLst>
            <pc:docMk/>
            <pc:sldMk cId="3864470837" sldId="267"/>
            <ac:spMk id="3" creationId="{36A605AC-F9CE-4B5A-ACE5-8A68DA87C510}"/>
          </ac:spMkLst>
        </pc:spChg>
        <pc:picChg chg="add del">
          <ac:chgData name="堺　あずさ" userId="S::sakai2001@kashiwa.ed.jp::9e8ecc09-b0e3-4275-b80a-1c864828725e" providerId="AD" clId="Web-{342E918D-6B22-47C9-8BAF-FDBDCA8C1FAB}" dt="2020-12-21T05:49:19.576" v="107"/>
          <ac:picMkLst>
            <pc:docMk/>
            <pc:sldMk cId="3864470837" sldId="267"/>
            <ac:picMk id="15" creationId="{8383B795-69A7-4E4F-86E4-2E901DE101D1}"/>
          </ac:picMkLst>
        </pc:picChg>
      </pc:sldChg>
      <pc:sldChg chg="addSp delSp modSp">
        <pc:chgData name="堺　あずさ" userId="S::sakai2001@kashiwa.ed.jp::9e8ecc09-b0e3-4275-b80a-1c864828725e" providerId="AD" clId="Web-{342E918D-6B22-47C9-8BAF-FDBDCA8C1FAB}" dt="2020-12-21T05:56:13.228" v="190" actId="20577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342E918D-6B22-47C9-8BAF-FDBDCA8C1FAB}" dt="2020-12-21T05:31:32.538" v="9"/>
          <ac:spMkLst>
            <pc:docMk/>
            <pc:sldMk cId="1650198691" sldId="268"/>
            <ac:spMk id="3" creationId="{85EA6F83-7197-40D9-B3A7-62D5D0860557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6:31.925" v="93" actId="14100"/>
          <ac:spMkLst>
            <pc:docMk/>
            <pc:sldMk cId="1650198691" sldId="268"/>
            <ac:spMk id="4" creationId="{8A37FD44-220E-4E1F-A71D-5C82B89E8AC4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56:13.228" v="190" actId="20577"/>
          <ac:spMkLst>
            <pc:docMk/>
            <pc:sldMk cId="1650198691" sldId="268"/>
            <ac:spMk id="6" creationId="{34C43551-96D0-4B59-8188-CFF76830B379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0:13.603" v="69" actId="1076"/>
          <ac:spMkLst>
            <pc:docMk/>
            <pc:sldMk cId="1650198691" sldId="268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342E918D-6B22-47C9-8BAF-FDBDCA8C1FAB}" dt="2020-12-21T05:49:05.247" v="105" actId="1076"/>
          <ac:picMkLst>
            <pc:docMk/>
            <pc:sldMk cId="1650198691" sldId="268"/>
            <ac:picMk id="7" creationId="{63AE3EBE-695F-440F-A16D-0F07E9F239E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26.026" v="71" actId="1076"/>
          <ac:picMkLst>
            <pc:docMk/>
            <pc:sldMk cId="1650198691" sldId="268"/>
            <ac:picMk id="9" creationId="{26B710D5-1B86-455C-9600-32E4147101B8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03.774" v="66" actId="1076"/>
          <ac:picMkLst>
            <pc:docMk/>
            <pc:sldMk cId="1650198691" sldId="268"/>
            <ac:picMk id="37" creationId="{9CA9A3EC-4DF6-4F92-9D10-778B1839ACC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18.728" v="70" actId="1076"/>
          <ac:picMkLst>
            <pc:docMk/>
            <pc:sldMk cId="1650198691" sldId="268"/>
            <ac:picMk id="41" creationId="{40AAE25D-943C-4970-A5A1-D2AC47649B82}"/>
          </ac:picMkLst>
        </pc:picChg>
        <pc:cxnChg chg="add del mod">
          <ac:chgData name="堺　あずさ" userId="S::sakai2001@kashiwa.ed.jp::9e8ecc09-b0e3-4275-b80a-1c864828725e" providerId="AD" clId="Web-{342E918D-6B22-47C9-8BAF-FDBDCA8C1FAB}" dt="2020-12-21T05:31:12.615" v="5"/>
          <ac:cxnSpMkLst>
            <pc:docMk/>
            <pc:sldMk cId="1650198691" sldId="268"/>
            <ac:cxnSpMk id="2" creationId="{38B9ED53-7AAF-4BFF-AE2C-6AD7B563ACD1}"/>
          </ac:cxnSpMkLst>
        </pc:cxnChg>
        <pc:cxnChg chg="add mod">
          <ac:chgData name="堺　あずさ" userId="S::sakai2001@kashiwa.ed.jp::9e8ecc09-b0e3-4275-b80a-1c864828725e" providerId="AD" clId="Web-{342E918D-6B22-47C9-8BAF-FDBDCA8C1FAB}" dt="2020-12-21T05:40:10.431" v="68" actId="1076"/>
          <ac:cxnSpMkLst>
            <pc:docMk/>
            <pc:sldMk cId="1650198691" sldId="268"/>
            <ac:cxnSpMk id="5" creationId="{B394CA71-F5DA-442B-B37B-9F86B375818D}"/>
          </ac:cxnSpMkLst>
        </pc:cxnChg>
      </pc:sldChg>
      <pc:sldChg chg="addSp delSp modSp">
        <pc:chgData name="堺　あずさ" userId="S::sakai2001@kashiwa.ed.jp::9e8ecc09-b0e3-4275-b80a-1c864828725e" providerId="AD" clId="Web-{342E918D-6B22-47C9-8BAF-FDBDCA8C1FAB}" dt="2020-12-21T05:54:06.486" v="186" actId="1076"/>
        <pc:sldMkLst>
          <pc:docMk/>
          <pc:sldMk cId="242039142" sldId="269"/>
        </pc:sldMkLst>
        <pc:spChg chg="add mod">
          <ac:chgData name="堺　あずさ" userId="S::sakai2001@kashiwa.ed.jp::9e8ecc09-b0e3-4275-b80a-1c864828725e" providerId="AD" clId="Web-{342E918D-6B22-47C9-8BAF-FDBDCA8C1FAB}" dt="2020-12-21T05:53:19.826" v="176" actId="1076"/>
          <ac:spMkLst>
            <pc:docMk/>
            <pc:sldMk cId="242039142" sldId="269"/>
            <ac:spMk id="11" creationId="{D6B6DA7D-F0F3-424F-B996-C539DD754EBC}"/>
          </ac:spMkLst>
        </pc:spChg>
        <pc:spChg chg="add del mod">
          <ac:chgData name="堺　あずさ" userId="S::sakai2001@kashiwa.ed.jp::9e8ecc09-b0e3-4275-b80a-1c864828725e" providerId="AD" clId="Web-{342E918D-6B22-47C9-8BAF-FDBDCA8C1FAB}" dt="2020-12-21T05:53:01.513" v="167"/>
          <ac:spMkLst>
            <pc:docMk/>
            <pc:sldMk cId="242039142" sldId="269"/>
            <ac:spMk id="14" creationId="{A5830845-EACB-4B6B-982D-B46E90F6B062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4:06.486" v="186" actId="1076"/>
          <ac:spMkLst>
            <pc:docMk/>
            <pc:sldMk cId="242039142" sldId="269"/>
            <ac:spMk id="16" creationId="{10E51D8C-D1AF-4A91-9388-01161CE6255E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19.842" v="179" actId="1076"/>
          <ac:spMkLst>
            <pc:docMk/>
            <pc:sldMk cId="242039142" sldId="269"/>
            <ac:spMk id="18" creationId="{96FD87F4-991E-4E0D-9631-25A3A04CC237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35.421" v="181"/>
          <ac:spMkLst>
            <pc:docMk/>
            <pc:sldMk cId="242039142" sldId="269"/>
            <ac:spMk id="20" creationId="{C32E332A-9A39-4E4B-AD07-6300B79E8206}"/>
          </ac:spMkLst>
        </pc:spChg>
        <pc:picChg chg="del">
          <ac:chgData name="堺　あずさ" userId="S::sakai2001@kashiwa.ed.jp::9e8ecc09-b0e3-4275-b80a-1c864828725e" providerId="AD" clId="Web-{342E918D-6B22-47C9-8BAF-FDBDCA8C1FAB}" dt="2020-12-21T05:41:29.061" v="77"/>
          <ac:picMkLst>
            <pc:docMk/>
            <pc:sldMk cId="242039142" sldId="269"/>
            <ac:picMk id="2" creationId="{E3610817-5139-4146-BC0B-0351949E8A6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29.733" v="78"/>
          <ac:picMkLst>
            <pc:docMk/>
            <pc:sldMk cId="242039142" sldId="269"/>
            <ac:picMk id="3" creationId="{F41C5C24-2BA2-4626-A437-52B44682EF39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2.186" v="82"/>
          <ac:picMkLst>
            <pc:docMk/>
            <pc:sldMk cId="242039142" sldId="269"/>
            <ac:picMk id="4" creationId="{BCAD6023-B292-4DAD-8935-4F903C7EE1F1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0.264" v="79"/>
          <ac:picMkLst>
            <pc:docMk/>
            <pc:sldMk cId="242039142" sldId="269"/>
            <ac:picMk id="5" creationId="{CB45C0FE-328F-4939-A89D-AEAC436D6CD2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374" v="81"/>
          <ac:picMkLst>
            <pc:docMk/>
            <pc:sldMk cId="242039142" sldId="269"/>
            <ac:picMk id="6" creationId="{8DAE0349-554E-49DF-AA33-6D8E39DB8AB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139" v="80"/>
          <ac:picMkLst>
            <pc:docMk/>
            <pc:sldMk cId="242039142" sldId="269"/>
            <ac:picMk id="7" creationId="{CB6D6326-61F6-403C-88E2-B9C5A6941EB2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717" v="174" actId="1076"/>
          <ac:picMkLst>
            <pc:docMk/>
            <pc:sldMk cId="242039142" sldId="269"/>
            <ac:picMk id="8" creationId="{BBFD6669-B1A1-4383-B922-CE5000DF5473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11" v="175" actId="1076"/>
          <ac:picMkLst>
            <pc:docMk/>
            <pc:sldMk cId="242039142" sldId="269"/>
            <ac:picMk id="9" creationId="{0EAAB82B-138D-412E-8ADF-41E59987F326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26" v="177" actId="1076"/>
          <ac:picMkLst>
            <pc:docMk/>
            <pc:sldMk cId="242039142" sldId="269"/>
            <ac:picMk id="13" creationId="{20C31614-C504-4FCE-B6A6-2F0EDC2B82A3}"/>
          </ac:picMkLst>
        </pc:picChg>
        <pc:picChg chg="add del">
          <ac:chgData name="堺　あずさ" userId="S::sakai2001@kashiwa.ed.jp::9e8ecc09-b0e3-4275-b80a-1c864828725e" providerId="AD" clId="Web-{342E918D-6B22-47C9-8BAF-FDBDCA8C1FAB}" dt="2020-12-21T05:51:22.272" v="120"/>
          <ac:picMkLst>
            <pc:docMk/>
            <pc:sldMk cId="242039142" sldId="269"/>
            <ac:picMk id="17" creationId="{5D09EEF9-F7A2-4113-98EF-6E6F7B300B83}"/>
          </ac:picMkLst>
        </pc:picChg>
      </pc:sldChg>
      <pc:sldChg chg="add replId">
        <pc:chgData name="堺　あずさ" userId="S::sakai2001@kashiwa.ed.jp::9e8ecc09-b0e3-4275-b80a-1c864828725e" providerId="AD" clId="Web-{342E918D-6B22-47C9-8BAF-FDBDCA8C1FAB}" dt="2020-12-21T05:50:32.565" v="113"/>
        <pc:sldMkLst>
          <pc:docMk/>
          <pc:sldMk cId="2907823044" sldId="287"/>
        </pc:sldMkLst>
      </pc:sldChg>
    </pc:docChg>
  </pc:docChgLst>
  <pc:docChgLst>
    <pc:chgData name="薦田　拓" userId="S::komoda1801@kashiwa.ed.jp::d8d953ff-aa64-491d-955d-9a253955fdef" providerId="AD" clId="Web-{5B04CD54-14D4-4C86-AAD5-A2C1BB8A4DF0}"/>
    <pc:docChg chg="modSld">
      <pc:chgData name="薦田　拓" userId="S::komoda1801@kashiwa.ed.jp::d8d953ff-aa64-491d-955d-9a253955fdef" providerId="AD" clId="Web-{5B04CD54-14D4-4C86-AAD5-A2C1BB8A4DF0}" dt="2020-12-21T06:33:28.987" v="15" actId="1076"/>
      <pc:docMkLst>
        <pc:docMk/>
      </pc:docMkLst>
      <pc:sldChg chg="addSp modSp">
        <pc:chgData name="薦田　拓" userId="S::komoda1801@kashiwa.ed.jp::d8d953ff-aa64-491d-955d-9a253955fdef" providerId="AD" clId="Web-{5B04CD54-14D4-4C86-AAD5-A2C1BB8A4DF0}" dt="2020-12-21T06:33:28.987" v="15" actId="1076"/>
        <pc:sldMkLst>
          <pc:docMk/>
          <pc:sldMk cId="3856722114" sldId="266"/>
        </pc:sldMkLst>
        <pc:picChg chg="add mod">
          <ac:chgData name="薦田　拓" userId="S::komoda1801@kashiwa.ed.jp::d8d953ff-aa64-491d-955d-9a253955fdef" providerId="AD" clId="Web-{5B04CD54-14D4-4C86-AAD5-A2C1BB8A4DF0}" dt="2020-12-21T06:33:28.987" v="15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15:28.454" v="1" actId="1076"/>
        <pc:sldMkLst>
          <pc:docMk/>
          <pc:sldMk cId="242039142" sldId="269"/>
        </pc:sldMkLst>
        <pc:picChg chg="add mod">
          <ac:chgData name="薦田　拓" userId="S::komoda1801@kashiwa.ed.jp::d8d953ff-aa64-491d-955d-9a253955fdef" providerId="AD" clId="Web-{5B04CD54-14D4-4C86-AAD5-A2C1BB8A4DF0}" dt="2020-12-21T06:15:28.454" v="1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7:05.337" v="6" actId="1076"/>
        <pc:sldMkLst>
          <pc:docMk/>
          <pc:sldMk cId="1945159996" sldId="277"/>
        </pc:sldMkLst>
        <pc:picChg chg="add mod">
          <ac:chgData name="薦田　拓" userId="S::komoda1801@kashiwa.ed.jp::d8d953ff-aa64-491d-955d-9a253955fdef" providerId="AD" clId="Web-{5B04CD54-14D4-4C86-AAD5-A2C1BB8A4DF0}" dt="2020-12-21T06:27:05.337" v="6" actId="1076"/>
          <ac:picMkLst>
            <pc:docMk/>
            <pc:sldMk cId="1945159996" sldId="277"/>
            <ac:picMk id="3" creationId="{7B6665E9-9288-4914-A775-3BDEB3AD8FFE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9:38.357" v="11" actId="1076"/>
        <pc:sldMkLst>
          <pc:docMk/>
          <pc:sldMk cId="4094035536" sldId="278"/>
        </pc:sldMkLst>
        <pc:picChg chg="add mod">
          <ac:chgData name="薦田　拓" userId="S::komoda1801@kashiwa.ed.jp::d8d953ff-aa64-491d-955d-9a253955fdef" providerId="AD" clId="Web-{5B04CD54-14D4-4C86-AAD5-A2C1BB8A4DF0}" dt="2020-12-21T06:29:38.357" v="11" actId="1076"/>
          <ac:picMkLst>
            <pc:docMk/>
            <pc:sldMk cId="4094035536" sldId="278"/>
            <ac:picMk id="8" creationId="{828D3085-A828-4E63-9A8E-FBE3940D1FA5}"/>
          </ac:picMkLst>
        </pc:picChg>
      </pc:sldChg>
    </pc:docChg>
  </pc:docChgLst>
  <pc:docChgLst>
    <pc:chgData name="菊地　利恵" userId="S::kikuch10@kashiwa.ed.jp::8721a04e-a2d0-43c8-ac1d-9370a9367b6e" providerId="AD" clId="Web-{1D962C8B-D05E-4325-8CDA-44869BCF5E7C}"/>
    <pc:docChg chg="modSld">
      <pc:chgData name="菊地　利恵" userId="S::kikuch10@kashiwa.ed.jp::8721a04e-a2d0-43c8-ac1d-9370a9367b6e" providerId="AD" clId="Web-{1D962C8B-D05E-4325-8CDA-44869BCF5E7C}" dt="2020-12-21T05:49:41.513" v="1" actId="1076"/>
      <pc:docMkLst>
        <pc:docMk/>
      </pc:docMkLst>
      <pc:sldChg chg="modSp">
        <pc:chgData name="菊地　利恵" userId="S::kikuch10@kashiwa.ed.jp::8721a04e-a2d0-43c8-ac1d-9370a9367b6e" providerId="AD" clId="Web-{1D962C8B-D05E-4325-8CDA-44869BCF5E7C}" dt="2020-12-21T05:49:41.513" v="1" actId="1076"/>
        <pc:sldMkLst>
          <pc:docMk/>
          <pc:sldMk cId="1984745919" sldId="258"/>
        </pc:sldMkLst>
        <pc:picChg chg="mod">
          <ac:chgData name="菊地　利恵" userId="S::kikuch10@kashiwa.ed.jp::8721a04e-a2d0-43c8-ac1d-9370a9367b6e" providerId="AD" clId="Web-{1D962C8B-D05E-4325-8CDA-44869BCF5E7C}" dt="2020-12-21T05:49:41.513" v="1" actId="1076"/>
          <ac:picMkLst>
            <pc:docMk/>
            <pc:sldMk cId="1984745919" sldId="258"/>
            <ac:picMk id="3" creationId="{2A894024-C4CF-44E7-94BB-F106C75F151F}"/>
          </ac:picMkLst>
        </pc:picChg>
      </pc:sldChg>
    </pc:docChg>
  </pc:docChgLst>
  <pc:docChgLst>
    <pc:chgData name="堺　あずさ" userId="S::sakai2001@kashiwa.ed.jp::9e8ecc09-b0e3-4275-b80a-1c864828725e" providerId="AD" clId="Web-{29D01A4A-E54D-4C2F-A612-0A4D66786095}"/>
    <pc:docChg chg="addSld modSld">
      <pc:chgData name="堺　あずさ" userId="S::sakai2001@kashiwa.ed.jp::9e8ecc09-b0e3-4275-b80a-1c864828725e" providerId="AD" clId="Web-{29D01A4A-E54D-4C2F-A612-0A4D66786095}" dt="2020-12-21T05:16:51.748" v="234"/>
      <pc:docMkLst>
        <pc:docMk/>
      </pc:docMkLst>
      <pc:sldChg chg="modSp">
        <pc:chgData name="堺　あずさ" userId="S::sakai2001@kashiwa.ed.jp::9e8ecc09-b0e3-4275-b80a-1c864828725e" providerId="AD" clId="Web-{29D01A4A-E54D-4C2F-A612-0A4D66786095}" dt="2020-12-21T05:03:13.490" v="96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29D01A4A-E54D-4C2F-A612-0A4D66786095}" dt="2020-12-21T05:03:13.490" v="96" actId="1076"/>
          <ac:spMkLst>
            <pc:docMk/>
            <pc:sldMk cId="3864470837" sldId="267"/>
            <ac:spMk id="9" creationId="{3A93E005-AC89-4CA6-8F32-EF45201522F2}"/>
          </ac:spMkLst>
        </pc:spChg>
        <pc:picChg chg="mod">
          <ac:chgData name="堺　あずさ" userId="S::sakai2001@kashiwa.ed.jp::9e8ecc09-b0e3-4275-b80a-1c864828725e" providerId="AD" clId="Web-{29D01A4A-E54D-4C2F-A612-0A4D66786095}" dt="2020-12-21T05:02:27.427" v="93" actId="1076"/>
          <ac:picMkLst>
            <pc:docMk/>
            <pc:sldMk cId="3864470837" sldId="267"/>
            <ac:picMk id="4" creationId="{6EC56C39-1806-4BC3-8D5F-E0B9BE00D35E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02:40.818" v="94" actId="1076"/>
          <ac:picMkLst>
            <pc:docMk/>
            <pc:sldMk cId="3864470837" sldId="267"/>
            <ac:picMk id="5" creationId="{ABC43015-B4F2-448C-B3E6-7EEC844AC430}"/>
          </ac:picMkLst>
        </pc:picChg>
      </pc:sldChg>
      <pc:sldChg chg="addSp delSp modSp">
        <pc:chgData name="堺　あずさ" userId="S::sakai2001@kashiwa.ed.jp::9e8ecc09-b0e3-4275-b80a-1c864828725e" providerId="AD" clId="Web-{29D01A4A-E54D-4C2F-A612-0A4D66786095}" dt="2020-12-21T05:16:51.748" v="234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29D01A4A-E54D-4C2F-A612-0A4D66786095}" dt="2020-12-21T05:03:33.678" v="101"/>
          <ac:spMkLst>
            <pc:docMk/>
            <pc:sldMk cId="1650198691" sldId="268"/>
            <ac:spMk id="3" creationId="{C999D0FB-7740-4431-8BEE-7ECB685B2BC6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1:09.229" v="185" actId="1076"/>
          <ac:spMkLst>
            <pc:docMk/>
            <pc:sldMk cId="1650198691" sldId="268"/>
            <ac:spMk id="4" creationId="{8A37FD44-220E-4E1F-A71D-5C82B89E8AC4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3:27.975" v="100"/>
          <ac:spMkLst>
            <pc:docMk/>
            <pc:sldMk cId="1650198691" sldId="268"/>
            <ac:spMk id="5" creationId="{B9D1E6D2-1657-40F5-9166-48393D0888C8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03:35.553" v="102"/>
          <ac:spMkLst>
            <pc:docMk/>
            <pc:sldMk cId="1650198691" sldId="268"/>
            <ac:spMk id="6" creationId="{34C43551-96D0-4B59-8188-CFF76830B379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7:48.680" v="163"/>
          <ac:spMkLst>
            <pc:docMk/>
            <pc:sldMk cId="1650198691" sldId="268"/>
            <ac:spMk id="7" creationId="{701716BF-10F4-4226-A08E-E69C6FE99C25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21.464" v="186"/>
          <ac:spMkLst>
            <pc:docMk/>
            <pc:sldMk cId="1650198691" sldId="268"/>
            <ac:spMk id="8" creationId="{8E3801A1-B704-4965-95FB-13E96C2B6951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6:03.935" v="228" actId="1076"/>
          <ac:spMkLst>
            <pc:docMk/>
            <pc:sldMk cId="1650198691" sldId="268"/>
            <ac:spMk id="15" creationId="{8AD50C52-49CA-48B6-827C-7875D07EE6FD}"/>
          </ac:spMkLst>
        </pc:spChg>
        <pc:spChg chg="add del mod ord">
          <ac:chgData name="堺　あずさ" userId="S::sakai2001@kashiwa.ed.jp::9e8ecc09-b0e3-4275-b80a-1c864828725e" providerId="AD" clId="Web-{29D01A4A-E54D-4C2F-A612-0A4D66786095}" dt="2020-12-21T05:16:51.748" v="234"/>
          <ac:spMkLst>
            <pc:docMk/>
            <pc:sldMk cId="1650198691" sldId="268"/>
            <ac:spMk id="17" creationId="{9BFE7137-0375-4FD6-91DE-50ED0A1735FA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01.727" v="161"/>
          <ac:spMkLst>
            <pc:docMk/>
            <pc:sldMk cId="1650198691" sldId="268"/>
            <ac:spMk id="24" creationId="{5FC8991C-D073-45E7-B427-A8BC79BAC79C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09.214" v="184"/>
          <ac:spMkLst>
            <pc:docMk/>
            <pc:sldMk cId="1650198691" sldId="268"/>
            <ac:spMk id="25" creationId="{48CB44EC-FA1F-4212-AD6B-091D9A5397F3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711" v="159"/>
          <ac:spMkLst>
            <pc:docMk/>
            <pc:sldMk cId="1650198691" sldId="268"/>
            <ac:spMk id="26" creationId="{A697732C-86E2-4399-A230-0BCD3F9E5CD1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680" v="158"/>
          <ac:spMkLst>
            <pc:docMk/>
            <pc:sldMk cId="1650198691" sldId="268"/>
            <ac:spMk id="27" creationId="{09551CCF-C319-4A39-8AC5-D77132971FA4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6:58.664" v="157"/>
          <ac:spMkLst>
            <pc:docMk/>
            <pc:sldMk cId="1650198691" sldId="268"/>
            <ac:spMk id="28" creationId="{237254FA-62B3-4147-8BE0-BCFDC3A381CF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47.493" v="162"/>
          <ac:spMkLst>
            <pc:docMk/>
            <pc:sldMk cId="1650198691" sldId="268"/>
            <ac:spMk id="29" creationId="{09867ADC-044F-4060-ABAB-9FDDCFE22070}"/>
          </ac:spMkLst>
        </pc:spChg>
        <pc:picChg chg="add mod ord">
          <ac:chgData name="堺　あずさ" userId="S::sakai2001@kashiwa.ed.jp::9e8ecc09-b0e3-4275-b80a-1c864828725e" providerId="AD" clId="Web-{29D01A4A-E54D-4C2F-A612-0A4D66786095}" dt="2020-12-21T05:16:51.701" v="232" actId="1076"/>
          <ac:picMkLst>
            <pc:docMk/>
            <pc:sldMk cId="1650198691" sldId="268"/>
            <ac:picMk id="9" creationId="{26B710D5-1B86-455C-9600-32E4147101B8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02:27.162" v="88"/>
          <ac:picMkLst>
            <pc:docMk/>
            <pc:sldMk cId="1650198691" sldId="268"/>
            <ac:picMk id="10" creationId="{0E0FFD40-17B4-4C9D-A850-08A37D34165E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14:35.419" v="210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1:41.739" v="81"/>
          <ac:picMkLst>
            <pc:docMk/>
            <pc:sldMk cId="1650198691" sldId="268"/>
            <ac:picMk id="12" creationId="{2F83AD3B-9783-416B-9EC2-2B0B198E6164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2:27.068" v="87"/>
          <ac:picMkLst>
            <pc:docMk/>
            <pc:sldMk cId="1650198691" sldId="268"/>
            <ac:picMk id="13" creationId="{E2CDC3C1-FDEF-44AA-B69D-2D0FE2148C21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5:00.554" v="132"/>
          <ac:picMkLst>
            <pc:docMk/>
            <pc:sldMk cId="1650198691" sldId="268"/>
            <ac:picMk id="20" creationId="{91D72D08-0232-494C-AE2C-8547B72AC045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6:27.711" v="149"/>
          <ac:picMkLst>
            <pc:docMk/>
            <pc:sldMk cId="1650198691" sldId="268"/>
            <ac:picMk id="21" creationId="{79A8C93A-8D6C-4CBC-B01C-00842AC5E6ED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1:08.964" v="172"/>
          <ac:picMkLst>
            <pc:docMk/>
            <pc:sldMk cId="1650198691" sldId="268"/>
            <ac:picMk id="22" creationId="{ACB48F45-BC5A-4C84-8E79-6AAD136EC801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3:31.277" v="201"/>
          <ac:picMkLst>
            <pc:docMk/>
            <pc:sldMk cId="1650198691" sldId="268"/>
            <ac:picMk id="32" creationId="{BC25D624-DAC8-45C7-BEA6-A328E14E7868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5:21.325" v="222" actId="1076"/>
          <ac:picMkLst>
            <pc:docMk/>
            <pc:sldMk cId="1650198691" sldId="268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6"/>
          <ac:picMkLst>
            <pc:docMk/>
            <pc:sldMk cId="1650198691" sldId="268"/>
            <ac:picMk id="38" creationId="{95159A6B-1912-43BB-903D-6F74E74B8351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5"/>
          <ac:picMkLst>
            <pc:docMk/>
            <pc:sldMk cId="1650198691" sldId="268"/>
            <ac:picMk id="39" creationId="{2540CD35-C56F-4E7D-9DF7-DBF71A76EB62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43" v="24"/>
          <ac:picMkLst>
            <pc:docMk/>
            <pc:sldMk cId="1650198691" sldId="268"/>
            <ac:picMk id="40" creationId="{E5A2B85E-EA91-4DB4-BC83-9D895C3E0DD5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4:56.184" v="214" actId="1076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modSp">
        <pc:chgData name="堺　あずさ" userId="S::sakai2001@kashiwa.ed.jp::9e8ecc09-b0e3-4275-b80a-1c864828725e" providerId="AD" clId="Web-{29D01A4A-E54D-4C2F-A612-0A4D66786095}" dt="2020-12-21T04:57:35.737" v="32"/>
        <pc:sldMkLst>
          <pc:docMk/>
          <pc:sldMk cId="242039142" sldId="269"/>
        </pc:sldMkLst>
        <pc:picChg chg="add mod">
          <ac:chgData name="堺　あずさ" userId="S::sakai2001@kashiwa.ed.jp::9e8ecc09-b0e3-4275-b80a-1c864828725e" providerId="AD" clId="Web-{29D01A4A-E54D-4C2F-A612-0A4D66786095}" dt="2020-12-21T04:57:34.034" v="27"/>
          <ac:picMkLst>
            <pc:docMk/>
            <pc:sldMk cId="242039142" sldId="269"/>
            <ac:picMk id="2" creationId="{E3610817-5139-4146-BC0B-0351949E8A6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34" v="28"/>
          <ac:picMkLst>
            <pc:docMk/>
            <pc:sldMk cId="242039142" sldId="269"/>
            <ac:picMk id="3" creationId="{F41C5C24-2BA2-4626-A437-52B44682EF39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50" v="29"/>
          <ac:picMkLst>
            <pc:docMk/>
            <pc:sldMk cId="242039142" sldId="269"/>
            <ac:picMk id="4" creationId="{BCAD6023-B292-4DAD-8935-4F903C7EE1F1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0"/>
          <ac:picMkLst>
            <pc:docMk/>
            <pc:sldMk cId="242039142" sldId="269"/>
            <ac:picMk id="5" creationId="{CB45C0FE-328F-4939-A89D-AEAC436D6CD2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1"/>
          <ac:picMkLst>
            <pc:docMk/>
            <pc:sldMk cId="242039142" sldId="269"/>
            <ac:picMk id="6" creationId="{8DAE0349-554E-49DF-AA33-6D8E39DB8AB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37" v="32"/>
          <ac:picMkLst>
            <pc:docMk/>
            <pc:sldMk cId="242039142" sldId="269"/>
            <ac:picMk id="7" creationId="{CB6D6326-61F6-403C-88E2-B9C5A6941EB2}"/>
          </ac:picMkLst>
        </pc:picChg>
      </pc:sldChg>
      <pc:sldChg chg="new">
        <pc:chgData name="堺　あずさ" userId="S::sakai2001@kashiwa.ed.jp::9e8ecc09-b0e3-4275-b80a-1c864828725e" providerId="AD" clId="Web-{29D01A4A-E54D-4C2F-A612-0A4D66786095}" dt="2020-12-21T04:55:40.517" v="0"/>
        <pc:sldMkLst>
          <pc:docMk/>
          <pc:sldMk cId="3428768531" sldId="270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14" v="1"/>
        <pc:sldMkLst>
          <pc:docMk/>
          <pc:sldMk cId="3764877292" sldId="271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46" v="2"/>
        <pc:sldMkLst>
          <pc:docMk/>
          <pc:sldMk cId="1738356276" sldId="272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580" v="3"/>
        <pc:sldMkLst>
          <pc:docMk/>
          <pc:sldMk cId="4060600934" sldId="273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11" v="4"/>
        <pc:sldMkLst>
          <pc:docMk/>
          <pc:sldMk cId="4112801103" sldId="274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43" v="5"/>
        <pc:sldMkLst>
          <pc:docMk/>
          <pc:sldMk cId="2370366919" sldId="27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68" v="6"/>
        <pc:sldMkLst>
          <pc:docMk/>
          <pc:sldMk cId="2261259233" sldId="276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99" v="7"/>
        <pc:sldMkLst>
          <pc:docMk/>
          <pc:sldMk cId="1945159996" sldId="277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30" v="8"/>
        <pc:sldMkLst>
          <pc:docMk/>
          <pc:sldMk cId="4094035536" sldId="278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61" v="9"/>
        <pc:sldMkLst>
          <pc:docMk/>
          <pc:sldMk cId="3323538735" sldId="279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93" v="10"/>
        <pc:sldMkLst>
          <pc:docMk/>
          <pc:sldMk cId="212362532" sldId="280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24" v="11"/>
        <pc:sldMkLst>
          <pc:docMk/>
          <pc:sldMk cId="15191196" sldId="281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55" v="12"/>
        <pc:sldMkLst>
          <pc:docMk/>
          <pc:sldMk cId="315764831" sldId="282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71" v="13"/>
        <pc:sldMkLst>
          <pc:docMk/>
          <pc:sldMk cId="1696897710" sldId="283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02" v="14"/>
        <pc:sldMkLst>
          <pc:docMk/>
          <pc:sldMk cId="3265225631" sldId="284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33" v="15"/>
        <pc:sldMkLst>
          <pc:docMk/>
          <pc:sldMk cId="3621576417" sldId="28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65" v="16"/>
        <pc:sldMkLst>
          <pc:docMk/>
          <pc:sldMk cId="738206440" sldId="286"/>
        </pc:sldMkLst>
      </pc:sldChg>
    </pc:docChg>
  </pc:docChgLst>
  <pc:docChgLst>
    <pc:chgData name="薦田　拓" userId="S::komoda1801@kashiwa.ed.jp::d8d953ff-aa64-491d-955d-9a253955fdef" providerId="AD" clId="Web-{E7955537-B2C6-47CC-9814-0563A5497002}"/>
    <pc:docChg chg="modSld">
      <pc:chgData name="薦田　拓" userId="S::komoda1801@kashiwa.ed.jp::d8d953ff-aa64-491d-955d-9a253955fdef" providerId="AD" clId="Web-{E7955537-B2C6-47CC-9814-0563A5497002}" dt="2020-12-21T05:48:41.287" v="254" actId="1076"/>
      <pc:docMkLst>
        <pc:docMk/>
      </pc:docMkLst>
      <pc:sldChg chg="addSp delSp modSp">
        <pc:chgData name="薦田　拓" userId="S::komoda1801@kashiwa.ed.jp::d8d953ff-aa64-491d-955d-9a253955fdef" providerId="AD" clId="Web-{E7955537-B2C6-47CC-9814-0563A5497002}" dt="2020-12-21T05:25:01.784" v="2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E7955537-B2C6-47CC-9814-0563A5497002}" dt="2020-12-21T05:14:29.472" v="4" actId="20577"/>
          <ac:spMkLst>
            <pc:docMk/>
            <pc:sldMk cId="656641371" sldId="257"/>
            <ac:spMk id="2" creationId="{2169A086-98F1-4A06-AA78-EEE270D775E7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21:36.701" v="16"/>
          <ac:spMkLst>
            <pc:docMk/>
            <pc:sldMk cId="656641371" sldId="257"/>
            <ac:spMk id="3" creationId="{6463DFA3-F991-4914-8D35-21866BA839E6}"/>
          </ac:spMkLst>
        </pc:spChg>
        <pc:picChg chg="add del mod">
          <ac:chgData name="薦田　拓" userId="S::komoda1801@kashiwa.ed.jp::d8d953ff-aa64-491d-955d-9a253955fdef" providerId="AD" clId="Web-{E7955537-B2C6-47CC-9814-0563A5497002}" dt="2020-12-21T05:24:27.049" v="22"/>
          <ac:picMkLst>
            <pc:docMk/>
            <pc:sldMk cId="656641371" sldId="257"/>
            <ac:picMk id="10" creationId="{07107669-19EB-4949-AF10-C0230590A60F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1:57.155" v="19"/>
          <ac:picMkLst>
            <pc:docMk/>
            <pc:sldMk cId="656641371" sldId="257"/>
            <ac:picMk id="11" creationId="{E0706B40-110F-42D2-AE45-97CCB886DB73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25:01.784" v="27" actId="1076"/>
          <ac:picMkLst>
            <pc:docMk/>
            <pc:sldMk cId="656641371" sldId="257"/>
            <ac:picMk id="12" creationId="{140C4A1A-8693-4461-AD2D-15CDF0B782D1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33:39.046" v="71" actId="20577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E7955537-B2C6-47CC-9814-0563A5497002}" dt="2020-12-21T05:33:39.046" v="71" actId="20577"/>
          <ac:spMkLst>
            <pc:docMk/>
            <pc:sldMk cId="1984745919" sldId="258"/>
            <ac:spMk id="8" creationId="{491B2665-660F-4DCB-B528-8EC8AF5AD50F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8:58.852" v="38" actId="1076"/>
          <ac:picMkLst>
            <pc:docMk/>
            <pc:sldMk cId="1984745919" sldId="258"/>
            <ac:picMk id="3" creationId="{2A894024-C4CF-44E7-94BB-F106C75F151F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32:52.717" v="42"/>
          <ac:picMkLst>
            <pc:docMk/>
            <pc:sldMk cId="1984745919" sldId="258"/>
            <ac:picMk id="5" creationId="{2CD8742C-7E6F-4BD5-A5AF-D0187743CAAF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33:25.640" v="46" actId="1076"/>
          <ac:picMkLst>
            <pc:docMk/>
            <pc:sldMk cId="1984745919" sldId="258"/>
            <ac:picMk id="7" creationId="{1E8E865F-58CA-45DB-A9FD-07D61392CD85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7:53.570" v="34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modSp">
        <pc:chgData name="薦田　拓" userId="S::komoda1801@kashiwa.ed.jp::d8d953ff-aa64-491d-955d-9a253955fdef" providerId="AD" clId="Web-{E7955537-B2C6-47CC-9814-0563A5497002}" dt="2020-12-21T05:27:10.834" v="31" actId="1076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E7955537-B2C6-47CC-9814-0563A5497002}" dt="2020-12-21T05:15:29.755" v="10" actId="20577"/>
          <ac:spMkLst>
            <pc:docMk/>
            <pc:sldMk cId="2729519670" sldId="259"/>
            <ac:spMk id="2" creationId="{C1903F09-C8F8-4B68-AE9B-1A7B728FEB30}"/>
          </ac:spMkLst>
        </pc:spChg>
        <pc:spChg chg="mod">
          <ac:chgData name="薦田　拓" userId="S::komoda1801@kashiwa.ed.jp::d8d953ff-aa64-491d-955d-9a253955fdef" providerId="AD" clId="Web-{E7955537-B2C6-47CC-9814-0563A5497002}" dt="2020-12-21T05:27:03.490" v="30" actId="1076"/>
          <ac:spMkLst>
            <pc:docMk/>
            <pc:sldMk cId="2729519670" sldId="259"/>
            <ac:spMk id="10" creationId="{4DA8D845-F9E4-4E31-843C-3D5A88368848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7:10.834" v="31" actId="1076"/>
          <ac:picMkLst>
            <pc:docMk/>
            <pc:sldMk cId="2729519670" sldId="259"/>
            <ac:picMk id="3" creationId="{A533CFE6-424F-4D29-8346-87F1611746F8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48:41.287" v="254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E7955537-B2C6-47CC-9814-0563A5497002}" dt="2020-12-21T05:39:47.571" v="106" actId="20577"/>
          <ac:spMkLst>
            <pc:docMk/>
            <pc:sldMk cId="3709003057" sldId="260"/>
            <ac:spMk id="2" creationId="{F8728E74-DB67-40DF-84E8-26493224D726}"/>
          </ac:spMkLst>
        </pc:spChg>
        <pc:spChg chg="del">
          <ac:chgData name="薦田　拓" userId="S::komoda1801@kashiwa.ed.jp::d8d953ff-aa64-491d-955d-9a253955fdef" providerId="AD" clId="Web-{E7955537-B2C6-47CC-9814-0563A5497002}" dt="2020-12-21T05:40:32.525" v="112"/>
          <ac:spMkLst>
            <pc:docMk/>
            <pc:sldMk cId="3709003057" sldId="260"/>
            <ac:spMk id="3" creationId="{B5EF9B21-7966-4F39-8723-0D757384DE7E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27.105" v="117" actId="1076"/>
          <ac:spMkLst>
            <pc:docMk/>
            <pc:sldMk cId="3709003057" sldId="260"/>
            <ac:spMk id="11" creationId="{16E4BEB1-F6F2-40D5-B5AE-F2E688B0C141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32.933" v="119" actId="1076"/>
          <ac:spMkLst>
            <pc:docMk/>
            <pc:sldMk cId="3709003057" sldId="260"/>
            <ac:spMk id="13" creationId="{30891FD2-C48F-4999-B6CB-640B851E1DE4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41.287" v="254" actId="1076"/>
          <ac:spMkLst>
            <pc:docMk/>
            <pc:sldMk cId="3709003057" sldId="260"/>
            <ac:spMk id="16" creationId="{4202E7C4-A56F-43B3-A5B0-62DA0A4B1E3D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37.209" v="253" actId="1076"/>
          <ac:spMkLst>
            <pc:docMk/>
            <pc:sldMk cId="3709003057" sldId="260"/>
            <ac:spMk id="17" creationId="{FC2364BC-3034-4A7D-95D8-5DF1784A2FBF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48:24.271" v="250"/>
          <ac:spMkLst>
            <pc:docMk/>
            <pc:sldMk cId="3709003057" sldId="260"/>
            <ac:spMk id="18" creationId="{541B6C37-F758-45F2-958A-BF98EA188EA3}"/>
          </ac:spMkLst>
        </pc:spChg>
        <pc:picChg chg="add del">
          <ac:chgData name="薦田　拓" userId="S::komoda1801@kashiwa.ed.jp::d8d953ff-aa64-491d-955d-9a253955fdef" providerId="AD" clId="Web-{E7955537-B2C6-47CC-9814-0563A5497002}" dt="2020-12-21T05:40:25.556" v="110"/>
          <ac:picMkLst>
            <pc:docMk/>
            <pc:sldMk cId="3709003057" sldId="260"/>
            <ac:picMk id="5" creationId="{B80428B9-4560-4604-B361-CD27017555E5}"/>
          </ac:picMkLst>
        </pc:picChg>
        <pc:picChg chg="add">
          <ac:chgData name="薦田　拓" userId="S::komoda1801@kashiwa.ed.jp::d8d953ff-aa64-491d-955d-9a253955fdef" providerId="AD" clId="Web-{E7955537-B2C6-47CC-9814-0563A5497002}" dt="2020-12-21T05:40:27.853" v="111"/>
          <ac:picMkLst>
            <pc:docMk/>
            <pc:sldMk cId="3709003057" sldId="260"/>
            <ac:picMk id="7" creationId="{B82B8323-9BC3-4BFD-9423-6502D6F224E3}"/>
          </ac:picMkLst>
        </pc:picChg>
        <pc:picChg chg="add mod ord">
          <ac:chgData name="薦田　拓" userId="S::komoda1801@kashiwa.ed.jp::d8d953ff-aa64-491d-955d-9a253955fdef" providerId="AD" clId="Web-{E7955537-B2C6-47CC-9814-0563A5497002}" dt="2020-12-21T05:48:34.365" v="252" actId="1076"/>
          <ac:picMkLst>
            <pc:docMk/>
            <pc:sldMk cId="3709003057" sldId="260"/>
            <ac:picMk id="9" creationId="{A0C93C0F-9555-4596-AABF-0105DFF5BDED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45:55.548" v="124"/>
          <ac:picMkLst>
            <pc:docMk/>
            <pc:sldMk cId="3709003057" sldId="260"/>
            <ac:picMk id="14" creationId="{D60A9295-5911-4C94-B18D-7E4CCEB48D75}"/>
          </ac:picMkLst>
        </pc:picChg>
      </pc:sldChg>
    </pc:docChg>
  </pc:docChgLst>
  <pc:docChgLst>
    <pc:chgData name="堺　あずさ" userId="S::sakai2001@kashiwa.ed.jp::9e8ecc09-b0e3-4275-b80a-1c864828725e" providerId="AD" clId="Web-{E8BFE2F2-2A21-4E29-968B-F5BFFAD9645D}"/>
    <pc:docChg chg="addSld modSld">
      <pc:chgData name="堺　あずさ" userId="S::sakai2001@kashiwa.ed.jp::9e8ecc09-b0e3-4275-b80a-1c864828725e" providerId="AD" clId="Web-{E8BFE2F2-2A21-4E29-968B-F5BFFAD9645D}" dt="2020-12-21T04:42:05.706" v="685" actId="14100"/>
      <pc:docMkLst>
        <pc:docMk/>
      </pc:docMkLst>
      <pc:sldChg chg="new">
        <pc:chgData name="堺　あずさ" userId="S::sakai2001@kashiwa.ed.jp::9e8ecc09-b0e3-4275-b80a-1c864828725e" providerId="AD" clId="Web-{E8BFE2F2-2A21-4E29-968B-F5BFFAD9645D}" dt="2020-12-21T02:35:56.150" v="0"/>
        <pc:sldMkLst>
          <pc:docMk/>
          <pc:sldMk cId="2729519670" sldId="259"/>
        </pc:sldMkLst>
      </pc:sldChg>
      <pc:sldChg chg="new">
        <pc:chgData name="堺　あずさ" userId="S::sakai2001@kashiwa.ed.jp::9e8ecc09-b0e3-4275-b80a-1c864828725e" providerId="AD" clId="Web-{E8BFE2F2-2A21-4E29-968B-F5BFFAD9645D}" dt="2020-12-21T02:35:59.275" v="1"/>
        <pc:sldMkLst>
          <pc:docMk/>
          <pc:sldMk cId="3709003057" sldId="260"/>
        </pc:sldMkLst>
      </pc:sldChg>
      <pc:sldChg chg="new">
        <pc:chgData name="堺　あずさ" userId="S::sakai2001@kashiwa.ed.jp::9e8ecc09-b0e3-4275-b80a-1c864828725e" providerId="AD" clId="Web-{E8BFE2F2-2A21-4E29-968B-F5BFFAD9645D}" dt="2020-12-21T02:36:02.947" v="2"/>
        <pc:sldMkLst>
          <pc:docMk/>
          <pc:sldMk cId="529170424" sldId="261"/>
        </pc:sldMkLst>
      </pc:sldChg>
      <pc:sldChg chg="new">
        <pc:chgData name="堺　あずさ" userId="S::sakai2001@kashiwa.ed.jp::9e8ecc09-b0e3-4275-b80a-1c864828725e" providerId="AD" clId="Web-{E8BFE2F2-2A21-4E29-968B-F5BFFAD9645D}" dt="2020-12-21T02:36:03.760" v="3"/>
        <pc:sldMkLst>
          <pc:docMk/>
          <pc:sldMk cId="3848123009" sldId="262"/>
        </pc:sldMkLst>
      </pc:sldChg>
      <pc:sldChg chg="new">
        <pc:chgData name="堺　あずさ" userId="S::sakai2001@kashiwa.ed.jp::9e8ecc09-b0e3-4275-b80a-1c864828725e" providerId="AD" clId="Web-{E8BFE2F2-2A21-4E29-968B-F5BFFAD9645D}" dt="2020-12-21T02:36:04.525" v="4"/>
        <pc:sldMkLst>
          <pc:docMk/>
          <pc:sldMk cId="3931803379" sldId="263"/>
        </pc:sldMkLst>
      </pc:sldChg>
      <pc:sldChg chg="new">
        <pc:chgData name="堺　あずさ" userId="S::sakai2001@kashiwa.ed.jp::9e8ecc09-b0e3-4275-b80a-1c864828725e" providerId="AD" clId="Web-{E8BFE2F2-2A21-4E29-968B-F5BFFAD9645D}" dt="2020-12-21T02:36:05.197" v="5"/>
        <pc:sldMkLst>
          <pc:docMk/>
          <pc:sldMk cId="1619122374" sldId="264"/>
        </pc:sldMkLst>
      </pc:sldChg>
      <pc:sldChg chg="new">
        <pc:chgData name="堺　あずさ" userId="S::sakai2001@kashiwa.ed.jp::9e8ecc09-b0e3-4275-b80a-1c864828725e" providerId="AD" clId="Web-{E8BFE2F2-2A21-4E29-968B-F5BFFAD9645D}" dt="2020-12-21T02:36:06.166" v="6"/>
        <pc:sldMkLst>
          <pc:docMk/>
          <pc:sldMk cId="3457168193" sldId="265"/>
        </pc:sldMkLst>
      </pc:sldChg>
      <pc:sldChg chg="addSp delSp modSp new modNotes">
        <pc:chgData name="堺　あずさ" userId="S::sakai2001@kashiwa.ed.jp::9e8ecc09-b0e3-4275-b80a-1c864828725e" providerId="AD" clId="Web-{E8BFE2F2-2A21-4E29-968B-F5BFFAD9645D}" dt="2020-12-21T04:38:58.707" v="678"/>
        <pc:sldMkLst>
          <pc:docMk/>
          <pc:sldMk cId="3856722114" sldId="266"/>
        </pc:sldMkLst>
        <pc:spChg chg="mod">
          <ac:chgData name="堺　あずさ" userId="S::sakai2001@kashiwa.ed.jp::9e8ecc09-b0e3-4275-b80a-1c864828725e" providerId="AD" clId="Web-{E8BFE2F2-2A21-4E29-968B-F5BFFAD9645D}" dt="2020-12-21T04:21:58.759" v="311" actId="20577"/>
          <ac:spMkLst>
            <pc:docMk/>
            <pc:sldMk cId="3856722114" sldId="266"/>
            <ac:spMk id="2" creationId="{4BD294CC-38BF-4126-A84C-0434A58DBA7E}"/>
          </ac:spMkLst>
        </pc:spChg>
        <pc:spChg chg="del">
          <ac:chgData name="堺　あずさ" userId="S::sakai2001@kashiwa.ed.jp::9e8ecc09-b0e3-4275-b80a-1c864828725e" providerId="AD" clId="Web-{E8BFE2F2-2A21-4E29-968B-F5BFFAD9645D}" dt="2020-12-21T02:38:39.371" v="36"/>
          <ac:spMkLst>
            <pc:docMk/>
            <pc:sldMk cId="3856722114" sldId="266"/>
            <ac:spMk id="3" creationId="{A79D5208-D3CE-4C8E-85BA-B43C432AF3D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1:02.850" v="527" actId="1076"/>
          <ac:spMkLst>
            <pc:docMk/>
            <pc:sldMk cId="3856722114" sldId="266"/>
            <ac:spMk id="8" creationId="{2FF666C3-6137-48D6-AC83-07CC3D975C15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0:52.803" v="523" actId="1076"/>
          <ac:spMkLst>
            <pc:docMk/>
            <pc:sldMk cId="3856722114" sldId="266"/>
            <ac:spMk id="9" creationId="{B6A949D3-ED42-41C4-9BEB-6AE6E8B3136D}"/>
          </ac:spMkLst>
        </pc:spChg>
        <pc:spChg chg="add del">
          <ac:chgData name="堺　あずさ" userId="S::sakai2001@kashiwa.ed.jp::9e8ecc09-b0e3-4275-b80a-1c864828725e" providerId="AD" clId="Web-{E8BFE2F2-2A21-4E29-968B-F5BFFAD9645D}" dt="2020-12-21T04:22:24.368" v="315"/>
          <ac:spMkLst>
            <pc:docMk/>
            <pc:sldMk cId="3856722114" sldId="266"/>
            <ac:spMk id="17" creationId="{DEED9685-25F5-4ED0-AED5-85F12487A2F5}"/>
          </ac:spMkLst>
        </pc:spChg>
        <pc:picChg chg="add del mod">
          <ac:chgData name="堺　あずさ" userId="S::sakai2001@kashiwa.ed.jp::9e8ecc09-b0e3-4275-b80a-1c864828725e" providerId="AD" clId="Web-{E8BFE2F2-2A21-4E29-968B-F5BFFAD9645D}" dt="2020-12-21T03:55:12.423" v="49"/>
          <ac:picMkLst>
            <pc:docMk/>
            <pc:sldMk cId="3856722114" sldId="266"/>
            <ac:picMk id="3" creationId="{AF41D574-0A65-4936-8348-A75C1DE3D56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1:56.965" v="193"/>
          <ac:picMkLst>
            <pc:docMk/>
            <pc:sldMk cId="3856722114" sldId="266"/>
            <ac:picMk id="4" creationId="{87EE9E93-3DA8-4CBD-A642-57715A403FA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02:19.296" v="56"/>
          <ac:picMkLst>
            <pc:docMk/>
            <pc:sldMk cId="3856722114" sldId="266"/>
            <ac:picMk id="5" creationId="{CB631766-BF04-4190-8B94-12C904D7130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09:48.153" v="180" actId="1076"/>
          <ac:picMkLst>
            <pc:docMk/>
            <pc:sldMk cId="3856722114" sldId="266"/>
            <ac:picMk id="6" creationId="{FF0D15FF-7E61-4811-82A2-469D6118059F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04:58.983" v="72"/>
          <ac:picMkLst>
            <pc:docMk/>
            <pc:sldMk cId="3856722114" sldId="266"/>
            <ac:picMk id="7" creationId="{D18DF38E-FC03-4512-81E3-4353C440DCC9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13:25.918" v="211"/>
          <ac:picMkLst>
            <pc:docMk/>
            <pc:sldMk cId="3856722114" sldId="266"/>
            <ac:picMk id="10" creationId="{EB365D6C-5C8A-4143-9CB9-4C44D218AF6E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0:49.460" v="522" actId="14100"/>
          <ac:picMkLst>
            <pc:docMk/>
            <pc:sldMk cId="3856722114" sldId="266"/>
            <ac:picMk id="11" creationId="{656973E7-4293-478C-8B24-1567885EAC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25.480" v="210"/>
          <ac:picMkLst>
            <pc:docMk/>
            <pc:sldMk cId="3856722114" sldId="266"/>
            <ac:picMk id="12" creationId="{14D9C41E-6282-4A93-80B9-C68A617E1D8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30.527" v="215"/>
          <ac:picMkLst>
            <pc:docMk/>
            <pc:sldMk cId="3856722114" sldId="266"/>
            <ac:picMk id="13" creationId="{B6A37B2A-783F-4363-99EE-93AB92A0364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9:58.213" v="244"/>
          <ac:picMkLst>
            <pc:docMk/>
            <pc:sldMk cId="3856722114" sldId="266"/>
            <ac:picMk id="14" creationId="{A8A5EB35-A289-4B57-9797-EF4A2EC53BF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21:01.744" v="259" actId="14100"/>
          <ac:picMkLst>
            <pc:docMk/>
            <pc:sldMk cId="3856722114" sldId="266"/>
            <ac:picMk id="15" creationId="{E92FD80B-B5C1-458E-BBE1-668F2A475BEC}"/>
          </ac:picMkLst>
        </pc:picChg>
      </pc:sldChg>
      <pc:sldChg chg="addSp delSp modSp new">
        <pc:chgData name="堺　あずさ" userId="S::sakai2001@kashiwa.ed.jp::9e8ecc09-b0e3-4275-b80a-1c864828725e" providerId="AD" clId="Web-{E8BFE2F2-2A21-4E29-968B-F5BFFAD9645D}" dt="2020-12-21T04:32:34.022" v="545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E8BFE2F2-2A21-4E29-968B-F5BFFAD9645D}" dt="2020-12-21T04:22:31.509" v="324" actId="20577"/>
          <ac:spMkLst>
            <pc:docMk/>
            <pc:sldMk cId="3864470837" sldId="267"/>
            <ac:spMk id="2" creationId="{4C64A002-4822-43A4-BDE6-B129AF79D804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1:21.559" v="181"/>
          <ac:spMkLst>
            <pc:docMk/>
            <pc:sldMk cId="3864470837" sldId="267"/>
            <ac:spMk id="3" creationId="{4AACBCA9-77D3-4524-9965-40862470C06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27.634" v="344" actId="1076"/>
          <ac:spMkLst>
            <pc:docMk/>
            <pc:sldMk cId="3864470837" sldId="267"/>
            <ac:spMk id="8" creationId="{039201F2-F1D8-4A6D-8E9F-0AA421E5EDC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42.806" v="350" actId="1076"/>
          <ac:spMkLst>
            <pc:docMk/>
            <pc:sldMk cId="3864470837" sldId="267"/>
            <ac:spMk id="9" creationId="{3A93E005-AC89-4CA6-8F32-EF45201522F2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4:27.133" v="364" actId="1076"/>
          <ac:spMkLst>
            <pc:docMk/>
            <pc:sldMk cId="3864470837" sldId="267"/>
            <ac:spMk id="13" creationId="{20C32C5B-BF5E-4683-B4E4-B3254FF01D91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27.631" v="543" actId="1076"/>
          <ac:spMkLst>
            <pc:docMk/>
            <pc:sldMk cId="3864470837" sldId="267"/>
            <ac:spMk id="16" creationId="{94E65A43-E74D-457B-9F4F-387CDF95E04E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0.647" v="544" actId="1076"/>
          <ac:spMkLst>
            <pc:docMk/>
            <pc:sldMk cId="3864470837" sldId="267"/>
            <ac:spMk id="17" creationId="{CCF9D0A4-6851-4E7D-951B-5B8C21ADA67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4.022" v="545" actId="1076"/>
          <ac:spMkLst>
            <pc:docMk/>
            <pc:sldMk cId="3864470837" sldId="267"/>
            <ac:spMk id="18" creationId="{17DA4D2B-DE6F-48ED-981B-C4965F637F9E}"/>
          </ac:spMkLst>
        </pc:spChg>
        <pc:picChg chg="add mod ord">
          <ac:chgData name="堺　あずさ" userId="S::sakai2001@kashiwa.ed.jp::9e8ecc09-b0e3-4275-b80a-1c864828725e" providerId="AD" clId="Web-{E8BFE2F2-2A21-4E29-968B-F5BFFAD9645D}" dt="2020-12-21T04:23:00.212" v="334" actId="1076"/>
          <ac:picMkLst>
            <pc:docMk/>
            <pc:sldMk cId="3864470837" sldId="267"/>
            <ac:picMk id="4" creationId="{6EC56C39-1806-4BC3-8D5F-E0B9BE00D3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30.165" v="345" actId="1076"/>
          <ac:picMkLst>
            <pc:docMk/>
            <pc:sldMk cId="3864470837" sldId="267"/>
            <ac:picMk id="5" creationId="{ABC43015-B4F2-448C-B3E6-7EEC844AC43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9.930" v="355" actId="1076"/>
          <ac:picMkLst>
            <pc:docMk/>
            <pc:sldMk cId="3864470837" sldId="267"/>
            <ac:picMk id="6" creationId="{2879B9F7-4EF4-4660-B5AE-44784AADFCF7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1.196" v="352" actId="1076"/>
          <ac:picMkLst>
            <pc:docMk/>
            <pc:sldMk cId="3864470837" sldId="267"/>
            <ac:picMk id="11" creationId="{0EBDC081-AE9A-487C-B3A2-5DCA1BA981A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34.383" v="365" actId="1076"/>
          <ac:picMkLst>
            <pc:docMk/>
            <pc:sldMk cId="3864470837" sldId="267"/>
            <ac:picMk id="12" creationId="{5224BFB4-32C8-456C-BFFA-E443012C32AA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22.915" v="363" actId="1076"/>
          <ac:picMkLst>
            <pc:docMk/>
            <pc:sldMk cId="3864470837" sldId="267"/>
            <ac:picMk id="14" creationId="{D9F5190A-5A5B-47CA-A822-C122323072F7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2:05.706" v="685" actId="14100"/>
        <pc:sldMkLst>
          <pc:docMk/>
          <pc:sldMk cId="1650198691" sldId="268"/>
        </pc:sldMkLst>
        <pc:spChg chg="del">
          <ac:chgData name="堺　あずさ" userId="S::sakai2001@kashiwa.ed.jp::9e8ecc09-b0e3-4275-b80a-1c864828725e" providerId="AD" clId="Web-{E8BFE2F2-2A21-4E29-968B-F5BFFAD9645D}" dt="2020-12-21T04:36:25.083" v="670"/>
          <ac:spMkLst>
            <pc:docMk/>
            <pc:sldMk cId="1650198691" sldId="268"/>
            <ac:spMk id="2" creationId="{A13B4A1B-352D-41C1-BC58-90BEF5ACD25A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3:32.840" v="216"/>
          <ac:spMkLst>
            <pc:docMk/>
            <pc:sldMk cId="1650198691" sldId="268"/>
            <ac:spMk id="3" creationId="{5970E44F-7D8B-4242-B721-23D5975C1125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0:00.775" v="245"/>
          <ac:spMkLst>
            <pc:docMk/>
            <pc:sldMk cId="1650198691" sldId="268"/>
            <ac:spMk id="6" creationId="{E19D752C-BBF3-4F35-89E7-AC1D736F6960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8:11.570" v="481"/>
          <ac:spMkLst>
            <pc:docMk/>
            <pc:sldMk cId="1650198691" sldId="268"/>
            <ac:spMk id="9" creationId="{9F926487-10EF-4372-ADB8-7A09D032E9D1}"/>
          </ac:spMkLst>
        </pc:spChg>
        <pc:picChg chg="add del mod ord modCrop">
          <ac:chgData name="堺　あずさ" userId="S::sakai2001@kashiwa.ed.jp::9e8ecc09-b0e3-4275-b80a-1c864828725e" providerId="AD" clId="Web-{E8BFE2F2-2A21-4E29-968B-F5BFFAD9645D}" dt="2020-12-21T04:14:02.699" v="223"/>
          <ac:picMkLst>
            <pc:docMk/>
            <pc:sldMk cId="1650198691" sldId="268"/>
            <ac:picMk id="4" creationId="{F39DFCC3-157E-40F0-BEE4-F80B91B86A55}"/>
          </ac:picMkLst>
        </pc:picChg>
        <pc:picChg chg="add del mod ord modCrop">
          <ac:chgData name="堺　あずさ" userId="S::sakai2001@kashiwa.ed.jp::9e8ecc09-b0e3-4275-b80a-1c864828725e" providerId="AD" clId="Web-{E8BFE2F2-2A21-4E29-968B-F5BFFAD9645D}" dt="2020-12-21T04:20:48.978" v="254"/>
          <ac:picMkLst>
            <pc:docMk/>
            <pc:sldMk cId="1650198691" sldId="268"/>
            <ac:picMk id="7" creationId="{FA1A61CC-126A-4C05-9464-ADE0207B7C85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6:33.021" v="674" actId="1076"/>
          <ac:picMkLst>
            <pc:docMk/>
            <pc:sldMk cId="1650198691" sldId="268"/>
            <ac:picMk id="10" creationId="{0E0FFD40-17B4-4C9D-A850-08A37D3416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7:02.552" v="676" actId="1076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1.302" v="616"/>
          <ac:picMkLst>
            <pc:docMk/>
            <pc:sldMk cId="1650198691" sldId="268"/>
            <ac:picMk id="12" creationId="{59C5F196-675A-43A1-BB1D-45B9DDC027E4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568" v="615"/>
          <ac:picMkLst>
            <pc:docMk/>
            <pc:sldMk cId="1650198691" sldId="268"/>
            <ac:picMk id="13" creationId="{221BA808-C92F-493A-AE00-7B9B086D49E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256" v="614"/>
          <ac:picMkLst>
            <pc:docMk/>
            <pc:sldMk cId="1650198691" sldId="268"/>
            <ac:picMk id="14" creationId="{C99DF7F2-BF6E-41D9-96AA-9C08A80FE68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9.396" v="613"/>
          <ac:picMkLst>
            <pc:docMk/>
            <pc:sldMk cId="1650198691" sldId="268"/>
            <ac:picMk id="15" creationId="{48FB1898-E090-4632-B7D6-9103708AF4F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5.599" v="608"/>
          <ac:picMkLst>
            <pc:docMk/>
            <pc:sldMk cId="1650198691" sldId="268"/>
            <ac:picMk id="16" creationId="{25F00282-514A-4A19-885B-2C583C8D46F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8.646" v="612"/>
          <ac:picMkLst>
            <pc:docMk/>
            <pc:sldMk cId="1650198691" sldId="268"/>
            <ac:picMk id="17" creationId="{74D2120D-A79E-47DF-81F2-447BC634B7E2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943" v="611"/>
          <ac:picMkLst>
            <pc:docMk/>
            <pc:sldMk cId="1650198691" sldId="268"/>
            <ac:picMk id="18" creationId="{229011E7-15D5-4B24-920E-B815626EF0E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365" v="610"/>
          <ac:picMkLst>
            <pc:docMk/>
            <pc:sldMk cId="1650198691" sldId="268"/>
            <ac:picMk id="19" creationId="{121FF738-9D9B-462D-8A71-C1D0FFFA3C0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2.287" v="617"/>
          <ac:picMkLst>
            <pc:docMk/>
            <pc:sldMk cId="1650198691" sldId="268"/>
            <ac:picMk id="20" creationId="{B764E315-EB99-4EC7-ADC8-CD8FED02F830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6.349" v="621"/>
          <ac:picMkLst>
            <pc:docMk/>
            <pc:sldMk cId="1650198691" sldId="268"/>
            <ac:picMk id="21" creationId="{68E7DC94-E031-4E44-98D6-834E426CB2C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4.084" v="619"/>
          <ac:picMkLst>
            <pc:docMk/>
            <pc:sldMk cId="1650198691" sldId="268"/>
            <ac:picMk id="22" creationId="{0F098562-AF40-4866-A12E-1511BCE4AD3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2.146" v="628"/>
          <ac:picMkLst>
            <pc:docMk/>
            <pc:sldMk cId="1650198691" sldId="268"/>
            <ac:picMk id="23" creationId="{5CFB0081-AB6C-4DD5-92E5-9F0A577B717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1.287" v="627"/>
          <ac:picMkLst>
            <pc:docMk/>
            <pc:sldMk cId="1650198691" sldId="268"/>
            <ac:picMk id="24" creationId="{C3D7DC26-F7C8-43BB-812E-5077CDDFEAA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5.099" v="620"/>
          <ac:picMkLst>
            <pc:docMk/>
            <pc:sldMk cId="1650198691" sldId="268"/>
            <ac:picMk id="25" creationId="{5A2EACAD-194F-4CB9-943D-7CCE406756F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9.506" v="625"/>
          <ac:picMkLst>
            <pc:docMk/>
            <pc:sldMk cId="1650198691" sldId="268"/>
            <ac:picMk id="26" creationId="{A5E29F49-A11E-471F-A281-3F02986E987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3.162" v="618"/>
          <ac:picMkLst>
            <pc:docMk/>
            <pc:sldMk cId="1650198691" sldId="268"/>
            <ac:picMk id="27" creationId="{D18131A0-A6C2-47CF-8286-E001222B70D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474" v="622"/>
          <ac:picMkLst>
            <pc:docMk/>
            <pc:sldMk cId="1650198691" sldId="268"/>
            <ac:picMk id="28" creationId="{59B206CC-C689-4299-B84C-F182AFE0CFB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849" v="623"/>
          <ac:picMkLst>
            <pc:docMk/>
            <pc:sldMk cId="1650198691" sldId="268"/>
            <ac:picMk id="29" creationId="{62A63154-9785-4CAA-A53D-699FC2220F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6.209" v="609"/>
          <ac:picMkLst>
            <pc:docMk/>
            <pc:sldMk cId="1650198691" sldId="268"/>
            <ac:picMk id="30" creationId="{194095A8-DB9D-4BD8-A792-4FDB39FBF91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4.646" v="607"/>
          <ac:picMkLst>
            <pc:docMk/>
            <pc:sldMk cId="1650198691" sldId="268"/>
            <ac:picMk id="31" creationId="{E272B3D1-CEB4-4E1C-9548-E17CB25E9EF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3.959" v="606"/>
          <ac:picMkLst>
            <pc:docMk/>
            <pc:sldMk cId="1650198691" sldId="268"/>
            <ac:picMk id="32" creationId="{D73E89C6-A283-4EF0-9D13-C72DCB592CD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8.615" v="624"/>
          <ac:picMkLst>
            <pc:docMk/>
            <pc:sldMk cId="1650198691" sldId="268"/>
            <ac:picMk id="33" creationId="{E953E666-70D1-4C2A-872C-A5AC7AD07B8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6.444" v="521"/>
          <ac:picMkLst>
            <pc:docMk/>
            <pc:sldMk cId="1650198691" sldId="268"/>
            <ac:picMk id="34" creationId="{19F5BD3E-C459-4436-BDBA-BBA8BC6B030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0.866" v="518"/>
          <ac:picMkLst>
            <pc:docMk/>
            <pc:sldMk cId="1650198691" sldId="268"/>
            <ac:picMk id="35" creationId="{3079BBCB-5362-40E2-9530-EEDCE1D878E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19.866" v="517"/>
          <ac:picMkLst>
            <pc:docMk/>
            <pc:sldMk cId="1650198691" sldId="268"/>
            <ac:picMk id="36" creationId="{BB9657AF-580C-456F-B065-D4A8C5BD6C96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31.114" v="673" actId="1076"/>
          <ac:picMkLst>
            <pc:docMk/>
            <pc:sldMk cId="1650198691" sldId="268"/>
            <ac:picMk id="37" creationId="{9CA9A3EC-4DF6-4F92-9D10-778B1839ACC4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20.083" v="669" actId="1076"/>
          <ac:picMkLst>
            <pc:docMk/>
            <pc:sldMk cId="1650198691" sldId="268"/>
            <ac:picMk id="38" creationId="{95159A6B-1912-43BB-903D-6F74E74B8351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55.630" v="675" actId="1076"/>
          <ac:picMkLst>
            <pc:docMk/>
            <pc:sldMk cId="1650198691" sldId="268"/>
            <ac:picMk id="39" creationId="{2540CD35-C56F-4E7D-9DF7-DBF71A76EB62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13.208" v="665" actId="1076"/>
          <ac:picMkLst>
            <pc:docMk/>
            <pc:sldMk cId="1650198691" sldId="268"/>
            <ac:picMk id="40" creationId="{E5A2B85E-EA91-4DB4-BC83-9D895C3E0DD5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42:05.706" v="685" actId="14100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1:35.988" v="682"/>
        <pc:sldMkLst>
          <pc:docMk/>
          <pc:sldMk cId="242039142" sldId="269"/>
        </pc:sldMkLst>
        <pc:spChg chg="del">
          <ac:chgData name="堺　あずさ" userId="S::sakai2001@kashiwa.ed.jp::9e8ecc09-b0e3-4275-b80a-1c864828725e" providerId="AD" clId="Web-{E8BFE2F2-2A21-4E29-968B-F5BFFAD9645D}" dt="2020-12-21T04:34:52.474" v="659"/>
          <ac:spMkLst>
            <pc:docMk/>
            <pc:sldMk cId="242039142" sldId="269"/>
            <ac:spMk id="2" creationId="{7370AC7A-91C4-4C3E-894A-9654AA5D3601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34:52.474" v="658"/>
          <ac:spMkLst>
            <pc:docMk/>
            <pc:sldMk cId="242039142" sldId="269"/>
            <ac:spMk id="3" creationId="{EEC8F7B0-7201-4AEA-8CD0-5018669AAA07}"/>
          </ac:spMkLst>
        </pc:spChg>
        <pc:picChg chg="add del">
          <ac:chgData name="堺　あずさ" userId="S::sakai2001@kashiwa.ed.jp::9e8ecc09-b0e3-4275-b80a-1c864828725e" providerId="AD" clId="Web-{E8BFE2F2-2A21-4E29-968B-F5BFFAD9645D}" dt="2020-12-21T04:34:52.474" v="657"/>
          <ac:picMkLst>
            <pc:docMk/>
            <pc:sldMk cId="242039142" sldId="269"/>
            <ac:picMk id="5" creationId="{7F7649E0-7F24-4BC9-990E-7362E63C96AA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6"/>
          <ac:picMkLst>
            <pc:docMk/>
            <pc:sldMk cId="242039142" sldId="269"/>
            <ac:picMk id="7" creationId="{5AA7E0DB-DD83-48FB-92C1-8E1EEF08D84F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5"/>
          <ac:picMkLst>
            <pc:docMk/>
            <pc:sldMk cId="242039142" sldId="269"/>
            <ac:picMk id="9" creationId="{B9AFA8FF-FCF9-42D7-B63E-ED5B9ECD88A5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4"/>
          <ac:picMkLst>
            <pc:docMk/>
            <pc:sldMk cId="242039142" sldId="269"/>
            <ac:picMk id="11" creationId="{FED6BA6D-A2F8-4602-8319-A3B6970F1D14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3"/>
          <ac:picMkLst>
            <pc:docMk/>
            <pc:sldMk cId="242039142" sldId="269"/>
            <ac:picMk id="13" creationId="{A427738E-EB83-465A-8C41-7E8DCDAEC21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2"/>
          <ac:picMkLst>
            <pc:docMk/>
            <pc:sldMk cId="242039142" sldId="269"/>
            <ac:picMk id="15" creationId="{CE79EFFC-8B31-48E5-8148-5CF984F30A97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1"/>
          <ac:picMkLst>
            <pc:docMk/>
            <pc:sldMk cId="242039142" sldId="269"/>
            <ac:picMk id="17" creationId="{D64C97B1-8C18-4A0C-A755-163A573102D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0"/>
          <ac:picMkLst>
            <pc:docMk/>
            <pc:sldMk cId="242039142" sldId="269"/>
            <ac:picMk id="19" creationId="{F4A72ECB-C5ED-4989-9305-5DAB081DC39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49"/>
          <ac:picMkLst>
            <pc:docMk/>
            <pc:sldMk cId="242039142" sldId="269"/>
            <ac:picMk id="21" creationId="{F33BA65E-7683-4123-A988-ED18ACBFF96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8"/>
          <ac:picMkLst>
            <pc:docMk/>
            <pc:sldMk cId="242039142" sldId="269"/>
            <ac:picMk id="23" creationId="{31D401D1-16E7-40F4-98AE-9ADA85A7E0B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7"/>
          <ac:picMkLst>
            <pc:docMk/>
            <pc:sldMk cId="242039142" sldId="269"/>
            <ac:picMk id="25" creationId="{887A01D7-2436-41C9-8C0F-D0C4F2C0C0E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6"/>
          <ac:picMkLst>
            <pc:docMk/>
            <pc:sldMk cId="242039142" sldId="269"/>
            <ac:picMk id="27" creationId="{20744204-9DC7-4BAF-839A-679D10C3E5BC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5"/>
          <ac:picMkLst>
            <pc:docMk/>
            <pc:sldMk cId="242039142" sldId="269"/>
            <ac:picMk id="29" creationId="{6144FDA0-F7BF-4988-891B-1A24E10A8BD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44"/>
          <ac:picMkLst>
            <pc:docMk/>
            <pc:sldMk cId="242039142" sldId="269"/>
            <ac:picMk id="31" creationId="{E81C61F8-0085-457C-AC38-0584CC9CFB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3"/>
          <ac:picMkLst>
            <pc:docMk/>
            <pc:sldMk cId="242039142" sldId="269"/>
            <ac:picMk id="33" creationId="{FFB3F0EE-8772-4ED6-AD59-2A3A4C38EA8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2"/>
          <ac:picMkLst>
            <pc:docMk/>
            <pc:sldMk cId="242039142" sldId="269"/>
            <ac:picMk id="35" creationId="{538AE293-DB18-4521-98E1-6C507E6079D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1"/>
          <ac:picMkLst>
            <pc:docMk/>
            <pc:sldMk cId="242039142" sldId="269"/>
            <ac:picMk id="37" creationId="{EBDDB9C4-8F3E-4D2C-A440-F8360C86EA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0"/>
          <ac:picMkLst>
            <pc:docMk/>
            <pc:sldMk cId="242039142" sldId="269"/>
            <ac:picMk id="39" creationId="{A16B7B58-47E6-4828-9A47-873BF36E8D5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9"/>
          <ac:picMkLst>
            <pc:docMk/>
            <pc:sldMk cId="242039142" sldId="269"/>
            <ac:picMk id="41" creationId="{4191C28C-6642-4797-A115-2045BAADFCC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8"/>
          <ac:picMkLst>
            <pc:docMk/>
            <pc:sldMk cId="242039142" sldId="269"/>
            <ac:picMk id="43" creationId="{94927659-5E9E-4118-B1F7-CF8CE6B2C12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37"/>
          <ac:picMkLst>
            <pc:docMk/>
            <pc:sldMk cId="242039142" sldId="269"/>
            <ac:picMk id="45" creationId="{B576646F-02B0-482C-8542-EFAE65AF88F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6"/>
          <ac:picMkLst>
            <pc:docMk/>
            <pc:sldMk cId="242039142" sldId="269"/>
            <ac:picMk id="47" creationId="{3C7BF6C2-2D6D-4582-AFF5-4B62BE364CB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5"/>
          <ac:picMkLst>
            <pc:docMk/>
            <pc:sldMk cId="242039142" sldId="269"/>
            <ac:picMk id="49" creationId="{8F757FE6-C444-4241-8016-1A908378C6B3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43" v="634"/>
          <ac:picMkLst>
            <pc:docMk/>
            <pc:sldMk cId="242039142" sldId="269"/>
            <ac:picMk id="51" creationId="{85305EFE-BB61-4919-9E57-ABCA54FD76DD}"/>
          </ac:picMkLst>
        </pc:picChg>
      </pc:sldChg>
    </pc:docChg>
  </pc:docChgLst>
  <pc:docChgLst>
    <pc:chgData name="薦田　拓" userId="S::komoda1801@kashiwa.ed.jp::d8d953ff-aa64-491d-955d-9a253955fdef" providerId="AD" clId="Web-{883057FF-B022-42E2-A5FA-3D2421B7B8C4}"/>
    <pc:docChg chg="modSld">
      <pc:chgData name="薦田　拓" userId="S::komoda1801@kashiwa.ed.jp::d8d953ff-aa64-491d-955d-9a253955fdef" providerId="AD" clId="Web-{883057FF-B022-42E2-A5FA-3D2421B7B8C4}" dt="2020-12-21T02:41:13.871" v="56" actId="20577"/>
      <pc:docMkLst>
        <pc:docMk/>
      </pc:docMkLst>
      <pc:sldChg chg="modSp">
        <pc:chgData name="薦田　拓" userId="S::komoda1801@kashiwa.ed.jp::d8d953ff-aa64-491d-955d-9a253955fdef" providerId="AD" clId="Web-{883057FF-B022-42E2-A5FA-3D2421B7B8C4}" dt="2020-12-21T02:40:32.401" v="19" actId="20577"/>
        <pc:sldMkLst>
          <pc:docMk/>
          <pc:sldMk cId="2128380218" sldId="256"/>
        </pc:sldMkLst>
        <pc:spChg chg="mod">
          <ac:chgData name="薦田　拓" userId="S::komoda1801@kashiwa.ed.jp::d8d953ff-aa64-491d-955d-9a253955fdef" providerId="AD" clId="Web-{883057FF-B022-42E2-A5FA-3D2421B7B8C4}" dt="2020-12-21T02:40:32.401" v="19" actId="20577"/>
          <ac:spMkLst>
            <pc:docMk/>
            <pc:sldMk cId="2128380218" sldId="256"/>
            <ac:spMk id="2" creationId="{00000000-0000-0000-0000-000000000000}"/>
          </ac:spMkLst>
        </pc:spChg>
      </pc:sldChg>
      <pc:sldChg chg="modSp">
        <pc:chgData name="薦田　拓" userId="S::komoda1801@kashiwa.ed.jp::d8d953ff-aa64-491d-955d-9a253955fdef" providerId="AD" clId="Web-{883057FF-B022-42E2-A5FA-3D2421B7B8C4}" dt="2020-12-21T02:41:10.699" v="54" actId="20577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883057FF-B022-42E2-A5FA-3D2421B7B8C4}" dt="2020-12-21T02:41:10.699" v="54" actId="20577"/>
          <ac:spMkLst>
            <pc:docMk/>
            <pc:sldMk cId="656641371" sldId="257"/>
            <ac:spMk id="2" creationId="{2169A086-98F1-4A06-AA78-EEE270D775E7}"/>
          </ac:spMkLst>
        </pc:spChg>
      </pc:sldChg>
    </pc:docChg>
  </pc:docChgLst>
  <pc:docChgLst>
    <pc:chgData name="及川　京子" userId="S::oikawa1901@kashiwa.ed.jp::a4fccb7c-9f15-4912-a325-b498f29a2aa5" providerId="AD" clId="Web-{E7DA5CA8-7AD1-4162-BA41-0868A2C53878}"/>
    <pc:docChg chg="modSld">
      <pc:chgData name="及川　京子" userId="S::oikawa1901@kashiwa.ed.jp::a4fccb7c-9f15-4912-a325-b498f29a2aa5" providerId="AD" clId="Web-{E7DA5CA8-7AD1-4162-BA41-0868A2C53878}" dt="2020-12-21T05:55:40.239" v="60" actId="1076"/>
      <pc:docMkLst>
        <pc:docMk/>
      </pc:docMkLst>
      <pc:sldChg chg="addSp delSp modSp mod modClrScheme chgLayout">
        <pc:chgData name="及川　京子" userId="S::oikawa1901@kashiwa.ed.jp::a4fccb7c-9f15-4912-a325-b498f29a2aa5" providerId="AD" clId="Web-{E7DA5CA8-7AD1-4162-BA41-0868A2C53878}" dt="2020-12-21T05:55:40.239" v="60" actId="1076"/>
        <pc:sldMkLst>
          <pc:docMk/>
          <pc:sldMk cId="1945159996" sldId="277"/>
        </pc:sldMkLst>
        <pc:spChg chg="mod ord">
          <ac:chgData name="及川　京子" userId="S::oikawa1901@kashiwa.ed.jp::a4fccb7c-9f15-4912-a325-b498f29a2aa5" providerId="AD" clId="Web-{E7DA5CA8-7AD1-4162-BA41-0868A2C53878}" dt="2020-12-21T05:52:32.312" v="43" actId="1076"/>
          <ac:spMkLst>
            <pc:docMk/>
            <pc:sldMk cId="1945159996" sldId="277"/>
            <ac:spMk id="2" creationId="{C622DF8B-9393-447F-94E8-D7EE304DA2E7}"/>
          </ac:spMkLst>
        </pc:spChg>
        <pc:spChg chg="del">
          <ac:chgData name="及川　京子" userId="S::oikawa1901@kashiwa.ed.jp::a4fccb7c-9f15-4912-a325-b498f29a2aa5" providerId="AD" clId="Web-{E7DA5CA8-7AD1-4162-BA41-0868A2C53878}" dt="2020-12-21T05:39:38.981" v="0"/>
          <ac:spMkLst>
            <pc:docMk/>
            <pc:sldMk cId="1945159996" sldId="277"/>
            <ac:spMk id="3" creationId="{FE1F02B9-BF6C-4CD6-83F7-4279EA65D7FB}"/>
          </ac:spMkLst>
        </pc:spChg>
        <pc:spChg chg="add">
          <ac:chgData name="及川　京子" userId="S::oikawa1901@kashiwa.ed.jp::a4fccb7c-9f15-4912-a325-b498f29a2aa5" providerId="AD" clId="Web-{E7DA5CA8-7AD1-4162-BA41-0868A2C53878}" dt="2020-12-21T05:53:47.658" v="50"/>
          <ac:spMkLst>
            <pc:docMk/>
            <pc:sldMk cId="1945159996" sldId="277"/>
            <ac:spMk id="7" creationId="{FA66A972-D5F6-4A62-B3C4-C74709FE37A6}"/>
          </ac:spMkLst>
        </pc:spChg>
        <pc:spChg chg="add mod">
          <ac:chgData name="及川　京子" userId="S::oikawa1901@kashiwa.ed.jp::a4fccb7c-9f15-4912-a325-b498f29a2aa5" providerId="AD" clId="Web-{E7DA5CA8-7AD1-4162-BA41-0868A2C53878}" dt="2020-12-21T05:54:13.862" v="55"/>
          <ac:spMkLst>
            <pc:docMk/>
            <pc:sldMk cId="1945159996" sldId="277"/>
            <ac:spMk id="9" creationId="{83864732-5926-48B5-9E09-6F923F5BDFBB}"/>
          </ac:spMkLst>
        </pc:spChg>
        <pc:picChg chg="add mod">
          <ac:chgData name="及川　京子" userId="S::oikawa1901@kashiwa.ed.jp::a4fccb7c-9f15-4912-a325-b498f29a2aa5" providerId="AD" clId="Web-{E7DA5CA8-7AD1-4162-BA41-0868A2C53878}" dt="2020-12-21T05:53:17.563" v="48" actId="1076"/>
          <ac:picMkLst>
            <pc:docMk/>
            <pc:sldMk cId="1945159996" sldId="277"/>
            <ac:picMk id="4" creationId="{B16C5EE9-1C50-456C-87C3-2E734D52348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40.239" v="60" actId="1076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31.192" v="59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及川　京子" userId="S::oikawa1901@kashiwa.ed.jp::a4fccb7c-9f15-4912-a325-b498f29a2aa5" providerId="AD" clId="Web-{87D9D6B3-D094-420E-A8A8-EC7DD3A541AC}"/>
    <pc:docChg chg="addSld delSld modSld sldOrd">
      <pc:chgData name="及川　京子" userId="S::oikawa1901@kashiwa.ed.jp::a4fccb7c-9f15-4912-a325-b498f29a2aa5" providerId="AD" clId="Web-{87D9D6B3-D094-420E-A8A8-EC7DD3A541AC}" dt="2020-12-21T07:15:43.192" v="1091" actId="1076"/>
      <pc:docMkLst>
        <pc:docMk/>
      </pc:docMkLst>
      <pc:sldChg chg="del">
        <pc:chgData name="及川　京子" userId="S::oikawa1901@kashiwa.ed.jp::a4fccb7c-9f15-4912-a325-b498f29a2aa5" providerId="AD" clId="Web-{87D9D6B3-D094-420E-A8A8-EC7DD3A541AC}" dt="2020-12-21T07:00:06.122" v="595"/>
        <pc:sldMkLst>
          <pc:docMk/>
          <pc:sldMk cId="3764877292" sldId="271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5:43.192" v="1091" actId="1076"/>
        <pc:sldMkLst>
          <pc:docMk/>
          <pc:sldMk cId="4112801103" sldId="274"/>
        </pc:sldMkLst>
        <pc:spChg chg="mod">
          <ac:chgData name="及川　京子" userId="S::oikawa1901@kashiwa.ed.jp::a4fccb7c-9f15-4912-a325-b498f29a2aa5" providerId="AD" clId="Web-{87D9D6B3-D094-420E-A8A8-EC7DD3A541AC}" dt="2020-12-21T07:13:11.768" v="1034" actId="20577"/>
          <ac:spMkLst>
            <pc:docMk/>
            <pc:sldMk cId="4112801103" sldId="274"/>
            <ac:spMk id="2" creationId="{C46E0301-E771-4DCC-82E7-0A862AB2F9B9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7:14:51.894" v="1078"/>
          <ac:spMkLst>
            <pc:docMk/>
            <pc:sldMk cId="4112801103" sldId="274"/>
            <ac:spMk id="3" creationId="{77F46CCF-F6BD-40B5-A6D1-47BC05F26C38}"/>
          </ac:spMkLst>
        </pc:spChg>
        <pc:picChg chg="add">
          <ac:chgData name="及川　京子" userId="S::oikawa1901@kashiwa.ed.jp::a4fccb7c-9f15-4912-a325-b498f29a2aa5" providerId="AD" clId="Web-{87D9D6B3-D094-420E-A8A8-EC7DD3A541AC}" dt="2020-12-21T07:14:56.894" v="1079"/>
          <ac:picMkLst>
            <pc:docMk/>
            <pc:sldMk cId="4112801103" sldId="274"/>
            <ac:picMk id="5" creationId="{6DB123FA-0924-4BB5-861F-65F33D489F8B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39.707" v="1088" actId="1076"/>
          <ac:picMkLst>
            <pc:docMk/>
            <pc:sldMk cId="4112801103" sldId="274"/>
            <ac:picMk id="6" creationId="{9CCE188E-D746-447A-B618-6711739A7B78}"/>
          </ac:picMkLst>
        </pc:picChg>
        <pc:picChg chg="add">
          <ac:chgData name="及川　京子" userId="S::oikawa1901@kashiwa.ed.jp::a4fccb7c-9f15-4912-a325-b498f29a2aa5" providerId="AD" clId="Web-{87D9D6B3-D094-420E-A8A8-EC7DD3A541AC}" dt="2020-12-21T07:15:13.582" v="1082"/>
          <ac:picMkLst>
            <pc:docMk/>
            <pc:sldMk cId="4112801103" sldId="274"/>
            <ac:picMk id="8" creationId="{EF4365F3-DF11-47A6-B5F0-322E887F8AE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29.113" v="1085" actId="1076"/>
          <ac:picMkLst>
            <pc:docMk/>
            <pc:sldMk cId="4112801103" sldId="274"/>
            <ac:picMk id="10" creationId="{9BBD43DE-E20A-4E9F-9EB7-AC8A72F24A6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0.676" v="1089" actId="1076"/>
          <ac:picMkLst>
            <pc:docMk/>
            <pc:sldMk cId="4112801103" sldId="274"/>
            <ac:picMk id="12" creationId="{78744384-0619-444C-B36B-6CBFBEDDBD4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3.192" v="1091" actId="1076"/>
          <ac:picMkLst>
            <pc:docMk/>
            <pc:sldMk cId="4112801103" sldId="274"/>
            <ac:picMk id="13" creationId="{A3129A29-8ADB-4008-BC40-01B66FD578D3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23:32.585" v="201"/>
        <pc:sldMkLst>
          <pc:docMk/>
          <pc:sldMk cId="2370366919" sldId="275"/>
        </pc:sldMkLst>
      </pc:sldChg>
      <pc:sldChg chg="addSp delSp modSp">
        <pc:chgData name="及川　京子" userId="S::oikawa1901@kashiwa.ed.jp::a4fccb7c-9f15-4912-a325-b498f29a2aa5" providerId="AD" clId="Web-{87D9D6B3-D094-420E-A8A8-EC7DD3A541AC}" dt="2020-12-21T07:12:40.862" v="1014" actId="1076"/>
        <pc:sldMkLst>
          <pc:docMk/>
          <pc:sldMk cId="2261259233" sldId="276"/>
        </pc:sldMkLst>
        <pc:spChg chg="mod">
          <ac:chgData name="及川　京子" userId="S::oikawa1901@kashiwa.ed.jp::a4fccb7c-9f15-4912-a325-b498f29a2aa5" providerId="AD" clId="Web-{87D9D6B3-D094-420E-A8A8-EC7DD3A541AC}" dt="2020-12-21T07:01:15.278" v="640" actId="20577"/>
          <ac:spMkLst>
            <pc:docMk/>
            <pc:sldMk cId="2261259233" sldId="276"/>
            <ac:spMk id="2" creationId="{782F60CE-C1FA-4EFA-BA7D-AAC2B4382C08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4:55.505" v="3"/>
          <ac:spMkLst>
            <pc:docMk/>
            <pc:sldMk cId="2261259233" sldId="276"/>
            <ac:spMk id="3" creationId="{179B3E97-D0F4-4EBC-83EB-6A34E0893E23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18:04.064" v="71"/>
          <ac:spMkLst>
            <pc:docMk/>
            <pc:sldMk cId="2261259233" sldId="276"/>
            <ac:spMk id="19" creationId="{7032A1B8-BCD4-41E4-8375-DFDC77A3FFF8}"/>
          </ac:spMkLst>
        </pc:spChg>
        <pc:picChg chg="add mod ord">
          <ac:chgData name="及川　京子" userId="S::oikawa1901@kashiwa.ed.jp::a4fccb7c-9f15-4912-a325-b498f29a2aa5" providerId="AD" clId="Web-{87D9D6B3-D094-420E-A8A8-EC7DD3A541AC}" dt="2020-12-21T07:10:57.439" v="1004" actId="1076"/>
          <ac:picMkLst>
            <pc:docMk/>
            <pc:sldMk cId="2261259233" sldId="276"/>
            <ac:picMk id="3" creationId="{76081396-C37E-4806-82A1-18321DBEB6F9}"/>
          </ac:picMkLst>
        </pc:picChg>
        <pc:picChg chg="add del mod ord">
          <ac:chgData name="及川　京子" userId="S::oikawa1901@kashiwa.ed.jp::a4fccb7c-9f15-4912-a325-b498f29a2aa5" providerId="AD" clId="Web-{87D9D6B3-D094-420E-A8A8-EC7DD3A541AC}" dt="2020-12-21T06:17:01.341" v="63"/>
          <ac:picMkLst>
            <pc:docMk/>
            <pc:sldMk cId="2261259233" sldId="276"/>
            <ac:picMk id="4" creationId="{ED6B29C2-FD94-43A2-A252-7097A7C5C52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20.313" v="792"/>
          <ac:picMkLst>
            <pc:docMk/>
            <pc:sldMk cId="2261259233" sldId="276"/>
            <ac:picMk id="5" creationId="{813D14F5-E641-4EA4-84FD-5CC69D226D5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53.043" v="58"/>
          <ac:picMkLst>
            <pc:docMk/>
            <pc:sldMk cId="2261259233" sldId="276"/>
            <ac:picMk id="6" creationId="{3E6A55A4-9C2C-4366-88A1-92DF6E9BEC5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08.235" v="791"/>
          <ac:picMkLst>
            <pc:docMk/>
            <pc:sldMk cId="2261259233" sldId="276"/>
            <ac:picMk id="7" creationId="{71EB0EC7-F37D-4E1B-B84E-F70FA05A3A3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2:40.862" v="1014" actId="1076"/>
          <ac:picMkLst>
            <pc:docMk/>
            <pc:sldMk cId="2261259233" sldId="276"/>
            <ac:picMk id="8" creationId="{0F7958E9-2D1B-40F2-842D-C5F23BD367C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9.236" v="1005" actId="1076"/>
          <ac:picMkLst>
            <pc:docMk/>
            <pc:sldMk cId="2261259233" sldId="276"/>
            <ac:picMk id="9" creationId="{E3CEC598-5B25-496A-8850-92FD9D3BD760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7.424" v="1003" actId="1076"/>
          <ac:picMkLst>
            <pc:docMk/>
            <pc:sldMk cId="2261259233" sldId="276"/>
            <ac:picMk id="10" creationId="{4D29D611-18B6-4257-B6B2-BED1ABC851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6"/>
          <ac:picMkLst>
            <pc:docMk/>
            <pc:sldMk cId="2261259233" sldId="276"/>
            <ac:picMk id="11" creationId="{1F22CE30-7673-45A9-8415-9D3026CD659C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5"/>
          <ac:picMkLst>
            <pc:docMk/>
            <pc:sldMk cId="2261259233" sldId="276"/>
            <ac:picMk id="12" creationId="{2279208B-F6BA-49A7-832A-DBA42F25D186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7:11:04.080" v="1008"/>
          <ac:picMkLst>
            <pc:docMk/>
            <pc:sldMk cId="2261259233" sldId="276"/>
            <ac:picMk id="12" creationId="{E8EAE972-F9DA-4C25-AF8E-DDD6A9B4DFC8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11:14.893" v="1013" actId="1076"/>
          <ac:picMkLst>
            <pc:docMk/>
            <pc:sldMk cId="2261259233" sldId="276"/>
            <ac:picMk id="13" creationId="{1C75F194-5D7B-48AA-B2BF-975AFEED7778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09.041" v="37"/>
          <ac:picMkLst>
            <pc:docMk/>
            <pc:sldMk cId="2261259233" sldId="276"/>
            <ac:picMk id="13" creationId="{CBD407C3-C6A9-402B-9F82-F1BE235D397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59.946" v="32"/>
          <ac:picMkLst>
            <pc:docMk/>
            <pc:sldMk cId="2261259233" sldId="276"/>
            <ac:picMk id="14" creationId="{D84E6066-C62A-4562-B35F-BCC57A2161D1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47.195" v="27"/>
          <ac:picMkLst>
            <pc:docMk/>
            <pc:sldMk cId="2261259233" sldId="276"/>
            <ac:picMk id="15" creationId="{FD9738D3-37EF-4996-A6CE-C42C903C29A9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23.959" v="24"/>
          <ac:picMkLst>
            <pc:docMk/>
            <pc:sldMk cId="2261259233" sldId="276"/>
            <ac:picMk id="16" creationId="{F73EE457-9E89-435D-8E59-936708A458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06.724" v="19"/>
          <ac:picMkLst>
            <pc:docMk/>
            <pc:sldMk cId="2261259233" sldId="276"/>
            <ac:picMk id="17" creationId="{C13CCE0E-205D-4821-96E1-A71929BD04B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29:00.170" v="432"/>
          <ac:picMkLst>
            <pc:docMk/>
            <pc:sldMk cId="2261259233" sldId="276"/>
            <ac:picMk id="21" creationId="{89CC259F-10B8-416F-838E-C0861DA31CF0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01:02.122" v="617" actId="20577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87D9D6B3-D094-420E-A8A8-EC7DD3A541AC}" dt="2020-12-21T07:01:02.122" v="617" actId="20577"/>
          <ac:spMkLst>
            <pc:docMk/>
            <pc:sldMk cId="1945159996" sldId="277"/>
            <ac:spMk id="2" creationId="{C622DF8B-9393-447F-94E8-D7EE304DA2E7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6.507" v="132" actId="1076"/>
          <ac:spMkLst>
            <pc:docMk/>
            <pc:sldMk cId="1945159996" sldId="277"/>
            <ac:spMk id="7" creationId="{FA66A972-D5F6-4A62-B3C4-C74709FE37A6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1.038" v="129" actId="20577"/>
          <ac:spMkLst>
            <pc:docMk/>
            <pc:sldMk cId="1945159996" sldId="277"/>
            <ac:spMk id="9" creationId="{83864732-5926-48B5-9E09-6F923F5BDFBB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43.156" v="151"/>
          <ac:spMkLst>
            <pc:docMk/>
            <pc:sldMk cId="1945159996" sldId="277"/>
            <ac:spMk id="13" creationId="{7D7713B0-4857-418C-8D37-C19461192CA2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56.970" v="156"/>
          <ac:spMkLst>
            <pc:docMk/>
            <pc:sldMk cId="1945159996" sldId="277"/>
            <ac:spMk id="14" creationId="{9273F7A8-0CDF-4367-8D27-2592CE03B8D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3:00.755" v="191" actId="20577"/>
          <ac:spMkLst>
            <pc:docMk/>
            <pc:sldMk cId="1945159996" sldId="277"/>
            <ac:spMk id="17" creationId="{6D45D522-F15C-4880-8DD5-81C9EC1B4856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4:45.965" v="223"/>
          <ac:spMkLst>
            <pc:docMk/>
            <pc:sldMk cId="1945159996" sldId="277"/>
            <ac:spMk id="21" creationId="{01C8EE7B-4237-492C-A27F-C97ED5B1396C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29.812" v="233" actId="1076"/>
          <ac:spMkLst>
            <pc:docMk/>
            <pc:sldMk cId="1945159996" sldId="277"/>
            <ac:spMk id="22" creationId="{080A6D9A-EADA-49A1-ADED-BB4A68A5A47F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35.015" v="236" actId="14100"/>
          <ac:spMkLst>
            <pc:docMk/>
            <pc:sldMk cId="1945159996" sldId="277"/>
            <ac:spMk id="23" creationId="{233FEC6B-1C8C-4CAF-B765-FC57BD184850}"/>
          </ac:spMkLst>
        </pc:spChg>
        <pc:picChg chg="mod">
          <ac:chgData name="及川　京子" userId="S::oikawa1901@kashiwa.ed.jp::a4fccb7c-9f15-4912-a325-b498f29a2aa5" providerId="AD" clId="Web-{87D9D6B3-D094-420E-A8A8-EC7DD3A541AC}" dt="2020-12-21T06:27:22.116" v="365" actId="1076"/>
          <ac:picMkLst>
            <pc:docMk/>
            <pc:sldMk cId="1945159996" sldId="277"/>
            <ac:picMk id="3" creationId="{7B6665E9-9288-4914-A775-3BDEB3AD8FF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04:19.729" v="2"/>
          <ac:picMkLst>
            <pc:docMk/>
            <pc:sldMk cId="1945159996" sldId="277"/>
            <ac:picMk id="3" creationId="{D48BCB44-57C4-418D-A2C9-DDC4E48B6C0B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22:08.486" v="160" actId="1076"/>
          <ac:picMkLst>
            <pc:docMk/>
            <pc:sldMk cId="1945159996" sldId="277"/>
            <ac:picMk id="4" creationId="{B16C5EE9-1C50-456C-87C3-2E734D523487}"/>
          </ac:picMkLst>
        </pc:picChg>
        <pc:picChg chg="del mod">
          <ac:chgData name="及川　京子" userId="S::oikawa1901@kashiwa.ed.jp::a4fccb7c-9f15-4912-a325-b498f29a2aa5" providerId="AD" clId="Web-{87D9D6B3-D094-420E-A8A8-EC7DD3A541AC}" dt="2020-12-21T06:27:15.897" v="363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56.274" v="220" actId="1076"/>
          <ac:picMkLst>
            <pc:docMk/>
            <pc:sldMk cId="1945159996" sldId="277"/>
            <ac:picMk id="6" creationId="{7C324CBA-232B-46EE-85B2-73154718F0E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18:48.254" v="78" actId="1076"/>
          <ac:picMkLst>
            <pc:docMk/>
            <pc:sldMk cId="1945159996" sldId="277"/>
            <ac:picMk id="10" creationId="{DFCAB3E7-21B5-4870-B518-CE6A905A48FF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19:39.117" v="133" actId="1076"/>
          <ac:picMkLst>
            <pc:docMk/>
            <pc:sldMk cId="1945159996" sldId="277"/>
            <ac:picMk id="11" creationId="{26A9A496-9EE5-4553-B563-D807A71CCBB4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3:20.881" v="199" actId="1076"/>
          <ac:picMkLst>
            <pc:docMk/>
            <pc:sldMk cId="1945159996" sldId="277"/>
            <ac:picMk id="15" creationId="{12BDA6D7-165D-4905-8EB6-2FAC05DB2FB0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6:22:23.424" v="163"/>
          <ac:picMkLst>
            <pc:docMk/>
            <pc:sldMk cId="1945159996" sldId="277"/>
            <ac:picMk id="16" creationId="{89B8DC76-7E38-474A-8F33-EDFCB4FF74A9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2:49.707" v="169"/>
          <ac:picMkLst>
            <pc:docMk/>
            <pc:sldMk cId="1945159996" sldId="277"/>
            <ac:picMk id="18" creationId="{855B3438-C162-444B-AE3D-C380B080C8C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12.459" v="196" actId="1076"/>
          <ac:picMkLst>
            <pc:docMk/>
            <pc:sldMk cId="1945159996" sldId="277"/>
            <ac:picMk id="20" creationId="{70FAD03F-EFF4-4A8F-BFB8-9638295AD6D7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13:26.315" v="1075" actId="20577"/>
        <pc:sldMkLst>
          <pc:docMk/>
          <pc:sldMk cId="4094035536" sldId="278"/>
        </pc:sldMkLst>
        <pc:spChg chg="mod">
          <ac:chgData name="及川　京子" userId="S::oikawa1901@kashiwa.ed.jp::a4fccb7c-9f15-4912-a325-b498f29a2aa5" providerId="AD" clId="Web-{87D9D6B3-D094-420E-A8A8-EC7DD3A541AC}" dt="2020-12-21T07:13:26.315" v="1075" actId="20577"/>
          <ac:spMkLst>
            <pc:docMk/>
            <pc:sldMk cId="4094035536" sldId="278"/>
            <ac:spMk id="2" creationId="{DDE3AE0A-40A0-4A88-9697-4CEE8F71592F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5:25.710" v="25"/>
          <ac:spMkLst>
            <pc:docMk/>
            <pc:sldMk cId="4094035536" sldId="278"/>
            <ac:spMk id="3" creationId="{CEA9073C-8634-403B-AC8D-04AC5C8D2E0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4:20.342" v="748" actId="1076"/>
          <ac:picMkLst>
            <pc:docMk/>
            <pc:sldMk cId="4094035536" sldId="278"/>
            <ac:picMk id="3" creationId="{F908608D-09B6-4011-970F-E9EA69696D5F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34.938" v="786" actId="1076"/>
          <ac:picMkLst>
            <pc:docMk/>
            <pc:sldMk cId="4094035536" sldId="278"/>
            <ac:picMk id="4" creationId="{A6597F20-CA5D-4FD1-86F8-25B436C098BD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01" v="778" actId="1076"/>
          <ac:picMkLst>
            <pc:docMk/>
            <pc:sldMk cId="4094035536" sldId="278"/>
            <ac:picMk id="5" creationId="{81E6EB13-511F-4AE4-A218-51E00982D480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42.891" v="789" actId="1076"/>
          <ac:picMkLst>
            <pc:docMk/>
            <pc:sldMk cId="4094035536" sldId="278"/>
            <ac:picMk id="6" creationId="{060A6179-EC16-4D45-8A7F-AF5FA30BBE37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0:15.934" v="596"/>
          <ac:picMkLst>
            <pc:docMk/>
            <pc:sldMk cId="4094035536" sldId="278"/>
            <ac:picMk id="7" creationId="{C972E881-55ED-4E93-B55A-D3419D45B5E3}"/>
          </ac:picMkLst>
        </pc:picChg>
        <pc:picChg chg="mod ord">
          <ac:chgData name="及川　京子" userId="S::oikawa1901@kashiwa.ed.jp::a4fccb7c-9f15-4912-a325-b498f29a2aa5" providerId="AD" clId="Web-{87D9D6B3-D094-420E-A8A8-EC7DD3A541AC}" dt="2020-12-21T07:05:16.640" v="768" actId="1076"/>
          <ac:picMkLst>
            <pc:docMk/>
            <pc:sldMk cId="4094035536" sldId="278"/>
            <ac:picMk id="8" creationId="{828D3085-A828-4E63-9A8E-FBE3940D1FA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4:42.702" v="757" actId="1076"/>
          <ac:picMkLst>
            <pc:docMk/>
            <pc:sldMk cId="4094035536" sldId="278"/>
            <ac:picMk id="11" creationId="{D370D50D-D4F8-4906-A8B8-F4BEC2C0E8D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5:12.952" v="767" actId="1076"/>
          <ac:picMkLst>
            <pc:docMk/>
            <pc:sldMk cId="4094035536" sldId="278"/>
            <ac:picMk id="13" creationId="{3624DA69-82B5-4ED0-BA34-CA7C2ADCD5B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6:59.187" v="777" actId="1076"/>
          <ac:picMkLst>
            <pc:docMk/>
            <pc:sldMk cId="4094035536" sldId="278"/>
            <ac:picMk id="14" creationId="{0F634BAF-5355-44B0-9647-FDC961681BC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23.281" v="782" actId="1076"/>
          <ac:picMkLst>
            <pc:docMk/>
            <pc:sldMk cId="4094035536" sldId="278"/>
            <ac:picMk id="15" creationId="{8913F4EB-2F86-4A44-AAD0-A3AD41363020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17:55.719" v="70"/>
        <pc:sldMkLst>
          <pc:docMk/>
          <pc:sldMk cId="3323538735" sldId="279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9"/>
        <pc:sldMkLst>
          <pc:docMk/>
          <pc:sldMk cId="212362532" sldId="280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8"/>
        <pc:sldMkLst>
          <pc:docMk/>
          <pc:sldMk cId="15191196" sldId="281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7"/>
        <pc:sldMkLst>
          <pc:docMk/>
          <pc:sldMk cId="315764831" sldId="282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0:12.330" v="987" actId="14100"/>
        <pc:sldMkLst>
          <pc:docMk/>
          <pc:sldMk cId="1696897710" sldId="283"/>
        </pc:sldMkLst>
        <pc:spChg chg="mod">
          <ac:chgData name="及川　京子" userId="S::oikawa1901@kashiwa.ed.jp::a4fccb7c-9f15-4912-a325-b498f29a2aa5" providerId="AD" clId="Web-{87D9D6B3-D094-420E-A8A8-EC7DD3A541AC}" dt="2020-12-21T07:01:09.919" v="629" actId="20577"/>
          <ac:spMkLst>
            <pc:docMk/>
            <pc:sldMk cId="1696897710" sldId="283"/>
            <ac:spMk id="2" creationId="{383F4E16-309B-4C4B-AD27-4A7F8C29A972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26:31.050" v="340"/>
          <ac:spMkLst>
            <pc:docMk/>
            <pc:sldMk cId="1696897710" sldId="283"/>
            <ac:spMk id="3" creationId="{FFFB7F72-BB7A-49E6-A49E-C199E5888D0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09:10.329" v="877" actId="20577"/>
          <ac:spMkLst>
            <pc:docMk/>
            <pc:sldMk cId="1696897710" sldId="283"/>
            <ac:spMk id="9" creationId="{23287FA0-009F-4E01-82B6-C315CE3981D1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10:12.330" v="987" actId="14100"/>
          <ac:spMkLst>
            <pc:docMk/>
            <pc:sldMk cId="1696897710" sldId="283"/>
            <ac:spMk id="12" creationId="{48BE866F-8126-4754-B803-F82AD3AFF38A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6:53.348" v="357"/>
          <ac:spMkLst>
            <pc:docMk/>
            <pc:sldMk cId="1696897710" sldId="283"/>
            <ac:spMk id="15" creationId="{4FC76221-8343-486E-A4EE-15394C307C72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6:51.864" v="356" actId="1076"/>
          <ac:spMkLst>
            <pc:docMk/>
            <pc:sldMk cId="1696897710" sldId="283"/>
            <ac:spMk id="17" creationId="{A6130642-BDCA-497F-A7A9-93DE7DC11B5C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9:32.938" v="462"/>
          <ac:spMkLst>
            <pc:docMk/>
            <pc:sldMk cId="1696897710" sldId="283"/>
            <ac:spMk id="18" creationId="{639935E8-EED6-4F21-BE5E-0C714672246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9:55.626" v="979" actId="14100"/>
          <ac:picMkLst>
            <pc:docMk/>
            <pc:sldMk cId="1696897710" sldId="283"/>
            <ac:picMk id="3" creationId="{E8DE9753-0E57-4F19-B72B-57FFEB107342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57" v="348" actId="1076"/>
          <ac:picMkLst>
            <pc:docMk/>
            <pc:sldMk cId="1696897710" sldId="283"/>
            <ac:picMk id="5" creationId="{7A29FA6E-880E-4A60-9E5B-6CB18F254E2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73" v="349" actId="1076"/>
          <ac:picMkLst>
            <pc:docMk/>
            <pc:sldMk cId="1696897710" sldId="283"/>
            <ac:picMk id="7" creationId="{8E13D8AE-768D-4541-A03B-B12ACC64E72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8:57.673" v="851" actId="1076"/>
          <ac:picMkLst>
            <pc:docMk/>
            <pc:sldMk cId="1696897710" sldId="283"/>
            <ac:picMk id="10" creationId="{9E2CF112-726B-4B86-B166-4A944AA9B1C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88" v="351" actId="1076"/>
          <ac:picMkLst>
            <pc:docMk/>
            <pc:sldMk cId="1696897710" sldId="283"/>
            <ac:picMk id="11" creationId="{7C9395E7-EC2C-40C9-9D58-2B5E52D5124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9.317" v="355" actId="1076"/>
          <ac:picMkLst>
            <pc:docMk/>
            <pc:sldMk cId="1696897710" sldId="283"/>
            <ac:picMk id="13" creationId="{14762F7E-2248-4AE9-B3C8-8CF9AC2C3E09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30:14.143" v="466"/>
        <pc:sldMkLst>
          <pc:docMk/>
          <pc:sldMk cId="3265225631" sldId="284"/>
        </pc:sldMkLst>
      </pc:sldChg>
      <pc:sldChg chg="modSp del ord">
        <pc:chgData name="及川　京子" userId="S::oikawa1901@kashiwa.ed.jp::a4fccb7c-9f15-4912-a325-b498f29a2aa5" providerId="AD" clId="Web-{87D9D6B3-D094-420E-A8A8-EC7DD3A541AC}" dt="2020-12-21T07:04:08.530" v="744"/>
        <pc:sldMkLst>
          <pc:docMk/>
          <pc:sldMk cId="3621576417" sldId="285"/>
        </pc:sldMkLst>
        <pc:spChg chg="mod">
          <ac:chgData name="及川　京子" userId="S::oikawa1901@kashiwa.ed.jp::a4fccb7c-9f15-4912-a325-b498f29a2aa5" providerId="AD" clId="Web-{87D9D6B3-D094-420E-A8A8-EC7DD3A541AC}" dt="2020-12-21T07:03:44.342" v="704" actId="20577"/>
          <ac:spMkLst>
            <pc:docMk/>
            <pc:sldMk cId="3621576417" sldId="285"/>
            <ac:spMk id="2" creationId="{077D00E4-7F5D-4A57-8B8A-6D38DE0C6671}"/>
          </ac:spMkLst>
        </pc:spChg>
      </pc:sldChg>
      <pc:sldChg chg="del">
        <pc:chgData name="及川　京子" userId="S::oikawa1901@kashiwa.ed.jp::a4fccb7c-9f15-4912-a325-b498f29a2aa5" providerId="AD" clId="Web-{87D9D6B3-D094-420E-A8A8-EC7DD3A541AC}" dt="2020-12-21T07:00:04.418" v="594"/>
        <pc:sldMkLst>
          <pc:docMk/>
          <pc:sldMk cId="738206440" sldId="286"/>
        </pc:sldMkLst>
      </pc:sldChg>
      <pc:sldChg chg="new del">
        <pc:chgData name="及川　京子" userId="S::oikawa1901@kashiwa.ed.jp::a4fccb7c-9f15-4912-a325-b498f29a2aa5" providerId="AD" clId="Web-{87D9D6B3-D094-420E-A8A8-EC7DD3A541AC}" dt="2020-12-21T06:18:07.361" v="72"/>
        <pc:sldMkLst>
          <pc:docMk/>
          <pc:sldMk cId="3299416790" sldId="288"/>
        </pc:sldMkLst>
      </pc:sldChg>
    </pc:docChg>
  </pc:docChgLst>
  <pc:docChgLst>
    <pc:chgData name="及川　京子" userId="S::oikawa1901@kashiwa.ed.jp::a4fccb7c-9f15-4912-a325-b498f29a2aa5" providerId="AD" clId="Web-{84BE2714-00A8-45E7-BDB8-482C659F5D1E}"/>
    <pc:docChg chg="modSld">
      <pc:chgData name="及川　京子" userId="S::oikawa1901@kashiwa.ed.jp::a4fccb7c-9f15-4912-a325-b498f29a2aa5" providerId="AD" clId="Web-{84BE2714-00A8-45E7-BDB8-482C659F5D1E}" dt="2020-12-21T05:59:21.854" v="0" actId="1076"/>
      <pc:docMkLst>
        <pc:docMk/>
      </pc:docMkLst>
      <pc:sldChg chg="modSp">
        <pc:chgData name="及川　京子" userId="S::oikawa1901@kashiwa.ed.jp::a4fccb7c-9f15-4912-a325-b498f29a2aa5" providerId="AD" clId="Web-{84BE2714-00A8-45E7-BDB8-482C659F5D1E}" dt="2020-12-21T05:59:21.854" v="0" actId="1076"/>
        <pc:sldMkLst>
          <pc:docMk/>
          <pc:sldMk cId="1945159996" sldId="277"/>
        </pc:sldMkLst>
        <pc:picChg chg="mod">
          <ac:chgData name="及川　京子" userId="S::oikawa1901@kashiwa.ed.jp::a4fccb7c-9f15-4912-a325-b498f29a2aa5" providerId="AD" clId="Web-{84BE2714-00A8-45E7-BDB8-482C659F5D1E}" dt="2020-12-21T05:59:21.854" v="0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84B825A4-057C-46E6-A2C8-DB6899810C84}"/>
    <pc:docChg chg="addSld modSld sldOrd">
      <pc:chgData name="堺　あずさ" userId="S::sakai2001@kashiwa.ed.jp::9e8ecc09-b0e3-4275-b80a-1c864828725e" providerId="AD" clId="Web-{84B825A4-057C-46E6-A2C8-DB6899810C84}" dt="2020-12-21T07:04:47.469" v="191" actId="1076"/>
      <pc:docMkLst>
        <pc:docMk/>
      </pc:docMkLst>
      <pc:sldChg chg="addSp delSp modSp">
        <pc:chgData name="堺　あずさ" userId="S::sakai2001@kashiwa.ed.jp::9e8ecc09-b0e3-4275-b80a-1c864828725e" providerId="AD" clId="Web-{84B825A4-057C-46E6-A2C8-DB6899810C84}" dt="2020-12-21T07:00:33.808" v="149" actId="1076"/>
        <pc:sldMkLst>
          <pc:docMk/>
          <pc:sldMk cId="3856722114" sldId="266"/>
        </pc:sldMkLst>
        <pc:spChg chg="mod ord">
          <ac:chgData name="堺　あずさ" userId="S::sakai2001@kashiwa.ed.jp::9e8ecc09-b0e3-4275-b80a-1c864828725e" providerId="AD" clId="Web-{84B825A4-057C-46E6-A2C8-DB6899810C84}" dt="2020-12-21T06:22:45.559" v="57" actId="14100"/>
          <ac:spMkLst>
            <pc:docMk/>
            <pc:sldMk cId="3856722114" sldId="266"/>
            <ac:spMk id="9" creationId="{B6A949D3-ED42-41C4-9BEB-6AE6E8B3136D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3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6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7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8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9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2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4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5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6" creationId="{E4F8C368-91B5-41B8-BB3F-1CCEC61BF82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18:46.350" v="7" actId="1076"/>
          <ac:spMkLst>
            <pc:docMk/>
            <pc:sldMk cId="3856722114" sldId="266"/>
            <ac:spMk id="27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0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2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3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4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5" creationId="{A03941C0-0F22-4056-89D5-FF75810B891F}"/>
          </ac:spMkLst>
        </pc:spChg>
        <pc:grpChg chg="add mod">
          <ac:chgData name="堺　あずさ" userId="S::sakai2001@kashiwa.ed.jp::9e8ecc09-b0e3-4275-b80a-1c864828725e" providerId="AD" clId="Web-{84B825A4-057C-46E6-A2C8-DB6899810C84}" dt="2020-12-21T06:22:28.261" v="54" actId="14100"/>
          <ac:grpSpMkLst>
            <pc:docMk/>
            <pc:sldMk cId="3856722114" sldId="266"/>
            <ac:grpSpMk id="3" creationId="{375EA26C-F505-40F4-B6BC-28069DD99A36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20.980" v="53"/>
          <ac:grpSpMkLst>
            <pc:docMk/>
            <pc:sldMk cId="3856722114" sldId="266"/>
            <ac:grpSpMk id="1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2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4" creationId="{2E66FEF9-0896-43ED-8A55-5A47619BDAFC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10.120" v="52"/>
          <ac:grpSpMkLst>
            <pc:docMk/>
            <pc:sldMk cId="3856722114" sldId="266"/>
            <ac:grpSpMk id="2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1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3" creationId="{2E66FEF9-0896-43ED-8A55-5A47619BDAFC}"/>
          </ac:grpSpMkLst>
        </pc:grpChg>
        <pc:grpChg chg="add mod ord">
          <ac:chgData name="堺　あずさ" userId="S::sakai2001@kashiwa.ed.jp::9e8ecc09-b0e3-4275-b80a-1c864828725e" providerId="AD" clId="Web-{84B825A4-057C-46E6-A2C8-DB6899810C84}" dt="2020-12-21T06:20:11.539" v="22"/>
          <ac:grpSpMkLst>
            <pc:docMk/>
            <pc:sldMk cId="3856722114" sldId="266"/>
            <ac:grpSpMk id="28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29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31" creationId="{2E66FEF9-0896-43ED-8A55-5A47619BDAFC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0:33.808" v="149" actId="1076"/>
          <ac:picMkLst>
            <pc:docMk/>
            <pc:sldMk cId="3856722114" sldId="266"/>
            <ac:picMk id="4" creationId="{D7A4D757-5F61-42E9-8950-2B8E5740966A}"/>
          </ac:picMkLst>
        </pc:picChg>
        <pc:picChg chg="del mod">
          <ac:chgData name="堺　あずさ" userId="S::sakai2001@kashiwa.ed.jp::9e8ecc09-b0e3-4275-b80a-1c864828725e" providerId="AD" clId="Web-{84B825A4-057C-46E6-A2C8-DB6899810C84}" dt="2020-12-21T07:00:29.964" v="147"/>
          <ac:picMkLst>
            <pc:docMk/>
            <pc:sldMk cId="3856722114" sldId="266"/>
            <ac:picMk id="6" creationId="{FF0D15FF-7E61-4811-82A2-469D6118059F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6:20:22.305" v="25" actId="1076"/>
          <ac:picMkLst>
            <pc:docMk/>
            <pc:sldMk cId="3856722114" sldId="266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13.542" v="142"/>
          <ac:picMkLst>
            <pc:docMk/>
            <pc:sldMk cId="3856722114" sldId="266"/>
            <ac:picMk id="15" creationId="{E92FD80B-B5C1-458E-BBE1-668F2A475BEC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7:00:24.948" v="146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6:22:05.183" v="51" actId="1076"/>
        <pc:sldMkLst>
          <pc:docMk/>
          <pc:sldMk cId="3864470837" sldId="267"/>
        </pc:sldMkLst>
        <pc:picChg chg="add mod">
          <ac:chgData name="堺　あずさ" userId="S::sakai2001@kashiwa.ed.jp::9e8ecc09-b0e3-4275-b80a-1c864828725e" providerId="AD" clId="Web-{84B825A4-057C-46E6-A2C8-DB6899810C84}" dt="2020-12-21T06:21:56.370" v="47" actId="1076"/>
          <ac:picMkLst>
            <pc:docMk/>
            <pc:sldMk cId="3864470837" sldId="267"/>
            <ac:picMk id="3" creationId="{E91EE776-2A91-4C87-8BDD-3DF73C498F7E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4.057" v="41"/>
          <ac:picMkLst>
            <pc:docMk/>
            <pc:sldMk cId="3864470837" sldId="267"/>
            <ac:picMk id="11" creationId="{0EBDC081-AE9A-487C-B3A2-5DCA1BA981A0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135" v="42"/>
          <ac:picMkLst>
            <pc:docMk/>
            <pc:sldMk cId="3864470837" sldId="267"/>
            <ac:picMk id="12" creationId="{5224BFB4-32C8-456C-BFFA-E443012C32AA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792" v="43"/>
          <ac:picMkLst>
            <pc:docMk/>
            <pc:sldMk cId="3864470837" sldId="267"/>
            <ac:picMk id="14" creationId="{D9F5190A-5A5B-47CA-A822-C122323072F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0.901" v="49" actId="1076"/>
          <ac:picMkLst>
            <pc:docMk/>
            <pc:sldMk cId="3864470837" sldId="267"/>
            <ac:picMk id="19" creationId="{4877AF36-72F4-4FEE-8633-32219EA0766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5.183" v="51" actId="1076"/>
          <ac:picMkLst>
            <pc:docMk/>
            <pc:sldMk cId="3864470837" sldId="267"/>
            <ac:picMk id="20" creationId="{0FCC9E29-208E-4DE4-AA9D-6394A9134770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7:01:22.731" v="159" actId="14100"/>
        <pc:sldMkLst>
          <pc:docMk/>
          <pc:sldMk cId="1650198691" sldId="268"/>
        </pc:sldMkLst>
        <pc:picChg chg="add mod">
          <ac:chgData name="堺　あずさ" userId="S::sakai2001@kashiwa.ed.jp::9e8ecc09-b0e3-4275-b80a-1c864828725e" providerId="AD" clId="Web-{84B825A4-057C-46E6-A2C8-DB6899810C84}" dt="2020-12-21T07:01:22.731" v="159" actId="14100"/>
          <ac:picMkLst>
            <pc:docMk/>
            <pc:sldMk cId="1650198691" sldId="268"/>
            <ac:picMk id="2" creationId="{75F0E8D5-BA43-427A-8703-D2DED706F8C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1:39.854" v="40"/>
          <ac:picMkLst>
            <pc:docMk/>
            <pc:sldMk cId="1650198691" sldId="268"/>
            <ac:picMk id="2" creationId="{EA0BD253-C660-4F7D-B2CC-0276A5792FC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1:12.231" v="157" actId="1076"/>
          <ac:picMkLst>
            <pc:docMk/>
            <pc:sldMk cId="1650198691" sldId="268"/>
            <ac:picMk id="3" creationId="{571F0D4D-2C56-44A1-9523-7D740EB0A47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2.777" v="151"/>
          <ac:picMkLst>
            <pc:docMk/>
            <pc:sldMk cId="1650198691" sldId="268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1.793" v="150"/>
          <ac:picMkLst>
            <pc:docMk/>
            <pc:sldMk cId="1650198691" sldId="268"/>
            <ac:picMk id="41" creationId="{40AAE25D-943C-4970-A5A1-D2AC47649B82}"/>
          </ac:picMkLst>
        </pc:picChg>
      </pc:sldChg>
      <pc:sldChg chg="modSp">
        <pc:chgData name="堺　あずさ" userId="S::sakai2001@kashiwa.ed.jp::9e8ecc09-b0e3-4275-b80a-1c864828725e" providerId="AD" clId="Web-{84B825A4-057C-46E6-A2C8-DB6899810C84}" dt="2020-12-21T06:21:27.104" v="37" actId="1076"/>
        <pc:sldMkLst>
          <pc:docMk/>
          <pc:sldMk cId="242039142" sldId="269"/>
        </pc:sldMkLst>
        <pc:picChg chg="mod">
          <ac:chgData name="堺　あずさ" userId="S::sakai2001@kashiwa.ed.jp::9e8ecc09-b0e3-4275-b80a-1c864828725e" providerId="AD" clId="Web-{84B825A4-057C-46E6-A2C8-DB6899810C84}" dt="2020-12-21T06:21:27.104" v="37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delSp modSp">
        <pc:chgData name="堺　あずさ" userId="S::sakai2001@kashiwa.ed.jp::9e8ecc09-b0e3-4275-b80a-1c864828725e" providerId="AD" clId="Web-{84B825A4-057C-46E6-A2C8-DB6899810C84}" dt="2020-12-21T06:22:58.200" v="70"/>
        <pc:sldMkLst>
          <pc:docMk/>
          <pc:sldMk cId="2907823044" sldId="287"/>
        </pc:sldMkLst>
        <pc:spChg chg="mod">
          <ac:chgData name="堺　あずさ" userId="S::sakai2001@kashiwa.ed.jp::9e8ecc09-b0e3-4275-b80a-1c864828725e" providerId="AD" clId="Web-{84B825A4-057C-46E6-A2C8-DB6899810C84}" dt="2020-12-21T06:22:54.356" v="67" actId="20577"/>
          <ac:spMkLst>
            <pc:docMk/>
            <pc:sldMk cId="2907823044" sldId="287"/>
            <ac:spMk id="6" creationId="{34C43551-96D0-4B59-8188-CFF76830B379}"/>
          </ac:spMkLst>
        </pc:spChg>
        <pc:picChg chg="del">
          <ac:chgData name="堺　あずさ" userId="S::sakai2001@kashiwa.ed.jp::9e8ecc09-b0e3-4275-b80a-1c864828725e" providerId="AD" clId="Web-{84B825A4-057C-46E6-A2C8-DB6899810C84}" dt="2020-12-21T06:22:58.200" v="70"/>
          <ac:picMkLst>
            <pc:docMk/>
            <pc:sldMk cId="2907823044" sldId="287"/>
            <ac:picMk id="2" creationId="{2B840892-AF09-4E54-AEBB-253CFAA24F74}"/>
          </ac:picMkLst>
        </pc:picChg>
      </pc:sldChg>
      <pc:sldChg chg="addSp delSp modSp add ord replId">
        <pc:chgData name="堺　あずさ" userId="S::sakai2001@kashiwa.ed.jp::9e8ecc09-b0e3-4275-b80a-1c864828725e" providerId="AD" clId="Web-{84B825A4-057C-46E6-A2C8-DB6899810C84}" dt="2020-12-21T07:04:47.469" v="191" actId="1076"/>
        <pc:sldMkLst>
          <pc:docMk/>
          <pc:sldMk cId="2843530842" sldId="288"/>
        </pc:sldMkLst>
        <pc:spChg chg="mod">
          <ac:chgData name="堺　あずさ" userId="S::sakai2001@kashiwa.ed.jp::9e8ecc09-b0e3-4275-b80a-1c864828725e" providerId="AD" clId="Web-{84B825A4-057C-46E6-A2C8-DB6899810C84}" dt="2020-12-21T06:23:20.950" v="109" actId="20577"/>
          <ac:spMkLst>
            <pc:docMk/>
            <pc:sldMk cId="2843530842" sldId="288"/>
            <ac:spMk id="2" creationId="{4BD294CC-38BF-4126-A84C-0434A58DBA7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30:38.554" v="138" actId="1076"/>
          <ac:spMkLst>
            <pc:docMk/>
            <pc:sldMk cId="2843530842" sldId="288"/>
            <ac:spMk id="5" creationId="{3BAFF622-260B-4931-8D55-7E72D3E370CA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30.716" v="115"/>
          <ac:spMkLst>
            <pc:docMk/>
            <pc:sldMk cId="2843530842" sldId="288"/>
            <ac:spMk id="8" creationId="{2FF666C3-6137-48D6-AC83-07CC3D975C15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26.013" v="112"/>
          <ac:spMkLst>
            <pc:docMk/>
            <pc:sldMk cId="2843530842" sldId="288"/>
            <ac:spMk id="9" creationId="{B6A949D3-ED42-41C4-9BEB-6AE6E8B3136D}"/>
          </ac:spMkLst>
        </pc:spChg>
        <pc:grpChg chg="del mod">
          <ac:chgData name="堺　あずさ" userId="S::sakai2001@kashiwa.ed.jp::9e8ecc09-b0e3-4275-b80a-1c864828725e" providerId="AD" clId="Web-{84B825A4-057C-46E6-A2C8-DB6899810C84}" dt="2020-12-21T07:02:22.248" v="167"/>
          <ac:grpSpMkLst>
            <pc:docMk/>
            <pc:sldMk cId="2843530842" sldId="288"/>
            <ac:grpSpMk id="3" creationId="{375EA26C-F505-40F4-B6BC-28069DD99A36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7:03:21.108" v="171"/>
          <ac:grpSpMkLst>
            <pc:docMk/>
            <pc:sldMk cId="2843530842" sldId="288"/>
            <ac:grpSpMk id="7" creationId="{48A21583-C373-4946-BD01-19E21D9DD07B}"/>
          </ac:grpSpMkLst>
        </pc:grpChg>
        <pc:grpChg chg="add ord">
          <ac:chgData name="堺　あずさ" userId="S::sakai2001@kashiwa.ed.jp::9e8ecc09-b0e3-4275-b80a-1c864828725e" providerId="AD" clId="Web-{84B825A4-057C-46E6-A2C8-DB6899810C84}" dt="2020-12-21T07:04:40.532" v="187"/>
          <ac:grpSpMkLst>
            <pc:docMk/>
            <pc:sldMk cId="2843530842" sldId="288"/>
            <ac:grpSpMk id="8" creationId="{4EBBADBB-7D61-4582-81D0-ED3F3FE37C4A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7:02:09.154" v="164"/>
          <ac:grpSpMkLst>
            <pc:docMk/>
            <pc:sldMk cId="2843530842" sldId="288"/>
            <ac:grpSpMk id="22" creationId="{92F6DC65-508D-4BAD-9DFC-3AE2CA399208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3:45.390" v="179" actId="1076"/>
          <ac:grpSpMkLst>
            <pc:docMk/>
            <pc:sldMk cId="2843530842" sldId="288"/>
            <ac:grpSpMk id="23" creationId="{2F07E622-C3CE-47CE-A01C-8C2876DAF59A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2:47.529" v="170" actId="14100"/>
          <ac:grpSpMkLst>
            <pc:docMk/>
            <pc:sldMk cId="2843530842" sldId="288"/>
            <ac:grpSpMk id="28" creationId="{1CAFFBDB-8074-402D-A41A-6EAFD8F72785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1:38.481" v="162" actId="1076"/>
          <ac:picMkLst>
            <pc:docMk/>
            <pc:sldMk cId="2843530842" sldId="288"/>
            <ac:picMk id="4" creationId="{E108B592-2EE9-431B-B556-45D2E1D9CFF3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22.328" v="184" actId="1076"/>
          <ac:picMkLst>
            <pc:docMk/>
            <pc:sldMk cId="2843530842" sldId="288"/>
            <ac:picMk id="6" creationId="{8BD616CB-BA12-4DA1-8773-CB30EC1B956F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482" v="114"/>
          <ac:picMkLst>
            <pc:docMk/>
            <pc:sldMk cId="2843530842" sldId="288"/>
            <ac:picMk id="6" creationId="{FF0D15FF-7E61-4811-82A2-469D6118059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7:42.691" v="134"/>
          <ac:picMkLst>
            <pc:docMk/>
            <pc:sldMk cId="2843530842" sldId="288"/>
            <ac:picMk id="7" creationId="{E41CE0AD-7B81-4EB7-A194-A22D418816E0}"/>
          </ac:picMkLst>
        </pc:picChg>
        <pc:picChg chg="mod topLvl">
          <ac:chgData name="堺　あずさ" userId="S::sakai2001@kashiwa.ed.jp::9e8ecc09-b0e3-4275-b80a-1c864828725e" providerId="AD" clId="Web-{84B825A4-057C-46E6-A2C8-DB6899810C84}" dt="2020-12-21T07:02:29.592" v="168" actId="1076"/>
          <ac:picMkLst>
            <pc:docMk/>
            <pc:sldMk cId="2843530842" sldId="288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325" v="113"/>
          <ac:picMkLst>
            <pc:docMk/>
            <pc:sldMk cId="2843530842" sldId="288"/>
            <ac:picMk id="15" creationId="{E92FD80B-B5C1-458E-BBE1-668F2A475BEC}"/>
          </ac:picMkLst>
        </pc:picChg>
        <pc:picChg chg="del topLvl">
          <ac:chgData name="堺　あずさ" userId="S::sakai2001@kashiwa.ed.jp::9e8ecc09-b0e3-4275-b80a-1c864828725e" providerId="AD" clId="Web-{84B825A4-057C-46E6-A2C8-DB6899810C84}" dt="2020-12-21T07:02:12.201" v="165"/>
          <ac:picMkLst>
            <pc:docMk/>
            <pc:sldMk cId="2843530842" sldId="288"/>
            <ac:picMk id="24" creationId="{7D26E30F-1453-4D51-A998-A057A02B785B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47.469" v="191" actId="1076"/>
          <ac:picMkLst>
            <pc:docMk/>
            <pc:sldMk cId="2843530842" sldId="288"/>
            <ac:picMk id="40" creationId="{07EE7507-AFFE-4120-969A-8DEA360490C0}"/>
          </ac:picMkLst>
        </pc:picChg>
      </pc:sldChg>
    </pc:docChg>
  </pc:docChgLst>
  <pc:docChgLst>
    <pc:chgData name="薦田　拓" userId="S::komoda1801@kashiwa.ed.jp::d8d953ff-aa64-491d-955d-9a253955fdef" providerId="AD" clId="Web-{35FEDD97-9C92-4EE5-B6D5-44578E1AA43B}"/>
    <pc:docChg chg="modSld">
      <pc:chgData name="薦田　拓" userId="S::komoda1801@kashiwa.ed.jp::d8d953ff-aa64-491d-955d-9a253955fdef" providerId="AD" clId="Web-{35FEDD97-9C92-4EE5-B6D5-44578E1AA43B}" dt="2020-12-21T06:07:52.820" v="21" actId="1076"/>
      <pc:docMkLst>
        <pc:docMk/>
      </pc:docMkLst>
      <pc:sldChg chg="modSp">
        <pc:chgData name="薦田　拓" userId="S::komoda1801@kashiwa.ed.jp::d8d953ff-aa64-491d-955d-9a253955fdef" providerId="AD" clId="Web-{35FEDD97-9C92-4EE5-B6D5-44578E1AA43B}" dt="2020-12-21T06:05:50.567" v="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35FEDD97-9C92-4EE5-B6D5-44578E1AA43B}" dt="2020-12-21T06:05:50.567" v="7" actId="1076"/>
          <ac:spMkLst>
            <pc:docMk/>
            <pc:sldMk cId="656641371" sldId="257"/>
            <ac:spMk id="5" creationId="{8161C4A2-7274-4677-96AD-850D7A44DAD2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4:49.737" v="3" actId="1076"/>
          <ac:picMkLst>
            <pc:docMk/>
            <pc:sldMk cId="656641371" sldId="257"/>
            <ac:picMk id="4" creationId="{793C7DE6-3C5F-4431-8642-C76A18DB572D}"/>
          </ac:picMkLst>
        </pc:picChg>
        <pc:picChg chg="mod ord">
          <ac:chgData name="薦田　拓" userId="S::komoda1801@kashiwa.ed.jp::d8d953ff-aa64-491d-955d-9a253955fdef" providerId="AD" clId="Web-{35FEDD97-9C92-4EE5-B6D5-44578E1AA43B}" dt="2020-12-21T06:05:21.300" v="6"/>
          <ac:picMkLst>
            <pc:docMk/>
            <pc:sldMk cId="656641371" sldId="257"/>
            <ac:picMk id="12" creationId="{140C4A1A-8693-4461-AD2D-15CDF0B782D1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24.786" v="11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35FEDD97-9C92-4EE5-B6D5-44578E1AA43B}" dt="2020-12-21T06:06:06.911" v="9" actId="1076"/>
          <ac:spMkLst>
            <pc:docMk/>
            <pc:sldMk cId="1984745919" sldId="258"/>
            <ac:spMk id="11" creationId="{1E625C2E-3C26-4ED3-8DAB-057966C489A9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6:24.786" v="11" actId="1076"/>
          <ac:picMkLst>
            <pc:docMk/>
            <pc:sldMk cId="1984745919" sldId="258"/>
            <ac:picMk id="3" creationId="{2A894024-C4CF-44E7-94BB-F106C75F151F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6:01.426" v="8" actId="1076"/>
          <ac:picMkLst>
            <pc:docMk/>
            <pc:sldMk cId="1984745919" sldId="258"/>
            <ac:picMk id="9" creationId="{47AFBB0F-B559-45A5-9EB9-46897DF98E95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46.693" v="12" actId="20577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35FEDD97-9C92-4EE5-B6D5-44578E1AA43B}" dt="2020-12-21T06:06:46.693" v="12" actId="20577"/>
          <ac:spMkLst>
            <pc:docMk/>
            <pc:sldMk cId="2729519670" sldId="259"/>
            <ac:spMk id="10" creationId="{4DA8D845-F9E4-4E31-843C-3D5A88368848}"/>
          </ac:spMkLst>
        </pc:spChg>
      </pc:sldChg>
      <pc:sldChg chg="modSp">
        <pc:chgData name="薦田　拓" userId="S::komoda1801@kashiwa.ed.jp::d8d953ff-aa64-491d-955d-9a253955fdef" providerId="AD" clId="Web-{35FEDD97-9C92-4EE5-B6D5-44578E1AA43B}" dt="2020-12-21T06:07:52.820" v="21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35FEDD97-9C92-4EE5-B6D5-44578E1AA43B}" dt="2020-12-21T06:07:46.914" v="18" actId="1076"/>
          <ac:spMkLst>
            <pc:docMk/>
            <pc:sldMk cId="3709003057" sldId="260"/>
            <ac:spMk id="11" creationId="{16E4BEB1-F6F2-40D5-B5AE-F2E688B0C141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7:46.914" v="19" actId="1076"/>
          <ac:spMkLst>
            <pc:docMk/>
            <pc:sldMk cId="3709003057" sldId="260"/>
            <ac:spMk id="13" creationId="{30891FD2-C48F-4999-B6CB-640B851E1DE4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3.517" v="2" actId="1076"/>
          <ac:spMkLst>
            <pc:docMk/>
            <pc:sldMk cId="3709003057" sldId="260"/>
            <ac:spMk id="16" creationId="{4202E7C4-A56F-43B3-A5B0-62DA0A4B1E3D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0.720" v="1" actId="1076"/>
          <ac:spMkLst>
            <pc:docMk/>
            <pc:sldMk cId="3709003057" sldId="260"/>
            <ac:spMk id="17" creationId="{FC2364BC-3034-4A7D-95D8-5DF1784A2FBF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7:39.695" v="15" actId="1076"/>
          <ac:picMkLst>
            <pc:docMk/>
            <pc:sldMk cId="3709003057" sldId="260"/>
            <ac:picMk id="7" creationId="{B82B8323-9BC3-4BFD-9423-6502D6F224E3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7:52.820" v="21" actId="1076"/>
          <ac:picMkLst>
            <pc:docMk/>
            <pc:sldMk cId="3709003057" sldId="260"/>
            <ac:picMk id="9" creationId="{A0C93C0F-9555-4596-AABF-0105DFF5BDED}"/>
          </ac:picMkLst>
        </pc:picChg>
      </pc:sldChg>
    </pc:docChg>
  </pc:docChgLst>
  <pc:docChgLst>
    <pc:chgData name="薦田　拓" userId="S::komoda1801@kashiwa.ed.jp::d8d953ff-aa64-491d-955d-9a253955fdef" providerId="AD" clId="Web-{A28B8752-5251-496D-BC31-7CA89BFAF0F1}"/>
    <pc:docChg chg="modSld sldOrd">
      <pc:chgData name="薦田　拓" userId="S::komoda1801@kashiwa.ed.jp::d8d953ff-aa64-491d-955d-9a253955fdef" providerId="AD" clId="Web-{A28B8752-5251-496D-BC31-7CA89BFAF0F1}" dt="2020-12-21T04:28:51.683" v="154" actId="1076"/>
      <pc:docMkLst>
        <pc:docMk/>
      </pc:docMkLst>
      <pc:sldChg chg="addSp delSp modSp">
        <pc:chgData name="薦田　拓" userId="S::komoda1801@kashiwa.ed.jp::d8d953ff-aa64-491d-955d-9a253955fdef" providerId="AD" clId="Web-{A28B8752-5251-496D-BC31-7CA89BFAF0F1}" dt="2020-12-21T04:28:24.682" v="152" actId="1076"/>
        <pc:sldMkLst>
          <pc:docMk/>
          <pc:sldMk cId="656641371" sldId="257"/>
        </pc:sldMkLst>
        <pc:spChg chg="del">
          <ac:chgData name="薦田　拓" userId="S::komoda1801@kashiwa.ed.jp::d8d953ff-aa64-491d-955d-9a253955fdef" providerId="AD" clId="Web-{A28B8752-5251-496D-BC31-7CA89BFAF0F1}" dt="2020-12-21T03:46:48.340" v="0"/>
          <ac:spMkLst>
            <pc:docMk/>
            <pc:sldMk cId="656641371" sldId="257"/>
            <ac:spMk id="3" creationId="{D56AAB31-4D1B-4C9F-A6B0-F25E7BD0D17A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3:54:53.273" v="7"/>
          <ac:spMkLst>
            <pc:docMk/>
            <pc:sldMk cId="656641371" sldId="257"/>
            <ac:spMk id="5" creationId="{8161C4A2-7274-4677-96AD-850D7A44DAD2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05.411" v="59" actId="20577"/>
          <ac:spMkLst>
            <pc:docMk/>
            <pc:sldMk cId="656641371" sldId="257"/>
            <ac:spMk id="6" creationId="{479C3E38-CF0E-44B7-875F-D538FBE32428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3:21.816" v="34" actId="14100"/>
          <ac:spMkLst>
            <pc:docMk/>
            <pc:sldMk cId="656641371" sldId="257"/>
            <ac:spMk id="8" creationId="{A1FA5917-9035-4F45-B393-816A87AEA5A7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17.849" v="63" actId="1076"/>
          <ac:spMkLst>
            <pc:docMk/>
            <pc:sldMk cId="656641371" sldId="257"/>
            <ac:spMk id="9" creationId="{8CAF07EA-4D4A-4AC9-9FDC-1290EC397FC6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3:46:54.246" v="1" actId="1076"/>
          <ac:picMkLst>
            <pc:docMk/>
            <pc:sldMk cId="656641371" sldId="257"/>
            <ac:picMk id="4" creationId="{793C7DE6-3C5F-4431-8642-C76A18DB572D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12:57.800" v="31" actId="14100"/>
          <ac:picMkLst>
            <pc:docMk/>
            <pc:sldMk cId="656641371" sldId="257"/>
            <ac:picMk id="7" creationId="{788DB633-08CC-4A3E-BF8A-C08B2D03AB44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24.682" v="152" actId="1076"/>
          <ac:picMkLst>
            <pc:docMk/>
            <pc:sldMk cId="656641371" sldId="257"/>
            <ac:picMk id="11" creationId="{E0706B40-110F-42D2-AE45-97CCB886DB73}"/>
          </ac:picMkLst>
        </pc:picChg>
      </pc:sldChg>
      <pc:sldChg chg="addSp delSp modSp ord">
        <pc:chgData name="薦田　拓" userId="S::komoda1801@kashiwa.ed.jp::d8d953ff-aa64-491d-955d-9a253955fdef" providerId="AD" clId="Web-{A28B8752-5251-496D-BC31-7CA89BFAF0F1}" dt="2020-12-21T04:28:51.683" v="154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A28B8752-5251-496D-BC31-7CA89BFAF0F1}" dt="2020-12-21T04:17:28.088" v="72" actId="20577"/>
          <ac:spMkLst>
            <pc:docMk/>
            <pc:sldMk cId="1984745919" sldId="258"/>
            <ac:spMk id="2" creationId="{B584EB78-C6FF-4FF2-AA77-CB4A5F6EC3EF}"/>
          </ac:spMkLst>
        </pc:spChg>
        <pc:spChg chg="del">
          <ac:chgData name="薦田　拓" userId="S::komoda1801@kashiwa.ed.jp::d8d953ff-aa64-491d-955d-9a253955fdef" providerId="AD" clId="Web-{A28B8752-5251-496D-BC31-7CA89BFAF0F1}" dt="2020-12-21T04:19:38.419" v="75"/>
          <ac:spMkLst>
            <pc:docMk/>
            <pc:sldMk cId="1984745919" sldId="258"/>
            <ac:spMk id="3" creationId="{1395FBB6-3D60-4A35-93F2-368DE9578109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1.920" v="78"/>
          <ac:spMkLst>
            <pc:docMk/>
            <pc:sldMk cId="1984745919" sldId="258"/>
            <ac:spMk id="6" creationId="{7BC10127-1619-44DF-AA39-39662D8787B8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8.654" v="79"/>
          <ac:spMkLst>
            <pc:docMk/>
            <pc:sldMk cId="1984745919" sldId="258"/>
            <ac:spMk id="8" creationId="{491B2665-660F-4DCB-B528-8EC8AF5AD50F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4:02.254" v="87"/>
          <ac:spMkLst>
            <pc:docMk/>
            <pc:sldMk cId="1984745919" sldId="258"/>
            <ac:spMk id="11" creationId="{1E625C2E-3C26-4ED3-8DAB-057966C489A9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4:53.880" v="99" actId="20577"/>
          <ac:spMkLst>
            <pc:docMk/>
            <pc:sldMk cId="1984745919" sldId="258"/>
            <ac:spMk id="13" creationId="{D32B1368-D8F0-4F86-8E8E-52BF46691FB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3:43.691" v="85" actId="1076"/>
          <ac:picMkLst>
            <pc:docMk/>
            <pc:sldMk cId="1984745919" sldId="258"/>
            <ac:picMk id="4" creationId="{FF43A7DF-12A2-4EA5-BA16-121B13DBA008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3:47.769" v="86" actId="1076"/>
          <ac:picMkLst>
            <pc:docMk/>
            <pc:sldMk cId="1984745919" sldId="258"/>
            <ac:picMk id="9" creationId="{47AFBB0F-B559-45A5-9EB9-46897DF98E95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51.683" v="154" actId="1076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delSp modSp">
        <pc:chgData name="薦田　拓" userId="S::komoda1801@kashiwa.ed.jp::d8d953ff-aa64-491d-955d-9a253955fdef" providerId="AD" clId="Web-{A28B8752-5251-496D-BC31-7CA89BFAF0F1}" dt="2020-12-21T04:27:15.571" v="144" actId="20577"/>
        <pc:sldMkLst>
          <pc:docMk/>
          <pc:sldMk cId="2729519670" sldId="259"/>
        </pc:sldMkLst>
        <pc:spChg chg="del">
          <ac:chgData name="薦田　拓" userId="S::komoda1801@kashiwa.ed.jp::d8d953ff-aa64-491d-955d-9a253955fdef" providerId="AD" clId="Web-{A28B8752-5251-496D-BC31-7CA89BFAF0F1}" dt="2020-12-21T04:25:49.053" v="103"/>
          <ac:spMkLst>
            <pc:docMk/>
            <pc:sldMk cId="2729519670" sldId="259"/>
            <ac:spMk id="3" creationId="{06AA4A26-777F-475E-9147-6696ECF86052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6:24.445" v="105"/>
          <ac:spMkLst>
            <pc:docMk/>
            <pc:sldMk cId="2729519670" sldId="259"/>
            <ac:spMk id="6" creationId="{311CF3C7-E185-4F47-904D-431BB890F013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7:15.571" v="144" actId="20577"/>
          <ac:spMkLst>
            <pc:docMk/>
            <pc:sldMk cId="2729519670" sldId="259"/>
            <ac:spMk id="10" creationId="{4DA8D845-F9E4-4E31-843C-3D5A8836884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6:01.163" v="104" actId="1076"/>
          <ac:picMkLst>
            <pc:docMk/>
            <pc:sldMk cId="2729519670" sldId="259"/>
            <ac:picMk id="4" creationId="{3A5A16CB-4107-4535-96B0-79DD6512D7B3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6:33.882" v="107" actId="1076"/>
          <ac:picMkLst>
            <pc:docMk/>
            <pc:sldMk cId="2729519670" sldId="259"/>
            <ac:picMk id="8" creationId="{56F2B6F9-188D-4DB5-B010-C6E3037918A4}"/>
          </ac:picMkLst>
        </pc:picChg>
      </pc:sldChg>
    </pc:docChg>
  </pc:docChgLst>
  <pc:docChgLst>
    <pc:chgData name="及川　京子" userId="S::oikawa1901@kashiwa.ed.jp::a4fccb7c-9f15-4912-a325-b498f29a2aa5" providerId="AD" clId="Web-{E1D6264D-2C30-4D2D-A91D-2D5AFE15741D}"/>
    <pc:docChg chg="modSld sldOrd">
      <pc:chgData name="及川　京子" userId="S::oikawa1901@kashiwa.ed.jp::a4fccb7c-9f15-4912-a325-b498f29a2aa5" providerId="AD" clId="Web-{E1D6264D-2C30-4D2D-A91D-2D5AFE15741D}" dt="2020-12-21T06:01:12.587" v="3" actId="1076"/>
      <pc:docMkLst>
        <pc:docMk/>
      </pc:docMkLst>
      <pc:sldChg chg="modSp ord">
        <pc:chgData name="及川　京子" userId="S::oikawa1901@kashiwa.ed.jp::a4fccb7c-9f15-4912-a325-b498f29a2aa5" providerId="AD" clId="Web-{E1D6264D-2C30-4D2D-A91D-2D5AFE15741D}" dt="2020-12-21T06:01:12.587" v="3" actId="1076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E1D6264D-2C30-4D2D-A91D-2D5AFE15741D}" dt="2020-12-21T06:01:12.587" v="3" actId="1076"/>
          <ac:spMkLst>
            <pc:docMk/>
            <pc:sldMk cId="1945159996" sldId="277"/>
            <ac:spMk id="9" creationId="{83864732-5926-48B5-9E09-6F923F5BDFBB}"/>
          </ac:spMkLst>
        </pc:spChg>
        <pc:picChg chg="mod">
          <ac:chgData name="及川　京子" userId="S::oikawa1901@kashiwa.ed.jp::a4fccb7c-9f15-4912-a325-b498f29a2aa5" providerId="AD" clId="Web-{E1D6264D-2C30-4D2D-A91D-2D5AFE15741D}" dt="2020-12-21T06:00:51.587" v="1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AA7B9C7C-72E4-405B-9CA0-88B2E339FF53}"/>
    <pc:docChg chg="modSld">
      <pc:chgData name="堺　あずさ" userId="S::sakai2001@kashiwa.ed.jp::9e8ecc09-b0e3-4275-b80a-1c864828725e" providerId="AD" clId="Web-{AA7B9C7C-72E4-405B-9CA0-88B2E339FF53}" dt="2020-12-21T06:15:30.594" v="39" actId="1076"/>
      <pc:docMkLst>
        <pc:docMk/>
      </pc:docMkLst>
      <pc:sldChg chg="addSp delSp modSp">
        <pc:chgData name="堺　あずさ" userId="S::sakai2001@kashiwa.ed.jp::9e8ecc09-b0e3-4275-b80a-1c864828725e" providerId="AD" clId="Web-{AA7B9C7C-72E4-405B-9CA0-88B2E339FF53}" dt="2020-12-21T06:15:30.594" v="3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AA7B9C7C-72E4-405B-9CA0-88B2E339FF53}" dt="2020-12-21T06:12:58.981" v="24" actId="1076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AA7B9C7C-72E4-405B-9CA0-88B2E339FF53}" dt="2020-12-21T06:13:09.965" v="28" actId="1076"/>
          <ac:spMkLst>
            <pc:docMk/>
            <pc:sldMk cId="242039142" sldId="269"/>
            <ac:spMk id="18" creationId="{96FD87F4-991E-4E0D-9631-25A3A04CC237}"/>
          </ac:spMkLst>
        </pc:spChg>
        <pc:picChg chg="mod">
          <ac:chgData name="堺　あずさ" userId="S::sakai2001@kashiwa.ed.jp::9e8ecc09-b0e3-4275-b80a-1c864828725e" providerId="AD" clId="Web-{AA7B9C7C-72E4-405B-9CA0-88B2E339FF53}" dt="2020-12-21T06:15:30.594" v="39" actId="1076"/>
          <ac:picMkLst>
            <pc:docMk/>
            <pc:sldMk cId="242039142" sldId="269"/>
            <ac:picMk id="2" creationId="{02113A03-F9A3-41F8-A7B9-4F3563A54DB1}"/>
          </ac:picMkLst>
        </pc:picChg>
        <pc:picChg chg="del mod">
          <ac:chgData name="堺　あずさ" userId="S::sakai2001@kashiwa.ed.jp::9e8ecc09-b0e3-4275-b80a-1c864828725e" providerId="AD" clId="Web-{AA7B9C7C-72E4-405B-9CA0-88B2E339FF53}" dt="2020-12-21T06:12:19.745" v="19"/>
          <ac:picMkLst>
            <pc:docMk/>
            <pc:sldMk cId="242039142" sldId="269"/>
            <ac:picMk id="2" creationId="{F7F55DA6-43E4-4F95-AEFA-9D9411CA947C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08:02.864" v="4"/>
          <ac:picMkLst>
            <pc:docMk/>
            <pc:sldMk cId="242039142" sldId="269"/>
            <ac:picMk id="3" creationId="{AF588EBE-F0C5-42B7-809C-DA6C7E0CD1D1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18.855" v="18"/>
          <ac:picMkLst>
            <pc:docMk/>
            <pc:sldMk cId="242039142" sldId="269"/>
            <ac:picMk id="4" creationId="{9AEC8D8D-2F76-4042-8115-05882298351F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36.574" v="22"/>
          <ac:picMkLst>
            <pc:docMk/>
            <pc:sldMk cId="242039142" sldId="269"/>
            <ac:picMk id="5" creationId="{06ED5E05-1DD0-460B-AD92-53768CBEFA4E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2:55.215" v="23" actId="14100"/>
          <ac:picMkLst>
            <pc:docMk/>
            <pc:sldMk cId="242039142" sldId="269"/>
            <ac:picMk id="8" creationId="{BBFD6669-B1A1-4383-B922-CE5000DF5473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3:05.856" v="27" actId="1076"/>
          <ac:picMkLst>
            <pc:docMk/>
            <pc:sldMk cId="242039142" sldId="269"/>
            <ac:picMk id="9" creationId="{0EAAB82B-138D-412E-8ADF-41E59987F326}"/>
          </ac:picMkLst>
        </pc:picChg>
      </pc:sldChg>
      <pc:sldChg chg="addSp delSp modSp">
        <pc:chgData name="堺　あずさ" userId="S::sakai2001@kashiwa.ed.jp::9e8ecc09-b0e3-4275-b80a-1c864828725e" providerId="AD" clId="Web-{AA7B9C7C-72E4-405B-9CA0-88B2E339FF53}" dt="2020-12-21T06:14:37.952" v="38" actId="1076"/>
        <pc:sldMkLst>
          <pc:docMk/>
          <pc:sldMk cId="2907823044" sldId="287"/>
        </pc:sldMkLst>
        <pc:spChg chg="del">
          <ac:chgData name="堺　あずさ" userId="S::sakai2001@kashiwa.ed.jp::9e8ecc09-b0e3-4275-b80a-1c864828725e" providerId="AD" clId="Web-{AA7B9C7C-72E4-405B-9CA0-88B2E339FF53}" dt="2020-12-21T06:13:35.278" v="33"/>
          <ac:spMkLst>
            <pc:docMk/>
            <pc:sldMk cId="2907823044" sldId="287"/>
            <ac:spMk id="4" creationId="{8A37FD44-220E-4E1F-A71D-5C82B89E8AC4}"/>
          </ac:spMkLst>
        </pc:spChg>
        <pc:spChg chg="del">
          <ac:chgData name="堺　あずさ" userId="S::sakai2001@kashiwa.ed.jp::9e8ecc09-b0e3-4275-b80a-1c864828725e" providerId="AD" clId="Web-{AA7B9C7C-72E4-405B-9CA0-88B2E339FF53}" dt="2020-12-21T06:13:35.278" v="32"/>
          <ac:spMkLst>
            <pc:docMk/>
            <pc:sldMk cId="2907823044" sldId="287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AA7B9C7C-72E4-405B-9CA0-88B2E339FF53}" dt="2020-12-21T06:14:37.952" v="38" actId="1076"/>
          <ac:picMkLst>
            <pc:docMk/>
            <pc:sldMk cId="2907823044" sldId="287"/>
            <ac:picMk id="2" creationId="{2B840892-AF09-4E54-AEBB-253CFAA24F7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29"/>
          <ac:picMkLst>
            <pc:docMk/>
            <pc:sldMk cId="2907823044" sldId="287"/>
            <ac:picMk id="7" creationId="{63AE3EBE-695F-440F-A16D-0F07E9F239E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1"/>
          <ac:picMkLst>
            <pc:docMk/>
            <pc:sldMk cId="2907823044" sldId="287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5"/>
          <ac:picMkLst>
            <pc:docMk/>
            <pc:sldMk cId="2907823044" sldId="287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4"/>
          <ac:picMkLst>
            <pc:docMk/>
            <pc:sldMk cId="2907823044" sldId="287"/>
            <ac:picMk id="41" creationId="{40AAE25D-943C-4970-A5A1-D2AC47649B82}"/>
          </ac:picMkLst>
        </pc:picChg>
        <pc:cxnChg chg="del">
          <ac:chgData name="堺　あずさ" userId="S::sakai2001@kashiwa.ed.jp::9e8ecc09-b0e3-4275-b80a-1c864828725e" providerId="AD" clId="Web-{AA7B9C7C-72E4-405B-9CA0-88B2E339FF53}" dt="2020-12-21T06:13:35.278" v="30"/>
          <ac:cxnSpMkLst>
            <pc:docMk/>
            <pc:sldMk cId="2907823044" sldId="287"/>
            <ac:cxnSpMk id="5" creationId="{B394CA71-F5DA-442B-B37B-9F86B37581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79AD-7A58-407A-9920-0B772DBD771A}" type="datetimeFigureOut">
              <a:rPr kumimoji="1" lang="en-US" altLang="ja-JP"/>
              <a:t>3/30/2021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700-6225-4605-B021-05CC2F0C3D13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5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jpe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microsoft.com/office/2007/relationships/hdphoto" Target="../media/hdphoto3.wdp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6.jpeg"/><Relationship Id="rId7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58.png"/><Relationship Id="rId4" Type="http://schemas.openxmlformats.org/officeDocument/2006/relationships/image" Target="../media/image21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2.png"/><Relationship Id="rId5" Type="http://schemas.openxmlformats.org/officeDocument/2006/relationships/image" Target="../media/image24.png"/><Relationship Id="rId10" Type="http://schemas.openxmlformats.org/officeDocument/2006/relationships/image" Target="../media/image57.png"/><Relationship Id="rId4" Type="http://schemas.openxmlformats.org/officeDocument/2006/relationships/image" Target="../media/image59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12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2.png"/><Relationship Id="rId5" Type="http://schemas.openxmlformats.org/officeDocument/2006/relationships/image" Target="../media/image52.png"/><Relationship Id="rId10" Type="http://schemas.microsoft.com/office/2007/relationships/hdphoto" Target="../media/hdphoto1.wdp"/><Relationship Id="rId4" Type="http://schemas.openxmlformats.org/officeDocument/2006/relationships/image" Target="../media/image57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2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24.png"/><Relationship Id="rId5" Type="http://schemas.openxmlformats.org/officeDocument/2006/relationships/image" Target="../media/image52.png"/><Relationship Id="rId15" Type="http://schemas.openxmlformats.org/officeDocument/2006/relationships/image" Target="../media/image68.png"/><Relationship Id="rId10" Type="http://schemas.openxmlformats.org/officeDocument/2006/relationships/image" Target="../media/image66.png"/><Relationship Id="rId4" Type="http://schemas.openxmlformats.org/officeDocument/2006/relationships/image" Target="../media/image57.png"/><Relationship Id="rId9" Type="http://schemas.openxmlformats.org/officeDocument/2006/relationships/image" Target="../media/image65.png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5.wdp"/><Relationship Id="rId7" Type="http://schemas.openxmlformats.org/officeDocument/2006/relationships/image" Target="../media/image7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495425" y="766016"/>
            <a:ext cx="9144000" cy="238760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はじめての</a:t>
            </a:r>
            <a:r>
              <a:rPr lang="en-US" altLang="ja-JP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iPad</a:t>
            </a:r>
            <a:endParaRPr lang="ja-JP" altLang="en-US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3980329" y="4554207"/>
            <a:ext cx="6175002" cy="852096"/>
          </a:xfrm>
          <a:prstGeom prst="rect">
            <a:avLst/>
          </a:prstGeom>
          <a:ln w="19050">
            <a:noFill/>
            <a:prstDash val="dash"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カメラ</a:t>
            </a:r>
            <a:r>
              <a:rPr lang="ja-JP" altLang="en-US" sz="3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をつかってみよう</a:t>
            </a:r>
            <a:endParaRPr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3638949"/>
            <a:ext cx="2391109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ろくがスタートしよう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63162" y="-192657"/>
            <a:ext cx="5465677" cy="8378858"/>
          </a:xfrm>
          <a:prstGeom prst="rect">
            <a:avLst/>
          </a:prstGeom>
        </p:spPr>
      </p:pic>
      <p:pic>
        <p:nvPicPr>
          <p:cNvPr id="14" name="図 10" descr="テキス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D29D611-18B6-4257-B6B2-BED1ABC851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380" y="1909481"/>
            <a:ext cx="5571985" cy="4168589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6130642-BDCA-497F-A7A9-93DE7DC11B5C}"/>
              </a:ext>
            </a:extLst>
          </p:cNvPr>
          <p:cNvSpPr/>
          <p:nvPr/>
        </p:nvSpPr>
        <p:spPr>
          <a:xfrm>
            <a:off x="8729971" y="3672482"/>
            <a:ext cx="551330" cy="644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951" y="2136947"/>
            <a:ext cx="4226097" cy="3967249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3918200" y="3672483"/>
            <a:ext cx="4345071" cy="1304466"/>
            <a:chOff x="2213941" y="988962"/>
            <a:chExt cx="3618599" cy="700542"/>
          </a:xfrm>
        </p:grpSpPr>
        <p:sp>
          <p:nvSpPr>
            <p:cNvPr id="21" name="四角形吹き出し 20"/>
            <p:cNvSpPr/>
            <p:nvPr/>
          </p:nvSpPr>
          <p:spPr>
            <a:xfrm>
              <a:off x="2213941" y="988962"/>
              <a:ext cx="3421163" cy="700542"/>
            </a:xfrm>
            <a:prstGeom prst="wedgeRectCallout">
              <a:avLst>
                <a:gd name="adj1" fmla="val 66214"/>
                <a:gd name="adj2" fmla="val -20038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2292394" y="1127521"/>
              <a:ext cx="3540146" cy="44627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ja-JP" altLang="en-US" sz="24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●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の</a:t>
              </a:r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ボタンを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すると</a:t>
              </a: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l"/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ろくががはじまります</a:t>
              </a:r>
              <a:endPara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10" name="角丸四角形 9"/>
          <p:cNvSpPr/>
          <p:nvPr/>
        </p:nvSpPr>
        <p:spPr>
          <a:xfrm>
            <a:off x="134168" y="1257940"/>
            <a:ext cx="3901764" cy="18247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389824" y="1561249"/>
            <a:ext cx="390176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きょうしつのようすを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はなしながら</a:t>
            </a:r>
            <a:r>
              <a:rPr lang="ja-JP" altLang="en-US" sz="2400" spc="-3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さつえい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してみましょう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2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ろくがをストップしよう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63162" y="-192657"/>
            <a:ext cx="5465677" cy="8378858"/>
          </a:xfrm>
          <a:prstGeom prst="rect">
            <a:avLst/>
          </a:prstGeom>
        </p:spPr>
      </p:pic>
      <p:pic>
        <p:nvPicPr>
          <p:cNvPr id="20" name="図 9" descr="グラフィカル ユーザー インターフェイス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3CEC598-5B25-496A-8850-92FD9D3BD7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729" y="1909482"/>
            <a:ext cx="5540189" cy="4153488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6130642-BDCA-497F-A7A9-93DE7DC11B5C}"/>
              </a:ext>
            </a:extLst>
          </p:cNvPr>
          <p:cNvSpPr/>
          <p:nvPr/>
        </p:nvSpPr>
        <p:spPr>
          <a:xfrm>
            <a:off x="8732417" y="3679061"/>
            <a:ext cx="539364" cy="623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951" y="2136947"/>
            <a:ext cx="4226097" cy="3967249"/>
          </a:xfrm>
          <a:prstGeom prst="rect">
            <a:avLst/>
          </a:prstGeom>
        </p:spPr>
      </p:pic>
      <p:sp>
        <p:nvSpPr>
          <p:cNvPr id="21" name="四角形吹き出し 20"/>
          <p:cNvSpPr/>
          <p:nvPr/>
        </p:nvSpPr>
        <p:spPr>
          <a:xfrm>
            <a:off x="4048910" y="3638721"/>
            <a:ext cx="4177095" cy="1290918"/>
          </a:xfrm>
          <a:prstGeom prst="wedgeRectCallout">
            <a:avLst>
              <a:gd name="adj1" fmla="val 60582"/>
              <a:gd name="adj2" fmla="val -2259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4080974" y="3868682"/>
            <a:ext cx="431707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■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ボタンを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ろくがをおわり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にしましょう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2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さつえいしたビデオをみてみよう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95819" y="-199192"/>
            <a:ext cx="5465677" cy="8378858"/>
          </a:xfrm>
          <a:prstGeom prst="rect">
            <a:avLst/>
          </a:prstGeom>
        </p:spPr>
      </p:pic>
      <p:pic>
        <p:nvPicPr>
          <p:cNvPr id="4" name="図 10" descr="テキス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D29D611-18B6-4257-B6B2-BED1ABC851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855" y="1905943"/>
            <a:ext cx="5571985" cy="416858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951" y="2136947"/>
            <a:ext cx="4226097" cy="39672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982" y="4244686"/>
            <a:ext cx="465089" cy="43660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8482680" y="3754629"/>
            <a:ext cx="1366212" cy="1853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2009" y="4591726"/>
            <a:ext cx="1218850" cy="1544150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3723854" y="3905794"/>
            <a:ext cx="4078537" cy="1389219"/>
          </a:xfrm>
          <a:prstGeom prst="wedgeRectCallout">
            <a:avLst>
              <a:gd name="adj1" fmla="val 66247"/>
              <a:gd name="adj2" fmla="val -2523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ここをタップして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さつえいしたビデオを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みてみましょう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6130642-BDCA-497F-A7A9-93DE7DC11B5C}"/>
              </a:ext>
            </a:extLst>
          </p:cNvPr>
          <p:cNvSpPr/>
          <p:nvPr/>
        </p:nvSpPr>
        <p:spPr>
          <a:xfrm>
            <a:off x="8817428" y="4244687"/>
            <a:ext cx="461811" cy="374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60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さつえいしたビデオ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をみてみよう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63971" y="-296581"/>
            <a:ext cx="5465677" cy="837885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409" y="1755569"/>
            <a:ext cx="5686104" cy="426457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748" y="1678610"/>
            <a:ext cx="1169581" cy="606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6130642-BDCA-497F-A7A9-93DE7DC11B5C}"/>
              </a:ext>
            </a:extLst>
          </p:cNvPr>
          <p:cNvSpPr/>
          <p:nvPr/>
        </p:nvSpPr>
        <p:spPr>
          <a:xfrm>
            <a:off x="6176641" y="1691650"/>
            <a:ext cx="1162984" cy="5930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1517">
            <a:off x="5985443" y="930108"/>
            <a:ext cx="1997076" cy="2709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グループ化 67"/>
          <p:cNvGrpSpPr/>
          <p:nvPr/>
        </p:nvGrpSpPr>
        <p:grpSpPr>
          <a:xfrm>
            <a:off x="8954701" y="1886956"/>
            <a:ext cx="2916007" cy="1674842"/>
            <a:chOff x="8908211" y="1428955"/>
            <a:chExt cx="2916007" cy="1674842"/>
          </a:xfrm>
        </p:grpSpPr>
        <p:pic>
          <p:nvPicPr>
            <p:cNvPr id="58" name="図 5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33063" y="1448786"/>
              <a:ext cx="1169581" cy="6060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A6130642-BDCA-497F-A7A9-93DE7DC11B5C}"/>
                </a:ext>
              </a:extLst>
            </p:cNvPr>
            <p:cNvSpPr/>
            <p:nvPr/>
          </p:nvSpPr>
          <p:spPr>
            <a:xfrm>
              <a:off x="8933577" y="1459875"/>
              <a:ext cx="598888" cy="61904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sp>
          <p:nvSpPr>
            <p:cNvPr id="54" name="テキスト ボックス 26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9025862" y="2440267"/>
              <a:ext cx="1208705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ビデオ</a:t>
              </a:r>
              <a:endPara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ストップ</a:t>
              </a:r>
              <a:endPara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5" name="線吹き出し 1 (枠付き) 54"/>
            <p:cNvSpPr/>
            <p:nvPr/>
          </p:nvSpPr>
          <p:spPr>
            <a:xfrm>
              <a:off x="8908211" y="2376459"/>
              <a:ext cx="1374661" cy="716412"/>
            </a:xfrm>
            <a:prstGeom prst="borderCallout1">
              <a:avLst>
                <a:gd name="adj1" fmla="val 616"/>
                <a:gd name="adj2" fmla="val 36768"/>
                <a:gd name="adj3" fmla="val -52914"/>
                <a:gd name="adj4" fmla="val 25167"/>
              </a:avLst>
            </a:prstGeom>
            <a:noFill/>
            <a:ln w="38100">
              <a:solidFill>
                <a:srgbClr val="00B05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81486" y="1441940"/>
              <a:ext cx="1169581" cy="6060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A6130642-BDCA-497F-A7A9-93DE7DC11B5C}"/>
                </a:ext>
              </a:extLst>
            </p:cNvPr>
            <p:cNvSpPr/>
            <p:nvPr/>
          </p:nvSpPr>
          <p:spPr>
            <a:xfrm>
              <a:off x="10474191" y="1428955"/>
              <a:ext cx="598888" cy="61904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/>
            </a:p>
          </p:txBody>
        </p:sp>
        <p:pic>
          <p:nvPicPr>
            <p:cNvPr id="62" name="図 6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84978" y="1520248"/>
              <a:ext cx="345292" cy="469595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二等辺三角形 60"/>
            <p:cNvSpPr/>
            <p:nvPr/>
          </p:nvSpPr>
          <p:spPr>
            <a:xfrm rot="5400000">
              <a:off x="10699172" y="1604667"/>
              <a:ext cx="252000" cy="216000"/>
            </a:xfrm>
            <a:prstGeom prst="triangl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線吹き出し 1 (枠付き) 62"/>
            <p:cNvSpPr/>
            <p:nvPr/>
          </p:nvSpPr>
          <p:spPr>
            <a:xfrm>
              <a:off x="10449557" y="2387385"/>
              <a:ext cx="1374661" cy="716412"/>
            </a:xfrm>
            <a:prstGeom prst="borderCallout1">
              <a:avLst>
                <a:gd name="adj1" fmla="val 616"/>
                <a:gd name="adj2" fmla="val 36768"/>
                <a:gd name="adj3" fmla="val -52914"/>
                <a:gd name="adj4" fmla="val 25167"/>
              </a:avLst>
            </a:prstGeom>
            <a:noFill/>
            <a:ln w="38100">
              <a:solidFill>
                <a:srgbClr val="00B05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26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10504602" y="2440267"/>
              <a:ext cx="1208705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ビデオ</a:t>
              </a:r>
              <a:endPara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lang="ja-JP" altLang="en-US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スタート</a:t>
              </a:r>
              <a:endPara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1853" y="4242473"/>
            <a:ext cx="1169581" cy="570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" name="テキスト ボックス 26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9176544" y="5171413"/>
            <a:ext cx="1144014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おと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だす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9339" y="4259025"/>
            <a:ext cx="999461" cy="5103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6130642-BDCA-497F-A7A9-93DE7DC11B5C}"/>
              </a:ext>
            </a:extLst>
          </p:cNvPr>
          <p:cNvSpPr/>
          <p:nvPr/>
        </p:nvSpPr>
        <p:spPr>
          <a:xfrm>
            <a:off x="9681532" y="4242473"/>
            <a:ext cx="639026" cy="545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53" name="テキスト ボックス 26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10599322" y="5171413"/>
            <a:ext cx="1199976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おと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けす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A6130642-BDCA-497F-A7A9-93DE7DC11B5C}"/>
              </a:ext>
            </a:extLst>
          </p:cNvPr>
          <p:cNvSpPr/>
          <p:nvPr/>
        </p:nvSpPr>
        <p:spPr>
          <a:xfrm>
            <a:off x="11098032" y="4235434"/>
            <a:ext cx="560768" cy="545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57" name="線吹き出し 1 (枠付き) 56"/>
          <p:cNvSpPr/>
          <p:nvPr/>
        </p:nvSpPr>
        <p:spPr>
          <a:xfrm>
            <a:off x="10659339" y="5131141"/>
            <a:ext cx="1239117" cy="700303"/>
          </a:xfrm>
          <a:prstGeom prst="borderCallout1">
            <a:avLst>
              <a:gd name="adj1" fmla="val 616"/>
              <a:gd name="adj2" fmla="val 36768"/>
              <a:gd name="adj3" fmla="val -53142"/>
              <a:gd name="adj4" fmla="val 53950"/>
            </a:avLst>
          </a:prstGeom>
          <a:noFill/>
          <a:ln w="38100">
            <a:solidFill>
              <a:srgbClr val="00B05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線吹き出し 1 (枠付き) 28"/>
          <p:cNvSpPr/>
          <p:nvPr/>
        </p:nvSpPr>
        <p:spPr>
          <a:xfrm>
            <a:off x="9128992" y="5131141"/>
            <a:ext cx="1239117" cy="700303"/>
          </a:xfrm>
          <a:prstGeom prst="borderCallout1">
            <a:avLst>
              <a:gd name="adj1" fmla="val 616"/>
              <a:gd name="adj2" fmla="val 36768"/>
              <a:gd name="adj3" fmla="val -53142"/>
              <a:gd name="adj4" fmla="val 53950"/>
            </a:avLst>
          </a:prstGeom>
          <a:noFill/>
          <a:ln w="38100">
            <a:solidFill>
              <a:srgbClr val="00B05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6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6274" y="198972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おとのおおきさをかえよう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>
            <a:off x="3301587" y="1176036"/>
            <a:ext cx="3689153" cy="5655454"/>
            <a:chOff x="2437021" y="1150294"/>
            <a:chExt cx="3689153" cy="5655454"/>
          </a:xfrm>
        </p:grpSpPr>
        <p:pic>
          <p:nvPicPr>
            <p:cNvPr id="69" name="図 6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021" y="1150294"/>
              <a:ext cx="3689153" cy="5655454"/>
            </a:xfrm>
            <a:prstGeom prst="rect">
              <a:avLst/>
            </a:prstGeom>
          </p:spPr>
        </p:pic>
        <p:pic>
          <p:nvPicPr>
            <p:cNvPr id="70" name="図 9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B82B8323-9BC3-4BFD-9423-6502D6F22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7743" y="1984021"/>
              <a:ext cx="3227642" cy="4650778"/>
            </a:xfrm>
            <a:prstGeom prst="rect">
              <a:avLst/>
            </a:prstGeom>
          </p:spPr>
        </p:pic>
      </p:grpSp>
      <p:pic>
        <p:nvPicPr>
          <p:cNvPr id="71" name="図 7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8220" y="2388356"/>
            <a:ext cx="705394" cy="2675965"/>
          </a:xfrm>
          <a:prstGeom prst="rect">
            <a:avLst/>
          </a:prstGeom>
        </p:spPr>
      </p:pic>
      <p:sp>
        <p:nvSpPr>
          <p:cNvPr id="72" name="楕円 71">
            <a:extLst>
              <a:ext uri="{FF2B5EF4-FFF2-40B4-BE49-F238E27FC236}">
                <a16:creationId xmlns:a16="http://schemas.microsoft.com/office/drawing/2014/main" id="{16E4BEB1-F6F2-40D5-B5AE-F2E688B0C141}"/>
              </a:ext>
            </a:extLst>
          </p:cNvPr>
          <p:cNvSpPr/>
          <p:nvPr/>
        </p:nvSpPr>
        <p:spPr>
          <a:xfrm>
            <a:off x="7304417" y="3083392"/>
            <a:ext cx="167443" cy="1674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30891FD2-C48F-4999-B6CB-640B851E1DE4}"/>
              </a:ext>
            </a:extLst>
          </p:cNvPr>
          <p:cNvSpPr/>
          <p:nvPr/>
        </p:nvSpPr>
        <p:spPr>
          <a:xfrm>
            <a:off x="7304417" y="3878762"/>
            <a:ext cx="167443" cy="1674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74" name="図 7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7563">
            <a:off x="5892043" y="2083028"/>
            <a:ext cx="3018995" cy="4095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821">
            <a:off x="6732752" y="4075048"/>
            <a:ext cx="1310771" cy="1660604"/>
          </a:xfrm>
          <a:prstGeom prst="rect">
            <a:avLst/>
          </a:prstGeom>
        </p:spPr>
      </p:pic>
      <p:sp>
        <p:nvSpPr>
          <p:cNvPr id="76" name="四角形吹き出し 75"/>
          <p:cNvSpPr/>
          <p:nvPr/>
        </p:nvSpPr>
        <p:spPr>
          <a:xfrm>
            <a:off x="8382979" y="2742708"/>
            <a:ext cx="3217618" cy="848810"/>
          </a:xfrm>
          <a:prstGeom prst="wedgeRectCallout">
            <a:avLst>
              <a:gd name="adj1" fmla="val -78207"/>
              <a:gd name="adj2" fmla="val 550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8572306" y="2822077"/>
            <a:ext cx="301969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うえの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ボタンでお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と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が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pPr algn="l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おおきく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なります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80" name="四角形吹き出し 79"/>
          <p:cNvSpPr/>
          <p:nvPr/>
        </p:nvSpPr>
        <p:spPr>
          <a:xfrm>
            <a:off x="8382979" y="4199062"/>
            <a:ext cx="3217618" cy="848810"/>
          </a:xfrm>
          <a:prstGeom prst="wedgeRectCallout">
            <a:avLst>
              <a:gd name="adj1" fmla="val -73781"/>
              <a:gd name="adj2" fmla="val -6845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FC2364BC-3034-4A7D-95D8-5DF1784A2FBF}"/>
              </a:ext>
            </a:extLst>
          </p:cNvPr>
          <p:cNvSpPr txBox="1"/>
          <p:nvPr/>
        </p:nvSpPr>
        <p:spPr>
          <a:xfrm>
            <a:off x="8572306" y="4294880"/>
            <a:ext cx="274305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したの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ボタン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でお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と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が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pPr algn="l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ちいさく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なります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81" name="四角形吹き出し 80"/>
          <p:cNvSpPr/>
          <p:nvPr/>
        </p:nvSpPr>
        <p:spPr>
          <a:xfrm>
            <a:off x="326651" y="1236416"/>
            <a:ext cx="5070888" cy="1049584"/>
          </a:xfrm>
          <a:prstGeom prst="wedgeRectCallout">
            <a:avLst>
              <a:gd name="adj1" fmla="val 33696"/>
              <a:gd name="adj2" fmla="val 8141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572308" y="1375253"/>
            <a:ext cx="479051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おとのおおきさ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をかえるときは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pPr algn="l"/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みぎがわの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ボタンでかえてみましょう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カメラの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がめんに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もどろう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63162" y="-192657"/>
            <a:ext cx="5465677" cy="837885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859493"/>
            <a:ext cx="5686104" cy="426457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0262">
            <a:off x="3277712" y="1477508"/>
            <a:ext cx="1298659" cy="176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312" y="1842686"/>
            <a:ext cx="317460" cy="533333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625903" y="3141206"/>
            <a:ext cx="3728214" cy="1086384"/>
          </a:xfrm>
          <a:prstGeom prst="wedgeRectCallout">
            <a:avLst>
              <a:gd name="adj1" fmla="val 39352"/>
              <a:gd name="adj2" fmla="val -8593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ここをタップして</a:t>
            </a:r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もとの</a:t>
            </a:r>
            <a:endParaRPr kumimoji="1"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カメラにもどりましょう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93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カメラアプリをおわりにする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75" y="1144930"/>
            <a:ext cx="3689153" cy="565545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52" y="2342958"/>
            <a:ext cx="2851009" cy="38013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10581">
            <a:off x="10017648" y="3123447"/>
            <a:ext cx="1152456" cy="154415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10" y="1160450"/>
            <a:ext cx="3689153" cy="565545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921" y="2358478"/>
            <a:ext cx="2851009" cy="3801345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204518" y="4942282"/>
            <a:ext cx="5300870" cy="1030388"/>
          </a:xfrm>
          <a:prstGeom prst="wedgeRectCallout">
            <a:avLst>
              <a:gd name="adj1" fmla="val -8131"/>
              <a:gd name="adj2" fmla="val 6735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8ED9BF-3E65-4BE7-A5DB-EE677A5F9B8C}"/>
              </a:ext>
            </a:extLst>
          </p:cNvPr>
          <p:cNvSpPr txBox="1"/>
          <p:nvPr/>
        </p:nvSpPr>
        <p:spPr>
          <a:xfrm>
            <a:off x="228582" y="5057367"/>
            <a:ext cx="54262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ホームボタンを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２かい</a:t>
            </a:r>
            <a:r>
              <a:rPr lang="ja-JP" altLang="en-US" sz="2400" spc="-3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とんとん</a:t>
            </a:r>
            <a:r>
              <a:rPr lang="ja-JP" altLang="en-US" sz="2400" spc="-3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はやくおしましょう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07457" y="5561178"/>
            <a:ext cx="1152456" cy="1544150"/>
          </a:xfrm>
          <a:prstGeom prst="rect">
            <a:avLst/>
          </a:prstGeom>
        </p:spPr>
      </p:pic>
      <p:sp>
        <p:nvSpPr>
          <p:cNvPr id="21" name="四角形吹き出し 20"/>
          <p:cNvSpPr/>
          <p:nvPr/>
        </p:nvSpPr>
        <p:spPr>
          <a:xfrm>
            <a:off x="5040247" y="2326621"/>
            <a:ext cx="4404761" cy="1102052"/>
          </a:xfrm>
          <a:prstGeom prst="wedgeRectCallout">
            <a:avLst>
              <a:gd name="adj1" fmla="val 57994"/>
              <a:gd name="adj2" fmla="val 3132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5167997" y="2510218"/>
            <a:ext cx="42770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うえに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おわりにしましょう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17" name="右矢印 16"/>
          <p:cNvSpPr/>
          <p:nvPr/>
        </p:nvSpPr>
        <p:spPr>
          <a:xfrm rot="16200000">
            <a:off x="9587526" y="2550761"/>
            <a:ext cx="1063788" cy="675249"/>
          </a:xfrm>
          <a:prstGeom prst="rightArrow">
            <a:avLst>
              <a:gd name="adj1" fmla="val 61949"/>
              <a:gd name="adj2" fmla="val 61948"/>
            </a:avLst>
          </a:prstGeom>
          <a:gradFill flip="none" rotWithShape="0">
            <a:gsLst>
              <a:gs pos="75000">
                <a:srgbClr val="FF0000"/>
              </a:gs>
              <a:gs pos="100000">
                <a:srgbClr val="FF0000"/>
              </a:gs>
              <a:gs pos="49000">
                <a:srgbClr val="FF5050"/>
              </a:gs>
              <a:gs pos="0">
                <a:schemeClr val="bg1">
                  <a:alpha val="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9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01" y="1157993"/>
            <a:ext cx="3689153" cy="5655454"/>
          </a:xfrm>
          <a:prstGeom prst="rect">
            <a:avLst/>
          </a:prstGeom>
        </p:spPr>
      </p:pic>
      <p:pic>
        <p:nvPicPr>
          <p:cNvPr id="11" name="図 4" descr="屋内, 座る, コンピュータ, モニター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370D50D-D4F8-4906-A8B8-F4BEC2C0E8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073" y="2280497"/>
            <a:ext cx="2871162" cy="3835728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しゃし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んや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ビデオをまとめてみてみよう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28" name="図 8" descr="アイコン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28D3085-A828-4E63-9A8E-FBE3940D1F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386" y="5271247"/>
            <a:ext cx="887516" cy="8956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99273">
            <a:off x="5448058" y="4901336"/>
            <a:ext cx="1539725" cy="2088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75518">
            <a:off x="6343289" y="5445754"/>
            <a:ext cx="1218850" cy="1544150"/>
          </a:xfrm>
          <a:prstGeom prst="rect">
            <a:avLst/>
          </a:prstGeom>
        </p:spPr>
      </p:pic>
      <p:sp>
        <p:nvSpPr>
          <p:cNvPr id="2" name="四角形吹き出し 1"/>
          <p:cNvSpPr/>
          <p:nvPr/>
        </p:nvSpPr>
        <p:spPr>
          <a:xfrm>
            <a:off x="3304904" y="3862747"/>
            <a:ext cx="5826034" cy="954958"/>
          </a:xfrm>
          <a:prstGeom prst="wedgeRectCallout">
            <a:avLst>
              <a:gd name="adj1" fmla="val 3973"/>
              <a:gd name="adj2" fmla="val 83032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3304904" y="4100579"/>
            <a:ext cx="56954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「しゃしん」アプリを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pic>
        <p:nvPicPr>
          <p:cNvPr id="10" name="図 8" descr="アイコン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28D3085-A828-4E63-9A8E-FBE3940D1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199" y="1281065"/>
            <a:ext cx="1789697" cy="18060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31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145" y="1161602"/>
            <a:ext cx="3689153" cy="5655454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4660886" y="2323294"/>
            <a:ext cx="2906348" cy="3874474"/>
            <a:chOff x="4660886" y="2323294"/>
            <a:chExt cx="2906348" cy="387447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0886" y="2323294"/>
              <a:ext cx="2905856" cy="387447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6670" y="3349829"/>
              <a:ext cx="560866" cy="571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5839068" y="3340795"/>
              <a:ext cx="564976" cy="577899"/>
              <a:chOff x="3856803" y="3378660"/>
              <a:chExt cx="577888" cy="581869"/>
            </a:xfrm>
          </p:grpSpPr>
          <p:sp>
            <p:nvSpPr>
              <p:cNvPr id="16" name="正方形/長方形 15"/>
              <p:cNvSpPr/>
              <p:nvPr/>
            </p:nvSpPr>
            <p:spPr>
              <a:xfrm>
                <a:off x="3856803" y="3378660"/>
                <a:ext cx="576883" cy="58186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7" name="図 1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2"/>
              <a:stretch/>
            </p:blipFill>
            <p:spPr>
              <a:xfrm>
                <a:off x="3865667" y="3454320"/>
                <a:ext cx="569024" cy="506209"/>
              </a:xfrm>
              <a:prstGeom prst="rect">
                <a:avLst/>
              </a:prstGeom>
            </p:spPr>
          </p:pic>
        </p:grpSp>
        <p:grpSp>
          <p:nvGrpSpPr>
            <p:cNvPr id="3" name="グループ化 2"/>
            <p:cNvGrpSpPr/>
            <p:nvPr/>
          </p:nvGrpSpPr>
          <p:grpSpPr>
            <a:xfrm>
              <a:off x="6413923" y="3341011"/>
              <a:ext cx="1153311" cy="585850"/>
              <a:chOff x="6413923" y="3341011"/>
              <a:chExt cx="1153311" cy="585850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6413923" y="3341011"/>
                <a:ext cx="563994" cy="580541"/>
                <a:chOff x="2361574" y="2750314"/>
                <a:chExt cx="553076" cy="584529"/>
              </a:xfrm>
            </p:grpSpPr>
            <p:sp>
              <p:nvSpPr>
                <p:cNvPr id="18" name="正方形/長方形 17"/>
                <p:cNvSpPr/>
                <p:nvPr/>
              </p:nvSpPr>
              <p:spPr>
                <a:xfrm>
                  <a:off x="2361574" y="2750314"/>
                  <a:ext cx="553076" cy="5818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" name="図 18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361574" y="2863714"/>
                  <a:ext cx="492391" cy="471129"/>
                </a:xfrm>
                <a:prstGeom prst="rect">
                  <a:avLst/>
                </a:prstGeom>
              </p:spPr>
            </p:pic>
          </p:grpSp>
          <p:pic>
            <p:nvPicPr>
              <p:cNvPr id="2" name="図 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4234" y="3343861"/>
                <a:ext cx="583000" cy="583000"/>
              </a:xfrm>
              <a:prstGeom prst="rect">
                <a:avLst/>
              </a:prstGeom>
            </p:spPr>
          </p:pic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しゃしんとビデオのみわけかた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sp>
        <p:nvSpPr>
          <p:cNvPr id="24" name="四角形吹き出し 23"/>
          <p:cNvSpPr/>
          <p:nvPr/>
        </p:nvSpPr>
        <p:spPr>
          <a:xfrm>
            <a:off x="4414904" y="4942110"/>
            <a:ext cx="3387634" cy="908437"/>
          </a:xfrm>
          <a:prstGeom prst="wedgeRectCallout">
            <a:avLst>
              <a:gd name="adj1" fmla="val 3973"/>
              <a:gd name="adj2" fmla="val -86732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2" name="テキスト ボックス 19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4619820" y="5034586"/>
            <a:ext cx="3002488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みぎしたにすう</a:t>
            </a:r>
            <a:r>
              <a:rPr lang="ja-JP" altLang="en-US" sz="24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じが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あるのがビデオです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055801" y="3182896"/>
            <a:ext cx="1566533" cy="1975620"/>
            <a:chOff x="4493704" y="3696212"/>
            <a:chExt cx="1566533" cy="197562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3704" y="3855217"/>
              <a:ext cx="1376795" cy="1335232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752328">
              <a:off x="4603869" y="3696212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176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ストライプ矢印 23"/>
          <p:cNvSpPr/>
          <p:nvPr/>
        </p:nvSpPr>
        <p:spPr>
          <a:xfrm>
            <a:off x="4983741" y="3574592"/>
            <a:ext cx="1635945" cy="1159799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16" y="1149910"/>
            <a:ext cx="3689153" cy="5655454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しゃしんを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みてみよう①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902" y="1159590"/>
            <a:ext cx="3689153" cy="5655454"/>
          </a:xfrm>
          <a:prstGeom prst="rect">
            <a:avLst/>
          </a:prstGeom>
        </p:spPr>
      </p:pic>
      <p:pic>
        <p:nvPicPr>
          <p:cNvPr id="10" name="図 4" descr="屋外, 大きい, 電車, 交通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6597F20-CA5D-4FD1-86F8-25B436C0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185" y="2000448"/>
            <a:ext cx="3172726" cy="4222344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5843384" y="5077746"/>
            <a:ext cx="2997088" cy="1177196"/>
          </a:xfrm>
          <a:prstGeom prst="wedgeRectCallout">
            <a:avLst>
              <a:gd name="adj1" fmla="val 33412"/>
              <a:gd name="adj2" fmla="val -10025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5944136" y="5190863"/>
            <a:ext cx="303433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ひだ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しゃしんを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0800000">
            <a:off x="6037561" y="3004083"/>
            <a:ext cx="2780290" cy="675250"/>
          </a:xfrm>
          <a:prstGeom prst="rightArrow">
            <a:avLst>
              <a:gd name="adj1" fmla="val 65931"/>
              <a:gd name="adj2" fmla="val 61948"/>
            </a:avLst>
          </a:prstGeom>
          <a:gradFill flip="none" rotWithShape="0">
            <a:gsLst>
              <a:gs pos="0">
                <a:srgbClr val="FF0000"/>
              </a:gs>
              <a:gs pos="28000">
                <a:srgbClr val="FF0000"/>
              </a:gs>
              <a:gs pos="45000">
                <a:srgbClr val="FF5050"/>
              </a:gs>
              <a:gs pos="97000">
                <a:schemeClr val="bg1">
                  <a:alpha val="2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7303">
            <a:off x="7872083" y="3175076"/>
            <a:ext cx="1109182" cy="140521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>
            <a:off x="9326978" y="3004083"/>
            <a:ext cx="2420197" cy="675250"/>
          </a:xfrm>
          <a:prstGeom prst="rightArrow">
            <a:avLst>
              <a:gd name="adj1" fmla="val 61949"/>
              <a:gd name="adj2" fmla="val 61948"/>
            </a:avLst>
          </a:prstGeom>
          <a:gradFill flip="none" rotWithShape="0">
            <a:gsLst>
              <a:gs pos="75000">
                <a:srgbClr val="FF0000"/>
              </a:gs>
              <a:gs pos="100000">
                <a:srgbClr val="FF0000"/>
              </a:gs>
              <a:gs pos="49000">
                <a:srgbClr val="FF5050"/>
              </a:gs>
              <a:gs pos="0">
                <a:schemeClr val="bg1">
                  <a:alpha val="2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37935">
            <a:off x="9140480" y="3157055"/>
            <a:ext cx="1109182" cy="1405213"/>
          </a:xfrm>
          <a:prstGeom prst="rect">
            <a:avLst/>
          </a:prstGeom>
        </p:spPr>
      </p:pic>
      <p:sp>
        <p:nvSpPr>
          <p:cNvPr id="22" name="四角形吹き出し 21"/>
          <p:cNvSpPr/>
          <p:nvPr/>
        </p:nvSpPr>
        <p:spPr>
          <a:xfrm>
            <a:off x="9082947" y="5077670"/>
            <a:ext cx="2997088" cy="1177196"/>
          </a:xfrm>
          <a:prstGeom prst="wedgeRectCallout">
            <a:avLst>
              <a:gd name="adj1" fmla="val 3774"/>
              <a:gd name="adj2" fmla="val -10358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9183699" y="5190787"/>
            <a:ext cx="303433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みぎへ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ワイプ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しゃしんを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194357" y="2311602"/>
            <a:ext cx="2905856" cy="3874474"/>
            <a:chOff x="1194357" y="2311602"/>
            <a:chExt cx="2905856" cy="387447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4357" y="2311602"/>
              <a:ext cx="2905856" cy="3874474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grpSp>
          <p:nvGrpSpPr>
            <p:cNvPr id="14" name="グループ化 13"/>
            <p:cNvGrpSpPr/>
            <p:nvPr/>
          </p:nvGrpSpPr>
          <p:grpSpPr>
            <a:xfrm>
              <a:off x="2353663" y="3330783"/>
              <a:ext cx="577888" cy="581869"/>
              <a:chOff x="3856803" y="3378660"/>
              <a:chExt cx="577888" cy="581869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3856803" y="3378660"/>
                <a:ext cx="576883" cy="58186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6" name="図 25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2"/>
              <a:stretch/>
            </p:blipFill>
            <p:spPr>
              <a:xfrm>
                <a:off x="3865667" y="3454320"/>
                <a:ext cx="569024" cy="506209"/>
              </a:xfrm>
              <a:prstGeom prst="rect">
                <a:avLst/>
              </a:prstGeom>
            </p:spPr>
          </p:pic>
        </p:grpSp>
        <p:grpSp>
          <p:nvGrpSpPr>
            <p:cNvPr id="28" name="グループ化 27"/>
            <p:cNvGrpSpPr/>
            <p:nvPr/>
          </p:nvGrpSpPr>
          <p:grpSpPr>
            <a:xfrm>
              <a:off x="2942406" y="3330783"/>
              <a:ext cx="563994" cy="580541"/>
              <a:chOff x="2361574" y="2750314"/>
              <a:chExt cx="553076" cy="584529"/>
            </a:xfrm>
          </p:grpSpPr>
          <p:sp>
            <p:nvSpPr>
              <p:cNvPr id="31" name="正方形/長方形 30"/>
              <p:cNvSpPr/>
              <p:nvPr/>
            </p:nvSpPr>
            <p:spPr>
              <a:xfrm>
                <a:off x="2361574" y="2750314"/>
                <a:ext cx="553076" cy="58186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2" name="図 31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61574" y="2863714"/>
                <a:ext cx="492391" cy="471129"/>
              </a:xfrm>
              <a:prstGeom prst="rect">
                <a:avLst/>
              </a:prstGeom>
            </p:spPr>
          </p:pic>
        </p:grpSp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2716" y="3328895"/>
              <a:ext cx="584351" cy="583000"/>
            </a:xfrm>
            <a:prstGeom prst="rect">
              <a:avLst/>
            </a:prstGeom>
          </p:spPr>
        </p:pic>
      </p:grp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2123">
            <a:off x="1574927" y="3137304"/>
            <a:ext cx="1168810" cy="1480755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693144" y="5088560"/>
            <a:ext cx="3734163" cy="935156"/>
          </a:xfrm>
          <a:prstGeom prst="wedgeRectCallout">
            <a:avLst>
              <a:gd name="adj1" fmla="val 10864"/>
              <a:gd name="adj2" fmla="val -8488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775022" y="5187453"/>
            <a:ext cx="37341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みたいし</a:t>
            </a:r>
            <a:r>
              <a:rPr lang="ja-JP" altLang="en-US" sz="24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ゃしんを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24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4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図 5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804" y="1158895"/>
            <a:ext cx="3689153" cy="5655454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689" y="1153575"/>
            <a:ext cx="3689153" cy="5655454"/>
          </a:xfrm>
          <a:prstGeom prst="rect">
            <a:avLst/>
          </a:prstGeom>
        </p:spPr>
      </p:pic>
      <p:pic>
        <p:nvPicPr>
          <p:cNvPr id="4" name="図 4" descr="屋内, 座る, コンピュータ, モニター が含まれている画像&#10;&#10;説明は自動で生成されたものです">
            <a:extLst>
              <a:ext uri="{FF2B5EF4-FFF2-40B4-BE49-F238E27FC236}">
                <a16:creationId xmlns:a16="http://schemas.microsoft.com/office/drawing/2014/main" id="{B16C5EE9-1C50-456C-87C3-2E734D5234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472" y="2370415"/>
            <a:ext cx="2844138" cy="3763723"/>
          </a:xfrm>
          <a:prstGeom prst="rect">
            <a:avLst/>
          </a:prstGeom>
        </p:spPr>
      </p:pic>
      <p:sp>
        <p:nvSpPr>
          <p:cNvPr id="16" name="四角形吹き出し 15"/>
          <p:cNvSpPr/>
          <p:nvPr/>
        </p:nvSpPr>
        <p:spPr>
          <a:xfrm>
            <a:off x="3380384" y="4350321"/>
            <a:ext cx="2685241" cy="1275840"/>
          </a:xfrm>
          <a:custGeom>
            <a:avLst/>
            <a:gdLst>
              <a:gd name="connsiteX0" fmla="*/ 0 w 2939338"/>
              <a:gd name="connsiteY0" fmla="*/ 0 h 1108810"/>
              <a:gd name="connsiteX1" fmla="*/ 489890 w 2939338"/>
              <a:gd name="connsiteY1" fmla="*/ 0 h 1108810"/>
              <a:gd name="connsiteX2" fmla="*/ 428879 w 2939338"/>
              <a:gd name="connsiteY2" fmla="*/ -240346 h 1108810"/>
              <a:gd name="connsiteX3" fmla="*/ 1224724 w 2939338"/>
              <a:gd name="connsiteY3" fmla="*/ 0 h 1108810"/>
              <a:gd name="connsiteX4" fmla="*/ 2939338 w 2939338"/>
              <a:gd name="connsiteY4" fmla="*/ 0 h 1108810"/>
              <a:gd name="connsiteX5" fmla="*/ 2939338 w 2939338"/>
              <a:gd name="connsiteY5" fmla="*/ 184802 h 1108810"/>
              <a:gd name="connsiteX6" fmla="*/ 2939338 w 2939338"/>
              <a:gd name="connsiteY6" fmla="*/ 184802 h 1108810"/>
              <a:gd name="connsiteX7" fmla="*/ 2939338 w 2939338"/>
              <a:gd name="connsiteY7" fmla="*/ 462004 h 1108810"/>
              <a:gd name="connsiteX8" fmla="*/ 2939338 w 2939338"/>
              <a:gd name="connsiteY8" fmla="*/ 1108810 h 1108810"/>
              <a:gd name="connsiteX9" fmla="*/ 1224724 w 2939338"/>
              <a:gd name="connsiteY9" fmla="*/ 1108810 h 1108810"/>
              <a:gd name="connsiteX10" fmla="*/ 489890 w 2939338"/>
              <a:gd name="connsiteY10" fmla="*/ 1108810 h 1108810"/>
              <a:gd name="connsiteX11" fmla="*/ 489890 w 2939338"/>
              <a:gd name="connsiteY11" fmla="*/ 1108810 h 1108810"/>
              <a:gd name="connsiteX12" fmla="*/ 0 w 2939338"/>
              <a:gd name="connsiteY12" fmla="*/ 1108810 h 1108810"/>
              <a:gd name="connsiteX13" fmla="*/ 0 w 2939338"/>
              <a:gd name="connsiteY13" fmla="*/ 462004 h 1108810"/>
              <a:gd name="connsiteX14" fmla="*/ 0 w 2939338"/>
              <a:gd name="connsiteY14" fmla="*/ 184802 h 1108810"/>
              <a:gd name="connsiteX15" fmla="*/ 0 w 2939338"/>
              <a:gd name="connsiteY15" fmla="*/ 184802 h 1108810"/>
              <a:gd name="connsiteX16" fmla="*/ 0 w 2939338"/>
              <a:gd name="connsiteY16" fmla="*/ 0 h 1108810"/>
              <a:gd name="connsiteX0" fmla="*/ 0 w 2939338"/>
              <a:gd name="connsiteY0" fmla="*/ 240346 h 1349156"/>
              <a:gd name="connsiteX1" fmla="*/ 207502 w 2939338"/>
              <a:gd name="connsiteY1" fmla="*/ 240346 h 1349156"/>
              <a:gd name="connsiteX2" fmla="*/ 428879 w 2939338"/>
              <a:gd name="connsiteY2" fmla="*/ 0 h 1349156"/>
              <a:gd name="connsiteX3" fmla="*/ 1224724 w 2939338"/>
              <a:gd name="connsiteY3" fmla="*/ 240346 h 1349156"/>
              <a:gd name="connsiteX4" fmla="*/ 2939338 w 2939338"/>
              <a:gd name="connsiteY4" fmla="*/ 240346 h 1349156"/>
              <a:gd name="connsiteX5" fmla="*/ 2939338 w 2939338"/>
              <a:gd name="connsiteY5" fmla="*/ 425148 h 1349156"/>
              <a:gd name="connsiteX6" fmla="*/ 2939338 w 2939338"/>
              <a:gd name="connsiteY6" fmla="*/ 425148 h 1349156"/>
              <a:gd name="connsiteX7" fmla="*/ 2939338 w 2939338"/>
              <a:gd name="connsiteY7" fmla="*/ 702350 h 1349156"/>
              <a:gd name="connsiteX8" fmla="*/ 2939338 w 2939338"/>
              <a:gd name="connsiteY8" fmla="*/ 1349156 h 1349156"/>
              <a:gd name="connsiteX9" fmla="*/ 1224724 w 2939338"/>
              <a:gd name="connsiteY9" fmla="*/ 1349156 h 1349156"/>
              <a:gd name="connsiteX10" fmla="*/ 489890 w 2939338"/>
              <a:gd name="connsiteY10" fmla="*/ 1349156 h 1349156"/>
              <a:gd name="connsiteX11" fmla="*/ 489890 w 2939338"/>
              <a:gd name="connsiteY11" fmla="*/ 1349156 h 1349156"/>
              <a:gd name="connsiteX12" fmla="*/ 0 w 2939338"/>
              <a:gd name="connsiteY12" fmla="*/ 1349156 h 1349156"/>
              <a:gd name="connsiteX13" fmla="*/ 0 w 2939338"/>
              <a:gd name="connsiteY13" fmla="*/ 702350 h 1349156"/>
              <a:gd name="connsiteX14" fmla="*/ 0 w 2939338"/>
              <a:gd name="connsiteY14" fmla="*/ 425148 h 1349156"/>
              <a:gd name="connsiteX15" fmla="*/ 0 w 2939338"/>
              <a:gd name="connsiteY15" fmla="*/ 425148 h 1349156"/>
              <a:gd name="connsiteX16" fmla="*/ 0 w 2939338"/>
              <a:gd name="connsiteY16" fmla="*/ 240346 h 1349156"/>
              <a:gd name="connsiteX0" fmla="*/ 0 w 2939338"/>
              <a:gd name="connsiteY0" fmla="*/ 240346 h 1349156"/>
              <a:gd name="connsiteX1" fmla="*/ 207502 w 2939338"/>
              <a:gd name="connsiteY1" fmla="*/ 240346 h 1349156"/>
              <a:gd name="connsiteX2" fmla="*/ 428879 w 2939338"/>
              <a:gd name="connsiteY2" fmla="*/ 0 h 1349156"/>
              <a:gd name="connsiteX3" fmla="*/ 444795 w 2939338"/>
              <a:gd name="connsiteY3" fmla="*/ 253793 h 1349156"/>
              <a:gd name="connsiteX4" fmla="*/ 2939338 w 2939338"/>
              <a:gd name="connsiteY4" fmla="*/ 240346 h 1349156"/>
              <a:gd name="connsiteX5" fmla="*/ 2939338 w 2939338"/>
              <a:gd name="connsiteY5" fmla="*/ 425148 h 1349156"/>
              <a:gd name="connsiteX6" fmla="*/ 2939338 w 2939338"/>
              <a:gd name="connsiteY6" fmla="*/ 425148 h 1349156"/>
              <a:gd name="connsiteX7" fmla="*/ 2939338 w 2939338"/>
              <a:gd name="connsiteY7" fmla="*/ 702350 h 1349156"/>
              <a:gd name="connsiteX8" fmla="*/ 2939338 w 2939338"/>
              <a:gd name="connsiteY8" fmla="*/ 1349156 h 1349156"/>
              <a:gd name="connsiteX9" fmla="*/ 1224724 w 2939338"/>
              <a:gd name="connsiteY9" fmla="*/ 1349156 h 1349156"/>
              <a:gd name="connsiteX10" fmla="*/ 489890 w 2939338"/>
              <a:gd name="connsiteY10" fmla="*/ 1349156 h 1349156"/>
              <a:gd name="connsiteX11" fmla="*/ 489890 w 2939338"/>
              <a:gd name="connsiteY11" fmla="*/ 1349156 h 1349156"/>
              <a:gd name="connsiteX12" fmla="*/ 0 w 2939338"/>
              <a:gd name="connsiteY12" fmla="*/ 1349156 h 1349156"/>
              <a:gd name="connsiteX13" fmla="*/ 0 w 2939338"/>
              <a:gd name="connsiteY13" fmla="*/ 702350 h 1349156"/>
              <a:gd name="connsiteX14" fmla="*/ 0 w 2939338"/>
              <a:gd name="connsiteY14" fmla="*/ 425148 h 1349156"/>
              <a:gd name="connsiteX15" fmla="*/ 0 w 2939338"/>
              <a:gd name="connsiteY15" fmla="*/ 425148 h 1349156"/>
              <a:gd name="connsiteX16" fmla="*/ 0 w 2939338"/>
              <a:gd name="connsiteY16" fmla="*/ 240346 h 1349156"/>
              <a:gd name="connsiteX0" fmla="*/ 0 w 2939338"/>
              <a:gd name="connsiteY0" fmla="*/ 240346 h 1349156"/>
              <a:gd name="connsiteX1" fmla="*/ 59584 w 2939338"/>
              <a:gd name="connsiteY1" fmla="*/ 240346 h 1349156"/>
              <a:gd name="connsiteX2" fmla="*/ 428879 w 2939338"/>
              <a:gd name="connsiteY2" fmla="*/ 0 h 1349156"/>
              <a:gd name="connsiteX3" fmla="*/ 444795 w 2939338"/>
              <a:gd name="connsiteY3" fmla="*/ 253793 h 1349156"/>
              <a:gd name="connsiteX4" fmla="*/ 2939338 w 2939338"/>
              <a:gd name="connsiteY4" fmla="*/ 240346 h 1349156"/>
              <a:gd name="connsiteX5" fmla="*/ 2939338 w 2939338"/>
              <a:gd name="connsiteY5" fmla="*/ 425148 h 1349156"/>
              <a:gd name="connsiteX6" fmla="*/ 2939338 w 2939338"/>
              <a:gd name="connsiteY6" fmla="*/ 425148 h 1349156"/>
              <a:gd name="connsiteX7" fmla="*/ 2939338 w 2939338"/>
              <a:gd name="connsiteY7" fmla="*/ 702350 h 1349156"/>
              <a:gd name="connsiteX8" fmla="*/ 2939338 w 2939338"/>
              <a:gd name="connsiteY8" fmla="*/ 1349156 h 1349156"/>
              <a:gd name="connsiteX9" fmla="*/ 1224724 w 2939338"/>
              <a:gd name="connsiteY9" fmla="*/ 1349156 h 1349156"/>
              <a:gd name="connsiteX10" fmla="*/ 489890 w 2939338"/>
              <a:gd name="connsiteY10" fmla="*/ 1349156 h 1349156"/>
              <a:gd name="connsiteX11" fmla="*/ 489890 w 2939338"/>
              <a:gd name="connsiteY11" fmla="*/ 1349156 h 1349156"/>
              <a:gd name="connsiteX12" fmla="*/ 0 w 2939338"/>
              <a:gd name="connsiteY12" fmla="*/ 1349156 h 1349156"/>
              <a:gd name="connsiteX13" fmla="*/ 0 w 2939338"/>
              <a:gd name="connsiteY13" fmla="*/ 702350 h 1349156"/>
              <a:gd name="connsiteX14" fmla="*/ 0 w 2939338"/>
              <a:gd name="connsiteY14" fmla="*/ 425148 h 1349156"/>
              <a:gd name="connsiteX15" fmla="*/ 0 w 2939338"/>
              <a:gd name="connsiteY15" fmla="*/ 425148 h 1349156"/>
              <a:gd name="connsiteX16" fmla="*/ 0 w 2939338"/>
              <a:gd name="connsiteY16" fmla="*/ 240346 h 1349156"/>
              <a:gd name="connsiteX0" fmla="*/ 0 w 2939338"/>
              <a:gd name="connsiteY0" fmla="*/ 240346 h 1349156"/>
              <a:gd name="connsiteX1" fmla="*/ 59584 w 2939338"/>
              <a:gd name="connsiteY1" fmla="*/ 240346 h 1349156"/>
              <a:gd name="connsiteX2" fmla="*/ 428879 w 2939338"/>
              <a:gd name="connsiteY2" fmla="*/ 0 h 1349156"/>
              <a:gd name="connsiteX3" fmla="*/ 310324 w 2939338"/>
              <a:gd name="connsiteY3" fmla="*/ 253793 h 1349156"/>
              <a:gd name="connsiteX4" fmla="*/ 2939338 w 2939338"/>
              <a:gd name="connsiteY4" fmla="*/ 240346 h 1349156"/>
              <a:gd name="connsiteX5" fmla="*/ 2939338 w 2939338"/>
              <a:gd name="connsiteY5" fmla="*/ 425148 h 1349156"/>
              <a:gd name="connsiteX6" fmla="*/ 2939338 w 2939338"/>
              <a:gd name="connsiteY6" fmla="*/ 425148 h 1349156"/>
              <a:gd name="connsiteX7" fmla="*/ 2939338 w 2939338"/>
              <a:gd name="connsiteY7" fmla="*/ 702350 h 1349156"/>
              <a:gd name="connsiteX8" fmla="*/ 2939338 w 2939338"/>
              <a:gd name="connsiteY8" fmla="*/ 1349156 h 1349156"/>
              <a:gd name="connsiteX9" fmla="*/ 1224724 w 2939338"/>
              <a:gd name="connsiteY9" fmla="*/ 1349156 h 1349156"/>
              <a:gd name="connsiteX10" fmla="*/ 489890 w 2939338"/>
              <a:gd name="connsiteY10" fmla="*/ 1349156 h 1349156"/>
              <a:gd name="connsiteX11" fmla="*/ 489890 w 2939338"/>
              <a:gd name="connsiteY11" fmla="*/ 1349156 h 1349156"/>
              <a:gd name="connsiteX12" fmla="*/ 0 w 2939338"/>
              <a:gd name="connsiteY12" fmla="*/ 1349156 h 1349156"/>
              <a:gd name="connsiteX13" fmla="*/ 0 w 2939338"/>
              <a:gd name="connsiteY13" fmla="*/ 702350 h 1349156"/>
              <a:gd name="connsiteX14" fmla="*/ 0 w 2939338"/>
              <a:gd name="connsiteY14" fmla="*/ 425148 h 1349156"/>
              <a:gd name="connsiteX15" fmla="*/ 0 w 2939338"/>
              <a:gd name="connsiteY15" fmla="*/ 425148 h 1349156"/>
              <a:gd name="connsiteX16" fmla="*/ 0 w 2939338"/>
              <a:gd name="connsiteY16" fmla="*/ 240346 h 1349156"/>
              <a:gd name="connsiteX0" fmla="*/ 0 w 2939338"/>
              <a:gd name="connsiteY0" fmla="*/ 279535 h 1388345"/>
              <a:gd name="connsiteX1" fmla="*/ 59584 w 2939338"/>
              <a:gd name="connsiteY1" fmla="*/ 279535 h 1388345"/>
              <a:gd name="connsiteX2" fmla="*/ 57107 w 2939338"/>
              <a:gd name="connsiteY2" fmla="*/ 0 h 1388345"/>
              <a:gd name="connsiteX3" fmla="*/ 310324 w 2939338"/>
              <a:gd name="connsiteY3" fmla="*/ 292982 h 1388345"/>
              <a:gd name="connsiteX4" fmla="*/ 2939338 w 2939338"/>
              <a:gd name="connsiteY4" fmla="*/ 279535 h 1388345"/>
              <a:gd name="connsiteX5" fmla="*/ 2939338 w 2939338"/>
              <a:gd name="connsiteY5" fmla="*/ 464337 h 1388345"/>
              <a:gd name="connsiteX6" fmla="*/ 2939338 w 2939338"/>
              <a:gd name="connsiteY6" fmla="*/ 464337 h 1388345"/>
              <a:gd name="connsiteX7" fmla="*/ 2939338 w 2939338"/>
              <a:gd name="connsiteY7" fmla="*/ 741539 h 1388345"/>
              <a:gd name="connsiteX8" fmla="*/ 2939338 w 2939338"/>
              <a:gd name="connsiteY8" fmla="*/ 1388345 h 1388345"/>
              <a:gd name="connsiteX9" fmla="*/ 1224724 w 2939338"/>
              <a:gd name="connsiteY9" fmla="*/ 1388345 h 1388345"/>
              <a:gd name="connsiteX10" fmla="*/ 489890 w 2939338"/>
              <a:gd name="connsiteY10" fmla="*/ 1388345 h 1388345"/>
              <a:gd name="connsiteX11" fmla="*/ 489890 w 2939338"/>
              <a:gd name="connsiteY11" fmla="*/ 1388345 h 1388345"/>
              <a:gd name="connsiteX12" fmla="*/ 0 w 2939338"/>
              <a:gd name="connsiteY12" fmla="*/ 1388345 h 1388345"/>
              <a:gd name="connsiteX13" fmla="*/ 0 w 2939338"/>
              <a:gd name="connsiteY13" fmla="*/ 741539 h 1388345"/>
              <a:gd name="connsiteX14" fmla="*/ 0 w 2939338"/>
              <a:gd name="connsiteY14" fmla="*/ 464337 h 1388345"/>
              <a:gd name="connsiteX15" fmla="*/ 0 w 2939338"/>
              <a:gd name="connsiteY15" fmla="*/ 464337 h 1388345"/>
              <a:gd name="connsiteX16" fmla="*/ 0 w 2939338"/>
              <a:gd name="connsiteY16" fmla="*/ 279535 h 138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39338" h="1388345">
                <a:moveTo>
                  <a:pt x="0" y="279535"/>
                </a:moveTo>
                <a:lnTo>
                  <a:pt x="59584" y="279535"/>
                </a:lnTo>
                <a:cubicBezTo>
                  <a:pt x="58758" y="186357"/>
                  <a:pt x="57933" y="93178"/>
                  <a:pt x="57107" y="0"/>
                </a:cubicBezTo>
                <a:lnTo>
                  <a:pt x="310324" y="292982"/>
                </a:lnTo>
                <a:lnTo>
                  <a:pt x="2939338" y="279535"/>
                </a:lnTo>
                <a:lnTo>
                  <a:pt x="2939338" y="464337"/>
                </a:lnTo>
                <a:lnTo>
                  <a:pt x="2939338" y="464337"/>
                </a:lnTo>
                <a:lnTo>
                  <a:pt x="2939338" y="741539"/>
                </a:lnTo>
                <a:lnTo>
                  <a:pt x="2939338" y="1388345"/>
                </a:lnTo>
                <a:lnTo>
                  <a:pt x="1224724" y="1388345"/>
                </a:lnTo>
                <a:lnTo>
                  <a:pt x="489890" y="1388345"/>
                </a:lnTo>
                <a:lnTo>
                  <a:pt x="489890" y="1388345"/>
                </a:lnTo>
                <a:lnTo>
                  <a:pt x="0" y="1388345"/>
                </a:lnTo>
                <a:lnTo>
                  <a:pt x="0" y="741539"/>
                </a:lnTo>
                <a:lnTo>
                  <a:pt x="0" y="464337"/>
                </a:lnTo>
                <a:lnTo>
                  <a:pt x="0" y="464337"/>
                </a:lnTo>
                <a:lnTo>
                  <a:pt x="0" y="27953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3347062" y="4748158"/>
            <a:ext cx="27775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カメラ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57971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しゃしんを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とってみよう①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3" name="図 7" descr="アイコン&#10;&#10;説明は自動で生成されたものです">
            <a:extLst>
              <a:ext uri="{FF2B5EF4-FFF2-40B4-BE49-F238E27FC236}">
                <a16:creationId xmlns:a16="http://schemas.microsoft.com/office/drawing/2014/main" id="{7B6665E9-9288-4914-A775-3BDEB3AD8F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472" y="2530250"/>
            <a:ext cx="885173" cy="88984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2241340" y="2237741"/>
            <a:ext cx="1418540" cy="1924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223">
            <a:off x="2098719" y="3145642"/>
            <a:ext cx="1218850" cy="1544150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8073256" y="2368280"/>
            <a:ext cx="2916248" cy="37572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"/>
          <a:stretch/>
        </p:blipFill>
        <p:spPr>
          <a:xfrm>
            <a:off x="8085909" y="3344091"/>
            <a:ext cx="2913018" cy="27432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258" y="2636280"/>
            <a:ext cx="383491" cy="3238945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7899242" y="5217120"/>
            <a:ext cx="3288021" cy="1444938"/>
            <a:chOff x="6005626" y="4837454"/>
            <a:chExt cx="4132113" cy="1729853"/>
          </a:xfrm>
        </p:grpSpPr>
        <p:sp>
          <p:nvSpPr>
            <p:cNvPr id="19" name="四角形吹き出し 18"/>
            <p:cNvSpPr/>
            <p:nvPr/>
          </p:nvSpPr>
          <p:spPr>
            <a:xfrm>
              <a:off x="6005626" y="4837454"/>
              <a:ext cx="4132113" cy="1729853"/>
            </a:xfrm>
            <a:prstGeom prst="wedgeRectCallout">
              <a:avLst>
                <a:gd name="adj1" fmla="val -876"/>
                <a:gd name="adj2" fmla="val -7109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D45D522-F15C-4880-8DD5-81C9EC1B4856}"/>
                </a:ext>
              </a:extLst>
            </p:cNvPr>
            <p:cNvSpPr txBox="1"/>
            <p:nvPr/>
          </p:nvSpPr>
          <p:spPr>
            <a:xfrm>
              <a:off x="6212997" y="5049470"/>
              <a:ext cx="3909452" cy="13388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 Light"/>
                </a:rPr>
                <a:t>じぶんの</a:t>
              </a:r>
              <a:r>
                <a:rPr lang="ja-JP" altLang="en-US" sz="2400" b="1" dirty="0" err="1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 Light"/>
                </a:rPr>
                <a:t>ふでば</a:t>
              </a:r>
              <a:r>
                <a:rPr lang="ja-JP" altLang="en-US" sz="2400" b="1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 Light"/>
                </a:rPr>
                <a:t>この</a:t>
              </a:r>
              <a:endParaRPr lang="en-US" altLang="ja-JP" sz="2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endParaRPr>
            </a:p>
            <a:p>
              <a:r>
                <a:rPr lang="ja-JP" altLang="en-US" sz="2400" b="1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 Light"/>
                </a:rPr>
                <a:t>しゃしんを</a:t>
              </a:r>
              <a:r>
                <a:rPr lang="ja-JP" altLang="en-US" sz="2400" b="1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 Light"/>
                </a:rPr>
                <a:t>とって</a:t>
              </a:r>
              <a:endParaRPr lang="en-US" altLang="ja-JP" sz="2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endParaRPr>
            </a:p>
            <a:p>
              <a:r>
                <a:rPr lang="ja-JP" altLang="en-US" sz="2400" b="1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 Light"/>
                </a:rPr>
                <a:t>みましょう</a:t>
              </a: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30" name="ストライプ矢印 29"/>
          <p:cNvSpPr/>
          <p:nvPr/>
        </p:nvSpPr>
        <p:spPr>
          <a:xfrm>
            <a:off x="5934579" y="3406722"/>
            <a:ext cx="1635945" cy="1159799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吹き出し 4"/>
          <p:cNvSpPr/>
          <p:nvPr/>
        </p:nvSpPr>
        <p:spPr>
          <a:xfrm>
            <a:off x="6618665" y="1270986"/>
            <a:ext cx="4112088" cy="1097293"/>
          </a:xfrm>
          <a:prstGeom prst="wedgeRectCallout">
            <a:avLst>
              <a:gd name="adj1" fmla="val 46566"/>
              <a:gd name="adj2" fmla="val 7874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D45D522-F15C-4880-8DD5-81C9EC1B4856}"/>
              </a:ext>
            </a:extLst>
          </p:cNvPr>
          <p:cNvSpPr txBox="1"/>
          <p:nvPr/>
        </p:nvSpPr>
        <p:spPr>
          <a:xfrm>
            <a:off x="6662467" y="1525464"/>
            <a:ext cx="3638663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マークがきいろのときは</a:t>
            </a:r>
            <a:endParaRPr lang="en-US" altLang="ja-JP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タップしてオフにしましょう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47" y="1585230"/>
            <a:ext cx="506321" cy="4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しゃしんを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みてみよう②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07" y="1151910"/>
            <a:ext cx="3689153" cy="565545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086" y="2273295"/>
            <a:ext cx="2896594" cy="3964666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905319" y="2397173"/>
            <a:ext cx="3418628" cy="3932896"/>
            <a:chOff x="905319" y="2376151"/>
            <a:chExt cx="3418628" cy="3670688"/>
          </a:xfrm>
        </p:grpSpPr>
        <p:sp>
          <p:nvSpPr>
            <p:cNvPr id="6" name="正方形/長方形 5"/>
            <p:cNvSpPr/>
            <p:nvPr/>
          </p:nvSpPr>
          <p:spPr>
            <a:xfrm>
              <a:off x="1193554" y="2376151"/>
              <a:ext cx="2883094" cy="366370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5319" y="2862357"/>
              <a:ext cx="3418628" cy="3184482"/>
            </a:xfrm>
            <a:prstGeom prst="rect">
              <a:avLst/>
            </a:prstGeom>
          </p:spPr>
        </p:pic>
      </p:grpSp>
      <p:sp>
        <p:nvSpPr>
          <p:cNvPr id="8" name="四角形吹き出し 7"/>
          <p:cNvSpPr/>
          <p:nvPr/>
        </p:nvSpPr>
        <p:spPr>
          <a:xfrm>
            <a:off x="2358567" y="2015387"/>
            <a:ext cx="3585033" cy="1086384"/>
          </a:xfrm>
          <a:prstGeom prst="wedgeRectCallout">
            <a:avLst>
              <a:gd name="adj1" fmla="val -62245"/>
              <a:gd name="adj2" fmla="val 1093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ここをタップして</a:t>
            </a:r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もと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</a:t>
            </a:r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もどりましょう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672">
            <a:off x="795340" y="1833679"/>
            <a:ext cx="1298659" cy="176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586" y="2181187"/>
            <a:ext cx="317460" cy="53333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950" y="2690228"/>
            <a:ext cx="1109182" cy="140521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18" y="1149910"/>
            <a:ext cx="3689153" cy="5655454"/>
          </a:xfrm>
          <a:prstGeom prst="rect">
            <a:avLst/>
          </a:prstGeom>
        </p:spPr>
      </p:pic>
      <p:sp>
        <p:nvSpPr>
          <p:cNvPr id="25" name="ストライプ矢印 24"/>
          <p:cNvSpPr/>
          <p:nvPr/>
        </p:nvSpPr>
        <p:spPr>
          <a:xfrm>
            <a:off x="5015056" y="3515541"/>
            <a:ext cx="1635945" cy="1159799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7704359" y="2311602"/>
            <a:ext cx="2910054" cy="3874474"/>
            <a:chOff x="7704359" y="2311602"/>
            <a:chExt cx="2910054" cy="387447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359" y="2311602"/>
              <a:ext cx="2905856" cy="3874474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19" name="正方形/長方形 18"/>
            <p:cNvSpPr/>
            <p:nvPr/>
          </p:nvSpPr>
          <p:spPr>
            <a:xfrm>
              <a:off x="8863665" y="3330783"/>
              <a:ext cx="576883" cy="58186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"/>
            <a:stretch/>
          </p:blipFill>
          <p:spPr>
            <a:xfrm>
              <a:off x="8872529" y="3406443"/>
              <a:ext cx="569024" cy="506209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9449414" y="3330783"/>
              <a:ext cx="579161" cy="57789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64581" y="3443409"/>
              <a:ext cx="502111" cy="467915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1413" y="3330783"/>
              <a:ext cx="583000" cy="5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5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502" y="1137293"/>
            <a:ext cx="3689153" cy="5655454"/>
          </a:xfrm>
          <a:prstGeom prst="rect">
            <a:avLst/>
          </a:prstGeom>
        </p:spPr>
      </p:pic>
      <p:grpSp>
        <p:nvGrpSpPr>
          <p:cNvPr id="55" name="グループ化 54"/>
          <p:cNvGrpSpPr/>
          <p:nvPr/>
        </p:nvGrpSpPr>
        <p:grpSpPr>
          <a:xfrm>
            <a:off x="8002026" y="2325835"/>
            <a:ext cx="2912103" cy="3873522"/>
            <a:chOff x="1207023" y="2337867"/>
            <a:chExt cx="2912103" cy="3873522"/>
          </a:xfrm>
        </p:grpSpPr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7023" y="2337867"/>
              <a:ext cx="2905141" cy="387352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grpSp>
          <p:nvGrpSpPr>
            <p:cNvPr id="57" name="グループ化 56"/>
            <p:cNvGrpSpPr/>
            <p:nvPr/>
          </p:nvGrpSpPr>
          <p:grpSpPr>
            <a:xfrm>
              <a:off x="2364295" y="3352047"/>
              <a:ext cx="577888" cy="581869"/>
              <a:chOff x="3856803" y="3378660"/>
              <a:chExt cx="577888" cy="581869"/>
            </a:xfrm>
          </p:grpSpPr>
          <p:sp>
            <p:nvSpPr>
              <p:cNvPr id="63" name="正方形/長方形 62"/>
              <p:cNvSpPr/>
              <p:nvPr/>
            </p:nvSpPr>
            <p:spPr>
              <a:xfrm>
                <a:off x="3856803" y="3378660"/>
                <a:ext cx="576883" cy="58186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4" name="図 6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2"/>
              <a:stretch/>
            </p:blipFill>
            <p:spPr>
              <a:xfrm>
                <a:off x="3865667" y="3454320"/>
                <a:ext cx="569024" cy="506209"/>
              </a:xfrm>
              <a:prstGeom prst="rect">
                <a:avLst/>
              </a:prstGeom>
            </p:spPr>
          </p:pic>
        </p:grpSp>
        <p:grpSp>
          <p:nvGrpSpPr>
            <p:cNvPr id="58" name="グループ化 57"/>
            <p:cNvGrpSpPr/>
            <p:nvPr/>
          </p:nvGrpSpPr>
          <p:grpSpPr>
            <a:xfrm>
              <a:off x="2954127" y="3353948"/>
              <a:ext cx="1164999" cy="585850"/>
              <a:chOff x="6398758" y="3341011"/>
              <a:chExt cx="1164999" cy="585850"/>
            </a:xfrm>
          </p:grpSpPr>
          <p:grpSp>
            <p:nvGrpSpPr>
              <p:cNvPr id="59" name="グループ化 58"/>
              <p:cNvGrpSpPr/>
              <p:nvPr/>
            </p:nvGrpSpPr>
            <p:grpSpPr>
              <a:xfrm>
                <a:off x="6398758" y="3341011"/>
                <a:ext cx="579161" cy="580541"/>
                <a:chOff x="2346701" y="2750314"/>
                <a:chExt cx="567949" cy="584529"/>
              </a:xfrm>
            </p:grpSpPr>
            <p:sp>
              <p:nvSpPr>
                <p:cNvPr id="61" name="正方形/長方形 60"/>
                <p:cNvSpPr/>
                <p:nvPr/>
              </p:nvSpPr>
              <p:spPr>
                <a:xfrm>
                  <a:off x="2346701" y="2750314"/>
                  <a:ext cx="567949" cy="5818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2" name="図 61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361574" y="2863714"/>
                  <a:ext cx="492391" cy="471129"/>
                </a:xfrm>
                <a:prstGeom prst="rect">
                  <a:avLst/>
                </a:prstGeom>
              </p:spPr>
            </p:pic>
          </p:grpSp>
          <p:pic>
            <p:nvPicPr>
              <p:cNvPr id="60" name="図 5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0757" y="3341011"/>
                <a:ext cx="583000" cy="585850"/>
              </a:xfrm>
              <a:prstGeom prst="rect">
                <a:avLst/>
              </a:prstGeom>
            </p:spPr>
          </p:pic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しゃし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んや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ビデオをまとめ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て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けしてみよう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95" y="1146791"/>
            <a:ext cx="3689153" cy="5655454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207023" y="2337867"/>
            <a:ext cx="2912103" cy="3873522"/>
            <a:chOff x="1207023" y="2337867"/>
            <a:chExt cx="2912103" cy="3873522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7023" y="2337867"/>
              <a:ext cx="2905141" cy="387352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grpSp>
          <p:nvGrpSpPr>
            <p:cNvPr id="37" name="グループ化 36"/>
            <p:cNvGrpSpPr/>
            <p:nvPr/>
          </p:nvGrpSpPr>
          <p:grpSpPr>
            <a:xfrm>
              <a:off x="2364295" y="3352047"/>
              <a:ext cx="577888" cy="581869"/>
              <a:chOff x="3856803" y="3378660"/>
              <a:chExt cx="577888" cy="581869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3856803" y="3378660"/>
                <a:ext cx="576883" cy="58186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9" name="図 3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2"/>
              <a:stretch/>
            </p:blipFill>
            <p:spPr>
              <a:xfrm>
                <a:off x="3865667" y="3454320"/>
                <a:ext cx="569024" cy="506209"/>
              </a:xfrm>
              <a:prstGeom prst="rect">
                <a:avLst/>
              </a:prstGeom>
            </p:spPr>
          </p:pic>
        </p:grpSp>
        <p:grpSp>
          <p:nvGrpSpPr>
            <p:cNvPr id="31" name="グループ化 30"/>
            <p:cNvGrpSpPr/>
            <p:nvPr/>
          </p:nvGrpSpPr>
          <p:grpSpPr>
            <a:xfrm>
              <a:off x="2954127" y="3353948"/>
              <a:ext cx="1164999" cy="585850"/>
              <a:chOff x="6398758" y="3341011"/>
              <a:chExt cx="1164999" cy="585850"/>
            </a:xfrm>
          </p:grpSpPr>
          <p:grpSp>
            <p:nvGrpSpPr>
              <p:cNvPr id="32" name="グループ化 31"/>
              <p:cNvGrpSpPr/>
              <p:nvPr/>
            </p:nvGrpSpPr>
            <p:grpSpPr>
              <a:xfrm>
                <a:off x="6398758" y="3341011"/>
                <a:ext cx="579161" cy="580541"/>
                <a:chOff x="2346701" y="2750314"/>
                <a:chExt cx="567949" cy="584529"/>
              </a:xfrm>
            </p:grpSpPr>
            <p:sp>
              <p:nvSpPr>
                <p:cNvPr id="46" name="正方形/長方形 45"/>
                <p:cNvSpPr/>
                <p:nvPr/>
              </p:nvSpPr>
              <p:spPr>
                <a:xfrm>
                  <a:off x="2346701" y="2750314"/>
                  <a:ext cx="567949" cy="58186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7" name="図 46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361574" y="2863714"/>
                  <a:ext cx="492391" cy="471129"/>
                </a:xfrm>
                <a:prstGeom prst="rect">
                  <a:avLst/>
                </a:prstGeom>
              </p:spPr>
            </p:pic>
          </p:grpSp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80757" y="3341011"/>
                <a:ext cx="583000" cy="585850"/>
              </a:xfrm>
              <a:prstGeom prst="rect">
                <a:avLst/>
              </a:prstGeom>
            </p:spPr>
          </p:pic>
        </p:grpSp>
      </p:grp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515" y="2275037"/>
            <a:ext cx="779649" cy="490890"/>
          </a:xfrm>
          <a:prstGeom prst="rect">
            <a:avLst/>
          </a:prstGeom>
          <a:noFill/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3134085" y="1796239"/>
            <a:ext cx="1418540" cy="1924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テキスト ボックス 14"/>
          <p:cNvSpPr txBox="1"/>
          <p:nvPr/>
        </p:nvSpPr>
        <p:spPr>
          <a:xfrm>
            <a:off x="2654896" y="1956059"/>
            <a:ext cx="56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endParaRPr kumimoji="1" lang="ja-JP" altLang="en-US" sz="32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34919">
            <a:off x="2339431" y="3702568"/>
            <a:ext cx="1218850" cy="154415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083764" y="3872897"/>
            <a:ext cx="56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  <a:endParaRPr kumimoji="1" lang="ja-JP" altLang="en-US" sz="3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333" y="3683762"/>
            <a:ext cx="342074" cy="342074"/>
          </a:xfrm>
          <a:prstGeom prst="rect">
            <a:avLst/>
          </a:prstGeom>
        </p:spPr>
      </p:pic>
      <p:sp>
        <p:nvSpPr>
          <p:cNvPr id="13" name="四角形吹き出し 12"/>
          <p:cNvSpPr/>
          <p:nvPr/>
        </p:nvSpPr>
        <p:spPr>
          <a:xfrm>
            <a:off x="935404" y="5142581"/>
            <a:ext cx="4026903" cy="1205989"/>
          </a:xfrm>
          <a:prstGeom prst="wedgeRectCallout">
            <a:avLst>
              <a:gd name="adj1" fmla="val -10860"/>
              <a:gd name="adj2" fmla="val -8860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810" y="3815348"/>
            <a:ext cx="115098" cy="11509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1041838" y="5197047"/>
            <a:ext cx="38549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②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けしたいしゃしんやビデオを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　タップしてえらびし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まょう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9020489" y="3171905"/>
            <a:ext cx="1366212" cy="1853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線吹き出し 1 (枠付き) 21"/>
          <p:cNvSpPr/>
          <p:nvPr/>
        </p:nvSpPr>
        <p:spPr>
          <a:xfrm>
            <a:off x="7450075" y="5117393"/>
            <a:ext cx="3974289" cy="1031582"/>
          </a:xfrm>
          <a:prstGeom prst="borderCallout1">
            <a:avLst>
              <a:gd name="adj1" fmla="val -1333"/>
              <a:gd name="adj2" fmla="val 59052"/>
              <a:gd name="adj3" fmla="val -104894"/>
              <a:gd name="adj4" fmla="val 54188"/>
            </a:avLst>
          </a:prstGeom>
          <a:solidFill>
            <a:schemeClr val="bg1"/>
          </a:solidFill>
          <a:ln w="38100">
            <a:solidFill>
              <a:srgbClr val="00B050"/>
            </a:solidFill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7649994" y="5238983"/>
            <a:ext cx="3665362" cy="810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けしたいもののしたにあおい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チェックマークがつきます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8436" y="3804717"/>
            <a:ext cx="115098" cy="115098"/>
          </a:xfrm>
          <a:prstGeom prst="rect">
            <a:avLst/>
          </a:prstGeom>
        </p:spPr>
      </p:pic>
      <p:sp>
        <p:nvSpPr>
          <p:cNvPr id="41" name="四角形吹き出し 40"/>
          <p:cNvSpPr/>
          <p:nvPr/>
        </p:nvSpPr>
        <p:spPr>
          <a:xfrm>
            <a:off x="4631667" y="1729913"/>
            <a:ext cx="2631281" cy="1058741"/>
          </a:xfrm>
          <a:prstGeom prst="wedgeRectCallout">
            <a:avLst>
              <a:gd name="adj1" fmla="val -71410"/>
              <a:gd name="adj2" fmla="val 2704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①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「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選択」をタップ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　しましょう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52995" y="1688753"/>
            <a:ext cx="92793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1" lang="ja-JP" altLang="en-US" sz="12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rPr>
              <a:t>せんたく</a:t>
            </a:r>
          </a:p>
        </p:txBody>
      </p:sp>
    </p:spTree>
    <p:extLst>
      <p:ext uri="{BB962C8B-B14F-4D97-AF65-F5344CB8AC3E}">
        <p14:creationId xmlns:p14="http://schemas.microsoft.com/office/powerpoint/2010/main" val="11891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487" y="1137602"/>
            <a:ext cx="3689153" cy="5655454"/>
          </a:xfrm>
          <a:prstGeom prst="rect">
            <a:avLst/>
          </a:prstGeom>
        </p:spPr>
      </p:pic>
      <p:grpSp>
        <p:nvGrpSpPr>
          <p:cNvPr id="75" name="グループ化 74"/>
          <p:cNvGrpSpPr/>
          <p:nvPr/>
        </p:nvGrpSpPr>
        <p:grpSpPr>
          <a:xfrm>
            <a:off x="8023904" y="2232913"/>
            <a:ext cx="2905141" cy="3873522"/>
            <a:chOff x="4621446" y="2259336"/>
            <a:chExt cx="2905141" cy="3873522"/>
          </a:xfrm>
        </p:grpSpPr>
        <p:sp>
          <p:nvSpPr>
            <p:cNvPr id="76" name="ストライプ矢印 75"/>
            <p:cNvSpPr/>
            <p:nvPr/>
          </p:nvSpPr>
          <p:spPr>
            <a:xfrm>
              <a:off x="5154609" y="3480904"/>
              <a:ext cx="1635945" cy="1159799"/>
            </a:xfrm>
            <a:prstGeom prst="stripedRightArrow">
              <a:avLst>
                <a:gd name="adj1" fmla="val 61756"/>
                <a:gd name="adj2" fmla="val 44150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37000">
                  <a:schemeClr val="accent5">
                    <a:lumMod val="97000"/>
                    <a:lumOff val="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7" name="グループ化 76"/>
            <p:cNvGrpSpPr/>
            <p:nvPr/>
          </p:nvGrpSpPr>
          <p:grpSpPr>
            <a:xfrm>
              <a:off x="4621446" y="2259336"/>
              <a:ext cx="2905141" cy="3873522"/>
              <a:chOff x="4621446" y="2259336"/>
              <a:chExt cx="2905141" cy="3873522"/>
            </a:xfrm>
          </p:grpSpPr>
          <p:grpSp>
            <p:nvGrpSpPr>
              <p:cNvPr id="79" name="グループ化 78"/>
              <p:cNvGrpSpPr/>
              <p:nvPr/>
            </p:nvGrpSpPr>
            <p:grpSpPr>
              <a:xfrm>
                <a:off x="4621446" y="2259336"/>
                <a:ext cx="2905141" cy="3873522"/>
                <a:chOff x="1273032" y="2251272"/>
                <a:chExt cx="2905141" cy="3873522"/>
              </a:xfrm>
            </p:grpSpPr>
            <p:pic>
              <p:nvPicPr>
                <p:cNvPr id="82" name="図 81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3032" y="2251272"/>
                  <a:ext cx="2905141" cy="3873522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grpSp>
              <p:nvGrpSpPr>
                <p:cNvPr id="83" name="グループ化 82"/>
                <p:cNvGrpSpPr/>
                <p:nvPr/>
              </p:nvGrpSpPr>
              <p:grpSpPr>
                <a:xfrm>
                  <a:off x="2364295" y="3352047"/>
                  <a:ext cx="577888" cy="581869"/>
                  <a:chOff x="3856803" y="3378660"/>
                  <a:chExt cx="577888" cy="581869"/>
                </a:xfrm>
              </p:grpSpPr>
              <p:sp>
                <p:nvSpPr>
                  <p:cNvPr id="89" name="正方形/長方形 88"/>
                  <p:cNvSpPr/>
                  <p:nvPr/>
                </p:nvSpPr>
                <p:spPr>
                  <a:xfrm>
                    <a:off x="3856803" y="3378660"/>
                    <a:ext cx="576883" cy="58186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pic>
                <p:nvPicPr>
                  <p:cNvPr id="90" name="図 89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-22"/>
                  <a:stretch/>
                </p:blipFill>
                <p:spPr>
                  <a:xfrm>
                    <a:off x="3865667" y="3454320"/>
                    <a:ext cx="569024" cy="50620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4" name="グループ化 83"/>
                <p:cNvGrpSpPr/>
                <p:nvPr/>
              </p:nvGrpSpPr>
              <p:grpSpPr>
                <a:xfrm>
                  <a:off x="2954127" y="3353948"/>
                  <a:ext cx="1164999" cy="585850"/>
                  <a:chOff x="6398758" y="3341011"/>
                  <a:chExt cx="1164999" cy="585850"/>
                </a:xfrm>
              </p:grpSpPr>
              <p:grpSp>
                <p:nvGrpSpPr>
                  <p:cNvPr id="85" name="グループ化 84"/>
                  <p:cNvGrpSpPr/>
                  <p:nvPr/>
                </p:nvGrpSpPr>
                <p:grpSpPr>
                  <a:xfrm>
                    <a:off x="6398758" y="3341011"/>
                    <a:ext cx="579161" cy="580541"/>
                    <a:chOff x="2346701" y="2750314"/>
                    <a:chExt cx="567949" cy="584529"/>
                  </a:xfrm>
                </p:grpSpPr>
                <p:sp>
                  <p:nvSpPr>
                    <p:cNvPr id="87" name="正方形/長方形 86"/>
                    <p:cNvSpPr/>
                    <p:nvPr/>
                  </p:nvSpPr>
                  <p:spPr>
                    <a:xfrm>
                      <a:off x="2346701" y="2750314"/>
                      <a:ext cx="567949" cy="58186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88" name="図 87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2361574" y="2863714"/>
                      <a:ext cx="492391" cy="47112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6" name="図 85"/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80757" y="3341011"/>
                    <a:ext cx="583000" cy="58585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80" name="図 79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7221" y="3835444"/>
                <a:ext cx="115098" cy="115098"/>
              </a:xfrm>
              <a:prstGeom prst="rect">
                <a:avLst/>
              </a:prstGeom>
            </p:spPr>
          </p:pic>
          <p:pic>
            <p:nvPicPr>
              <p:cNvPr id="81" name="図 80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1847" y="3824813"/>
                <a:ext cx="115098" cy="115098"/>
              </a:xfrm>
              <a:prstGeom prst="rect">
                <a:avLst/>
              </a:prstGeom>
            </p:spPr>
          </p:pic>
        </p:grpSp>
        <p:pic>
          <p:nvPicPr>
            <p:cNvPr id="78" name="図 7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6090" y="3837121"/>
              <a:ext cx="115098" cy="115098"/>
            </a:xfrm>
            <a:prstGeom prst="rect">
              <a:avLst/>
            </a:prstGeom>
          </p:spPr>
        </p:pic>
      </p:grpSp>
      <p:pic>
        <p:nvPicPr>
          <p:cNvPr id="20" name="図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72" y="1145928"/>
            <a:ext cx="3689153" cy="5655454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1205375" y="2340360"/>
            <a:ext cx="2912103" cy="3873522"/>
            <a:chOff x="4555437" y="2345931"/>
            <a:chExt cx="2912103" cy="3873522"/>
          </a:xfrm>
        </p:grpSpPr>
        <p:sp>
          <p:nvSpPr>
            <p:cNvPr id="24" name="ストライプ矢印 23"/>
            <p:cNvSpPr/>
            <p:nvPr/>
          </p:nvSpPr>
          <p:spPr>
            <a:xfrm>
              <a:off x="5154609" y="3480904"/>
              <a:ext cx="1635945" cy="1159799"/>
            </a:xfrm>
            <a:prstGeom prst="stripedRightArrow">
              <a:avLst>
                <a:gd name="adj1" fmla="val 61756"/>
                <a:gd name="adj2" fmla="val 44150"/>
              </a:avLst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37000">
                  <a:schemeClr val="accent5">
                    <a:lumMod val="97000"/>
                    <a:lumOff val="3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555437" y="2345931"/>
              <a:ext cx="2912103" cy="3873522"/>
              <a:chOff x="4555437" y="2345931"/>
              <a:chExt cx="2912103" cy="3873522"/>
            </a:xfrm>
          </p:grpSpPr>
          <p:grpSp>
            <p:nvGrpSpPr>
              <p:cNvPr id="61" name="グループ化 60"/>
              <p:cNvGrpSpPr/>
              <p:nvPr/>
            </p:nvGrpSpPr>
            <p:grpSpPr>
              <a:xfrm>
                <a:off x="4555437" y="2345931"/>
                <a:ext cx="2912103" cy="3873522"/>
                <a:chOff x="1207023" y="2337867"/>
                <a:chExt cx="2912103" cy="3873522"/>
              </a:xfrm>
            </p:grpSpPr>
            <p:pic>
              <p:nvPicPr>
                <p:cNvPr id="62" name="図 61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7023" y="2337867"/>
                  <a:ext cx="2905141" cy="3873522"/>
                </a:xfrm>
                <a:prstGeom prst="rect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</p:pic>
            <p:grpSp>
              <p:nvGrpSpPr>
                <p:cNvPr id="63" name="グループ化 62"/>
                <p:cNvGrpSpPr/>
                <p:nvPr/>
              </p:nvGrpSpPr>
              <p:grpSpPr>
                <a:xfrm>
                  <a:off x="2364295" y="3352047"/>
                  <a:ext cx="577888" cy="581869"/>
                  <a:chOff x="3856803" y="3378660"/>
                  <a:chExt cx="577888" cy="581869"/>
                </a:xfrm>
              </p:grpSpPr>
              <p:sp>
                <p:nvSpPr>
                  <p:cNvPr id="69" name="正方形/長方形 68"/>
                  <p:cNvSpPr/>
                  <p:nvPr/>
                </p:nvSpPr>
                <p:spPr>
                  <a:xfrm>
                    <a:off x="3856803" y="3378660"/>
                    <a:ext cx="576883" cy="58186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pic>
                <p:nvPicPr>
                  <p:cNvPr id="70" name="図 69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-22"/>
                  <a:stretch/>
                </p:blipFill>
                <p:spPr>
                  <a:xfrm>
                    <a:off x="3865667" y="3454320"/>
                    <a:ext cx="569024" cy="50620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グループ化 63"/>
                <p:cNvGrpSpPr/>
                <p:nvPr/>
              </p:nvGrpSpPr>
              <p:grpSpPr>
                <a:xfrm>
                  <a:off x="2954127" y="3353948"/>
                  <a:ext cx="1164999" cy="585850"/>
                  <a:chOff x="6398758" y="3341011"/>
                  <a:chExt cx="1164999" cy="585850"/>
                </a:xfrm>
              </p:grpSpPr>
              <p:grpSp>
                <p:nvGrpSpPr>
                  <p:cNvPr id="65" name="グループ化 64"/>
                  <p:cNvGrpSpPr/>
                  <p:nvPr/>
                </p:nvGrpSpPr>
                <p:grpSpPr>
                  <a:xfrm>
                    <a:off x="6398758" y="3341011"/>
                    <a:ext cx="579161" cy="580541"/>
                    <a:chOff x="2346701" y="2750314"/>
                    <a:chExt cx="567949" cy="584529"/>
                  </a:xfrm>
                </p:grpSpPr>
                <p:sp>
                  <p:nvSpPr>
                    <p:cNvPr id="67" name="正方形/長方形 66"/>
                    <p:cNvSpPr/>
                    <p:nvPr/>
                  </p:nvSpPr>
                  <p:spPr>
                    <a:xfrm>
                      <a:off x="2346701" y="2750314"/>
                      <a:ext cx="567949" cy="58186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68" name="図 67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2361574" y="2863714"/>
                      <a:ext cx="492391" cy="47112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6" name="図 65"/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80757" y="3341011"/>
                    <a:ext cx="583000" cy="58585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72" name="図 7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7221" y="3835444"/>
                <a:ext cx="115098" cy="115098"/>
              </a:xfrm>
              <a:prstGeom prst="rect">
                <a:avLst/>
              </a:prstGeom>
            </p:spPr>
          </p:pic>
          <p:pic>
            <p:nvPicPr>
              <p:cNvPr id="73" name="図 7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31847" y="3824813"/>
                <a:ext cx="115098" cy="115098"/>
              </a:xfrm>
              <a:prstGeom prst="rect">
                <a:avLst/>
              </a:prstGeom>
            </p:spPr>
          </p:pic>
        </p:grpSp>
        <p:pic>
          <p:nvPicPr>
            <p:cNvPr id="74" name="図 7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6090" y="3837121"/>
              <a:ext cx="115098" cy="115098"/>
            </a:xfrm>
            <a:prstGeom prst="rect">
              <a:avLst/>
            </a:prstGeom>
          </p:spPr>
        </p:pic>
      </p:grpSp>
      <p:sp>
        <p:nvSpPr>
          <p:cNvPr id="21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しゃし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んや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ビデオをけそう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sp>
        <p:nvSpPr>
          <p:cNvPr id="28" name="四角形吹き出し 27"/>
          <p:cNvSpPr/>
          <p:nvPr/>
        </p:nvSpPr>
        <p:spPr>
          <a:xfrm>
            <a:off x="765362" y="4169674"/>
            <a:ext cx="3792131" cy="785794"/>
          </a:xfrm>
          <a:prstGeom prst="wedgeRectCallout">
            <a:avLst>
              <a:gd name="adj1" fmla="val 25880"/>
              <a:gd name="adj2" fmla="val 9187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790292" y="4376494"/>
            <a:ext cx="376182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  <a:r>
              <a:rPr lang="ja-JP" altLang="en-US" sz="20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ゴミ</a:t>
            </a:r>
            <a:r>
              <a:rPr lang="ja-JP" altLang="en-US" sz="2000" b="1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ばこを</a:t>
            </a:r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457200" indent="-457200" algn="l">
              <a:buAutoNum type="circleNumDbPlain"/>
            </a:pPr>
            <a:endParaRPr lang="en-US" altLang="ja-JP" sz="20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737" y="5998167"/>
            <a:ext cx="2913741" cy="21571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916992" y="5069767"/>
            <a:ext cx="56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kumimoji="1" lang="ja-JP" altLang="en-US" sz="32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463" y="5709706"/>
            <a:ext cx="1363535" cy="312758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776" y="5977315"/>
            <a:ext cx="2913741" cy="21571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9030107" y="5116553"/>
            <a:ext cx="56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  <a:endParaRPr kumimoji="1" lang="ja-JP" altLang="en-US" sz="3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737" y="5999838"/>
            <a:ext cx="2893146" cy="19568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23737">
            <a:off x="3409469" y="5194482"/>
            <a:ext cx="1298659" cy="176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540" y="5058864"/>
            <a:ext cx="1113571" cy="1371429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506020">
            <a:off x="4225178" y="5594174"/>
            <a:ext cx="1218850" cy="1544150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125" y="5999838"/>
            <a:ext cx="2893146" cy="1956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3674" y="5597236"/>
            <a:ext cx="1292872" cy="34636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50270">
            <a:off x="9510954" y="4958843"/>
            <a:ext cx="1576455" cy="21385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481276">
            <a:off x="10427324" y="5635868"/>
            <a:ext cx="1218850" cy="1544150"/>
          </a:xfrm>
          <a:prstGeom prst="rect">
            <a:avLst/>
          </a:prstGeom>
        </p:spPr>
      </p:pic>
      <p:sp>
        <p:nvSpPr>
          <p:cNvPr id="33" name="四角形吹き出し 32"/>
          <p:cNvSpPr/>
          <p:nvPr/>
        </p:nvSpPr>
        <p:spPr>
          <a:xfrm>
            <a:off x="7308285" y="4125750"/>
            <a:ext cx="4310122" cy="817496"/>
          </a:xfrm>
          <a:prstGeom prst="wedgeRectCallout">
            <a:avLst>
              <a:gd name="adj1" fmla="val 21818"/>
              <a:gd name="adj2" fmla="val 8047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8543292" y="4112421"/>
            <a:ext cx="1657404" cy="261610"/>
            <a:chOff x="8598718" y="4153935"/>
            <a:chExt cx="1657404" cy="261610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9426828" y="4153935"/>
              <a:ext cx="829294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kumimoji="1" lang="ja-JP" altLang="en-US" sz="1100" b="1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さくじょ</a:t>
              </a: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8598718" y="4153935"/>
              <a:ext cx="907745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kumimoji="1" lang="ja-JP" altLang="en-US" sz="1100" b="1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Calibri"/>
                </a:rPr>
                <a:t>しゃしん</a:t>
              </a:r>
              <a:endParaRPr kumimoji="1" lang="ja-JP" altLang="en-US" sz="1100" b="1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"/>
              </a:endParaRP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7320871" y="4247490"/>
            <a:ext cx="439918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 b="1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④「〇枚の写真を削除」</a:t>
            </a:r>
            <a:r>
              <a:rPr lang="ja-JP" altLang="en-US" sz="20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lang="en-US" altLang="ja-JP" sz="20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457200" indent="-457200" algn="l">
              <a:buAutoNum type="circleNumDbPlain"/>
            </a:pPr>
            <a:endParaRPr lang="en-US" altLang="ja-JP" sz="2000" dirty="0" smtClean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4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しゃしんアプリをおわりにしよう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537093" y="5383807"/>
            <a:ext cx="1152456" cy="154415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89" y="1147202"/>
            <a:ext cx="3689153" cy="5655454"/>
          </a:xfrm>
          <a:prstGeom prst="rect">
            <a:avLst/>
          </a:prstGeom>
        </p:spPr>
      </p:pic>
      <p:pic>
        <p:nvPicPr>
          <p:cNvPr id="14" name="図 4" descr="屋内, 座る, コンピュータ, モニター が含まれている画像&#10;&#10;説明は自動で生成されたものです">
            <a:extLst>
              <a:ext uri="{FF2B5EF4-FFF2-40B4-BE49-F238E27FC236}">
                <a16:creationId xmlns:a16="http://schemas.microsoft.com/office/drawing/2014/main" id="{B16C5EE9-1C50-456C-87C3-2E734D5234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772" y="2364042"/>
            <a:ext cx="2844138" cy="376372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460" y="2345230"/>
            <a:ext cx="2891289" cy="380134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446" y="1135479"/>
            <a:ext cx="3689153" cy="56554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260" y="2352319"/>
            <a:ext cx="2855510" cy="3807347"/>
          </a:xfrm>
          <a:prstGeom prst="rect">
            <a:avLst/>
          </a:prstGeom>
        </p:spPr>
      </p:pic>
      <p:sp>
        <p:nvSpPr>
          <p:cNvPr id="24" name="四角形吹き出し 23"/>
          <p:cNvSpPr/>
          <p:nvPr/>
        </p:nvSpPr>
        <p:spPr>
          <a:xfrm>
            <a:off x="7363053" y="4735955"/>
            <a:ext cx="4442085" cy="1030388"/>
          </a:xfrm>
          <a:prstGeom prst="wedgeRectCallout">
            <a:avLst>
              <a:gd name="adj1" fmla="val 22039"/>
              <a:gd name="adj2" fmla="val -7701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244" y="2334853"/>
            <a:ext cx="2905856" cy="387447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7514228" y="4856928"/>
            <a:ext cx="43260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うえに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おわりにしましょう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sp>
        <p:nvSpPr>
          <p:cNvPr id="20" name="四角形吹き出し 19"/>
          <p:cNvSpPr/>
          <p:nvPr/>
        </p:nvSpPr>
        <p:spPr>
          <a:xfrm>
            <a:off x="231450" y="4768956"/>
            <a:ext cx="5396305" cy="1030388"/>
          </a:xfrm>
          <a:prstGeom prst="wedgeRectCallout">
            <a:avLst>
              <a:gd name="adj1" fmla="val -8131"/>
              <a:gd name="adj2" fmla="val 6735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78ED9BF-3E65-4BE7-A5DB-EE677A5F9B8C}"/>
              </a:ext>
            </a:extLst>
          </p:cNvPr>
          <p:cNvSpPr txBox="1"/>
          <p:nvPr/>
        </p:nvSpPr>
        <p:spPr>
          <a:xfrm>
            <a:off x="317519" y="4903519"/>
            <a:ext cx="54262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ホームボタンを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２かい</a:t>
            </a:r>
            <a:r>
              <a:rPr lang="ja-JP" altLang="en-US" sz="2400" spc="-3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とんとん</a:t>
            </a:r>
            <a:r>
              <a:rPr lang="ja-JP" altLang="en-US" sz="2400" spc="-3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はやくおしましょう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58015" y="5539954"/>
            <a:ext cx="1152456" cy="1544150"/>
          </a:xfrm>
          <a:prstGeom prst="rect">
            <a:avLst/>
          </a:prstGeom>
        </p:spPr>
      </p:pic>
      <p:sp>
        <p:nvSpPr>
          <p:cNvPr id="16" name="右矢印 15"/>
          <p:cNvSpPr/>
          <p:nvPr/>
        </p:nvSpPr>
        <p:spPr>
          <a:xfrm rot="16200000">
            <a:off x="9742074" y="2340460"/>
            <a:ext cx="1156142" cy="675249"/>
          </a:xfrm>
          <a:prstGeom prst="rightArrow">
            <a:avLst>
              <a:gd name="adj1" fmla="val 61949"/>
              <a:gd name="adj2" fmla="val 61948"/>
            </a:avLst>
          </a:prstGeom>
          <a:gradFill flip="none" rotWithShape="0">
            <a:gsLst>
              <a:gs pos="75000">
                <a:srgbClr val="FF0000"/>
              </a:gs>
              <a:gs pos="100000">
                <a:srgbClr val="FF0000"/>
              </a:gs>
              <a:gs pos="49000">
                <a:srgbClr val="FF5050"/>
              </a:gs>
              <a:gs pos="0">
                <a:schemeClr val="bg1">
                  <a:alpha val="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4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2" y="1144931"/>
            <a:ext cx="3689153" cy="5655454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50129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がめんを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大きく・小さくする（ズーム）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74" y="1144931"/>
            <a:ext cx="3689153" cy="565545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199824" y="2362378"/>
            <a:ext cx="2931075" cy="3757214"/>
            <a:chOff x="3242471" y="2362378"/>
            <a:chExt cx="2931075" cy="3757214"/>
          </a:xfrm>
        </p:grpSpPr>
        <p:sp>
          <p:nvSpPr>
            <p:cNvPr id="18" name="正方形/長方形 17"/>
            <p:cNvSpPr/>
            <p:nvPr/>
          </p:nvSpPr>
          <p:spPr>
            <a:xfrm>
              <a:off x="3242471" y="2362378"/>
              <a:ext cx="2916248" cy="37572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9"/>
            <a:stretch/>
          </p:blipFill>
          <p:spPr>
            <a:xfrm>
              <a:off x="3251180" y="3375587"/>
              <a:ext cx="2905782" cy="2742185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0055" y="2630378"/>
              <a:ext cx="383491" cy="3238945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32554">
            <a:off x="2440644" y="2714295"/>
            <a:ext cx="1579579" cy="8691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09863" flipH="1">
            <a:off x="1345309" y="3960206"/>
            <a:ext cx="1579579" cy="869187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8106988" y="2366353"/>
            <a:ext cx="2940542" cy="3760126"/>
            <a:chOff x="5215763" y="2362378"/>
            <a:chExt cx="2940542" cy="3760126"/>
          </a:xfrm>
        </p:grpSpPr>
        <p:sp>
          <p:nvSpPr>
            <p:cNvPr id="30" name="正方形/長方形 29"/>
            <p:cNvSpPr/>
            <p:nvPr/>
          </p:nvSpPr>
          <p:spPr>
            <a:xfrm>
              <a:off x="5215763" y="2362378"/>
              <a:ext cx="2916248" cy="37572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5"/>
            <a:stretch/>
          </p:blipFill>
          <p:spPr>
            <a:xfrm>
              <a:off x="5224007" y="3974249"/>
              <a:ext cx="2918128" cy="2148255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2814" y="2630378"/>
              <a:ext cx="383491" cy="3238945"/>
            </a:xfrm>
            <a:prstGeom prst="rect">
              <a:avLst/>
            </a:prstGeom>
          </p:spPr>
        </p:pic>
      </p:grpSp>
      <p:sp>
        <p:nvSpPr>
          <p:cNvPr id="21" name="四角形吹き出し 20"/>
          <p:cNvSpPr/>
          <p:nvPr/>
        </p:nvSpPr>
        <p:spPr>
          <a:xfrm>
            <a:off x="7151851" y="5537297"/>
            <a:ext cx="4604720" cy="1077181"/>
          </a:xfrm>
          <a:prstGeom prst="wedgeRectCallout">
            <a:avLst>
              <a:gd name="adj1" fmla="val -14461"/>
              <a:gd name="adj2" fmla="val -10368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7301345" y="5692879"/>
            <a:ext cx="47247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がめんの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うえ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で２ほんの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ちぢめると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さくなります</a:t>
            </a:r>
            <a:endParaRPr lang="ja-JP" altLang="en-US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10095" flipV="1">
            <a:off x="9290396" y="2843614"/>
            <a:ext cx="1579579" cy="86918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47181" flipH="1" flipV="1">
            <a:off x="8028191" y="3806392"/>
            <a:ext cx="1579579" cy="8691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247" y="2771683"/>
            <a:ext cx="2454689" cy="273724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598" y="3118374"/>
            <a:ext cx="1710680" cy="1873195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3243496" y="69281"/>
            <a:ext cx="75692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おお</a:t>
            </a:r>
            <a:endParaRPr lang="ja-JP" altLang="en-US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5469710" y="69281"/>
            <a:ext cx="75692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ちい</a:t>
            </a:r>
            <a:endParaRPr lang="ja-JP" altLang="en-US" sz="20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四角形吹き出し 28"/>
          <p:cNvSpPr/>
          <p:nvPr/>
        </p:nvSpPr>
        <p:spPr>
          <a:xfrm>
            <a:off x="313510" y="5537297"/>
            <a:ext cx="4741816" cy="1077181"/>
          </a:xfrm>
          <a:prstGeom prst="wedgeRectCallout">
            <a:avLst>
              <a:gd name="adj1" fmla="val -14461"/>
              <a:gd name="adj2" fmla="val -10368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480046" y="5692879"/>
            <a:ext cx="47247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がめんの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うえ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で２ほんの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ゆびを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ひろげると</a:t>
            </a:r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おおきくなります</a:t>
            </a:r>
            <a:endParaRPr lang="ja-JP" altLang="en-US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335" y="1145835"/>
            <a:ext cx="3689153" cy="5655454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4650787" y="2355220"/>
            <a:ext cx="2916248" cy="3757214"/>
            <a:chOff x="4650787" y="2355220"/>
            <a:chExt cx="2916248" cy="3757214"/>
          </a:xfrm>
        </p:grpSpPr>
        <p:sp>
          <p:nvSpPr>
            <p:cNvPr id="3" name="正方形/長方形 2"/>
            <p:cNvSpPr/>
            <p:nvPr/>
          </p:nvSpPr>
          <p:spPr>
            <a:xfrm>
              <a:off x="4650787" y="2355220"/>
              <a:ext cx="2916248" cy="37572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1"/>
            <a:stretch/>
          </p:blipFill>
          <p:spPr>
            <a:xfrm>
              <a:off x="4653915" y="3359606"/>
              <a:ext cx="2913018" cy="2743200"/>
            </a:xfrm>
            <a:prstGeom prst="rect">
              <a:avLst/>
            </a:prstGeom>
          </p:spPr>
        </p:pic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789" y="2623220"/>
            <a:ext cx="383491" cy="32389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97" y="4114899"/>
            <a:ext cx="747473" cy="747473"/>
          </a:xfrm>
          <a:prstGeom prst="rect">
            <a:avLst/>
          </a:prstGeom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6843955" y="3800169"/>
            <a:ext cx="1418540" cy="1924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223">
            <a:off x="7171846" y="4868224"/>
            <a:ext cx="1218850" cy="154415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2175401" y="5055326"/>
            <a:ext cx="4564321" cy="1270207"/>
            <a:chOff x="6155461" y="4873539"/>
            <a:chExt cx="4132113" cy="1729853"/>
          </a:xfrm>
        </p:grpSpPr>
        <p:sp>
          <p:nvSpPr>
            <p:cNvPr id="10" name="四角形吹き出し 9"/>
            <p:cNvSpPr/>
            <p:nvPr/>
          </p:nvSpPr>
          <p:spPr>
            <a:xfrm>
              <a:off x="6155461" y="4873539"/>
              <a:ext cx="4132113" cy="1729853"/>
            </a:xfrm>
            <a:prstGeom prst="wedgeRectCallout">
              <a:avLst>
                <a:gd name="adj1" fmla="val 56730"/>
                <a:gd name="adj2" fmla="val -42455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D45D522-F15C-4880-8DD5-81C9EC1B4856}"/>
                </a:ext>
              </a:extLst>
            </p:cNvPr>
            <p:cNvSpPr txBox="1"/>
            <p:nvPr/>
          </p:nvSpPr>
          <p:spPr>
            <a:xfrm>
              <a:off x="6312602" y="4995752"/>
              <a:ext cx="3974972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まるを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してしゃしん</a:t>
              </a:r>
              <a:r>
                <a:rPr lang="ja-JP" altLang="en-US" sz="24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を</a:t>
              </a: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l"/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とってみましょう</a:t>
              </a: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1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さつえいしてみよう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7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6" y="1144930"/>
            <a:ext cx="3689153" cy="5655454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しゃしんを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とってみよう②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sp>
        <p:nvSpPr>
          <p:cNvPr id="19" name="四角形吹き出し 18"/>
          <p:cNvSpPr/>
          <p:nvPr/>
        </p:nvSpPr>
        <p:spPr>
          <a:xfrm>
            <a:off x="5223057" y="2419340"/>
            <a:ext cx="5046168" cy="1555130"/>
          </a:xfrm>
          <a:prstGeom prst="wedgeRectCallout">
            <a:avLst>
              <a:gd name="adj1" fmla="val -63436"/>
              <a:gd name="adj2" fmla="val 389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BE866F-8126-4754-B803-F82AD3AFF38A}"/>
              </a:ext>
            </a:extLst>
          </p:cNvPr>
          <p:cNvSpPr txBox="1"/>
          <p:nvPr/>
        </p:nvSpPr>
        <p:spPr>
          <a:xfrm>
            <a:off x="5389555" y="2526010"/>
            <a:ext cx="4773968" cy="1631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カメラのむきをかえて</a:t>
            </a:r>
            <a:endParaRPr lang="en-US" altLang="ja-JP" sz="2400" b="1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  <a:p>
            <a:r>
              <a:rPr lang="ja-JP" altLang="en-US" sz="2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じぶん</a:t>
            </a:r>
            <a:r>
              <a:rPr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のかおをとって</a:t>
            </a:r>
            <a:r>
              <a:rPr lang="ja-JP" altLang="en-US" sz="2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みましょう</a:t>
            </a:r>
            <a:endParaRPr lang="en-US" altLang="ja-JP" sz="2400" b="1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  <a:p>
            <a:r>
              <a:rPr lang="ja-JP" altLang="en-US" sz="2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きりかえを</a:t>
            </a:r>
            <a:r>
              <a:rPr lang="ja-JP" altLang="en-US" sz="2800" b="1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タップ</a:t>
            </a:r>
            <a:r>
              <a:rPr lang="ja-JP" altLang="en-US" sz="2400" b="1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しましょう</a:t>
            </a:r>
            <a:endParaRPr lang="ja-JP" altLang="en-US" sz="24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4" name="線吹き出し 1 (枠付き) 23"/>
          <p:cNvSpPr/>
          <p:nvPr/>
        </p:nvSpPr>
        <p:spPr>
          <a:xfrm>
            <a:off x="5236705" y="4339983"/>
            <a:ext cx="5046167" cy="1553745"/>
          </a:xfrm>
          <a:prstGeom prst="borderCallout1">
            <a:avLst>
              <a:gd name="adj1" fmla="val 569"/>
              <a:gd name="adj2" fmla="val -15"/>
              <a:gd name="adj3" fmla="val -18810"/>
              <a:gd name="adj4" fmla="val -14530"/>
            </a:avLst>
          </a:prstGeom>
          <a:noFill/>
          <a:ln w="38100">
            <a:solidFill>
              <a:srgbClr val="00B05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きりかえ</a:t>
            </a:r>
            <a:r>
              <a:rPr lang="ja-JP" altLang="en-US" sz="2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をタップすると</a:t>
            </a:r>
            <a:r>
              <a:rPr lang="ja-JP" altLang="en-US" sz="22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、カメラの</a:t>
            </a:r>
            <a:endParaRPr lang="en-US" altLang="ja-JP" sz="22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2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むきがじぶんのほうにむきます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182943" y="2367442"/>
            <a:ext cx="2916248" cy="37572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749" y="2853648"/>
            <a:ext cx="3418628" cy="327100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035" y="2654784"/>
            <a:ext cx="383491" cy="323894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3323203" y="3175132"/>
            <a:ext cx="1366212" cy="1853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951" y="3660243"/>
            <a:ext cx="509450" cy="509451"/>
          </a:xfrm>
          <a:prstGeom prst="ellipse">
            <a:avLst/>
          </a:prstGeom>
          <a:ln w="31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139" y="4020377"/>
            <a:ext cx="1218850" cy="15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335" y="1145835"/>
            <a:ext cx="3689153" cy="5655454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4386686" y="2331042"/>
            <a:ext cx="3418628" cy="3757214"/>
            <a:chOff x="3150822" y="2364085"/>
            <a:chExt cx="3418628" cy="3757214"/>
          </a:xfrm>
        </p:grpSpPr>
        <p:sp>
          <p:nvSpPr>
            <p:cNvPr id="15" name="正方形/長方形 14"/>
            <p:cNvSpPr/>
            <p:nvPr/>
          </p:nvSpPr>
          <p:spPr>
            <a:xfrm>
              <a:off x="3402012" y="2364085"/>
              <a:ext cx="2916248" cy="37572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0822" y="2496269"/>
              <a:ext cx="3418628" cy="3271008"/>
            </a:xfrm>
            <a:prstGeom prst="rect">
              <a:avLst/>
            </a:prstGeom>
          </p:spPr>
        </p:pic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789" y="2623220"/>
            <a:ext cx="383491" cy="32389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97" y="4114899"/>
            <a:ext cx="747473" cy="747473"/>
          </a:xfrm>
          <a:prstGeom prst="rect">
            <a:avLst/>
          </a:prstGeom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6843955" y="3800169"/>
            <a:ext cx="1418540" cy="19243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7223">
            <a:off x="7171846" y="4868224"/>
            <a:ext cx="1218850" cy="1544150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2299063" y="5037857"/>
            <a:ext cx="4466005" cy="1182584"/>
            <a:chOff x="6155461" y="4873539"/>
            <a:chExt cx="4153109" cy="1729853"/>
          </a:xfrm>
        </p:grpSpPr>
        <p:sp>
          <p:nvSpPr>
            <p:cNvPr id="10" name="四角形吹き出し 9"/>
            <p:cNvSpPr/>
            <p:nvPr/>
          </p:nvSpPr>
          <p:spPr>
            <a:xfrm>
              <a:off x="6155461" y="4873539"/>
              <a:ext cx="4132113" cy="1729853"/>
            </a:xfrm>
            <a:prstGeom prst="wedgeRectCallout">
              <a:avLst>
                <a:gd name="adj1" fmla="val 56730"/>
                <a:gd name="adj2" fmla="val -42455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D45D522-F15C-4880-8DD5-81C9EC1B4856}"/>
                </a:ext>
              </a:extLst>
            </p:cNvPr>
            <p:cNvSpPr txBox="1"/>
            <p:nvPr/>
          </p:nvSpPr>
          <p:spPr>
            <a:xfrm>
              <a:off x="6333598" y="4933941"/>
              <a:ext cx="3974972" cy="15696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まるを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</a:t>
              </a:r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してしゃしん</a:t>
              </a:r>
              <a:r>
                <a:rPr lang="ja-JP" altLang="en-US" sz="2400" dirty="0" err="1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を</a:t>
              </a: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l"/>
              <a:r>
                <a:rPr lang="ja-JP" altLang="en-US" sz="24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とってみましょう</a:t>
              </a:r>
              <a:endPara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1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さつえいしてみよう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01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925182" y="1150989"/>
            <a:ext cx="3689153" cy="5655454"/>
            <a:chOff x="6925182" y="1195593"/>
            <a:chExt cx="3689153" cy="5655454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5182" y="1195593"/>
              <a:ext cx="3689153" cy="5655454"/>
            </a:xfrm>
            <a:prstGeom prst="rect">
              <a:avLst/>
            </a:prstGeom>
          </p:spPr>
        </p:pic>
        <p:grpSp>
          <p:nvGrpSpPr>
            <p:cNvPr id="40" name="グループ化 39"/>
            <p:cNvGrpSpPr/>
            <p:nvPr/>
          </p:nvGrpSpPr>
          <p:grpSpPr>
            <a:xfrm>
              <a:off x="7352575" y="2364965"/>
              <a:ext cx="2916248" cy="3757214"/>
              <a:chOff x="4650787" y="2355220"/>
              <a:chExt cx="2916248" cy="3757214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4650787" y="2355220"/>
                <a:ext cx="2916248" cy="375721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2" name="図 41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1"/>
              <a:stretch/>
            </p:blipFill>
            <p:spPr>
              <a:xfrm>
                <a:off x="4653915" y="3359606"/>
                <a:ext cx="2913018" cy="2743200"/>
              </a:xfrm>
              <a:prstGeom prst="rect">
                <a:avLst/>
              </a:prstGeom>
            </p:spPr>
          </p:pic>
        </p:grp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しゃしんを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みてみよう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59" y="1157942"/>
            <a:ext cx="3689153" cy="565545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922983" y="2380454"/>
            <a:ext cx="2916248" cy="37572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42" y="2875369"/>
            <a:ext cx="3418628" cy="327100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691" y="2667796"/>
            <a:ext cx="383491" cy="323894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558511" y="4675193"/>
            <a:ext cx="212651" cy="261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2928709" y="4177188"/>
            <a:ext cx="1436567" cy="2466028"/>
            <a:chOff x="10259951" y="3922979"/>
            <a:chExt cx="1436567" cy="246602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6130642-BDCA-497F-A7A9-93DE7DC11B5C}"/>
                </a:ext>
              </a:extLst>
            </p:cNvPr>
            <p:cNvSpPr/>
            <p:nvPr/>
          </p:nvSpPr>
          <p:spPr>
            <a:xfrm>
              <a:off x="10653789" y="4321940"/>
              <a:ext cx="537528" cy="52291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04227">
              <a:off x="10259951" y="3922979"/>
              <a:ext cx="1436567" cy="194876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88265" y="4844857"/>
              <a:ext cx="1218850" cy="1544150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62192" y="4406936"/>
              <a:ext cx="368850" cy="352923"/>
            </a:xfrm>
            <a:prstGeom prst="rect">
              <a:avLst/>
            </a:prstGeom>
          </p:spPr>
        </p:pic>
      </p:grpSp>
      <p:sp>
        <p:nvSpPr>
          <p:cNvPr id="8" name="四角形吹き出し 7"/>
          <p:cNvSpPr/>
          <p:nvPr/>
        </p:nvSpPr>
        <p:spPr>
          <a:xfrm>
            <a:off x="404949" y="2578961"/>
            <a:ext cx="3926983" cy="1086384"/>
          </a:xfrm>
          <a:prstGeom prst="wedgeRectCallout">
            <a:avLst>
              <a:gd name="adj1" fmla="val 32526"/>
              <a:gd name="adj2" fmla="val 10077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ここをタップして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しゃしんを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みてみましょう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5625310" y="4943858"/>
            <a:ext cx="2997088" cy="1177196"/>
          </a:xfrm>
          <a:prstGeom prst="wedgeRectCallout">
            <a:avLst>
              <a:gd name="adj1" fmla="val 19645"/>
              <a:gd name="adj2" fmla="val -98361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5720009" y="5045485"/>
            <a:ext cx="307514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ひだ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り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スワイプ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しゃしんを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3" name="右矢印 32"/>
          <p:cNvSpPr/>
          <p:nvPr/>
        </p:nvSpPr>
        <p:spPr>
          <a:xfrm rot="10800000">
            <a:off x="6037561" y="2870271"/>
            <a:ext cx="2479422" cy="675250"/>
          </a:xfrm>
          <a:prstGeom prst="rightArrow">
            <a:avLst>
              <a:gd name="adj1" fmla="val 65931"/>
              <a:gd name="adj2" fmla="val 61948"/>
            </a:avLst>
          </a:prstGeom>
          <a:gradFill flip="none" rotWithShape="0">
            <a:gsLst>
              <a:gs pos="0">
                <a:srgbClr val="FF0000"/>
              </a:gs>
              <a:gs pos="28000">
                <a:srgbClr val="FF0000"/>
              </a:gs>
              <a:gs pos="45000">
                <a:srgbClr val="FF5050"/>
              </a:gs>
              <a:gs pos="97000">
                <a:schemeClr val="bg1">
                  <a:alpha val="2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7303">
            <a:off x="7265139" y="3026671"/>
            <a:ext cx="1109182" cy="1405213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>
            <a:off x="9326978" y="2870271"/>
            <a:ext cx="2420197" cy="675250"/>
          </a:xfrm>
          <a:prstGeom prst="rightArrow">
            <a:avLst>
              <a:gd name="adj1" fmla="val 61949"/>
              <a:gd name="adj2" fmla="val 61948"/>
            </a:avLst>
          </a:prstGeom>
          <a:gradFill flip="none" rotWithShape="0">
            <a:gsLst>
              <a:gs pos="75000">
                <a:srgbClr val="FF0000"/>
              </a:gs>
              <a:gs pos="100000">
                <a:srgbClr val="FF0000"/>
              </a:gs>
              <a:gs pos="49000">
                <a:srgbClr val="FF5050"/>
              </a:gs>
              <a:gs pos="0">
                <a:schemeClr val="bg1">
                  <a:alpha val="2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37935">
            <a:off x="9271552" y="3008649"/>
            <a:ext cx="1109182" cy="1405213"/>
          </a:xfrm>
          <a:prstGeom prst="rect">
            <a:avLst/>
          </a:prstGeom>
        </p:spPr>
      </p:pic>
      <p:sp>
        <p:nvSpPr>
          <p:cNvPr id="37" name="四角形吹き出し 36"/>
          <p:cNvSpPr/>
          <p:nvPr/>
        </p:nvSpPr>
        <p:spPr>
          <a:xfrm>
            <a:off x="9082947" y="4943858"/>
            <a:ext cx="2997088" cy="1177196"/>
          </a:xfrm>
          <a:prstGeom prst="wedgeRectCallout">
            <a:avLst>
              <a:gd name="adj1" fmla="val -15946"/>
              <a:gd name="adj2" fmla="val -10263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9239454" y="5056975"/>
            <a:ext cx="284058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みぎへ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ワイプ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まえの</a:t>
            </a:r>
            <a:r>
              <a:rPr lang="ja-JP" altLang="en-US" sz="20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しゃしんを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みて</a:t>
            </a:r>
            <a:endParaRPr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みましょう</a:t>
            </a:r>
            <a:endParaRPr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5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677" y="1146791"/>
            <a:ext cx="3689153" cy="565545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956" y="2268176"/>
            <a:ext cx="2896594" cy="396466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カメラの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がめんに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もどろう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240189" y="2392054"/>
            <a:ext cx="3418628" cy="3670688"/>
            <a:chOff x="905319" y="2376151"/>
            <a:chExt cx="3418628" cy="3670688"/>
          </a:xfrm>
        </p:grpSpPr>
        <p:sp>
          <p:nvSpPr>
            <p:cNvPr id="12" name="正方形/長方形 11"/>
            <p:cNvSpPr/>
            <p:nvPr/>
          </p:nvSpPr>
          <p:spPr>
            <a:xfrm>
              <a:off x="1193554" y="2376151"/>
              <a:ext cx="2883094" cy="366370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5319" y="2862357"/>
              <a:ext cx="3418628" cy="3184482"/>
            </a:xfrm>
            <a:prstGeom prst="rect">
              <a:avLst/>
            </a:prstGeom>
          </p:spPr>
        </p:pic>
      </p:grpSp>
      <p:sp>
        <p:nvSpPr>
          <p:cNvPr id="10" name="四角形吹き出し 9"/>
          <p:cNvSpPr/>
          <p:nvPr/>
        </p:nvSpPr>
        <p:spPr>
          <a:xfrm>
            <a:off x="229353" y="1523658"/>
            <a:ext cx="3728214" cy="1304820"/>
          </a:xfrm>
          <a:prstGeom prst="wedgeRectCallout">
            <a:avLst>
              <a:gd name="adj1" fmla="val 55933"/>
              <a:gd name="adj2" fmla="val 2274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ここをタップして</a:t>
            </a:r>
            <a:endParaRPr kumimoji="1"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カメラの</a:t>
            </a:r>
            <a:r>
              <a:rPr kumimoji="1" lang="ja-JP" altLang="en-US" sz="2400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がめんに</a:t>
            </a:r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もどり  </a:t>
            </a:r>
            <a:endParaRPr kumimoji="1"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ましょう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2672">
            <a:off x="4130210" y="1828560"/>
            <a:ext cx="1298659" cy="17616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456" y="2176068"/>
            <a:ext cx="317460" cy="53333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808" y="2865695"/>
            <a:ext cx="1109182" cy="14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ビデオを</a:t>
            </a:r>
            <a:r>
              <a:rPr lang="ja-JP" altLang="en-US" dirty="0" err="1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さつ</a:t>
            </a:r>
            <a:r>
              <a:rPr lang="ja-JP" altLang="en-US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Calibri Light"/>
              </a:rPr>
              <a:t>えいしよう</a:t>
            </a:r>
            <a:endParaRPr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Calibri Light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63162" y="-180625"/>
            <a:ext cx="5465677" cy="8378858"/>
          </a:xfrm>
          <a:prstGeom prst="rect">
            <a:avLst/>
          </a:prstGeom>
        </p:spPr>
      </p:pic>
      <p:pic>
        <p:nvPicPr>
          <p:cNvPr id="17" name="図 10" descr="テキス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D29D611-18B6-4257-B6B2-BED1ABC851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380" y="1909481"/>
            <a:ext cx="5571985" cy="416858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275" y="5120977"/>
            <a:ext cx="713090" cy="29329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52328">
            <a:off x="8454912" y="2709355"/>
            <a:ext cx="1366212" cy="18533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471" y="3194466"/>
            <a:ext cx="509450" cy="509451"/>
          </a:xfrm>
          <a:prstGeom prst="ellipse">
            <a:avLst/>
          </a:prstGeom>
          <a:ln w="31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四角形吹き出し 14"/>
          <p:cNvSpPr/>
          <p:nvPr/>
        </p:nvSpPr>
        <p:spPr>
          <a:xfrm>
            <a:off x="3678649" y="2490283"/>
            <a:ext cx="4375786" cy="1423795"/>
          </a:xfrm>
          <a:prstGeom prst="wedgeRectCallout">
            <a:avLst>
              <a:gd name="adj1" fmla="val 63072"/>
              <a:gd name="adj2" fmla="val 1499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3836895" y="2604269"/>
            <a:ext cx="434382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ボタンをタップして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カメラのむきをむこうがわにもどしましょう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6130642-BDCA-497F-A7A9-93DE7DC11B5C}"/>
              </a:ext>
            </a:extLst>
          </p:cNvPr>
          <p:cNvSpPr/>
          <p:nvPr/>
        </p:nvSpPr>
        <p:spPr>
          <a:xfrm>
            <a:off x="8604710" y="5095199"/>
            <a:ext cx="673901" cy="3212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四角形吹き出し 17"/>
          <p:cNvSpPr/>
          <p:nvPr/>
        </p:nvSpPr>
        <p:spPr>
          <a:xfrm>
            <a:off x="5059706" y="4900066"/>
            <a:ext cx="2994729" cy="976157"/>
          </a:xfrm>
          <a:prstGeom prst="wedgeRectCallout">
            <a:avLst>
              <a:gd name="adj1" fmla="val 66518"/>
              <a:gd name="adj2" fmla="val 136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5315645" y="5011940"/>
            <a:ext cx="2616061" cy="830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ja-JP" altLang="en-US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ビデオ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ボタンを</a:t>
            </a:r>
            <a:endParaRPr lang="en-US" altLang="ja-JP" sz="2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/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ましょう</a:t>
            </a:r>
            <a:endParaRPr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9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algn="l">
          <a:defRPr sz="2000" b="1" dirty="0" smtClean="0">
            <a:solidFill>
              <a:srgbClr val="FF0000"/>
            </a:solidFill>
            <a:latin typeface="UD デジタル 教科書体 N-B" panose="02020700000000000000" pitchFamily="17" charset="-128"/>
            <a:ea typeface="UD デジタル 教科書体 N-B" panose="02020700000000000000" pitchFamily="17" charset="-128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76AB3EA30D96445AEEB988345FAD151" ma:contentTypeVersion="7" ma:contentTypeDescription="新しいドキュメントを作成します。" ma:contentTypeScope="" ma:versionID="8a9cb7e1393cd264fab3650954a97895">
  <xsd:schema xmlns:xsd="http://www.w3.org/2001/XMLSchema" xmlns:xs="http://www.w3.org/2001/XMLSchema" xmlns:p="http://schemas.microsoft.com/office/2006/metadata/properties" xmlns:ns2="458b578f-3bf7-40a2-9704-73b2e335973b" targetNamespace="http://schemas.microsoft.com/office/2006/metadata/properties" ma:root="true" ma:fieldsID="00f4de3dfced42fd99ec7d3f247a3599" ns2:_="">
    <xsd:import namespace="458b578f-3bf7-40a2-9704-73b2e3359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b578f-3bf7-40a2-9704-73b2e3359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4C0CCD-6D5A-48D6-B542-1E4D7AD7953A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58b578f-3bf7-40a2-9704-73b2e335973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F4C256-64B0-4EEC-97E7-E5CB8F4C0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07B6AD-A93C-4248-AFC7-A5F2B301793E}">
  <ds:schemaRefs>
    <ds:schemaRef ds:uri="458b578f-3bf7-40a2-9704-73b2e33597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497</Words>
  <Application>Microsoft Office PowerPoint</Application>
  <PresentationFormat>ワイド画面</PresentationFormat>
  <Paragraphs>124</Paragraphs>
  <Slides>23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2" baseType="lpstr">
      <vt:lpstr>ＭＳ Ｐゴシック</vt:lpstr>
      <vt:lpstr>UD デジタル 教科書体 N-B</vt:lpstr>
      <vt:lpstr>UD デジタル 教科書体 NK-B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IT13</dc:creator>
  <cp:lastModifiedBy>Administrator</cp:lastModifiedBy>
  <cp:revision>311</cp:revision>
  <dcterms:created xsi:type="dcterms:W3CDTF">2020-12-21T02:05:01Z</dcterms:created>
  <dcterms:modified xsi:type="dcterms:W3CDTF">2021-03-30T06:20:06Z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0x010100676AB3EA30D96445AEEB988345FAD151</vt:lpwstr>
  </property>
</Properties>
</file>