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68" r:id="rId6"/>
    <p:sldId id="269" r:id="rId7"/>
    <p:sldId id="270" r:id="rId8"/>
    <p:sldId id="293" r:id="rId9"/>
    <p:sldId id="278" r:id="rId10"/>
    <p:sldId id="272" r:id="rId11"/>
    <p:sldId id="273" r:id="rId12"/>
    <p:sldId id="274" r:id="rId13"/>
    <p:sldId id="288" r:id="rId14"/>
    <p:sldId id="287" r:id="rId15"/>
    <p:sldId id="275" r:id="rId16"/>
    <p:sldId id="280" r:id="rId17"/>
    <p:sldId id="281" r:id="rId18"/>
    <p:sldId id="289" r:id="rId19"/>
    <p:sldId id="276" r:id="rId20"/>
    <p:sldId id="291" r:id="rId21"/>
    <p:sldId id="290" r:id="rId22"/>
    <p:sldId id="292" r:id="rId23"/>
    <p:sldId id="282" r:id="rId24"/>
    <p:sldId id="294"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アドバイザー01" initials="I" lastIdx="4" clrIdx="0">
    <p:extLst>
      <p:ext uri="{19B8F6BF-5375-455C-9EA6-DF929625EA0E}">
        <p15:presenceInfo xmlns:p15="http://schemas.microsoft.com/office/powerpoint/2012/main" userId="S-1-5-21-3149322193-195560675-3780973201-12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7" autoAdjust="0"/>
    <p:restoredTop sz="94151" autoAdjust="0"/>
  </p:normalViewPr>
  <p:slideViewPr>
    <p:cSldViewPr snapToGrid="0">
      <p:cViewPr varScale="1">
        <p:scale>
          <a:sx n="113" d="100"/>
          <a:sy n="113" d="100"/>
        </p:scale>
        <p:origin x="8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01T18:05:33.908" idx="2">
    <p:pos x="10" y="10"/>
    <p:text>クイズの内容は例です。学習の内容などに応じて先生方が変更していただいて結構です</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12-01T18:07:15.679" idx="3">
    <p:pos x="10" y="10"/>
    <p:text>クイズの問題の内容は例です。
教科や内容など変更してご利用ください</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953C8-13AE-4CB1-9C45-A7AF85C033B5}" type="datetimeFigureOut">
              <a:rPr kumimoji="1" lang="ja-JP" altLang="en-US" smtClean="0"/>
              <a:t>2026/1/27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22A51-72D8-4790-ABD3-A503D3358F24}" type="slidenum">
              <a:rPr kumimoji="1" lang="ja-JP" altLang="en-US" smtClean="0"/>
              <a:t>‹#›</a:t>
            </a:fld>
            <a:endParaRPr kumimoji="1" lang="ja-JP" altLang="en-US"/>
          </a:p>
        </p:txBody>
      </p:sp>
    </p:spTree>
    <p:extLst>
      <p:ext uri="{BB962C8B-B14F-4D97-AF65-F5344CB8AC3E}">
        <p14:creationId xmlns:p14="http://schemas.microsoft.com/office/powerpoint/2010/main" val="31874546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10</a:t>
            </a:fld>
            <a:endParaRPr kumimoji="1" lang="ja-JP" altLang="en-US"/>
          </a:p>
        </p:txBody>
      </p:sp>
    </p:spTree>
    <p:extLst>
      <p:ext uri="{BB962C8B-B14F-4D97-AF65-F5344CB8AC3E}">
        <p14:creationId xmlns:p14="http://schemas.microsoft.com/office/powerpoint/2010/main" val="304820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11</a:t>
            </a:fld>
            <a:endParaRPr kumimoji="1" lang="ja-JP" altLang="en-US"/>
          </a:p>
        </p:txBody>
      </p:sp>
    </p:spTree>
    <p:extLst>
      <p:ext uri="{BB962C8B-B14F-4D97-AF65-F5344CB8AC3E}">
        <p14:creationId xmlns:p14="http://schemas.microsoft.com/office/powerpoint/2010/main" val="158866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12</a:t>
            </a:fld>
            <a:endParaRPr kumimoji="1" lang="ja-JP" altLang="en-US"/>
          </a:p>
        </p:txBody>
      </p:sp>
    </p:spTree>
    <p:extLst>
      <p:ext uri="{BB962C8B-B14F-4D97-AF65-F5344CB8AC3E}">
        <p14:creationId xmlns:p14="http://schemas.microsoft.com/office/powerpoint/2010/main" val="348310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13</a:t>
            </a:fld>
            <a:endParaRPr kumimoji="1" lang="ja-JP" altLang="en-US"/>
          </a:p>
        </p:txBody>
      </p:sp>
    </p:spTree>
    <p:extLst>
      <p:ext uri="{BB962C8B-B14F-4D97-AF65-F5344CB8AC3E}">
        <p14:creationId xmlns:p14="http://schemas.microsoft.com/office/powerpoint/2010/main" val="424215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14</a:t>
            </a:fld>
            <a:endParaRPr kumimoji="1" lang="ja-JP" altLang="en-US"/>
          </a:p>
        </p:txBody>
      </p:sp>
    </p:spTree>
    <p:extLst>
      <p:ext uri="{BB962C8B-B14F-4D97-AF65-F5344CB8AC3E}">
        <p14:creationId xmlns:p14="http://schemas.microsoft.com/office/powerpoint/2010/main" val="230778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16</a:t>
            </a:fld>
            <a:endParaRPr kumimoji="1" lang="ja-JP" altLang="en-US"/>
          </a:p>
        </p:txBody>
      </p:sp>
    </p:spTree>
    <p:extLst>
      <p:ext uri="{BB962C8B-B14F-4D97-AF65-F5344CB8AC3E}">
        <p14:creationId xmlns:p14="http://schemas.microsoft.com/office/powerpoint/2010/main" val="290824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17</a:t>
            </a:fld>
            <a:endParaRPr kumimoji="1" lang="ja-JP" altLang="en-US"/>
          </a:p>
        </p:txBody>
      </p:sp>
    </p:spTree>
    <p:extLst>
      <p:ext uri="{BB962C8B-B14F-4D97-AF65-F5344CB8AC3E}">
        <p14:creationId xmlns:p14="http://schemas.microsoft.com/office/powerpoint/2010/main" val="41144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18</a:t>
            </a:fld>
            <a:endParaRPr kumimoji="1" lang="ja-JP" altLang="en-US"/>
          </a:p>
        </p:txBody>
      </p:sp>
    </p:spTree>
    <p:extLst>
      <p:ext uri="{BB962C8B-B14F-4D97-AF65-F5344CB8AC3E}">
        <p14:creationId xmlns:p14="http://schemas.microsoft.com/office/powerpoint/2010/main" val="137903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822A51-72D8-4790-ABD3-A503D3358F24}" type="slidenum">
              <a:rPr kumimoji="1" lang="ja-JP" altLang="en-US" smtClean="0"/>
              <a:t>19</a:t>
            </a:fld>
            <a:endParaRPr kumimoji="1" lang="ja-JP" altLang="en-US"/>
          </a:p>
        </p:txBody>
      </p:sp>
    </p:spTree>
    <p:extLst>
      <p:ext uri="{BB962C8B-B14F-4D97-AF65-F5344CB8AC3E}">
        <p14:creationId xmlns:p14="http://schemas.microsoft.com/office/powerpoint/2010/main" val="309594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636DE-649A-42D7-9E45-C24C39658F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5BD13F6-CC8F-4D7F-94A7-C2C46E44F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96D7ED-E444-42DF-A216-5D794369F419}"/>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0AF2FE94-C554-446A-875D-7474D74B2C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533A21-6CBE-4084-B66B-7452CAF47913}"/>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32951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231A4-7822-4803-B3A5-F954606B60A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7DD28E-9FC8-42D4-AB1F-3A0156D61BF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087EF3-A334-4B7B-9D41-A58495601BFD}"/>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D5A82344-A4A7-43D9-9955-E828B421BB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F92E0D-A2F0-48BA-8E46-2F134FD32287}"/>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2729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AE38D6-0B55-4B45-9CB0-5864A49C0E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A441DF-C7A6-4A3B-8771-39F945954B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FCF4CE-D420-4215-9094-C977FB08B148}"/>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308CC794-3E82-4EC5-A5D6-B78C1E6976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DC3974-F2C4-49EF-8B86-632E7F2C170E}"/>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49689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18E3B-249A-40A4-8C8B-3096A1E1A0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AF9B43-8F33-46EA-9FD6-1151003C86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2B02BF-458C-40F2-83A9-7D77F9006274}"/>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528C3A8B-6E18-4AEE-AB18-7E0EB4D3F2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FE0459-DB57-4725-B688-591EAD30BB48}"/>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31008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9D9FBC-299C-49E3-A0D6-BDF0819E59F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45DB28-D29D-492D-A356-3B44786C6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F44FEE-34F0-45E4-8690-CC079C806E6C}"/>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CB94D921-7315-455F-9270-6FDE97167D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24D5F9-5FC1-46AC-8248-80A5C10498AE}"/>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170943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9B2A7-395A-44C6-923C-9581FB14B5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4F177A-D992-48F2-A3DC-492DE78B081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06220D-1B8E-4DDB-BE08-B8CBFA2D8B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B51358-E617-4D10-8825-FCA92A4EBFAF}"/>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34F1E30F-A2F8-4CAF-AFD6-D7A5E896FC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44722C-0047-434C-B962-BDA182BB8B20}"/>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407080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707D0-9E53-4A9A-931F-AB1D712D36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9EA1CE-8D60-4397-B9B9-3F2B19FFA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0580E2-C097-4C71-B0B7-4015993404D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4DA357-8BC1-485E-9424-394328C064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6885-BD67-4B94-9BB3-D5DBBA13D6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BE0708-435C-46F2-9A7C-675FADFC33B9}"/>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8" name="フッター プレースホルダー 7">
            <a:extLst>
              <a:ext uri="{FF2B5EF4-FFF2-40B4-BE49-F238E27FC236}">
                <a16:creationId xmlns:a16="http://schemas.microsoft.com/office/drawing/2014/main" id="{EBFF1D56-0E13-4F70-8A04-ACD04380ED9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CFAD1E0-3CD4-4047-92D7-9509B78D93A9}"/>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7390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0B7DC-8AF8-4B47-AB95-B93D124061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3C6E0A-7678-48CB-89D0-0348E5AA6F7D}"/>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4" name="フッター プレースホルダー 3">
            <a:extLst>
              <a:ext uri="{FF2B5EF4-FFF2-40B4-BE49-F238E27FC236}">
                <a16:creationId xmlns:a16="http://schemas.microsoft.com/office/drawing/2014/main" id="{AC143824-2817-4104-BC6C-31634378052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C0535D-B5AC-4595-8AD9-C20A4F8621EC}"/>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181910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13BDF43-8CFB-4DFB-816F-6861F9522347}"/>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3" name="フッター プレースホルダー 2">
            <a:extLst>
              <a:ext uri="{FF2B5EF4-FFF2-40B4-BE49-F238E27FC236}">
                <a16:creationId xmlns:a16="http://schemas.microsoft.com/office/drawing/2014/main" id="{CF17F0BF-0EB5-4C26-B820-C87B35C9B53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3B846A9-DC8A-4220-BC1E-69953C87CBC5}"/>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317549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2828E5-3860-4970-B15D-8193F56912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5118D7-79D0-4390-9B3B-12EB35985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F291C7-E99E-42AD-8D8B-F441C3EE8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3F1F36-6EDE-49A6-97C5-12E0CCEB28AB}"/>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6106FA80-4460-47CE-91A4-FED3E4FBB1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A2F461-E5C3-4EC1-8971-7DBD5FD7919C}"/>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31081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09E13-A975-4F39-AA55-794CA7264D2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AFAF70-8AC3-4A31-AF33-1F3067202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0ED44BA-92C1-409D-8ABC-2C0AFCE72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E24A5D-2766-4E45-A084-ACF71028E14C}"/>
              </a:ext>
            </a:extLst>
          </p:cNvPr>
          <p:cNvSpPr>
            <a:spLocks noGrp="1"/>
          </p:cNvSpPr>
          <p:nvPr>
            <p:ph type="dt" sz="half" idx="10"/>
          </p:nvPr>
        </p:nvSpPr>
        <p:spPr/>
        <p:txBody>
          <a:bodyPr/>
          <a:lstStyle/>
          <a:p>
            <a:fld id="{55CCDA6B-6A5F-4BE0-8CF0-2A25469FFFD7}" type="datetimeFigureOut">
              <a:rPr kumimoji="1" lang="ja-JP" altLang="en-US" smtClean="0"/>
              <a:t>2026/1/27</a:t>
            </a:fld>
            <a:endParaRPr kumimoji="1" lang="ja-JP" altLang="en-US"/>
          </a:p>
        </p:txBody>
      </p:sp>
      <p:sp>
        <p:nvSpPr>
          <p:cNvPr id="6" name="フッター プレースホルダー 5">
            <a:extLst>
              <a:ext uri="{FF2B5EF4-FFF2-40B4-BE49-F238E27FC236}">
                <a16:creationId xmlns:a16="http://schemas.microsoft.com/office/drawing/2014/main" id="{528DAE0C-5B81-4E2F-8AB8-D1AD80F6FB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47510E-F3A5-43EA-8F19-F8854B249305}"/>
              </a:ext>
            </a:extLst>
          </p:cNvPr>
          <p:cNvSpPr>
            <a:spLocks noGrp="1"/>
          </p:cNvSpPr>
          <p:nvPr>
            <p:ph type="sldNum" sz="quarter" idx="12"/>
          </p:nvPr>
        </p:nvSpPr>
        <p:spPr/>
        <p:txBody>
          <a:body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365922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82B6026-4005-43E0-AF6D-BC0D12C24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0A34BD-D86E-45F3-8504-C729F825C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04ABD7-1FB6-4B93-A229-2FC580804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CDA6B-6A5F-4BE0-8CF0-2A25469FFFD7}" type="datetimeFigureOut">
              <a:rPr kumimoji="1" lang="ja-JP" altLang="en-US" smtClean="0"/>
              <a:t>2026/1/27</a:t>
            </a:fld>
            <a:endParaRPr kumimoji="1" lang="ja-JP" altLang="en-US"/>
          </a:p>
        </p:txBody>
      </p:sp>
      <p:sp>
        <p:nvSpPr>
          <p:cNvPr id="5" name="フッター プレースホルダー 4">
            <a:extLst>
              <a:ext uri="{FF2B5EF4-FFF2-40B4-BE49-F238E27FC236}">
                <a16:creationId xmlns:a16="http://schemas.microsoft.com/office/drawing/2014/main" id="{2BF99449-8A11-4C56-9D4E-6AC927665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8304AAD-460A-49FC-AB17-A424AB3B0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262D-E65E-41A2-B513-7D2FC809E0C8}" type="slidenum">
              <a:rPr kumimoji="1" lang="ja-JP" altLang="en-US" smtClean="0"/>
              <a:t>‹#›</a:t>
            </a:fld>
            <a:endParaRPr kumimoji="1" lang="ja-JP" altLang="en-US"/>
          </a:p>
        </p:txBody>
      </p:sp>
    </p:spTree>
    <p:extLst>
      <p:ext uri="{BB962C8B-B14F-4D97-AF65-F5344CB8AC3E}">
        <p14:creationId xmlns:p14="http://schemas.microsoft.com/office/powerpoint/2010/main" val="28299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j9XJJkh2OYM?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84C30-13E1-4267-A1A9-115D42E27AFD}"/>
              </a:ext>
            </a:extLst>
          </p:cNvPr>
          <p:cNvSpPr>
            <a:spLocks noGrp="1"/>
          </p:cNvSpPr>
          <p:nvPr>
            <p:ph type="ctrTitle"/>
          </p:nvPr>
        </p:nvSpPr>
        <p:spPr>
          <a:xfrm>
            <a:off x="1281953" y="457198"/>
            <a:ext cx="9144000" cy="2259107"/>
          </a:xfrm>
        </p:spPr>
        <p:txBody>
          <a:bodyPr>
            <a:normAutofit fontScale="90000"/>
          </a:bodyPr>
          <a:lstStyle/>
          <a:p>
            <a:r>
              <a:rPr kumimoji="1" lang="ja-JP" altLang="en-US" sz="8000" b="1" dirty="0">
                <a:latin typeface="Meiryo UI" panose="020B0604030504040204" pitchFamily="50" charset="-128"/>
                <a:ea typeface="Meiryo UI" panose="020B0604030504040204" pitchFamily="50" charset="-128"/>
              </a:rPr>
              <a:t>はじめての</a:t>
            </a:r>
            <a:r>
              <a:rPr kumimoji="1" lang="en-US" altLang="ja-JP" sz="8000" b="1" dirty="0">
                <a:latin typeface="Meiryo UI" panose="020B0604030504040204" pitchFamily="50" charset="-128"/>
                <a:ea typeface="Meiryo UI" panose="020B0604030504040204" pitchFamily="50" charset="-128"/>
              </a:rPr>
              <a:t>AI</a:t>
            </a:r>
            <a:r>
              <a:rPr kumimoji="1" lang="ja-JP" altLang="en-US" sz="8000" b="1" dirty="0">
                <a:latin typeface="Meiryo UI" panose="020B0604030504040204" pitchFamily="50" charset="-128"/>
                <a:ea typeface="Meiryo UI" panose="020B0604030504040204" pitchFamily="50" charset="-128"/>
              </a:rPr>
              <a:t>（</a:t>
            </a:r>
            <a:r>
              <a:rPr kumimoji="1" lang="en-US" altLang="ja-JP" sz="8000" b="1" dirty="0">
                <a:latin typeface="Meiryo UI" panose="020B0604030504040204" pitchFamily="50" charset="-128"/>
                <a:ea typeface="Meiryo UI" panose="020B0604030504040204" pitchFamily="50" charset="-128"/>
              </a:rPr>
              <a:t>Gemini</a:t>
            </a:r>
            <a:r>
              <a:rPr kumimoji="1" lang="ja-JP" altLang="en-US" sz="8000" b="1" dirty="0">
                <a:latin typeface="Meiryo UI" panose="020B0604030504040204" pitchFamily="50" charset="-128"/>
                <a:ea typeface="Meiryo UI" panose="020B0604030504040204" pitchFamily="50" charset="-128"/>
              </a:rPr>
              <a:t>）</a:t>
            </a:r>
          </a:p>
        </p:txBody>
      </p:sp>
      <p:pic>
        <p:nvPicPr>
          <p:cNvPr id="1030" name="Picture 6">
            <a:extLst>
              <a:ext uri="{FF2B5EF4-FFF2-40B4-BE49-F238E27FC236}">
                <a16:creationId xmlns:a16="http://schemas.microsoft.com/office/drawing/2014/main" id="{12ECBF4B-2FDB-4C20-94EA-1B62E4D69C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23554" y="2390735"/>
            <a:ext cx="4287651" cy="4287651"/>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FD25C0E1-3845-4A0D-AB73-2634659C673F}"/>
              </a:ext>
            </a:extLst>
          </p:cNvPr>
          <p:cNvSpPr txBox="1">
            <a:spLocks/>
          </p:cNvSpPr>
          <p:nvPr/>
        </p:nvSpPr>
        <p:spPr>
          <a:xfrm>
            <a:off x="8006763" y="5262604"/>
            <a:ext cx="3796552" cy="8877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入門編</a:t>
            </a:r>
          </a:p>
        </p:txBody>
      </p:sp>
      <p:sp>
        <p:nvSpPr>
          <p:cNvPr id="3" name="正方形/長方形 2">
            <a:extLst>
              <a:ext uri="{FF2B5EF4-FFF2-40B4-BE49-F238E27FC236}">
                <a16:creationId xmlns:a16="http://schemas.microsoft.com/office/drawing/2014/main" id="{74200DFD-3313-4586-90DC-F19C55E8FA5C}"/>
              </a:ext>
            </a:extLst>
          </p:cNvPr>
          <p:cNvSpPr/>
          <p:nvPr/>
        </p:nvSpPr>
        <p:spPr>
          <a:xfrm>
            <a:off x="424543" y="212271"/>
            <a:ext cx="11511642" cy="63844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7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C88685B-8110-4901-8EB0-3BAAB9A3FDB0}"/>
              </a:ext>
            </a:extLst>
          </p:cNvPr>
          <p:cNvSpPr txBox="1"/>
          <p:nvPr/>
        </p:nvSpPr>
        <p:spPr>
          <a:xfrm>
            <a:off x="2494763" y="155211"/>
            <a:ext cx="67633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さあ！</a:t>
            </a:r>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をつかってみよう</a:t>
            </a:r>
          </a:p>
        </p:txBody>
      </p:sp>
      <p:pic>
        <p:nvPicPr>
          <p:cNvPr id="19" name="Picture 2" descr="Gemini (Google) ロゴ 無料ダウンロード SVG, PNG... · LobeHub">
            <a:extLst>
              <a:ext uri="{FF2B5EF4-FFF2-40B4-BE49-F238E27FC236}">
                <a16:creationId xmlns:a16="http://schemas.microsoft.com/office/drawing/2014/main" id="{68CEC50F-E464-407A-B39F-249ADEEFAF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314" y="189058"/>
            <a:ext cx="1205433" cy="1205433"/>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id="{36B65B8C-5870-41DB-97B4-4A18B1FBC9FB}"/>
              </a:ext>
            </a:extLst>
          </p:cNvPr>
          <p:cNvGrpSpPr/>
          <p:nvPr/>
        </p:nvGrpSpPr>
        <p:grpSpPr>
          <a:xfrm>
            <a:off x="1622254" y="1609339"/>
            <a:ext cx="2759246" cy="2448311"/>
            <a:chOff x="1050754" y="1609339"/>
            <a:chExt cx="2759246" cy="2448311"/>
          </a:xfrm>
        </p:grpSpPr>
        <p:grpSp>
          <p:nvGrpSpPr>
            <p:cNvPr id="21" name="グループ化 20">
              <a:extLst>
                <a:ext uri="{FF2B5EF4-FFF2-40B4-BE49-F238E27FC236}">
                  <a16:creationId xmlns:a16="http://schemas.microsoft.com/office/drawing/2014/main" id="{1237BFF2-348B-41DD-BA3A-F8985961D870}"/>
                </a:ext>
              </a:extLst>
            </p:cNvPr>
            <p:cNvGrpSpPr/>
            <p:nvPr/>
          </p:nvGrpSpPr>
          <p:grpSpPr>
            <a:xfrm>
              <a:off x="1050754" y="1609339"/>
              <a:ext cx="2759246" cy="2448311"/>
              <a:chOff x="7380797" y="3575884"/>
              <a:chExt cx="3400900" cy="2772162"/>
            </a:xfrm>
          </p:grpSpPr>
          <p:pic>
            <p:nvPicPr>
              <p:cNvPr id="22" name="図 21">
                <a:extLst>
                  <a:ext uri="{FF2B5EF4-FFF2-40B4-BE49-F238E27FC236}">
                    <a16:creationId xmlns:a16="http://schemas.microsoft.com/office/drawing/2014/main" id="{BE9631C6-C043-448F-9975-9911C3979737}"/>
                  </a:ext>
                </a:extLst>
              </p:cNvPr>
              <p:cNvPicPr>
                <a:picLocks noChangeAspect="1"/>
              </p:cNvPicPr>
              <p:nvPr/>
            </p:nvPicPr>
            <p:blipFill>
              <a:blip r:embed="rId4"/>
              <a:stretch>
                <a:fillRect/>
              </a:stretch>
            </p:blipFill>
            <p:spPr>
              <a:xfrm>
                <a:off x="7380797" y="3575884"/>
                <a:ext cx="3400900" cy="2772162"/>
              </a:xfrm>
              <a:prstGeom prst="rect">
                <a:avLst/>
              </a:prstGeom>
              <a:ln>
                <a:solidFill>
                  <a:schemeClr val="bg1">
                    <a:lumMod val="75000"/>
                  </a:schemeClr>
                </a:solidFill>
              </a:ln>
            </p:spPr>
          </p:pic>
          <p:pic>
            <p:nvPicPr>
              <p:cNvPr id="23" name="図 22">
                <a:extLst>
                  <a:ext uri="{FF2B5EF4-FFF2-40B4-BE49-F238E27FC236}">
                    <a16:creationId xmlns:a16="http://schemas.microsoft.com/office/drawing/2014/main" id="{6A5E8E8A-7565-480E-BD7F-12B3C834BB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7629" y="4592068"/>
                <a:ext cx="513662" cy="481955"/>
              </a:xfrm>
              <a:prstGeom prst="rect">
                <a:avLst/>
              </a:prstGeom>
            </p:spPr>
          </p:pic>
          <p:pic>
            <p:nvPicPr>
              <p:cNvPr id="24" name="図 23">
                <a:extLst>
                  <a:ext uri="{FF2B5EF4-FFF2-40B4-BE49-F238E27FC236}">
                    <a16:creationId xmlns:a16="http://schemas.microsoft.com/office/drawing/2014/main" id="{EC558121-5267-4EB9-9E5A-4E587C0744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0457" y="3655256"/>
                <a:ext cx="475446" cy="446098"/>
              </a:xfrm>
              <a:prstGeom prst="rect">
                <a:avLst/>
              </a:prstGeom>
            </p:spPr>
          </p:pic>
        </p:grpSp>
        <p:sp>
          <p:nvSpPr>
            <p:cNvPr id="25" name="Rectangle: Rounded Corners 13">
              <a:extLst>
                <a:ext uri="{FF2B5EF4-FFF2-40B4-BE49-F238E27FC236}">
                  <a16:creationId xmlns:a16="http://schemas.microsoft.com/office/drawing/2014/main" id="{579F8596-BD79-4752-B64F-91F7B5A92A6E}"/>
                </a:ext>
              </a:extLst>
            </p:cNvPr>
            <p:cNvSpPr/>
            <p:nvPr/>
          </p:nvSpPr>
          <p:spPr>
            <a:xfrm>
              <a:off x="1168494" y="3132859"/>
              <a:ext cx="973269" cy="91118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矢印: 右 25">
            <a:extLst>
              <a:ext uri="{FF2B5EF4-FFF2-40B4-BE49-F238E27FC236}">
                <a16:creationId xmlns:a16="http://schemas.microsoft.com/office/drawing/2014/main" id="{1A7EEDFC-55AD-4993-A894-688AB2EA7CEB}"/>
              </a:ext>
            </a:extLst>
          </p:cNvPr>
          <p:cNvSpPr/>
          <p:nvPr/>
        </p:nvSpPr>
        <p:spPr>
          <a:xfrm>
            <a:off x="4657325" y="2637384"/>
            <a:ext cx="497541" cy="56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7" name="グループ化 36">
            <a:extLst>
              <a:ext uri="{FF2B5EF4-FFF2-40B4-BE49-F238E27FC236}">
                <a16:creationId xmlns:a16="http://schemas.microsoft.com/office/drawing/2014/main" id="{A59D5933-13A1-4B65-AA33-FC151D61FDC1}"/>
              </a:ext>
            </a:extLst>
          </p:cNvPr>
          <p:cNvGrpSpPr/>
          <p:nvPr/>
        </p:nvGrpSpPr>
        <p:grpSpPr>
          <a:xfrm>
            <a:off x="5484680" y="1600200"/>
            <a:ext cx="4882637" cy="2286000"/>
            <a:chOff x="4913180" y="1524000"/>
            <a:chExt cx="4882637" cy="2286000"/>
          </a:xfrm>
        </p:grpSpPr>
        <p:pic>
          <p:nvPicPr>
            <p:cNvPr id="7" name="Picture 6">
              <a:extLst>
                <a:ext uri="{FF2B5EF4-FFF2-40B4-BE49-F238E27FC236}">
                  <a16:creationId xmlns:a16="http://schemas.microsoft.com/office/drawing/2014/main" id="{323B3FC4-A7A6-84CE-B4A0-E4363765D8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33949" y="1524000"/>
              <a:ext cx="4861868" cy="2266950"/>
            </a:xfrm>
            <a:prstGeom prst="rect">
              <a:avLst/>
            </a:prstGeom>
            <a:ln>
              <a:solidFill>
                <a:schemeClr val="bg1">
                  <a:lumMod val="50000"/>
                </a:schemeClr>
              </a:solidFill>
            </a:ln>
          </p:spPr>
        </p:pic>
        <p:pic>
          <p:nvPicPr>
            <p:cNvPr id="28" name="図 27">
              <a:extLst>
                <a:ext uri="{FF2B5EF4-FFF2-40B4-BE49-F238E27FC236}">
                  <a16:creationId xmlns:a16="http://schemas.microsoft.com/office/drawing/2014/main" id="{AD6140D1-490E-4C49-85B6-A4BBFDD96975}"/>
                </a:ext>
              </a:extLst>
            </p:cNvPr>
            <p:cNvPicPr>
              <a:picLocks noChangeAspect="1"/>
            </p:cNvPicPr>
            <p:nvPr/>
          </p:nvPicPr>
          <p:blipFill>
            <a:blip r:embed="rId8"/>
            <a:stretch>
              <a:fillRect/>
            </a:stretch>
          </p:blipFill>
          <p:spPr>
            <a:xfrm>
              <a:off x="5033886" y="3119407"/>
              <a:ext cx="1667482" cy="652493"/>
            </a:xfrm>
            <a:prstGeom prst="rect">
              <a:avLst/>
            </a:prstGeom>
          </p:spPr>
        </p:pic>
        <p:sp>
          <p:nvSpPr>
            <p:cNvPr id="14" name="Rectangle: Rounded Corners 13">
              <a:extLst>
                <a:ext uri="{FF2B5EF4-FFF2-40B4-BE49-F238E27FC236}">
                  <a16:creationId xmlns:a16="http://schemas.microsoft.com/office/drawing/2014/main" id="{B9F64A65-B743-A43A-FC62-6C907A469092}"/>
                </a:ext>
              </a:extLst>
            </p:cNvPr>
            <p:cNvSpPr/>
            <p:nvPr/>
          </p:nvSpPr>
          <p:spPr>
            <a:xfrm>
              <a:off x="4913180" y="3141024"/>
              <a:ext cx="1544770" cy="66897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テキスト ボックス 30">
            <a:extLst>
              <a:ext uri="{FF2B5EF4-FFF2-40B4-BE49-F238E27FC236}">
                <a16:creationId xmlns:a16="http://schemas.microsoft.com/office/drawing/2014/main" id="{302A927E-16CA-452E-9658-A483D560BB9A}"/>
              </a:ext>
            </a:extLst>
          </p:cNvPr>
          <p:cNvSpPr txBox="1"/>
          <p:nvPr/>
        </p:nvSpPr>
        <p:spPr>
          <a:xfrm>
            <a:off x="2020129" y="865636"/>
            <a:ext cx="8724071" cy="596382"/>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はじめて</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を使うときは下の画面を順番にタップしてね</a:t>
            </a:r>
          </a:p>
        </p:txBody>
      </p:sp>
      <p:grpSp>
        <p:nvGrpSpPr>
          <p:cNvPr id="36" name="グループ化 35">
            <a:extLst>
              <a:ext uri="{FF2B5EF4-FFF2-40B4-BE49-F238E27FC236}">
                <a16:creationId xmlns:a16="http://schemas.microsoft.com/office/drawing/2014/main" id="{848A4816-D2ED-4F48-9EDB-FBC7F9295532}"/>
              </a:ext>
            </a:extLst>
          </p:cNvPr>
          <p:cNvGrpSpPr/>
          <p:nvPr/>
        </p:nvGrpSpPr>
        <p:grpSpPr>
          <a:xfrm>
            <a:off x="1859054" y="4263949"/>
            <a:ext cx="4808446" cy="2397955"/>
            <a:chOff x="1058954" y="4263949"/>
            <a:chExt cx="4808446" cy="2397955"/>
          </a:xfrm>
        </p:grpSpPr>
        <p:pic>
          <p:nvPicPr>
            <p:cNvPr id="8" name="Picture 7">
              <a:extLst>
                <a:ext uri="{FF2B5EF4-FFF2-40B4-BE49-F238E27FC236}">
                  <a16:creationId xmlns:a16="http://schemas.microsoft.com/office/drawing/2014/main" id="{089C1AA9-81B8-BDEA-3C3E-9CF9132FF5C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58954" y="4263949"/>
              <a:ext cx="4808446" cy="2397955"/>
            </a:xfrm>
            <a:prstGeom prst="rect">
              <a:avLst/>
            </a:prstGeom>
            <a:ln>
              <a:solidFill>
                <a:schemeClr val="bg1">
                  <a:lumMod val="50000"/>
                </a:schemeClr>
              </a:solidFill>
            </a:ln>
          </p:spPr>
        </p:pic>
        <p:pic>
          <p:nvPicPr>
            <p:cNvPr id="30" name="図 29">
              <a:extLst>
                <a:ext uri="{FF2B5EF4-FFF2-40B4-BE49-F238E27FC236}">
                  <a16:creationId xmlns:a16="http://schemas.microsoft.com/office/drawing/2014/main" id="{B44DCA87-382E-41CC-AAAF-FD52DEC8B837}"/>
                </a:ext>
              </a:extLst>
            </p:cNvPr>
            <p:cNvPicPr>
              <a:picLocks noChangeAspect="1"/>
            </p:cNvPicPr>
            <p:nvPr/>
          </p:nvPicPr>
          <p:blipFill>
            <a:blip r:embed="rId10"/>
            <a:stretch>
              <a:fillRect/>
            </a:stretch>
          </p:blipFill>
          <p:spPr>
            <a:xfrm>
              <a:off x="4109920" y="6053099"/>
              <a:ext cx="1686160" cy="543001"/>
            </a:xfrm>
            <a:prstGeom prst="rect">
              <a:avLst/>
            </a:prstGeom>
          </p:spPr>
        </p:pic>
        <p:sp>
          <p:nvSpPr>
            <p:cNvPr id="15" name="Rectangle: Rounded Corners 14">
              <a:extLst>
                <a:ext uri="{FF2B5EF4-FFF2-40B4-BE49-F238E27FC236}">
                  <a16:creationId xmlns:a16="http://schemas.microsoft.com/office/drawing/2014/main" id="{372316D7-7A52-7067-FC08-20D9EA7B4EB5}"/>
                </a:ext>
              </a:extLst>
            </p:cNvPr>
            <p:cNvSpPr/>
            <p:nvPr/>
          </p:nvSpPr>
          <p:spPr>
            <a:xfrm>
              <a:off x="4042484" y="5918962"/>
              <a:ext cx="1710616" cy="6532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グループ化 34">
            <a:extLst>
              <a:ext uri="{FF2B5EF4-FFF2-40B4-BE49-F238E27FC236}">
                <a16:creationId xmlns:a16="http://schemas.microsoft.com/office/drawing/2014/main" id="{D7F5FA2E-E0D9-4CA6-A5EC-3B82C8E28F16}"/>
              </a:ext>
            </a:extLst>
          </p:cNvPr>
          <p:cNvGrpSpPr/>
          <p:nvPr/>
        </p:nvGrpSpPr>
        <p:grpSpPr>
          <a:xfrm>
            <a:off x="7783925" y="3993433"/>
            <a:ext cx="3379375" cy="2674068"/>
            <a:chOff x="7117175" y="3974383"/>
            <a:chExt cx="3379375" cy="2674068"/>
          </a:xfrm>
        </p:grpSpPr>
        <p:pic>
          <p:nvPicPr>
            <p:cNvPr id="9" name="Picture 8">
              <a:extLst>
                <a:ext uri="{FF2B5EF4-FFF2-40B4-BE49-F238E27FC236}">
                  <a16:creationId xmlns:a16="http://schemas.microsoft.com/office/drawing/2014/main" id="{1F91EB21-1B66-B6B7-A497-70913D07A5E7}"/>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117175" y="3974383"/>
              <a:ext cx="3379375" cy="2674068"/>
            </a:xfrm>
            <a:prstGeom prst="rect">
              <a:avLst/>
            </a:prstGeom>
            <a:ln>
              <a:solidFill>
                <a:schemeClr val="bg1">
                  <a:lumMod val="50000"/>
                </a:schemeClr>
              </a:solidFill>
            </a:ln>
          </p:spPr>
        </p:pic>
        <p:pic>
          <p:nvPicPr>
            <p:cNvPr id="33" name="図 32">
              <a:extLst>
                <a:ext uri="{FF2B5EF4-FFF2-40B4-BE49-F238E27FC236}">
                  <a16:creationId xmlns:a16="http://schemas.microsoft.com/office/drawing/2014/main" id="{1C23B14B-CADE-4F25-9BED-E980D622E397}"/>
                </a:ext>
              </a:extLst>
            </p:cNvPr>
            <p:cNvPicPr>
              <a:picLocks noChangeAspect="1"/>
            </p:cNvPicPr>
            <p:nvPr/>
          </p:nvPicPr>
          <p:blipFill>
            <a:blip r:embed="rId12"/>
            <a:stretch>
              <a:fillRect/>
            </a:stretch>
          </p:blipFill>
          <p:spPr>
            <a:xfrm>
              <a:off x="9258220" y="6038773"/>
              <a:ext cx="1143160" cy="552527"/>
            </a:xfrm>
            <a:prstGeom prst="rect">
              <a:avLst/>
            </a:prstGeom>
          </p:spPr>
        </p:pic>
        <p:sp>
          <p:nvSpPr>
            <p:cNvPr id="34" name="Rectangle: Rounded Corners 14">
              <a:extLst>
                <a:ext uri="{FF2B5EF4-FFF2-40B4-BE49-F238E27FC236}">
                  <a16:creationId xmlns:a16="http://schemas.microsoft.com/office/drawing/2014/main" id="{74D3D69E-C818-43C5-BC44-E8FCE376935F}"/>
                </a:ext>
              </a:extLst>
            </p:cNvPr>
            <p:cNvSpPr/>
            <p:nvPr/>
          </p:nvSpPr>
          <p:spPr>
            <a:xfrm>
              <a:off x="9243134" y="5981700"/>
              <a:ext cx="1234366" cy="6477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矢印: 右 38">
            <a:extLst>
              <a:ext uri="{FF2B5EF4-FFF2-40B4-BE49-F238E27FC236}">
                <a16:creationId xmlns:a16="http://schemas.microsoft.com/office/drawing/2014/main" id="{01E17189-8D3C-465F-A538-219A83EEAEB6}"/>
              </a:ext>
            </a:extLst>
          </p:cNvPr>
          <p:cNvSpPr/>
          <p:nvPr/>
        </p:nvSpPr>
        <p:spPr>
          <a:xfrm>
            <a:off x="1056875" y="5209134"/>
            <a:ext cx="497541" cy="56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矢印: 右 39">
            <a:extLst>
              <a:ext uri="{FF2B5EF4-FFF2-40B4-BE49-F238E27FC236}">
                <a16:creationId xmlns:a16="http://schemas.microsoft.com/office/drawing/2014/main" id="{4D8E7327-5E08-44EE-B823-2D0890D1ABB7}"/>
              </a:ext>
            </a:extLst>
          </p:cNvPr>
          <p:cNvSpPr/>
          <p:nvPr/>
        </p:nvSpPr>
        <p:spPr>
          <a:xfrm>
            <a:off x="7076675" y="5361534"/>
            <a:ext cx="497541" cy="56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8119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0C5D0BE-074F-47D2-B98C-EFC05770FA5C}"/>
              </a:ext>
            </a:extLst>
          </p:cNvPr>
          <p:cNvSpPr txBox="1"/>
          <p:nvPr/>
        </p:nvSpPr>
        <p:spPr>
          <a:xfrm>
            <a:off x="1101715" y="345094"/>
            <a:ext cx="3894827" cy="677108"/>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の画面</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1" y="227001"/>
            <a:ext cx="963386" cy="96338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F4501AF0-588F-4135-A5D1-F9D389247879}"/>
              </a:ext>
            </a:extLst>
          </p:cNvPr>
          <p:cNvGrpSpPr/>
          <p:nvPr/>
        </p:nvGrpSpPr>
        <p:grpSpPr>
          <a:xfrm>
            <a:off x="386103" y="1883230"/>
            <a:ext cx="11593575" cy="4672692"/>
            <a:chOff x="386103" y="1883230"/>
            <a:chExt cx="11593575" cy="4672692"/>
          </a:xfrm>
        </p:grpSpPr>
        <p:grpSp>
          <p:nvGrpSpPr>
            <p:cNvPr id="6" name="グループ化 5">
              <a:extLst>
                <a:ext uri="{FF2B5EF4-FFF2-40B4-BE49-F238E27FC236}">
                  <a16:creationId xmlns:a16="http://schemas.microsoft.com/office/drawing/2014/main" id="{43228E54-909D-4DB1-A5D5-055CECE21BCE}"/>
                </a:ext>
              </a:extLst>
            </p:cNvPr>
            <p:cNvGrpSpPr/>
            <p:nvPr/>
          </p:nvGrpSpPr>
          <p:grpSpPr>
            <a:xfrm>
              <a:off x="2939191" y="1896575"/>
              <a:ext cx="9040487" cy="3734321"/>
              <a:chOff x="2473828" y="1790440"/>
              <a:chExt cx="9040487" cy="3734321"/>
            </a:xfrm>
          </p:grpSpPr>
          <p:pic>
            <p:nvPicPr>
              <p:cNvPr id="3" name="図 2">
                <a:extLst>
                  <a:ext uri="{FF2B5EF4-FFF2-40B4-BE49-F238E27FC236}">
                    <a16:creationId xmlns:a16="http://schemas.microsoft.com/office/drawing/2014/main" id="{017A78B4-F8C6-4042-B21A-F691B7B7AA61}"/>
                  </a:ext>
                </a:extLst>
              </p:cNvPr>
              <p:cNvPicPr>
                <a:picLocks noChangeAspect="1"/>
              </p:cNvPicPr>
              <p:nvPr/>
            </p:nvPicPr>
            <p:blipFill>
              <a:blip r:embed="rId4"/>
              <a:stretch>
                <a:fillRect/>
              </a:stretch>
            </p:blipFill>
            <p:spPr>
              <a:xfrm>
                <a:off x="2473828" y="1790440"/>
                <a:ext cx="9040487" cy="3734321"/>
              </a:xfrm>
              <a:prstGeom prst="rect">
                <a:avLst/>
              </a:prstGeom>
              <a:ln>
                <a:solidFill>
                  <a:schemeClr val="bg1">
                    <a:lumMod val="75000"/>
                  </a:schemeClr>
                </a:solidFill>
              </a:ln>
            </p:spPr>
          </p:pic>
          <p:sp>
            <p:nvSpPr>
              <p:cNvPr id="5" name="正方形/長方形 4">
                <a:extLst>
                  <a:ext uri="{FF2B5EF4-FFF2-40B4-BE49-F238E27FC236}">
                    <a16:creationId xmlns:a16="http://schemas.microsoft.com/office/drawing/2014/main" id="{C1DC92E1-9F3D-49E7-A2DC-3746354451B3}"/>
                  </a:ext>
                </a:extLst>
              </p:cNvPr>
              <p:cNvSpPr/>
              <p:nvPr/>
            </p:nvSpPr>
            <p:spPr>
              <a:xfrm>
                <a:off x="9519557" y="1877786"/>
                <a:ext cx="1975757" cy="52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40AD319F-5451-40CE-ADAD-0C81726D9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93186" y="1891131"/>
                <a:ext cx="615389" cy="577403"/>
              </a:xfrm>
              <a:prstGeom prst="rect">
                <a:avLst/>
              </a:prstGeom>
            </p:spPr>
          </p:pic>
        </p:grpSp>
        <p:sp>
          <p:nvSpPr>
            <p:cNvPr id="24" name="四角形: 角を丸くする 23">
              <a:extLst>
                <a:ext uri="{FF2B5EF4-FFF2-40B4-BE49-F238E27FC236}">
                  <a16:creationId xmlns:a16="http://schemas.microsoft.com/office/drawing/2014/main" id="{1A190D55-15AD-443B-8ED6-7DF55FCADE62}"/>
                </a:ext>
              </a:extLst>
            </p:cNvPr>
            <p:cNvSpPr/>
            <p:nvPr/>
          </p:nvSpPr>
          <p:spPr>
            <a:xfrm>
              <a:off x="4049486" y="4033157"/>
              <a:ext cx="5306786" cy="14042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73999CC-1F41-4684-9424-B3FF875E5D54}"/>
                </a:ext>
              </a:extLst>
            </p:cNvPr>
            <p:cNvSpPr txBox="1"/>
            <p:nvPr/>
          </p:nvSpPr>
          <p:spPr>
            <a:xfrm>
              <a:off x="5299928" y="5467349"/>
              <a:ext cx="5030615" cy="1088573"/>
            </a:xfrm>
            <a:prstGeom prst="wedgeRoundRectCallout">
              <a:avLst>
                <a:gd name="adj1" fmla="val -40024"/>
                <a:gd name="adj2" fmla="val -119849"/>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r>
                <a:rPr kumimoji="1" lang="ja-JP" altLang="en-US" sz="2800" dirty="0">
                  <a:latin typeface="Meiryo UI" panose="020B0604030504040204" pitchFamily="50" charset="-128"/>
                  <a:ea typeface="Meiryo UI" panose="020B0604030504040204" pitchFamily="50" charset="-128"/>
                </a:rPr>
                <a:t>ここに</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へのお願い</a:t>
              </a:r>
              <a:endParaRPr kumimoji="1" lang="en-US" altLang="ja-JP" sz="2800" dirty="0">
                <a:latin typeface="Meiryo UI" panose="020B0604030504040204" pitchFamily="50" charset="-128"/>
                <a:ea typeface="Meiryo UI" panose="020B0604030504040204" pitchFamily="50" charset="-128"/>
              </a:endParaRPr>
            </a:p>
            <a:p>
              <a:pPr algn="ctr"/>
              <a:r>
                <a:rPr kumimoji="1" lang="ja-JP" altLang="en-US" sz="2800" dirty="0">
                  <a:solidFill>
                    <a:srgbClr val="FF0000"/>
                  </a:solidFill>
                  <a:latin typeface="Meiryo UI" panose="020B0604030504040204" pitchFamily="50" charset="-128"/>
                  <a:ea typeface="Meiryo UI" panose="020B0604030504040204" pitchFamily="50" charset="-128"/>
                </a:rPr>
                <a:t>（プロンプト）</a:t>
              </a:r>
              <a:r>
                <a:rPr kumimoji="1" lang="ja-JP" altLang="en-US" sz="2800" dirty="0">
                  <a:latin typeface="Meiryo UI" panose="020B0604030504040204" pitchFamily="50" charset="-128"/>
                  <a:ea typeface="Meiryo UI" panose="020B0604030504040204" pitchFamily="50" charset="-128"/>
                </a:rPr>
                <a:t>を入力しましょう</a:t>
              </a:r>
            </a:p>
          </p:txBody>
        </p:sp>
        <p:sp>
          <p:nvSpPr>
            <p:cNvPr id="23" name="四角形: 角を丸くする 22">
              <a:extLst>
                <a:ext uri="{FF2B5EF4-FFF2-40B4-BE49-F238E27FC236}">
                  <a16:creationId xmlns:a16="http://schemas.microsoft.com/office/drawing/2014/main" id="{4FF2A90E-9B05-42DE-89FA-A1523653A1DA}"/>
                </a:ext>
              </a:extLst>
            </p:cNvPr>
            <p:cNvSpPr/>
            <p:nvPr/>
          </p:nvSpPr>
          <p:spPr>
            <a:xfrm>
              <a:off x="2787704" y="1883230"/>
              <a:ext cx="641295" cy="713014"/>
            </a:xfrm>
            <a:prstGeom prst="roundRect">
              <a:avLst>
                <a:gd name="adj" fmla="val 96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C4241C42-9BC4-4258-B356-6832699445D9}"/>
                </a:ext>
              </a:extLst>
            </p:cNvPr>
            <p:cNvCxnSpPr>
              <a:cxnSpLocks/>
            </p:cNvCxnSpPr>
            <p:nvPr/>
          </p:nvCxnSpPr>
          <p:spPr>
            <a:xfrm flipH="1">
              <a:off x="2119992" y="2373087"/>
              <a:ext cx="667713" cy="737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D0B9F77F-BF6E-42B2-9DAB-20F6F9EC27ED}"/>
                </a:ext>
              </a:extLst>
            </p:cNvPr>
            <p:cNvPicPr>
              <a:picLocks noChangeAspect="1"/>
            </p:cNvPicPr>
            <p:nvPr/>
          </p:nvPicPr>
          <p:blipFill>
            <a:blip r:embed="rId6"/>
            <a:stretch>
              <a:fillRect/>
            </a:stretch>
          </p:blipFill>
          <p:spPr>
            <a:xfrm>
              <a:off x="386103" y="3224277"/>
              <a:ext cx="2972477" cy="2705716"/>
            </a:xfrm>
            <a:prstGeom prst="rect">
              <a:avLst/>
            </a:prstGeom>
            <a:ln>
              <a:solidFill>
                <a:schemeClr val="bg1">
                  <a:lumMod val="50000"/>
                </a:schemeClr>
              </a:solidFill>
            </a:ln>
          </p:spPr>
        </p:pic>
        <p:sp>
          <p:nvSpPr>
            <p:cNvPr id="29" name="四角形: 角を丸くする 28">
              <a:extLst>
                <a:ext uri="{FF2B5EF4-FFF2-40B4-BE49-F238E27FC236}">
                  <a16:creationId xmlns:a16="http://schemas.microsoft.com/office/drawing/2014/main" id="{152E43A8-3FAC-49E5-89D6-02E4FE356990}"/>
                </a:ext>
              </a:extLst>
            </p:cNvPr>
            <p:cNvSpPr/>
            <p:nvPr/>
          </p:nvSpPr>
          <p:spPr>
            <a:xfrm>
              <a:off x="482654" y="3883480"/>
              <a:ext cx="2265988" cy="713014"/>
            </a:xfrm>
            <a:prstGeom prst="roundRect">
              <a:avLst>
                <a:gd name="adj" fmla="val 96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994A0B8-15D1-4448-A0C2-5D3466193E6D}"/>
                </a:ext>
              </a:extLst>
            </p:cNvPr>
            <p:cNvSpPr txBox="1"/>
            <p:nvPr/>
          </p:nvSpPr>
          <p:spPr>
            <a:xfrm>
              <a:off x="610906" y="5287734"/>
              <a:ext cx="4230515" cy="1164773"/>
            </a:xfrm>
            <a:prstGeom prst="wedgeRoundRectCallout">
              <a:avLst>
                <a:gd name="adj1" fmla="val -35534"/>
                <a:gd name="adj2" fmla="val -12365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r>
                <a:rPr lang="ja-JP" altLang="en-US" sz="2800" dirty="0">
                  <a:latin typeface="Meiryo UI" panose="020B0604030504040204" pitchFamily="50" charset="-128"/>
                  <a:ea typeface="Meiryo UI" panose="020B0604030504040204" pitchFamily="50" charset="-128"/>
                </a:rPr>
                <a:t>新しいお願いをする時は</a:t>
              </a:r>
              <a:endParaRPr lang="en-US" altLang="ja-JP" sz="28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「チャットを新規作成」から</a:t>
              </a:r>
              <a:endParaRPr kumimoji="1" lang="ja-JP" altLang="en-US" sz="28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51595B26-0497-4FA1-93EE-52C26A4DDCB4}"/>
              </a:ext>
            </a:extLst>
          </p:cNvPr>
          <p:cNvSpPr txBox="1"/>
          <p:nvPr/>
        </p:nvSpPr>
        <p:spPr>
          <a:xfrm>
            <a:off x="1299429" y="976993"/>
            <a:ext cx="9608057" cy="819150"/>
          </a:xfrm>
          <a:prstGeom prst="rect">
            <a:avLst/>
          </a:prstGeom>
          <a:solidFill>
            <a:schemeClr val="bg1"/>
          </a:solidFill>
          <a:ln>
            <a:noFill/>
          </a:ln>
        </p:spPr>
        <p:txBody>
          <a:bodyPr wrap="square" rtlCol="0" anchor="ctr">
            <a:noAutofit/>
          </a:bodyPr>
          <a:lstStyle/>
          <a:p>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へ伝えるお願いの言葉を「プロンプト」と言います</a:t>
            </a:r>
          </a:p>
        </p:txBody>
      </p:sp>
      <p:sp>
        <p:nvSpPr>
          <p:cNvPr id="19" name="四角形: 角を丸くする 18">
            <a:extLst>
              <a:ext uri="{FF2B5EF4-FFF2-40B4-BE49-F238E27FC236}">
                <a16:creationId xmlns:a16="http://schemas.microsoft.com/office/drawing/2014/main" id="{A1A1AD44-41C6-4521-B256-5D2C6814D133}"/>
              </a:ext>
            </a:extLst>
          </p:cNvPr>
          <p:cNvSpPr/>
          <p:nvPr/>
        </p:nvSpPr>
        <p:spPr>
          <a:xfrm>
            <a:off x="9618490" y="4669971"/>
            <a:ext cx="1174696" cy="576944"/>
          </a:xfrm>
          <a:prstGeom prst="roundRect">
            <a:avLst>
              <a:gd name="adj" fmla="val 96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084AF4B-BF83-4325-805E-950F407B2BA3}"/>
              </a:ext>
            </a:extLst>
          </p:cNvPr>
          <p:cNvSpPr txBox="1"/>
          <p:nvPr/>
        </p:nvSpPr>
        <p:spPr>
          <a:xfrm>
            <a:off x="9878786" y="3429000"/>
            <a:ext cx="1975757" cy="911679"/>
          </a:xfrm>
          <a:prstGeom prst="wedgeRoundRectCallout">
            <a:avLst>
              <a:gd name="adj1" fmla="val -43329"/>
              <a:gd name="adj2" fmla="val 73651"/>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r>
              <a:rPr kumimoji="1" lang="ja-JP" altLang="en-US" sz="2000" dirty="0">
                <a:latin typeface="Meiryo UI" panose="020B0604030504040204" pitchFamily="50" charset="-128"/>
                <a:ea typeface="Meiryo UI" panose="020B0604030504040204" pitchFamily="50" charset="-128"/>
              </a:rPr>
              <a:t>高速モードに</a:t>
            </a:r>
            <a:endParaRPr kumimoji="1"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します</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97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0C5D0BE-074F-47D2-B98C-EFC05770FA5C}"/>
              </a:ext>
            </a:extLst>
          </p:cNvPr>
          <p:cNvSpPr txBox="1"/>
          <p:nvPr/>
        </p:nvSpPr>
        <p:spPr>
          <a:xfrm>
            <a:off x="1270444" y="211744"/>
            <a:ext cx="10921556" cy="677108"/>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に自分の生まれた日の出来事を聞いてみよう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130" y="210671"/>
            <a:ext cx="1147483" cy="11474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4C48AE87-BA91-4C52-ADEF-269749DD1FFA}"/>
              </a:ext>
            </a:extLst>
          </p:cNvPr>
          <p:cNvGrpSpPr/>
          <p:nvPr/>
        </p:nvGrpSpPr>
        <p:grpSpPr>
          <a:xfrm>
            <a:off x="1808902" y="1782367"/>
            <a:ext cx="8125959" cy="3505689"/>
            <a:chOff x="1808902" y="1782367"/>
            <a:chExt cx="8125959" cy="3505689"/>
          </a:xfrm>
        </p:grpSpPr>
        <p:pic>
          <p:nvPicPr>
            <p:cNvPr id="4" name="図 3">
              <a:extLst>
                <a:ext uri="{FF2B5EF4-FFF2-40B4-BE49-F238E27FC236}">
                  <a16:creationId xmlns:a16="http://schemas.microsoft.com/office/drawing/2014/main" id="{BA0D4689-7402-4C2A-8C28-3F9B9EADD1C1}"/>
                </a:ext>
              </a:extLst>
            </p:cNvPr>
            <p:cNvPicPr>
              <a:picLocks noChangeAspect="1"/>
            </p:cNvPicPr>
            <p:nvPr/>
          </p:nvPicPr>
          <p:blipFill>
            <a:blip r:embed="rId4"/>
            <a:stretch>
              <a:fillRect/>
            </a:stretch>
          </p:blipFill>
          <p:spPr>
            <a:xfrm>
              <a:off x="1808902" y="1782367"/>
              <a:ext cx="8125959" cy="3505689"/>
            </a:xfrm>
            <a:prstGeom prst="rect">
              <a:avLst/>
            </a:prstGeom>
            <a:ln>
              <a:solidFill>
                <a:schemeClr val="bg1">
                  <a:lumMod val="50000"/>
                </a:schemeClr>
              </a:solidFill>
            </a:ln>
          </p:spPr>
        </p:pic>
        <p:pic>
          <p:nvPicPr>
            <p:cNvPr id="22" name="図 21">
              <a:extLst>
                <a:ext uri="{FF2B5EF4-FFF2-40B4-BE49-F238E27FC236}">
                  <a16:creationId xmlns:a16="http://schemas.microsoft.com/office/drawing/2014/main" id="{B9CB48BC-68F4-4F58-836A-7CF5757A8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3" name="図 2">
              <a:extLst>
                <a:ext uri="{FF2B5EF4-FFF2-40B4-BE49-F238E27FC236}">
                  <a16:creationId xmlns:a16="http://schemas.microsoft.com/office/drawing/2014/main" id="{592A71BA-061D-4CEA-AA53-7FD0BF530432}"/>
                </a:ext>
              </a:extLst>
            </p:cNvPr>
            <p:cNvPicPr>
              <a:picLocks noChangeAspect="1"/>
            </p:cNvPicPr>
            <p:nvPr/>
          </p:nvPicPr>
          <p:blipFill>
            <a:blip r:embed="rId6"/>
            <a:stretch>
              <a:fillRect/>
            </a:stretch>
          </p:blipFill>
          <p:spPr>
            <a:xfrm>
              <a:off x="1809207" y="2776365"/>
              <a:ext cx="7773485" cy="2486372"/>
            </a:xfrm>
            <a:prstGeom prst="rect">
              <a:avLst/>
            </a:prstGeom>
          </p:spPr>
        </p:pic>
        <p:pic>
          <p:nvPicPr>
            <p:cNvPr id="6" name="図 5">
              <a:extLst>
                <a:ext uri="{FF2B5EF4-FFF2-40B4-BE49-F238E27FC236}">
                  <a16:creationId xmlns:a16="http://schemas.microsoft.com/office/drawing/2014/main" id="{3867F2C6-DD09-4903-AEA4-7B598F23C7DB}"/>
                </a:ext>
              </a:extLst>
            </p:cNvPr>
            <p:cNvPicPr>
              <a:picLocks noChangeAspect="1"/>
            </p:cNvPicPr>
            <p:nvPr/>
          </p:nvPicPr>
          <p:blipFill>
            <a:blip r:embed="rId7"/>
            <a:stretch>
              <a:fillRect/>
            </a:stretch>
          </p:blipFill>
          <p:spPr>
            <a:xfrm>
              <a:off x="2304829" y="3924271"/>
              <a:ext cx="5462379" cy="723929"/>
            </a:xfrm>
            <a:prstGeom prst="rect">
              <a:avLst/>
            </a:prstGeom>
          </p:spPr>
        </p:pic>
        <p:sp>
          <p:nvSpPr>
            <p:cNvPr id="24" name="四角形: 角を丸くする 23">
              <a:extLst>
                <a:ext uri="{FF2B5EF4-FFF2-40B4-BE49-F238E27FC236}">
                  <a16:creationId xmlns:a16="http://schemas.microsoft.com/office/drawing/2014/main" id="{1A190D55-15AD-443B-8ED6-7DF55FCADE62}"/>
                </a:ext>
              </a:extLst>
            </p:cNvPr>
            <p:cNvSpPr/>
            <p:nvPr/>
          </p:nvSpPr>
          <p:spPr>
            <a:xfrm>
              <a:off x="2014818"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635B64D-35E3-4433-96E2-3368C6A04E08}"/>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1344414" y="5734051"/>
            <a:ext cx="9380736" cy="838199"/>
          </a:xfrm>
          <a:prstGeom prst="wedgeRoundRectCallout">
            <a:avLst>
              <a:gd name="adj1" fmla="val -2253"/>
              <a:gd name="adj2" fmla="val -136538"/>
              <a:gd name="adj3" fmla="val 16667"/>
            </a:avLst>
          </a:prstGeom>
          <a:solidFill>
            <a:schemeClr val="accent4">
              <a:lumMod val="40000"/>
              <a:lumOff val="60000"/>
            </a:schemeClr>
          </a:solidFill>
          <a:ln>
            <a:solidFill>
              <a:schemeClr val="bg1">
                <a:lumMod val="50000"/>
              </a:schemeClr>
            </a:solidFill>
          </a:ln>
        </p:spPr>
        <p:txBody>
          <a:bodyPr wrap="square" rtlCol="0">
            <a:noAutofit/>
          </a:bodyPr>
          <a:lstStyle/>
          <a:p>
            <a:pPr algn="ctr">
              <a:lnSpc>
                <a:spcPts val="4500"/>
              </a:lnSpc>
            </a:pPr>
            <a:r>
              <a:rPr lang="ja-JP" altLang="en-US" sz="2800" dirty="0">
                <a:latin typeface="Meiryo UI" panose="020B0604030504040204" pitchFamily="50" charset="-128"/>
                <a:ea typeface="Meiryo UI" panose="020B0604030504040204" pitchFamily="50" charset="-128"/>
              </a:rPr>
              <a:t>〇〇〇〇</a:t>
            </a:r>
            <a:r>
              <a:rPr kumimoji="1" lang="ja-JP" altLang="en-US" sz="2800" dirty="0">
                <a:latin typeface="Meiryo UI" panose="020B0604030504040204" pitchFamily="50" charset="-128"/>
                <a:ea typeface="Meiryo UI" panose="020B0604030504040204" pitchFamily="50" charset="-128"/>
              </a:rPr>
              <a:t>年〇月〇日に起こったことを</a:t>
            </a:r>
            <a:r>
              <a:rPr lang="ja-JP" altLang="en-US" sz="2800" dirty="0">
                <a:latin typeface="Meiryo UI" panose="020B0604030504040204" pitchFamily="50" charset="-128"/>
                <a:ea typeface="Meiryo UI" panose="020B0604030504040204" pitchFamily="50" charset="-128"/>
              </a:rPr>
              <a:t>３つ</a:t>
            </a:r>
            <a:r>
              <a:rPr kumimoji="1" lang="ja-JP" altLang="en-US" sz="2800" dirty="0">
                <a:latin typeface="Meiryo UI" panose="020B0604030504040204" pitchFamily="50" charset="-128"/>
                <a:ea typeface="Meiryo UI" panose="020B0604030504040204" pitchFamily="50" charset="-128"/>
              </a:rPr>
              <a:t>教えて</a:t>
            </a:r>
          </a:p>
        </p:txBody>
      </p:sp>
      <p:sp>
        <p:nvSpPr>
          <p:cNvPr id="16" name="テキスト ボックス 15">
            <a:extLst>
              <a:ext uri="{FF2B5EF4-FFF2-40B4-BE49-F238E27FC236}">
                <a16:creationId xmlns:a16="http://schemas.microsoft.com/office/drawing/2014/main" id="{58C944B0-A6D4-4E8B-9A24-45C17A8649A1}"/>
              </a:ext>
            </a:extLst>
          </p:cNvPr>
          <p:cNvSpPr txBox="1"/>
          <p:nvPr/>
        </p:nvSpPr>
        <p:spPr>
          <a:xfrm>
            <a:off x="1734379" y="998986"/>
            <a:ext cx="8724071" cy="596382"/>
          </a:xfrm>
          <a:prstGeom prst="rect">
            <a:avLst/>
          </a:prstGeom>
          <a:noFill/>
        </p:spPr>
        <p:txBody>
          <a:bodyPr wrap="square" rtlCol="0">
            <a:spAutoFit/>
          </a:bodyPr>
          <a:lstStyle/>
          <a:p>
            <a:pPr>
              <a:lnSpc>
                <a:spcPts val="4500"/>
              </a:lnSpc>
            </a:pP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に聞きたい事を入力したら、紙飛行機マークをタップ</a:t>
            </a:r>
          </a:p>
        </p:txBody>
      </p:sp>
      <p:cxnSp>
        <p:nvCxnSpPr>
          <p:cNvPr id="7" name="直線矢印コネクタ 6">
            <a:extLst>
              <a:ext uri="{FF2B5EF4-FFF2-40B4-BE49-F238E27FC236}">
                <a16:creationId xmlns:a16="http://schemas.microsoft.com/office/drawing/2014/main" id="{6829F073-86B5-4907-A176-4E0C838663F3}"/>
              </a:ext>
            </a:extLst>
          </p:cNvPr>
          <p:cNvCxnSpPr>
            <a:cxnSpLocks/>
          </p:cNvCxnSpPr>
          <p:nvPr/>
        </p:nvCxnSpPr>
        <p:spPr>
          <a:xfrm>
            <a:off x="7739743" y="4196443"/>
            <a:ext cx="832757" cy="3429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9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130" y="210671"/>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47BF36E8-1A79-43D6-0CB8-3680A60D6A92}"/>
              </a:ext>
            </a:extLst>
          </p:cNvPr>
          <p:cNvSpPr txBox="1"/>
          <p:nvPr/>
        </p:nvSpPr>
        <p:spPr>
          <a:xfrm>
            <a:off x="1270444" y="168201"/>
            <a:ext cx="10921556" cy="1261884"/>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に自分の生まれた日の出来事を聞いてみよう</a:t>
            </a:r>
            <a:endParaRPr kumimoji="1" lang="en-US" altLang="ja-JP" sz="3800" b="1" dirty="0">
              <a:latin typeface="Meiryo UI" panose="020B0604030504040204" pitchFamily="50" charset="-128"/>
              <a:ea typeface="Meiryo UI" panose="020B0604030504040204" pitchFamily="50" charset="-128"/>
            </a:endParaRPr>
          </a:p>
          <a:p>
            <a:r>
              <a:rPr lang="ja-JP" altLang="en-US" sz="3800" b="1" dirty="0">
                <a:latin typeface="Meiryo UI" panose="020B0604030504040204" pitchFamily="50" charset="-128"/>
                <a:ea typeface="Meiryo UI" panose="020B0604030504040204" pitchFamily="50" charset="-128"/>
              </a:rPr>
              <a:t>　　　</a:t>
            </a:r>
            <a:r>
              <a:rPr lang="ja-JP" altLang="en-US" sz="3200" b="1" dirty="0">
                <a:solidFill>
                  <a:srgbClr val="FF0000"/>
                </a:solidFill>
                <a:latin typeface="Meiryo UI" panose="020B0604030504040204" pitchFamily="50" charset="-128"/>
                <a:ea typeface="Meiryo UI" panose="020B0604030504040204" pitchFamily="50" charset="-128"/>
              </a:rPr>
              <a:t>～説明をわかりやすい言葉にしてもらおう～</a:t>
            </a:r>
            <a:endParaRPr kumimoji="1" lang="ja-JP" altLang="en-US" sz="3800" b="1" dirty="0">
              <a:solidFill>
                <a:srgbClr val="FF0000"/>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7D90F29-593B-4728-ABFB-BC594023DA04}"/>
              </a:ext>
            </a:extLst>
          </p:cNvPr>
          <p:cNvGrpSpPr/>
          <p:nvPr/>
        </p:nvGrpSpPr>
        <p:grpSpPr>
          <a:xfrm>
            <a:off x="1718723" y="1518949"/>
            <a:ext cx="8968327" cy="5034251"/>
            <a:chOff x="1718723" y="1518949"/>
            <a:chExt cx="8968327" cy="5034251"/>
          </a:xfrm>
        </p:grpSpPr>
        <p:pic>
          <p:nvPicPr>
            <p:cNvPr id="5" name="図 4">
              <a:extLst>
                <a:ext uri="{FF2B5EF4-FFF2-40B4-BE49-F238E27FC236}">
                  <a16:creationId xmlns:a16="http://schemas.microsoft.com/office/drawing/2014/main" id="{812C5FFD-0D3D-4463-A398-D0AC3375DD82}"/>
                </a:ext>
              </a:extLst>
            </p:cNvPr>
            <p:cNvPicPr>
              <a:picLocks noChangeAspect="1"/>
            </p:cNvPicPr>
            <p:nvPr/>
          </p:nvPicPr>
          <p:blipFill>
            <a:blip r:embed="rId4"/>
            <a:stretch>
              <a:fillRect/>
            </a:stretch>
          </p:blipFill>
          <p:spPr>
            <a:xfrm>
              <a:off x="1718723" y="1518949"/>
              <a:ext cx="8968327" cy="4788269"/>
            </a:xfrm>
            <a:prstGeom prst="rect">
              <a:avLst/>
            </a:prstGeom>
            <a:ln>
              <a:solidFill>
                <a:schemeClr val="bg1">
                  <a:lumMod val="65000"/>
                </a:schemeClr>
              </a:solidFill>
            </a:ln>
          </p:spPr>
        </p:pic>
        <p:sp>
          <p:nvSpPr>
            <p:cNvPr id="24" name="四角形: 角を丸くする 23">
              <a:extLst>
                <a:ext uri="{FF2B5EF4-FFF2-40B4-BE49-F238E27FC236}">
                  <a16:creationId xmlns:a16="http://schemas.microsoft.com/office/drawing/2014/main" id="{1A190D55-15AD-443B-8ED6-7DF55FCADE62}"/>
                </a:ext>
              </a:extLst>
            </p:cNvPr>
            <p:cNvSpPr/>
            <p:nvPr/>
          </p:nvSpPr>
          <p:spPr>
            <a:xfrm>
              <a:off x="2110068" y="4960842"/>
              <a:ext cx="5841946" cy="120575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4201915" y="5893373"/>
              <a:ext cx="5532635" cy="659827"/>
            </a:xfrm>
            <a:prstGeom prst="wedgeRoundRectCallout">
              <a:avLst>
                <a:gd name="adj1" fmla="val -37219"/>
                <a:gd name="adj2" fmla="val -110295"/>
                <a:gd name="adj3" fmla="val 16667"/>
              </a:avLst>
            </a:prstGeom>
            <a:solidFill>
              <a:schemeClr val="accent4">
                <a:lumMod val="40000"/>
                <a:lumOff val="60000"/>
              </a:schemeClr>
            </a:solidFill>
            <a:ln>
              <a:solidFill>
                <a:schemeClr val="bg1">
                  <a:lumMod val="50000"/>
                </a:schemeClr>
              </a:solidFill>
            </a:ln>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小学〇年生にもわかるように教えて</a:t>
              </a:r>
              <a:endParaRPr kumimoji="1" lang="ja-JP" altLang="en-US" sz="28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F51E98A4-0885-4EA1-9A84-D6BEEE2AC14D}"/>
                </a:ext>
              </a:extLst>
            </p:cNvPr>
            <p:cNvSpPr/>
            <p:nvPr/>
          </p:nvSpPr>
          <p:spPr>
            <a:xfrm>
              <a:off x="9949703" y="5608544"/>
              <a:ext cx="569260" cy="5782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7683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7D7579-DDA2-43E4-852D-10B79DA61191}"/>
              </a:ext>
            </a:extLst>
          </p:cNvPr>
          <p:cNvPicPr>
            <a:picLocks noChangeAspect="1"/>
          </p:cNvPicPr>
          <p:nvPr/>
        </p:nvPicPr>
        <p:blipFill>
          <a:blip r:embed="rId3"/>
          <a:stretch>
            <a:fillRect/>
          </a:stretch>
        </p:blipFill>
        <p:spPr>
          <a:xfrm>
            <a:off x="1018642" y="1657350"/>
            <a:ext cx="10778400" cy="4072139"/>
          </a:xfrm>
          <a:prstGeom prst="rect">
            <a:avLst/>
          </a:prstGeom>
          <a:ln>
            <a:solidFill>
              <a:schemeClr val="bg1">
                <a:lumMod val="65000"/>
              </a:schemeClr>
            </a:solidFill>
          </a:ln>
        </p:spPr>
      </p:pic>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130" y="210671"/>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24" name="四角形: 角を丸くする 23">
            <a:extLst>
              <a:ext uri="{FF2B5EF4-FFF2-40B4-BE49-F238E27FC236}">
                <a16:creationId xmlns:a16="http://schemas.microsoft.com/office/drawing/2014/main" id="{1A190D55-15AD-443B-8ED6-7DF55FCADE62}"/>
              </a:ext>
            </a:extLst>
          </p:cNvPr>
          <p:cNvSpPr/>
          <p:nvPr/>
        </p:nvSpPr>
        <p:spPr>
          <a:xfrm>
            <a:off x="1233768" y="4084542"/>
            <a:ext cx="5490882" cy="15733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3137ACED-E7CE-4481-A8A2-A66F2E741252}"/>
              </a:ext>
            </a:extLst>
          </p:cNvPr>
          <p:cNvSpPr/>
          <p:nvPr/>
        </p:nvSpPr>
        <p:spPr>
          <a:xfrm>
            <a:off x="10616452" y="4827494"/>
            <a:ext cx="794497" cy="7732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90F49FE-56BA-BA4F-A671-CB71DCCDA0EC}"/>
              </a:ext>
            </a:extLst>
          </p:cNvPr>
          <p:cNvSpPr txBox="1"/>
          <p:nvPr/>
        </p:nvSpPr>
        <p:spPr>
          <a:xfrm>
            <a:off x="1270444" y="192694"/>
            <a:ext cx="10921556" cy="1261884"/>
          </a:xfrm>
          <a:prstGeom prst="rect">
            <a:avLst/>
          </a:prstGeom>
          <a:noFill/>
        </p:spPr>
        <p:txBody>
          <a:bodyPr wrap="square" rtlCol="0">
            <a:spAutoFit/>
          </a:bodyPr>
          <a:lstStyle/>
          <a:p>
            <a:r>
              <a:rPr kumimoji="1" lang="en-US" altLang="ja-JP" sz="3800" b="1" dirty="0">
                <a:latin typeface="Meiryo UI" panose="020B0604030504040204" pitchFamily="50" charset="-128"/>
                <a:ea typeface="Meiryo UI" panose="020B0604030504040204" pitchFamily="50" charset="-128"/>
              </a:rPr>
              <a:t>Gemini</a:t>
            </a:r>
            <a:r>
              <a:rPr kumimoji="1" lang="ja-JP" altLang="en-US" sz="3800" b="1" dirty="0">
                <a:latin typeface="Meiryo UI" panose="020B0604030504040204" pitchFamily="50" charset="-128"/>
                <a:ea typeface="Meiryo UI" panose="020B0604030504040204" pitchFamily="50" charset="-128"/>
              </a:rPr>
              <a:t>に自分の生まれた日の出来事を聞いてみよう</a:t>
            </a:r>
            <a:endParaRPr kumimoji="1" lang="en-US" altLang="ja-JP" sz="3800" b="1" dirty="0">
              <a:latin typeface="Meiryo UI" panose="020B0604030504040204" pitchFamily="50" charset="-128"/>
              <a:ea typeface="Meiryo UI" panose="020B0604030504040204" pitchFamily="50" charset="-128"/>
            </a:endParaRPr>
          </a:p>
          <a:p>
            <a:r>
              <a:rPr lang="ja-JP" altLang="en-US" sz="3800" b="1" dirty="0">
                <a:latin typeface="Meiryo UI" panose="020B0604030504040204" pitchFamily="50" charset="-128"/>
                <a:ea typeface="Meiryo UI" panose="020B0604030504040204" pitchFamily="50" charset="-128"/>
              </a:rPr>
              <a:t>　　</a:t>
            </a:r>
            <a:r>
              <a:rPr lang="ja-JP" altLang="en-US" sz="3200" b="1" dirty="0">
                <a:solidFill>
                  <a:srgbClr val="FF0000"/>
                </a:solidFill>
                <a:latin typeface="Meiryo UI" panose="020B0604030504040204" pitchFamily="50" charset="-128"/>
                <a:ea typeface="Meiryo UI" panose="020B0604030504040204" pitchFamily="50" charset="-128"/>
              </a:rPr>
              <a:t>～気になった出来事をさらにくわしく聞いてみよう～</a:t>
            </a:r>
            <a:endParaRPr kumimoji="1" lang="ja-JP" altLang="en-US" sz="3800" b="1"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0DFEB97-67A9-4F58-B370-85EF8423F66F}"/>
              </a:ext>
            </a:extLst>
          </p:cNvPr>
          <p:cNvSpPr txBox="1"/>
          <p:nvPr/>
        </p:nvSpPr>
        <p:spPr>
          <a:xfrm>
            <a:off x="2906515" y="5206094"/>
            <a:ext cx="6041542" cy="1428750"/>
          </a:xfrm>
          <a:prstGeom prst="wedgeRoundRectCallout">
            <a:avLst>
              <a:gd name="adj1" fmla="val -38252"/>
              <a:gd name="adj2" fmla="val -74295"/>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kumimoji="1" lang="ja-JP" altLang="en-US" sz="2800" dirty="0">
                <a:latin typeface="Meiryo UI" panose="020B0604030504040204" pitchFamily="50" charset="-128"/>
                <a:ea typeface="Meiryo UI" panose="020B0604030504040204" pitchFamily="50" charset="-128"/>
              </a:rPr>
              <a:t>出来事で気になったこと・わからない事をさらに聞いてみよう</a:t>
            </a:r>
          </a:p>
        </p:txBody>
      </p:sp>
    </p:spTree>
    <p:extLst>
      <p:ext uri="{BB962C8B-B14F-4D97-AF65-F5344CB8AC3E}">
        <p14:creationId xmlns:p14="http://schemas.microsoft.com/office/powerpoint/2010/main" val="94612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A9A85F-C711-4292-AD21-AA978C6E6525}"/>
              </a:ext>
            </a:extLst>
          </p:cNvPr>
          <p:cNvSpPr txBox="1"/>
          <p:nvPr/>
        </p:nvSpPr>
        <p:spPr>
          <a:xfrm>
            <a:off x="1714753" y="234526"/>
            <a:ext cx="9961432" cy="707886"/>
          </a:xfrm>
          <a:prstGeom prst="rect">
            <a:avLst/>
          </a:prstGeom>
          <a:noFill/>
        </p:spPr>
        <p:txBody>
          <a:bodyPr wrap="square" rtlCol="0">
            <a:spAutoFit/>
          </a:bodyPr>
          <a:lstStyle/>
          <a:p>
            <a:r>
              <a:rPr lang="ja-JP" altLang="en-US" sz="4000" b="1" dirty="0">
                <a:solidFill>
                  <a:srgbClr val="FF0000"/>
                </a:solidFill>
                <a:latin typeface="Meiryo UI" panose="020B0604030504040204" pitchFamily="50" charset="-128"/>
                <a:ea typeface="Meiryo UI" panose="020B0604030504040204" pitchFamily="50" charset="-128"/>
              </a:rPr>
              <a:t>かべうち</a:t>
            </a:r>
            <a:r>
              <a:rPr lang="ja-JP" altLang="en-US" sz="4000" b="1" dirty="0">
                <a:latin typeface="Meiryo UI" panose="020B0604030504040204" pitchFamily="50" charset="-128"/>
                <a:ea typeface="Meiryo UI" panose="020B0604030504040204" pitchFamily="50" charset="-128"/>
              </a:rPr>
              <a:t>で会話しているように回答してくれます</a:t>
            </a:r>
            <a:endParaRPr lang="en-US" altLang="ja-JP" sz="4000" b="1" dirty="0">
              <a:latin typeface="Meiryo UI" panose="020B0604030504040204" pitchFamily="50" charset="-128"/>
              <a:ea typeface="Meiryo UI" panose="020B0604030504040204" pitchFamily="50" charset="-128"/>
            </a:endParaRPr>
          </a:p>
        </p:txBody>
      </p:sp>
      <p:pic>
        <p:nvPicPr>
          <p:cNvPr id="5" name="Picture 2" descr="Gemini (Google) ロゴ 無料ダウンロード SVG, PNG... · LobeHub">
            <a:extLst>
              <a:ext uri="{FF2B5EF4-FFF2-40B4-BE49-F238E27FC236}">
                <a16:creationId xmlns:a16="http://schemas.microsoft.com/office/drawing/2014/main" id="{430F9A6E-A6AC-57BC-791C-01EC7F0B22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1814" y="445615"/>
            <a:ext cx="1147483" cy="114748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A77356D5-8CCD-40FE-B432-657BCDBFE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3331" y="1416407"/>
            <a:ext cx="3597073" cy="1894257"/>
          </a:xfrm>
          <a:prstGeom prst="rect">
            <a:avLst/>
          </a:prstGeom>
        </p:spPr>
      </p:pic>
      <p:sp>
        <p:nvSpPr>
          <p:cNvPr id="7" name="テキスト ボックス 6">
            <a:extLst>
              <a:ext uri="{FF2B5EF4-FFF2-40B4-BE49-F238E27FC236}">
                <a16:creationId xmlns:a16="http://schemas.microsoft.com/office/drawing/2014/main" id="{FFA33046-6156-48B0-A96B-015204B3F5D2}"/>
              </a:ext>
            </a:extLst>
          </p:cNvPr>
          <p:cNvSpPr txBox="1"/>
          <p:nvPr/>
        </p:nvSpPr>
        <p:spPr>
          <a:xfrm>
            <a:off x="280873" y="2421500"/>
            <a:ext cx="4106664"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検索（けんさく）は、</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情報をさがしてきて見せてくれます</a:t>
            </a:r>
            <a:endParaRPr kumimoji="1" lang="en-US" altLang="ja-JP" sz="2000" dirty="0">
              <a:latin typeface="Meiryo UI" panose="020B0604030504040204" pitchFamily="50" charset="-128"/>
              <a:ea typeface="Meiryo UI" panose="020B0604030504040204" pitchFamily="50" charset="-128"/>
            </a:endParaRPr>
          </a:p>
        </p:txBody>
      </p:sp>
      <p:sp>
        <p:nvSpPr>
          <p:cNvPr id="9" name="AutoShape 2" descr="の画像">
            <a:extLst>
              <a:ext uri="{FF2B5EF4-FFF2-40B4-BE49-F238E27FC236}">
                <a16:creationId xmlns:a16="http://schemas.microsoft.com/office/drawing/2014/main" id="{38D79943-E90A-45C3-A7FD-C2E4BE01D3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 name="図 10">
            <a:extLst>
              <a:ext uri="{FF2B5EF4-FFF2-40B4-BE49-F238E27FC236}">
                <a16:creationId xmlns:a16="http://schemas.microsoft.com/office/drawing/2014/main" id="{0D55B2AE-EFCF-4DF5-AE9B-4290CBAA12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2242" y="4628251"/>
            <a:ext cx="4072869" cy="1867851"/>
          </a:xfrm>
          <a:prstGeom prst="rect">
            <a:avLst/>
          </a:prstGeom>
        </p:spPr>
      </p:pic>
      <p:sp>
        <p:nvSpPr>
          <p:cNvPr id="14" name="テキスト ボックス 13">
            <a:extLst>
              <a:ext uri="{FF2B5EF4-FFF2-40B4-BE49-F238E27FC236}">
                <a16:creationId xmlns:a16="http://schemas.microsoft.com/office/drawing/2014/main" id="{AA766EE3-DD83-4200-88DC-53335A6F2095}"/>
              </a:ext>
            </a:extLst>
          </p:cNvPr>
          <p:cNvSpPr txBox="1"/>
          <p:nvPr/>
        </p:nvSpPr>
        <p:spPr>
          <a:xfrm>
            <a:off x="8357628" y="4641698"/>
            <a:ext cx="3225520" cy="757372"/>
          </a:xfrm>
          <a:prstGeom prst="wedgeRoundRectCallout">
            <a:avLst>
              <a:gd name="adj1" fmla="val -48972"/>
              <a:gd name="adj2" fmla="val 90049"/>
              <a:gd name="adj3" fmla="val 16667"/>
            </a:avLst>
          </a:prstGeom>
          <a:solidFill>
            <a:srgbClr val="FFCCCC"/>
          </a:solidFill>
          <a:ln>
            <a:solidFill>
              <a:schemeClr val="bg1">
                <a:lumMod val="50000"/>
              </a:schemeClr>
            </a:solidFill>
          </a:ln>
        </p:spPr>
        <p:txBody>
          <a:bodyPr wrap="square" rtlCol="0" anchor="ctr">
            <a:noAutofit/>
          </a:bodyPr>
          <a:lstStyle/>
          <a:p>
            <a:pPr algn="ctr">
              <a:lnSpc>
                <a:spcPts val="4500"/>
              </a:lnSpc>
            </a:pPr>
            <a:r>
              <a:rPr lang="ja-JP" altLang="en-US" sz="2400" dirty="0">
                <a:latin typeface="Meiryo UI" panose="020B0604030504040204" pitchFamily="50" charset="-128"/>
                <a:ea typeface="Meiryo UI" panose="020B0604030504040204" pitchFamily="50" charset="-128"/>
              </a:rPr>
              <a:t>くも</a:t>
            </a:r>
            <a:r>
              <a:rPr kumimoji="1" lang="ja-JP" altLang="en-US" sz="2400" dirty="0">
                <a:latin typeface="Meiryo UI" panose="020B0604030504040204" pitchFamily="50" charset="-128"/>
                <a:ea typeface="Meiryo UI" panose="020B0604030504040204" pitchFamily="50" charset="-128"/>
              </a:rPr>
              <a:t>りのち雨です</a:t>
            </a:r>
          </a:p>
        </p:txBody>
      </p:sp>
      <p:sp>
        <p:nvSpPr>
          <p:cNvPr id="15" name="テキスト ボックス 14">
            <a:extLst>
              <a:ext uri="{FF2B5EF4-FFF2-40B4-BE49-F238E27FC236}">
                <a16:creationId xmlns:a16="http://schemas.microsoft.com/office/drawing/2014/main" id="{58825577-496B-4493-BA3D-E4192166784A}"/>
              </a:ext>
            </a:extLst>
          </p:cNvPr>
          <p:cNvSpPr txBox="1"/>
          <p:nvPr/>
        </p:nvSpPr>
        <p:spPr>
          <a:xfrm>
            <a:off x="280873" y="5637390"/>
            <a:ext cx="4876077" cy="757372"/>
          </a:xfrm>
          <a:prstGeom prst="wedgeRoundRectCallout">
            <a:avLst>
              <a:gd name="adj1" fmla="val 57415"/>
              <a:gd name="adj2" fmla="val -33337"/>
              <a:gd name="adj3" fmla="val 16667"/>
            </a:avLst>
          </a:prstGeom>
          <a:solidFill>
            <a:schemeClr val="accent4">
              <a:lumMod val="60000"/>
              <a:lumOff val="40000"/>
            </a:schemeClr>
          </a:solidFill>
          <a:ln>
            <a:solidFill>
              <a:schemeClr val="bg1">
                <a:lumMod val="50000"/>
              </a:schemeClr>
            </a:solidFill>
          </a:ln>
        </p:spPr>
        <p:txBody>
          <a:bodyPr wrap="square" tIns="0" bIns="0" rtlCol="0" anchor="ctr">
            <a:noAutofit/>
          </a:bodyPr>
          <a:lstStyle/>
          <a:p>
            <a:pPr algn="ctr">
              <a:lnSpc>
                <a:spcPts val="4500"/>
              </a:lnSpc>
            </a:pPr>
            <a:r>
              <a:rPr kumimoji="1" lang="ja-JP" altLang="en-US" sz="2400" dirty="0">
                <a:latin typeface="Meiryo UI" panose="020B0604030504040204" pitchFamily="50" charset="-128"/>
                <a:ea typeface="Meiryo UI" panose="020B0604030504040204" pitchFamily="50" charset="-128"/>
              </a:rPr>
              <a:t>傘（かさ）</a:t>
            </a:r>
            <a:r>
              <a:rPr lang="ja-JP" altLang="en-US" sz="2400" dirty="0">
                <a:latin typeface="Meiryo UI" panose="020B0604030504040204" pitchFamily="50" charset="-128"/>
                <a:ea typeface="Meiryo UI" panose="020B0604030504040204" pitchFamily="50" charset="-128"/>
              </a:rPr>
              <a:t>はもっていったほうがいい？</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0A404E5-023D-4E31-88D8-75B94103CE08}"/>
              </a:ext>
            </a:extLst>
          </p:cNvPr>
          <p:cNvSpPr txBox="1"/>
          <p:nvPr/>
        </p:nvSpPr>
        <p:spPr>
          <a:xfrm>
            <a:off x="8675549" y="5908341"/>
            <a:ext cx="3382474" cy="757372"/>
          </a:xfrm>
          <a:prstGeom prst="wedgeRoundRectCallout">
            <a:avLst>
              <a:gd name="adj1" fmla="val -58020"/>
              <a:gd name="adj2" fmla="val -41299"/>
              <a:gd name="adj3" fmla="val 16667"/>
            </a:avLst>
          </a:prstGeom>
          <a:solidFill>
            <a:srgbClr val="FFCCCC"/>
          </a:solidFill>
          <a:ln>
            <a:solidFill>
              <a:schemeClr val="bg1">
                <a:lumMod val="50000"/>
              </a:schemeClr>
            </a:solidFill>
          </a:ln>
        </p:spPr>
        <p:txBody>
          <a:bodyPr wrap="square" tIns="0" bIns="0" rtlCol="0" anchor="ctr">
            <a:noAutofit/>
          </a:bodyPr>
          <a:lstStyle/>
          <a:p>
            <a:pPr algn="ctr">
              <a:lnSpc>
                <a:spcPts val="3000"/>
              </a:lnSpc>
            </a:pPr>
            <a:r>
              <a:rPr lang="ja-JP" altLang="en-US" sz="2400" dirty="0">
                <a:latin typeface="Meiryo UI" panose="020B0604030504040204" pitchFamily="50" charset="-128"/>
                <a:ea typeface="Meiryo UI" panose="020B0604030504040204" pitchFamily="50" charset="-128"/>
              </a:rPr>
              <a:t>お昼までなら持たなくても</a:t>
            </a:r>
            <a:endParaRPr lang="en-US" altLang="ja-JP" sz="2400" dirty="0">
              <a:latin typeface="Meiryo UI" panose="020B0604030504040204" pitchFamily="50" charset="-128"/>
              <a:ea typeface="Meiryo UI" panose="020B0604030504040204" pitchFamily="50" charset="-128"/>
            </a:endParaRPr>
          </a:p>
          <a:p>
            <a:pPr algn="ctr">
              <a:lnSpc>
                <a:spcPts val="3000"/>
              </a:lnSpc>
            </a:pPr>
            <a:r>
              <a:rPr lang="ja-JP" altLang="en-US" sz="2400" dirty="0">
                <a:latin typeface="Meiryo UI" panose="020B0604030504040204" pitchFamily="50" charset="-128"/>
                <a:ea typeface="Meiryo UI" panose="020B0604030504040204" pitchFamily="50" charset="-128"/>
              </a:rPr>
              <a:t>大丈夫だと思います</a:t>
            </a:r>
            <a:endParaRPr lang="en-US" altLang="ja-JP" sz="2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0F7F99DD-7134-4975-BC11-FA49A99F5C1B}"/>
              </a:ext>
            </a:extLst>
          </p:cNvPr>
          <p:cNvCxnSpPr/>
          <p:nvPr/>
        </p:nvCxnSpPr>
        <p:spPr>
          <a:xfrm>
            <a:off x="204849" y="3482227"/>
            <a:ext cx="11853173" cy="11661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D7DEE9F-E844-4C5F-96F2-2C65A62672BE}"/>
              </a:ext>
            </a:extLst>
          </p:cNvPr>
          <p:cNvSpPr txBox="1"/>
          <p:nvPr/>
        </p:nvSpPr>
        <p:spPr>
          <a:xfrm>
            <a:off x="204849" y="3606405"/>
            <a:ext cx="736156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とやりとりする事を「かべうち」といいます</a:t>
            </a:r>
            <a:endParaRPr kumimoji="1" lang="en-US" altLang="ja-JP" sz="28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AB3E847-9F18-48F4-8BF0-0E8958B5011D}"/>
              </a:ext>
            </a:extLst>
          </p:cNvPr>
          <p:cNvSpPr txBox="1"/>
          <p:nvPr/>
        </p:nvSpPr>
        <p:spPr>
          <a:xfrm>
            <a:off x="2010564" y="1270999"/>
            <a:ext cx="3156383" cy="707887"/>
          </a:xfrm>
          <a:prstGeom prst="wedgeRoundRectCallout">
            <a:avLst>
              <a:gd name="adj1" fmla="val 40251"/>
              <a:gd name="adj2" fmla="val 80762"/>
              <a:gd name="adj3" fmla="val 16667"/>
            </a:avLst>
          </a:prstGeom>
          <a:solidFill>
            <a:schemeClr val="accent4">
              <a:lumMod val="60000"/>
              <a:lumOff val="40000"/>
            </a:schemeClr>
          </a:solidFill>
          <a:ln>
            <a:solidFill>
              <a:schemeClr val="bg1">
                <a:lumMod val="50000"/>
              </a:schemeClr>
            </a:solidFill>
          </a:ln>
        </p:spPr>
        <p:txBody>
          <a:bodyPr wrap="square" tIns="0" bIns="0" rtlCol="0" anchor="ctr">
            <a:noAutofit/>
          </a:bodyPr>
          <a:lstStyle/>
          <a:p>
            <a:pPr algn="ctr">
              <a:lnSpc>
                <a:spcPts val="4500"/>
              </a:lnSpc>
            </a:pPr>
            <a:r>
              <a:rPr kumimoji="1" lang="ja-JP" altLang="en-US" sz="2400" dirty="0">
                <a:latin typeface="Meiryo UI" panose="020B0604030504040204" pitchFamily="50" charset="-128"/>
                <a:ea typeface="Meiryo UI" panose="020B0604030504040204" pitchFamily="50" charset="-128"/>
              </a:rPr>
              <a:t>今日の柏市の天気は？</a:t>
            </a:r>
          </a:p>
        </p:txBody>
      </p:sp>
      <p:sp>
        <p:nvSpPr>
          <p:cNvPr id="24" name="テキスト ボックス 23">
            <a:extLst>
              <a:ext uri="{FF2B5EF4-FFF2-40B4-BE49-F238E27FC236}">
                <a16:creationId xmlns:a16="http://schemas.microsoft.com/office/drawing/2014/main" id="{038631CD-E8E5-47F5-B2CD-C496CAA47850}"/>
              </a:ext>
            </a:extLst>
          </p:cNvPr>
          <p:cNvSpPr txBox="1"/>
          <p:nvPr/>
        </p:nvSpPr>
        <p:spPr>
          <a:xfrm>
            <a:off x="8325727" y="1160033"/>
            <a:ext cx="3225520" cy="757372"/>
          </a:xfrm>
          <a:prstGeom prst="wedgeRoundRectCallout">
            <a:avLst>
              <a:gd name="adj1" fmla="val -48972"/>
              <a:gd name="adj2" fmla="val 90049"/>
              <a:gd name="adj3" fmla="val 16667"/>
            </a:avLst>
          </a:prstGeom>
          <a:solidFill>
            <a:srgbClr val="FFCCCC"/>
          </a:solidFill>
          <a:ln>
            <a:solidFill>
              <a:schemeClr val="bg1">
                <a:lumMod val="50000"/>
              </a:schemeClr>
            </a:solidFill>
          </a:ln>
        </p:spPr>
        <p:txBody>
          <a:bodyPr wrap="square" rtlCol="0" anchor="ctr">
            <a:noAutofit/>
          </a:bodyPr>
          <a:lstStyle/>
          <a:p>
            <a:pPr algn="ctr">
              <a:lnSpc>
                <a:spcPts val="4500"/>
              </a:lnSpc>
            </a:pPr>
            <a:r>
              <a:rPr lang="ja-JP" altLang="en-US" sz="2400" dirty="0">
                <a:latin typeface="Meiryo UI" panose="020B0604030504040204" pitchFamily="50" charset="-128"/>
                <a:ea typeface="Meiryo UI" panose="020B0604030504040204" pitchFamily="50" charset="-128"/>
              </a:rPr>
              <a:t>くも</a:t>
            </a:r>
            <a:r>
              <a:rPr kumimoji="1" lang="ja-JP" altLang="en-US" sz="2400" dirty="0">
                <a:latin typeface="Meiryo UI" panose="020B0604030504040204" pitchFamily="50" charset="-128"/>
                <a:ea typeface="Meiryo UI" panose="020B0604030504040204" pitchFamily="50" charset="-128"/>
              </a:rPr>
              <a:t>りのち雨です</a:t>
            </a:r>
          </a:p>
        </p:txBody>
      </p:sp>
      <p:sp>
        <p:nvSpPr>
          <p:cNvPr id="26" name="テキスト ボックス 25">
            <a:extLst>
              <a:ext uri="{FF2B5EF4-FFF2-40B4-BE49-F238E27FC236}">
                <a16:creationId xmlns:a16="http://schemas.microsoft.com/office/drawing/2014/main" id="{62138630-D406-45F7-AD4B-D43AD278DC34}"/>
              </a:ext>
            </a:extLst>
          </p:cNvPr>
          <p:cNvSpPr txBox="1"/>
          <p:nvPr/>
        </p:nvSpPr>
        <p:spPr>
          <a:xfrm>
            <a:off x="2334205" y="4227410"/>
            <a:ext cx="3156383" cy="707887"/>
          </a:xfrm>
          <a:prstGeom prst="wedgeRoundRectCallout">
            <a:avLst>
              <a:gd name="adj1" fmla="val 48528"/>
              <a:gd name="adj2" fmla="val 76504"/>
              <a:gd name="adj3" fmla="val 16667"/>
            </a:avLst>
          </a:prstGeom>
          <a:solidFill>
            <a:schemeClr val="accent4">
              <a:lumMod val="60000"/>
              <a:lumOff val="40000"/>
            </a:schemeClr>
          </a:solidFill>
          <a:ln>
            <a:solidFill>
              <a:schemeClr val="bg1">
                <a:lumMod val="50000"/>
              </a:schemeClr>
            </a:solidFill>
          </a:ln>
        </p:spPr>
        <p:txBody>
          <a:bodyPr wrap="square" tIns="0" bIns="0" rtlCol="0" anchor="ctr">
            <a:noAutofit/>
          </a:bodyPr>
          <a:lstStyle/>
          <a:p>
            <a:pPr algn="ctr">
              <a:lnSpc>
                <a:spcPts val="4500"/>
              </a:lnSpc>
            </a:pPr>
            <a:r>
              <a:rPr kumimoji="1" lang="ja-JP" altLang="en-US" sz="2400" dirty="0">
                <a:latin typeface="Meiryo UI" panose="020B0604030504040204" pitchFamily="50" charset="-128"/>
                <a:ea typeface="Meiryo UI" panose="020B0604030504040204" pitchFamily="50" charset="-128"/>
              </a:rPr>
              <a:t>今日の柏市の天気は？</a:t>
            </a:r>
          </a:p>
        </p:txBody>
      </p:sp>
    </p:spTree>
    <p:extLst>
      <p:ext uri="{BB962C8B-B14F-4D97-AF65-F5344CB8AC3E}">
        <p14:creationId xmlns:p14="http://schemas.microsoft.com/office/powerpoint/2010/main" val="192916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65F8479-E98A-44CB-9498-D3B09320E59A}"/>
              </a:ext>
            </a:extLst>
          </p:cNvPr>
          <p:cNvGrpSpPr/>
          <p:nvPr/>
        </p:nvGrpSpPr>
        <p:grpSpPr>
          <a:xfrm>
            <a:off x="3605045" y="1341492"/>
            <a:ext cx="8125959" cy="3505689"/>
            <a:chOff x="1808902" y="1782367"/>
            <a:chExt cx="8125959" cy="3505689"/>
          </a:xfrm>
        </p:grpSpPr>
        <p:pic>
          <p:nvPicPr>
            <p:cNvPr id="15" name="図 14">
              <a:extLst>
                <a:ext uri="{FF2B5EF4-FFF2-40B4-BE49-F238E27FC236}">
                  <a16:creationId xmlns:a16="http://schemas.microsoft.com/office/drawing/2014/main" id="{05BEAA8B-8C1B-4882-92A1-0B63CA7B15CE}"/>
                </a:ext>
              </a:extLst>
            </p:cNvPr>
            <p:cNvPicPr>
              <a:picLocks noChangeAspect="1"/>
            </p:cNvPicPr>
            <p:nvPr/>
          </p:nvPicPr>
          <p:blipFill>
            <a:blip r:embed="rId3"/>
            <a:stretch>
              <a:fillRect/>
            </a:stretch>
          </p:blipFill>
          <p:spPr>
            <a:xfrm>
              <a:off x="1808902" y="1782367"/>
              <a:ext cx="8125959" cy="350568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ED6D2C50-4A95-4D64-84F6-1F7EF6FA1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18" name="図 17">
              <a:extLst>
                <a:ext uri="{FF2B5EF4-FFF2-40B4-BE49-F238E27FC236}">
                  <a16:creationId xmlns:a16="http://schemas.microsoft.com/office/drawing/2014/main" id="{36CA3FFC-EAB2-4149-8782-1B9271BD3D38}"/>
                </a:ext>
              </a:extLst>
            </p:cNvPr>
            <p:cNvPicPr>
              <a:picLocks noChangeAspect="1"/>
            </p:cNvPicPr>
            <p:nvPr/>
          </p:nvPicPr>
          <p:blipFill>
            <a:blip r:embed="rId5"/>
            <a:stretch>
              <a:fillRect/>
            </a:stretch>
          </p:blipFill>
          <p:spPr>
            <a:xfrm>
              <a:off x="1809207" y="2776365"/>
              <a:ext cx="7773485" cy="2486372"/>
            </a:xfrm>
            <a:prstGeom prst="rect">
              <a:avLst/>
            </a:prstGeom>
          </p:spPr>
        </p:pic>
        <p:sp>
          <p:nvSpPr>
            <p:cNvPr id="20" name="四角形: 角を丸くする 19">
              <a:extLst>
                <a:ext uri="{FF2B5EF4-FFF2-40B4-BE49-F238E27FC236}">
                  <a16:creationId xmlns:a16="http://schemas.microsoft.com/office/drawing/2014/main" id="{68BEE615-37F1-490C-B92A-23E8477B4256}"/>
                </a:ext>
              </a:extLst>
            </p:cNvPr>
            <p:cNvSpPr/>
            <p:nvPr/>
          </p:nvSpPr>
          <p:spPr>
            <a:xfrm>
              <a:off x="2210761"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CAF9789-B8FF-4946-9E2C-663B06E40FC5}"/>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014214" y="321018"/>
            <a:ext cx="9870010"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にクイズ（小学生）をつくってもらおう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200" y="146258"/>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66C5C6-ECF7-444F-9124-C501C7FF8C17}"/>
              </a:ext>
            </a:extLst>
          </p:cNvPr>
          <p:cNvSpPr txBox="1"/>
          <p:nvPr/>
        </p:nvSpPr>
        <p:spPr>
          <a:xfrm>
            <a:off x="4144618" y="3564277"/>
            <a:ext cx="5091876" cy="592726"/>
          </a:xfrm>
          <a:prstGeom prst="rect">
            <a:avLst/>
          </a:prstGeom>
          <a:solidFill>
            <a:schemeClr val="bg1"/>
          </a:solidFill>
        </p:spPr>
        <p:txBody>
          <a:bodyPr wrap="square" rtlCol="0">
            <a:spAutoFit/>
          </a:bodyPr>
          <a:lstStyle/>
          <a:p>
            <a:pPr algn="ctr">
              <a:lnSpc>
                <a:spcPts val="4500"/>
              </a:lnSpc>
            </a:pPr>
            <a:r>
              <a:rPr lang="ja-JP" altLang="en-US" sz="2000" b="0" i="0" dirty="0">
                <a:solidFill>
                  <a:srgbClr val="1F1F1F"/>
                </a:solidFill>
                <a:effectLst/>
                <a:latin typeface="Meiryo UI" panose="020B0604030504040204" pitchFamily="50" charset="-128"/>
                <a:ea typeface="Meiryo UI" panose="020B0604030504040204" pitchFamily="50" charset="-128"/>
              </a:rPr>
              <a:t>小学生むけに柏市クイズを出して</a:t>
            </a:r>
            <a:endParaRPr kumimoji="1" lang="ja-JP" altLang="en-US"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5416731" y="5432449"/>
            <a:ext cx="6035040" cy="1126194"/>
          </a:xfrm>
          <a:prstGeom prst="wedgeRoundRectCallout">
            <a:avLst>
              <a:gd name="adj1" fmla="val -40428"/>
              <a:gd name="adj2" fmla="val -114071"/>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ja-JP" altLang="en-US" sz="2800" b="0" i="0" dirty="0">
                <a:solidFill>
                  <a:srgbClr val="1F1F1F"/>
                </a:solidFill>
                <a:effectLst/>
                <a:latin typeface="Meiryo UI" panose="020B0604030504040204" pitchFamily="50" charset="-128"/>
                <a:ea typeface="Meiryo UI" panose="020B0604030504040204" pitchFamily="50" charset="-128"/>
              </a:rPr>
              <a:t>小学生むけに柏市クイズを出して</a:t>
            </a:r>
            <a:endParaRPr kumimoji="1" lang="ja-JP" altLang="en-US" sz="2800" dirty="0">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75F2CCD0-64B0-49F3-A7D9-E91B1865A8EA}"/>
              </a:ext>
            </a:extLst>
          </p:cNvPr>
          <p:cNvGrpSpPr/>
          <p:nvPr/>
        </p:nvGrpSpPr>
        <p:grpSpPr>
          <a:xfrm>
            <a:off x="244929" y="1264849"/>
            <a:ext cx="3380350" cy="4662422"/>
            <a:chOff x="424543" y="1313834"/>
            <a:chExt cx="3380350" cy="4662422"/>
          </a:xfrm>
        </p:grpSpPr>
        <p:grpSp>
          <p:nvGrpSpPr>
            <p:cNvPr id="2" name="グループ化 1">
              <a:extLst>
                <a:ext uri="{FF2B5EF4-FFF2-40B4-BE49-F238E27FC236}">
                  <a16:creationId xmlns:a16="http://schemas.microsoft.com/office/drawing/2014/main" id="{93DB4840-1E87-47FF-B0CF-9EB88D71C59E}"/>
                </a:ext>
              </a:extLst>
            </p:cNvPr>
            <p:cNvGrpSpPr/>
            <p:nvPr/>
          </p:nvGrpSpPr>
          <p:grpSpPr>
            <a:xfrm>
              <a:off x="826974" y="1313834"/>
              <a:ext cx="2977919" cy="4662422"/>
              <a:chOff x="826974" y="1313834"/>
              <a:chExt cx="2977919" cy="4662422"/>
            </a:xfrm>
          </p:grpSpPr>
          <p:pic>
            <p:nvPicPr>
              <p:cNvPr id="12" name="図 11">
                <a:extLst>
                  <a:ext uri="{FF2B5EF4-FFF2-40B4-BE49-F238E27FC236}">
                    <a16:creationId xmlns:a16="http://schemas.microsoft.com/office/drawing/2014/main" id="{B61F0D1C-8C0C-4EEB-A207-23CFE5202803}"/>
                  </a:ext>
                </a:extLst>
              </p:cNvPr>
              <p:cNvPicPr>
                <a:picLocks noChangeAspect="1"/>
              </p:cNvPicPr>
              <p:nvPr/>
            </p:nvPicPr>
            <p:blipFill>
              <a:blip r:embed="rId7"/>
              <a:stretch>
                <a:fillRect/>
              </a:stretch>
            </p:blipFill>
            <p:spPr>
              <a:xfrm>
                <a:off x="826974" y="1313834"/>
                <a:ext cx="2972477" cy="2705716"/>
              </a:xfrm>
              <a:prstGeom prst="rect">
                <a:avLst/>
              </a:prstGeom>
              <a:ln>
                <a:noFill/>
              </a:ln>
            </p:spPr>
          </p:pic>
          <p:pic>
            <p:nvPicPr>
              <p:cNvPr id="13" name="図 12">
                <a:extLst>
                  <a:ext uri="{FF2B5EF4-FFF2-40B4-BE49-F238E27FC236}">
                    <a16:creationId xmlns:a16="http://schemas.microsoft.com/office/drawing/2014/main" id="{52C51EFB-0390-4887-9EAF-DF09278936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416" y="3788227"/>
                <a:ext cx="2972477" cy="2188029"/>
              </a:xfrm>
              <a:prstGeom prst="rect">
                <a:avLst/>
              </a:prstGeom>
              <a:ln>
                <a:noFill/>
              </a:ln>
            </p:spPr>
          </p:pic>
        </p:grpSp>
        <p:sp>
          <p:nvSpPr>
            <p:cNvPr id="22" name="四角形: 角を丸くする 21">
              <a:extLst>
                <a:ext uri="{FF2B5EF4-FFF2-40B4-BE49-F238E27FC236}">
                  <a16:creationId xmlns:a16="http://schemas.microsoft.com/office/drawing/2014/main" id="{C330298E-57FC-435C-A9EE-ECC1A9E109AD}"/>
                </a:ext>
              </a:extLst>
            </p:cNvPr>
            <p:cNvSpPr/>
            <p:nvPr/>
          </p:nvSpPr>
          <p:spPr>
            <a:xfrm>
              <a:off x="821872" y="1322614"/>
              <a:ext cx="745671"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CBACAC4-BFB2-491C-9B6D-DEBF28ECFAE7}"/>
                </a:ext>
              </a:extLst>
            </p:cNvPr>
            <p:cNvSpPr/>
            <p:nvPr/>
          </p:nvSpPr>
          <p:spPr>
            <a:xfrm>
              <a:off x="854530" y="2041071"/>
              <a:ext cx="2166256" cy="538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7E14869C-C42C-4729-9C63-97FE6848F6E8}"/>
                </a:ext>
              </a:extLst>
            </p:cNvPr>
            <p:cNvGrpSpPr/>
            <p:nvPr/>
          </p:nvGrpSpPr>
          <p:grpSpPr>
            <a:xfrm>
              <a:off x="424543" y="1518557"/>
              <a:ext cx="429987" cy="791936"/>
              <a:chOff x="424543" y="1518557"/>
              <a:chExt cx="429987" cy="791936"/>
            </a:xfrm>
          </p:grpSpPr>
          <p:cxnSp>
            <p:nvCxnSpPr>
              <p:cNvPr id="4" name="コネクタ: カギ線 3">
                <a:extLst>
                  <a:ext uri="{FF2B5EF4-FFF2-40B4-BE49-F238E27FC236}">
                    <a16:creationId xmlns:a16="http://schemas.microsoft.com/office/drawing/2014/main" id="{0318FE6F-333F-4ADC-BEB8-EF84B921B23E}"/>
                  </a:ext>
                </a:extLst>
              </p:cNvPr>
              <p:cNvCxnSpPr>
                <a:cxnSpLocks/>
                <a:endCxn id="23" idx="1"/>
              </p:cNvCxnSpPr>
              <p:nvPr/>
            </p:nvCxnSpPr>
            <p:spPr>
              <a:xfrm rot="16200000" flipH="1">
                <a:off x="259897" y="1715860"/>
                <a:ext cx="791936" cy="39733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2AF82-98CA-4451-ACA4-D14FD722FAAF}"/>
                  </a:ext>
                </a:extLst>
              </p:cNvPr>
              <p:cNvCxnSpPr>
                <a:cxnSpLocks/>
              </p:cNvCxnSpPr>
              <p:nvPr/>
            </p:nvCxnSpPr>
            <p:spPr>
              <a:xfrm>
                <a:off x="424543" y="1534886"/>
                <a:ext cx="3918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88E51A84-D2D6-4E7D-AF61-DDDEB815BDE9}"/>
                </a:ext>
              </a:extLst>
            </p:cNvPr>
            <p:cNvSpPr txBox="1"/>
            <p:nvPr/>
          </p:nvSpPr>
          <p:spPr>
            <a:xfrm>
              <a:off x="718456" y="3456691"/>
              <a:ext cx="2792187" cy="1126194"/>
            </a:xfrm>
            <a:prstGeom prst="wedgeRoundRectCallout">
              <a:avLst>
                <a:gd name="adj1" fmla="val 12788"/>
                <a:gd name="adj2" fmla="val -12567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en-US" altLang="ja-JP" sz="2400" b="0" i="0" dirty="0">
                  <a:solidFill>
                    <a:srgbClr val="1F1F1F"/>
                  </a:solidFill>
                  <a:effectLst/>
                  <a:latin typeface="Meiryo UI" panose="020B0604030504040204" pitchFamily="50" charset="-128"/>
                  <a:ea typeface="Meiryo UI" panose="020B0604030504040204" pitchFamily="50" charset="-128"/>
                </a:rPr>
                <a:t>※</a:t>
              </a:r>
              <a:r>
                <a:rPr lang="ja-JP" altLang="en-US" sz="2400" b="0" i="0" dirty="0">
                  <a:solidFill>
                    <a:srgbClr val="1F1F1F"/>
                  </a:solidFill>
                  <a:effectLst/>
                  <a:latin typeface="Meiryo UI" panose="020B0604030504040204" pitchFamily="50" charset="-128"/>
                  <a:ea typeface="Meiryo UI" panose="020B0604030504040204" pitchFamily="50" charset="-128"/>
                </a:rPr>
                <a:t>チャットを</a:t>
              </a:r>
              <a:endParaRPr lang="en-US" altLang="ja-JP" sz="2400" b="0" i="0" dirty="0">
                <a:solidFill>
                  <a:srgbClr val="1F1F1F"/>
                </a:solidFill>
                <a:effectLst/>
                <a:latin typeface="Meiryo UI" panose="020B0604030504040204" pitchFamily="50" charset="-128"/>
                <a:ea typeface="Meiryo UI" panose="020B0604030504040204" pitchFamily="50" charset="-128"/>
              </a:endParaRPr>
            </a:p>
            <a:p>
              <a:pPr algn="ctr">
                <a:lnSpc>
                  <a:spcPts val="4500"/>
                </a:lnSpc>
              </a:pPr>
              <a:r>
                <a:rPr lang="ja-JP" altLang="en-US" sz="2400" b="0" i="0" dirty="0">
                  <a:solidFill>
                    <a:srgbClr val="1F1F1F"/>
                  </a:solidFill>
                  <a:effectLst/>
                  <a:latin typeface="Meiryo UI" panose="020B0604030504040204" pitchFamily="50" charset="-128"/>
                  <a:ea typeface="Meiryo UI" panose="020B0604030504040204" pitchFamily="50" charset="-128"/>
                </a:rPr>
                <a:t>新規作成します</a:t>
              </a:r>
              <a:endParaRPr kumimoji="1"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1761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65F8479-E98A-44CB-9498-D3B09320E59A}"/>
              </a:ext>
            </a:extLst>
          </p:cNvPr>
          <p:cNvGrpSpPr/>
          <p:nvPr/>
        </p:nvGrpSpPr>
        <p:grpSpPr>
          <a:xfrm>
            <a:off x="3605045" y="1341492"/>
            <a:ext cx="8125959" cy="3505689"/>
            <a:chOff x="1808902" y="1782367"/>
            <a:chExt cx="8125959" cy="3505689"/>
          </a:xfrm>
        </p:grpSpPr>
        <p:pic>
          <p:nvPicPr>
            <p:cNvPr id="15" name="図 14">
              <a:extLst>
                <a:ext uri="{FF2B5EF4-FFF2-40B4-BE49-F238E27FC236}">
                  <a16:creationId xmlns:a16="http://schemas.microsoft.com/office/drawing/2014/main" id="{05BEAA8B-8C1B-4882-92A1-0B63CA7B15CE}"/>
                </a:ext>
              </a:extLst>
            </p:cNvPr>
            <p:cNvPicPr>
              <a:picLocks noChangeAspect="1"/>
            </p:cNvPicPr>
            <p:nvPr/>
          </p:nvPicPr>
          <p:blipFill>
            <a:blip r:embed="rId3"/>
            <a:stretch>
              <a:fillRect/>
            </a:stretch>
          </p:blipFill>
          <p:spPr>
            <a:xfrm>
              <a:off x="1808902" y="1782367"/>
              <a:ext cx="8125959" cy="350568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ED6D2C50-4A95-4D64-84F6-1F7EF6FA1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18" name="図 17">
              <a:extLst>
                <a:ext uri="{FF2B5EF4-FFF2-40B4-BE49-F238E27FC236}">
                  <a16:creationId xmlns:a16="http://schemas.microsoft.com/office/drawing/2014/main" id="{36CA3FFC-EAB2-4149-8782-1B9271BD3D38}"/>
                </a:ext>
              </a:extLst>
            </p:cNvPr>
            <p:cNvPicPr>
              <a:picLocks noChangeAspect="1"/>
            </p:cNvPicPr>
            <p:nvPr/>
          </p:nvPicPr>
          <p:blipFill>
            <a:blip r:embed="rId5"/>
            <a:stretch>
              <a:fillRect/>
            </a:stretch>
          </p:blipFill>
          <p:spPr>
            <a:xfrm>
              <a:off x="1809207" y="2776365"/>
              <a:ext cx="7773485" cy="2486372"/>
            </a:xfrm>
            <a:prstGeom prst="rect">
              <a:avLst/>
            </a:prstGeom>
          </p:spPr>
        </p:pic>
        <p:sp>
          <p:nvSpPr>
            <p:cNvPr id="20" name="四角形: 角を丸くする 19">
              <a:extLst>
                <a:ext uri="{FF2B5EF4-FFF2-40B4-BE49-F238E27FC236}">
                  <a16:creationId xmlns:a16="http://schemas.microsoft.com/office/drawing/2014/main" id="{68BEE615-37F1-490C-B92A-23E8477B4256}"/>
                </a:ext>
              </a:extLst>
            </p:cNvPr>
            <p:cNvSpPr/>
            <p:nvPr/>
          </p:nvSpPr>
          <p:spPr>
            <a:xfrm>
              <a:off x="2210761"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CAF9789-B8FF-4946-9E2C-663B06E40FC5}"/>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014214" y="321018"/>
            <a:ext cx="9870010"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にクイズ（中学生</a:t>
            </a:r>
            <a:r>
              <a:rPr lang="ja-JP" altLang="en-US" sz="4000" b="1" dirty="0">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をつくってもらおう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200" y="146258"/>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66C5C6-ECF7-444F-9124-C501C7FF8C17}"/>
              </a:ext>
            </a:extLst>
          </p:cNvPr>
          <p:cNvSpPr txBox="1"/>
          <p:nvPr/>
        </p:nvSpPr>
        <p:spPr>
          <a:xfrm>
            <a:off x="4144618" y="3564277"/>
            <a:ext cx="5091876" cy="592726"/>
          </a:xfrm>
          <a:prstGeom prst="rect">
            <a:avLst/>
          </a:prstGeom>
          <a:solidFill>
            <a:schemeClr val="bg1"/>
          </a:solidFill>
        </p:spPr>
        <p:txBody>
          <a:bodyPr wrap="square" rtlCol="0">
            <a:spAutoFit/>
          </a:bodyPr>
          <a:lstStyle/>
          <a:p>
            <a:pPr algn="ctr">
              <a:lnSpc>
                <a:spcPts val="4500"/>
              </a:lnSpc>
            </a:pPr>
            <a:r>
              <a:rPr lang="ja-JP" altLang="en-US" sz="2000" b="0" i="0" dirty="0">
                <a:solidFill>
                  <a:srgbClr val="1F1F1F"/>
                </a:solidFill>
                <a:effectLst/>
                <a:latin typeface="Meiryo UI" panose="020B0604030504040204" pitchFamily="50" charset="-128"/>
                <a:ea typeface="Meiryo UI" panose="020B0604030504040204" pitchFamily="50" charset="-128"/>
              </a:rPr>
              <a:t>中学生むけに千葉県クイズを出して</a:t>
            </a:r>
            <a:endParaRPr kumimoji="1" lang="ja-JP" altLang="en-US"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5416731" y="5432449"/>
            <a:ext cx="6035040" cy="1126194"/>
          </a:xfrm>
          <a:prstGeom prst="wedgeRoundRectCallout">
            <a:avLst>
              <a:gd name="adj1" fmla="val -40428"/>
              <a:gd name="adj2" fmla="val -114071"/>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ja-JP" altLang="en-US" sz="2800" b="0" i="0" dirty="0">
                <a:solidFill>
                  <a:srgbClr val="1F1F1F"/>
                </a:solidFill>
                <a:effectLst/>
                <a:latin typeface="Meiryo UI" panose="020B0604030504040204" pitchFamily="50" charset="-128"/>
                <a:ea typeface="Meiryo UI" panose="020B0604030504040204" pitchFamily="50" charset="-128"/>
              </a:rPr>
              <a:t>中学生むけに千葉県クイズを出して</a:t>
            </a:r>
            <a:endParaRPr kumimoji="1" lang="ja-JP" altLang="en-US" sz="2800" dirty="0">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75F2CCD0-64B0-49F3-A7D9-E91B1865A8EA}"/>
              </a:ext>
            </a:extLst>
          </p:cNvPr>
          <p:cNvGrpSpPr/>
          <p:nvPr/>
        </p:nvGrpSpPr>
        <p:grpSpPr>
          <a:xfrm>
            <a:off x="244929" y="1264849"/>
            <a:ext cx="3380350" cy="4662422"/>
            <a:chOff x="424543" y="1313834"/>
            <a:chExt cx="3380350" cy="4662422"/>
          </a:xfrm>
        </p:grpSpPr>
        <p:grpSp>
          <p:nvGrpSpPr>
            <p:cNvPr id="2" name="グループ化 1">
              <a:extLst>
                <a:ext uri="{FF2B5EF4-FFF2-40B4-BE49-F238E27FC236}">
                  <a16:creationId xmlns:a16="http://schemas.microsoft.com/office/drawing/2014/main" id="{93DB4840-1E87-47FF-B0CF-9EB88D71C59E}"/>
                </a:ext>
              </a:extLst>
            </p:cNvPr>
            <p:cNvGrpSpPr/>
            <p:nvPr/>
          </p:nvGrpSpPr>
          <p:grpSpPr>
            <a:xfrm>
              <a:off x="826974" y="1313834"/>
              <a:ext cx="2977919" cy="4662422"/>
              <a:chOff x="826974" y="1313834"/>
              <a:chExt cx="2977919" cy="4662422"/>
            </a:xfrm>
          </p:grpSpPr>
          <p:pic>
            <p:nvPicPr>
              <p:cNvPr id="12" name="図 11">
                <a:extLst>
                  <a:ext uri="{FF2B5EF4-FFF2-40B4-BE49-F238E27FC236}">
                    <a16:creationId xmlns:a16="http://schemas.microsoft.com/office/drawing/2014/main" id="{B61F0D1C-8C0C-4EEB-A207-23CFE5202803}"/>
                  </a:ext>
                </a:extLst>
              </p:cNvPr>
              <p:cNvPicPr>
                <a:picLocks noChangeAspect="1"/>
              </p:cNvPicPr>
              <p:nvPr/>
            </p:nvPicPr>
            <p:blipFill>
              <a:blip r:embed="rId7"/>
              <a:stretch>
                <a:fillRect/>
              </a:stretch>
            </p:blipFill>
            <p:spPr>
              <a:xfrm>
                <a:off x="826974" y="1313834"/>
                <a:ext cx="2972477" cy="2705716"/>
              </a:xfrm>
              <a:prstGeom prst="rect">
                <a:avLst/>
              </a:prstGeom>
              <a:ln>
                <a:noFill/>
              </a:ln>
            </p:spPr>
          </p:pic>
          <p:pic>
            <p:nvPicPr>
              <p:cNvPr id="13" name="図 12">
                <a:extLst>
                  <a:ext uri="{FF2B5EF4-FFF2-40B4-BE49-F238E27FC236}">
                    <a16:creationId xmlns:a16="http://schemas.microsoft.com/office/drawing/2014/main" id="{52C51EFB-0390-4887-9EAF-DF09278936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416" y="3788227"/>
                <a:ext cx="2972477" cy="2188029"/>
              </a:xfrm>
              <a:prstGeom prst="rect">
                <a:avLst/>
              </a:prstGeom>
              <a:ln>
                <a:noFill/>
              </a:ln>
            </p:spPr>
          </p:pic>
        </p:grpSp>
        <p:sp>
          <p:nvSpPr>
            <p:cNvPr id="22" name="四角形: 角を丸くする 21">
              <a:extLst>
                <a:ext uri="{FF2B5EF4-FFF2-40B4-BE49-F238E27FC236}">
                  <a16:creationId xmlns:a16="http://schemas.microsoft.com/office/drawing/2014/main" id="{C330298E-57FC-435C-A9EE-ECC1A9E109AD}"/>
                </a:ext>
              </a:extLst>
            </p:cNvPr>
            <p:cNvSpPr/>
            <p:nvPr/>
          </p:nvSpPr>
          <p:spPr>
            <a:xfrm>
              <a:off x="821872" y="1322614"/>
              <a:ext cx="745671"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CBACAC4-BFB2-491C-9B6D-DEBF28ECFAE7}"/>
                </a:ext>
              </a:extLst>
            </p:cNvPr>
            <p:cNvSpPr/>
            <p:nvPr/>
          </p:nvSpPr>
          <p:spPr>
            <a:xfrm>
              <a:off x="854530" y="2041071"/>
              <a:ext cx="2166256" cy="538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7E14869C-C42C-4729-9C63-97FE6848F6E8}"/>
                </a:ext>
              </a:extLst>
            </p:cNvPr>
            <p:cNvGrpSpPr/>
            <p:nvPr/>
          </p:nvGrpSpPr>
          <p:grpSpPr>
            <a:xfrm>
              <a:off x="424543" y="1518557"/>
              <a:ext cx="429987" cy="791936"/>
              <a:chOff x="424543" y="1518557"/>
              <a:chExt cx="429987" cy="791936"/>
            </a:xfrm>
          </p:grpSpPr>
          <p:cxnSp>
            <p:nvCxnSpPr>
              <p:cNvPr id="4" name="コネクタ: カギ線 3">
                <a:extLst>
                  <a:ext uri="{FF2B5EF4-FFF2-40B4-BE49-F238E27FC236}">
                    <a16:creationId xmlns:a16="http://schemas.microsoft.com/office/drawing/2014/main" id="{0318FE6F-333F-4ADC-BEB8-EF84B921B23E}"/>
                  </a:ext>
                </a:extLst>
              </p:cNvPr>
              <p:cNvCxnSpPr>
                <a:cxnSpLocks/>
                <a:endCxn id="23" idx="1"/>
              </p:cNvCxnSpPr>
              <p:nvPr/>
            </p:nvCxnSpPr>
            <p:spPr>
              <a:xfrm rot="16200000" flipH="1">
                <a:off x="259897" y="1715860"/>
                <a:ext cx="791936" cy="39733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2AF82-98CA-4451-ACA4-D14FD722FAAF}"/>
                  </a:ext>
                </a:extLst>
              </p:cNvPr>
              <p:cNvCxnSpPr>
                <a:cxnSpLocks/>
              </p:cNvCxnSpPr>
              <p:nvPr/>
            </p:nvCxnSpPr>
            <p:spPr>
              <a:xfrm>
                <a:off x="424543" y="1534886"/>
                <a:ext cx="3918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88E51A84-D2D6-4E7D-AF61-DDDEB815BDE9}"/>
                </a:ext>
              </a:extLst>
            </p:cNvPr>
            <p:cNvSpPr txBox="1"/>
            <p:nvPr/>
          </p:nvSpPr>
          <p:spPr>
            <a:xfrm>
              <a:off x="718456" y="3456691"/>
              <a:ext cx="2792187" cy="1126194"/>
            </a:xfrm>
            <a:prstGeom prst="wedgeRoundRectCallout">
              <a:avLst>
                <a:gd name="adj1" fmla="val 12788"/>
                <a:gd name="adj2" fmla="val -12567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en-US" altLang="ja-JP" sz="2400" b="0" i="0" dirty="0">
                  <a:solidFill>
                    <a:srgbClr val="1F1F1F"/>
                  </a:solidFill>
                  <a:effectLst/>
                  <a:latin typeface="Meiryo UI" panose="020B0604030504040204" pitchFamily="50" charset="-128"/>
                  <a:ea typeface="Meiryo UI" panose="020B0604030504040204" pitchFamily="50" charset="-128"/>
                </a:rPr>
                <a:t>※</a:t>
              </a:r>
              <a:r>
                <a:rPr lang="ja-JP" altLang="en-US" sz="2400" b="0" i="0" dirty="0">
                  <a:solidFill>
                    <a:srgbClr val="1F1F1F"/>
                  </a:solidFill>
                  <a:effectLst/>
                  <a:latin typeface="Meiryo UI" panose="020B0604030504040204" pitchFamily="50" charset="-128"/>
                  <a:ea typeface="Meiryo UI" panose="020B0604030504040204" pitchFamily="50" charset="-128"/>
                </a:rPr>
                <a:t>チャットを</a:t>
              </a:r>
              <a:endParaRPr lang="en-US" altLang="ja-JP" sz="2400" b="0" i="0" dirty="0">
                <a:solidFill>
                  <a:srgbClr val="1F1F1F"/>
                </a:solidFill>
                <a:effectLst/>
                <a:latin typeface="Meiryo UI" panose="020B0604030504040204" pitchFamily="50" charset="-128"/>
                <a:ea typeface="Meiryo UI" panose="020B0604030504040204" pitchFamily="50" charset="-128"/>
              </a:endParaRPr>
            </a:p>
            <a:p>
              <a:pPr algn="ctr">
                <a:lnSpc>
                  <a:spcPts val="4500"/>
                </a:lnSpc>
              </a:pPr>
              <a:r>
                <a:rPr lang="ja-JP" altLang="en-US" sz="2400" b="0" i="0" dirty="0">
                  <a:solidFill>
                    <a:srgbClr val="1F1F1F"/>
                  </a:solidFill>
                  <a:effectLst/>
                  <a:latin typeface="Meiryo UI" panose="020B0604030504040204" pitchFamily="50" charset="-128"/>
                  <a:ea typeface="Meiryo UI" panose="020B0604030504040204" pitchFamily="50" charset="-128"/>
                </a:rPr>
                <a:t>新規作成します</a:t>
              </a:r>
              <a:endParaRPr kumimoji="1"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5257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3365F9E-914B-45FF-B3DA-78133F9C287A}"/>
              </a:ext>
            </a:extLst>
          </p:cNvPr>
          <p:cNvPicPr>
            <a:picLocks noChangeAspect="1"/>
          </p:cNvPicPr>
          <p:nvPr/>
        </p:nvPicPr>
        <p:blipFill>
          <a:blip r:embed="rId3"/>
          <a:stretch>
            <a:fillRect/>
          </a:stretch>
        </p:blipFill>
        <p:spPr>
          <a:xfrm>
            <a:off x="2841456" y="1469570"/>
            <a:ext cx="7095537" cy="5035779"/>
          </a:xfrm>
          <a:prstGeom prst="rect">
            <a:avLst/>
          </a:prstGeom>
          <a:ln>
            <a:solidFill>
              <a:schemeClr val="bg1">
                <a:lumMod val="50000"/>
              </a:schemeClr>
            </a:solidFill>
          </a:ln>
        </p:spPr>
      </p:pic>
      <p:sp>
        <p:nvSpPr>
          <p:cNvPr id="17" name="テキスト ボックス 16">
            <a:extLst>
              <a:ext uri="{FF2B5EF4-FFF2-40B4-BE49-F238E27FC236}">
                <a16:creationId xmlns:a16="http://schemas.microsoft.com/office/drawing/2014/main" id="{80C5D0BE-074F-47D2-B98C-EFC05770FA5C}"/>
              </a:ext>
            </a:extLst>
          </p:cNvPr>
          <p:cNvSpPr txBox="1"/>
          <p:nvPr/>
        </p:nvSpPr>
        <p:spPr>
          <a:xfrm>
            <a:off x="2311860" y="370003"/>
            <a:ext cx="6870792"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のクイズに答えてみよう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8500" y="178915"/>
            <a:ext cx="1147483" cy="114748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458E482C-617B-41AB-A7CA-919F21E7898A}"/>
              </a:ext>
            </a:extLst>
          </p:cNvPr>
          <p:cNvGrpSpPr/>
          <p:nvPr/>
        </p:nvGrpSpPr>
        <p:grpSpPr>
          <a:xfrm>
            <a:off x="4412004" y="3139216"/>
            <a:ext cx="6141696" cy="3283465"/>
            <a:chOff x="5214256" y="2607754"/>
            <a:chExt cx="6807202" cy="3639258"/>
          </a:xfrm>
        </p:grpSpPr>
        <p:sp>
          <p:nvSpPr>
            <p:cNvPr id="20" name="四角形: 角を丸くする 19">
              <a:extLst>
                <a:ext uri="{FF2B5EF4-FFF2-40B4-BE49-F238E27FC236}">
                  <a16:creationId xmlns:a16="http://schemas.microsoft.com/office/drawing/2014/main" id="{A83B4366-CA34-459E-B86F-83040F40319C}"/>
                </a:ext>
              </a:extLst>
            </p:cNvPr>
            <p:cNvSpPr/>
            <p:nvPr/>
          </p:nvSpPr>
          <p:spPr>
            <a:xfrm>
              <a:off x="9147062" y="5542346"/>
              <a:ext cx="1126671" cy="7046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9C346722-9564-4734-9DE2-4AC8848C4924}"/>
                </a:ext>
              </a:extLst>
            </p:cNvPr>
            <p:cNvSpPr/>
            <p:nvPr/>
          </p:nvSpPr>
          <p:spPr>
            <a:xfrm>
              <a:off x="5214256" y="2988128"/>
              <a:ext cx="5203373" cy="2022071"/>
            </a:xfrm>
            <a:prstGeom prst="roundRect">
              <a:avLst>
                <a:gd name="adj" fmla="val 1082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角を丸めた四角形 21">
              <a:extLst>
                <a:ext uri="{FF2B5EF4-FFF2-40B4-BE49-F238E27FC236}">
                  <a16:creationId xmlns:a16="http://schemas.microsoft.com/office/drawing/2014/main" id="{D8ABC3B7-6A54-497B-BD1C-FAA00E854C87}"/>
                </a:ext>
              </a:extLst>
            </p:cNvPr>
            <p:cNvSpPr/>
            <p:nvPr/>
          </p:nvSpPr>
          <p:spPr>
            <a:xfrm>
              <a:off x="9232411" y="2607754"/>
              <a:ext cx="2789047" cy="1195098"/>
            </a:xfrm>
            <a:prstGeom prst="wedgeRoundRectCallout">
              <a:avLst>
                <a:gd name="adj1" fmla="val -47272"/>
                <a:gd name="adj2" fmla="val 7763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クイズの答えを</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a:solidFill>
                    <a:schemeClr val="tx1"/>
                  </a:solidFill>
                  <a:latin typeface="Meiryo UI" panose="020B0604030504040204" pitchFamily="50" charset="-128"/>
                  <a:ea typeface="Meiryo UI" panose="020B0604030504040204" pitchFamily="50" charset="-128"/>
                </a:rPr>
                <a:t>選びましょう</a:t>
              </a:r>
            </a:p>
          </p:txBody>
        </p:sp>
      </p:grpSp>
      <p:sp>
        <p:nvSpPr>
          <p:cNvPr id="26" name="吹き出し: 角を丸めた四角形 25">
            <a:extLst>
              <a:ext uri="{FF2B5EF4-FFF2-40B4-BE49-F238E27FC236}">
                <a16:creationId xmlns:a16="http://schemas.microsoft.com/office/drawing/2014/main" id="{A0B49562-F1FA-4624-9748-E06B031C5410}"/>
              </a:ext>
            </a:extLst>
          </p:cNvPr>
          <p:cNvSpPr/>
          <p:nvPr/>
        </p:nvSpPr>
        <p:spPr>
          <a:xfrm>
            <a:off x="9250426" y="5264393"/>
            <a:ext cx="2174131" cy="949952"/>
          </a:xfrm>
          <a:prstGeom prst="wedgeRoundRectCallout">
            <a:avLst>
              <a:gd name="adj1" fmla="val -64552"/>
              <a:gd name="adj2" fmla="val 4120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「次へ」で</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rPr>
              <a:t>次の問題へ</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DE080942-FC90-45C5-9B10-A66C2D60829B}"/>
              </a:ext>
            </a:extLst>
          </p:cNvPr>
          <p:cNvSpPr/>
          <p:nvPr/>
        </p:nvSpPr>
        <p:spPr>
          <a:xfrm>
            <a:off x="4417449" y="5447274"/>
            <a:ext cx="1428182" cy="38202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角を丸めた四角形 18">
            <a:extLst>
              <a:ext uri="{FF2B5EF4-FFF2-40B4-BE49-F238E27FC236}">
                <a16:creationId xmlns:a16="http://schemas.microsoft.com/office/drawing/2014/main" id="{98737FBB-D9ED-46D4-96E6-93AFAA2DA8CA}"/>
              </a:ext>
            </a:extLst>
          </p:cNvPr>
          <p:cNvSpPr/>
          <p:nvPr/>
        </p:nvSpPr>
        <p:spPr>
          <a:xfrm>
            <a:off x="1673969" y="5150093"/>
            <a:ext cx="2174131" cy="949952"/>
          </a:xfrm>
          <a:prstGeom prst="wedgeRoundRectCallout">
            <a:avLst>
              <a:gd name="adj1" fmla="val 69884"/>
              <a:gd name="adj2" fmla="val 10264"/>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eiryo UI" panose="020B0604030504040204" pitchFamily="50" charset="-128"/>
                <a:ea typeface="Meiryo UI" panose="020B0604030504040204" pitchFamily="50" charset="-128"/>
              </a:rPr>
              <a:t>ヒントが</a:t>
            </a:r>
            <a:endParaRPr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2800" dirty="0">
                <a:solidFill>
                  <a:schemeClr val="tx1"/>
                </a:solidFill>
                <a:latin typeface="Meiryo UI" panose="020B0604030504040204" pitchFamily="50" charset="-128"/>
                <a:ea typeface="Meiryo UI" panose="020B0604030504040204" pitchFamily="50" charset="-128"/>
              </a:rPr>
              <a:t>見られます</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432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65F8479-E98A-44CB-9498-D3B09320E59A}"/>
              </a:ext>
            </a:extLst>
          </p:cNvPr>
          <p:cNvGrpSpPr/>
          <p:nvPr/>
        </p:nvGrpSpPr>
        <p:grpSpPr>
          <a:xfrm>
            <a:off x="3605045" y="1341492"/>
            <a:ext cx="8125959" cy="3505689"/>
            <a:chOff x="1808902" y="1782367"/>
            <a:chExt cx="8125959" cy="3505689"/>
          </a:xfrm>
        </p:grpSpPr>
        <p:pic>
          <p:nvPicPr>
            <p:cNvPr id="15" name="図 14">
              <a:extLst>
                <a:ext uri="{FF2B5EF4-FFF2-40B4-BE49-F238E27FC236}">
                  <a16:creationId xmlns:a16="http://schemas.microsoft.com/office/drawing/2014/main" id="{05BEAA8B-8C1B-4882-92A1-0B63CA7B15CE}"/>
                </a:ext>
              </a:extLst>
            </p:cNvPr>
            <p:cNvPicPr>
              <a:picLocks noChangeAspect="1"/>
            </p:cNvPicPr>
            <p:nvPr/>
          </p:nvPicPr>
          <p:blipFill>
            <a:blip r:embed="rId3"/>
            <a:stretch>
              <a:fillRect/>
            </a:stretch>
          </p:blipFill>
          <p:spPr>
            <a:xfrm>
              <a:off x="1808902" y="1782367"/>
              <a:ext cx="8125959" cy="3505689"/>
            </a:xfrm>
            <a:prstGeom prst="rect">
              <a:avLst/>
            </a:prstGeom>
            <a:ln>
              <a:solidFill>
                <a:schemeClr val="bg1">
                  <a:lumMod val="50000"/>
                </a:schemeClr>
              </a:solidFill>
            </a:ln>
          </p:spPr>
        </p:pic>
        <p:pic>
          <p:nvPicPr>
            <p:cNvPr id="16" name="図 15">
              <a:extLst>
                <a:ext uri="{FF2B5EF4-FFF2-40B4-BE49-F238E27FC236}">
                  <a16:creationId xmlns:a16="http://schemas.microsoft.com/office/drawing/2014/main" id="{ED6D2C50-4A95-4D64-84F6-1F7EF6FA1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99" y="1861195"/>
              <a:ext cx="513662" cy="481955"/>
            </a:xfrm>
            <a:prstGeom prst="rect">
              <a:avLst/>
            </a:prstGeom>
          </p:spPr>
        </p:pic>
        <p:pic>
          <p:nvPicPr>
            <p:cNvPr id="18" name="図 17">
              <a:extLst>
                <a:ext uri="{FF2B5EF4-FFF2-40B4-BE49-F238E27FC236}">
                  <a16:creationId xmlns:a16="http://schemas.microsoft.com/office/drawing/2014/main" id="{36CA3FFC-EAB2-4149-8782-1B9271BD3D38}"/>
                </a:ext>
              </a:extLst>
            </p:cNvPr>
            <p:cNvPicPr>
              <a:picLocks noChangeAspect="1"/>
            </p:cNvPicPr>
            <p:nvPr/>
          </p:nvPicPr>
          <p:blipFill>
            <a:blip r:embed="rId5"/>
            <a:stretch>
              <a:fillRect/>
            </a:stretch>
          </p:blipFill>
          <p:spPr>
            <a:xfrm>
              <a:off x="1809207" y="2776365"/>
              <a:ext cx="7773485" cy="2486372"/>
            </a:xfrm>
            <a:prstGeom prst="rect">
              <a:avLst/>
            </a:prstGeom>
          </p:spPr>
        </p:pic>
        <p:sp>
          <p:nvSpPr>
            <p:cNvPr id="20" name="四角形: 角を丸くする 19">
              <a:extLst>
                <a:ext uri="{FF2B5EF4-FFF2-40B4-BE49-F238E27FC236}">
                  <a16:creationId xmlns:a16="http://schemas.microsoft.com/office/drawing/2014/main" id="{68BEE615-37F1-490C-B92A-23E8477B4256}"/>
                </a:ext>
              </a:extLst>
            </p:cNvPr>
            <p:cNvSpPr/>
            <p:nvPr/>
          </p:nvSpPr>
          <p:spPr>
            <a:xfrm>
              <a:off x="2210761" y="3703543"/>
              <a:ext cx="5719482" cy="1497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CAF9789-B8FF-4946-9E2C-663B06E40FC5}"/>
                </a:ext>
              </a:extLst>
            </p:cNvPr>
            <p:cNvSpPr/>
            <p:nvPr/>
          </p:nvSpPr>
          <p:spPr>
            <a:xfrm>
              <a:off x="8686800" y="4267201"/>
              <a:ext cx="838200" cy="819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014214" y="321018"/>
            <a:ext cx="863409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で色々な問題を作ってみましょう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200" y="146258"/>
            <a:ext cx="1147483" cy="1147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266C5C6-ECF7-444F-9124-C501C7FF8C17}"/>
              </a:ext>
            </a:extLst>
          </p:cNvPr>
          <p:cNvSpPr txBox="1"/>
          <p:nvPr/>
        </p:nvSpPr>
        <p:spPr>
          <a:xfrm>
            <a:off x="4144618" y="3564277"/>
            <a:ext cx="5091876" cy="592726"/>
          </a:xfrm>
          <a:prstGeom prst="rect">
            <a:avLst/>
          </a:prstGeom>
          <a:solidFill>
            <a:schemeClr val="bg1"/>
          </a:solidFill>
        </p:spPr>
        <p:txBody>
          <a:bodyPr wrap="square" rtlCol="0">
            <a:spAutoFit/>
          </a:bodyPr>
          <a:lstStyle/>
          <a:p>
            <a:pPr algn="ctr">
              <a:lnSpc>
                <a:spcPts val="4500"/>
              </a:lnSpc>
            </a:pPr>
            <a:r>
              <a:rPr lang="ja-JP" altLang="en-US" sz="2000" b="0" i="0" dirty="0">
                <a:solidFill>
                  <a:srgbClr val="1F1F1F"/>
                </a:solidFill>
                <a:effectLst/>
                <a:latin typeface="Meiryo UI" panose="020B0604030504040204" pitchFamily="50" charset="-128"/>
                <a:ea typeface="Meiryo UI" panose="020B0604030504040204" pitchFamily="50" charset="-128"/>
              </a:rPr>
              <a:t>〇〇〇のクイズを出して</a:t>
            </a:r>
            <a:endParaRPr kumimoji="1" lang="ja-JP" altLang="en-US"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3B6393-77F6-4525-9891-C40C6565BD0F}"/>
              </a:ext>
            </a:extLst>
          </p:cNvPr>
          <p:cNvSpPr txBox="1"/>
          <p:nvPr/>
        </p:nvSpPr>
        <p:spPr>
          <a:xfrm>
            <a:off x="4861560" y="5334477"/>
            <a:ext cx="6035040" cy="1126194"/>
          </a:xfrm>
          <a:prstGeom prst="wedgeRoundRectCallout">
            <a:avLst>
              <a:gd name="adj1" fmla="val -36911"/>
              <a:gd name="adj2" fmla="val -12422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kumimoji="1" lang="ja-JP" altLang="en-US" sz="2800" dirty="0">
                <a:solidFill>
                  <a:srgbClr val="1F1F1F"/>
                </a:solidFill>
                <a:latin typeface="Meiryo UI" panose="020B0604030504040204" pitchFamily="50" charset="-128"/>
                <a:ea typeface="Meiryo UI" panose="020B0604030504040204" pitchFamily="50" charset="-128"/>
              </a:rPr>
              <a:t>算数の計算や社会の問題など</a:t>
            </a:r>
            <a:endParaRPr kumimoji="1" lang="en-US" altLang="ja-JP" sz="2800" dirty="0">
              <a:solidFill>
                <a:srgbClr val="1F1F1F"/>
              </a:solidFill>
              <a:latin typeface="Meiryo UI" panose="020B0604030504040204" pitchFamily="50" charset="-128"/>
              <a:ea typeface="Meiryo UI" panose="020B0604030504040204" pitchFamily="50" charset="-128"/>
            </a:endParaRPr>
          </a:p>
          <a:p>
            <a:pPr algn="ctr">
              <a:lnSpc>
                <a:spcPts val="4500"/>
              </a:lnSpc>
            </a:pPr>
            <a:r>
              <a:rPr kumimoji="1" lang="ja-JP" altLang="en-US" sz="2800" dirty="0">
                <a:latin typeface="Meiryo UI" panose="020B0604030504040204" pitchFamily="50" charset="-128"/>
                <a:ea typeface="Meiryo UI" panose="020B0604030504040204" pitchFamily="50" charset="-128"/>
              </a:rPr>
              <a:t>自分用のドリルを作ってくれます</a:t>
            </a:r>
          </a:p>
        </p:txBody>
      </p:sp>
      <p:grpSp>
        <p:nvGrpSpPr>
          <p:cNvPr id="29" name="グループ化 28">
            <a:extLst>
              <a:ext uri="{FF2B5EF4-FFF2-40B4-BE49-F238E27FC236}">
                <a16:creationId xmlns:a16="http://schemas.microsoft.com/office/drawing/2014/main" id="{75F2CCD0-64B0-49F3-A7D9-E91B1865A8EA}"/>
              </a:ext>
            </a:extLst>
          </p:cNvPr>
          <p:cNvGrpSpPr/>
          <p:nvPr/>
        </p:nvGrpSpPr>
        <p:grpSpPr>
          <a:xfrm>
            <a:off x="244929" y="1264849"/>
            <a:ext cx="3380350" cy="4662422"/>
            <a:chOff x="424543" y="1313834"/>
            <a:chExt cx="3380350" cy="4662422"/>
          </a:xfrm>
        </p:grpSpPr>
        <p:grpSp>
          <p:nvGrpSpPr>
            <p:cNvPr id="2" name="グループ化 1">
              <a:extLst>
                <a:ext uri="{FF2B5EF4-FFF2-40B4-BE49-F238E27FC236}">
                  <a16:creationId xmlns:a16="http://schemas.microsoft.com/office/drawing/2014/main" id="{93DB4840-1E87-47FF-B0CF-9EB88D71C59E}"/>
                </a:ext>
              </a:extLst>
            </p:cNvPr>
            <p:cNvGrpSpPr/>
            <p:nvPr/>
          </p:nvGrpSpPr>
          <p:grpSpPr>
            <a:xfrm>
              <a:off x="826974" y="1313834"/>
              <a:ext cx="2977919" cy="4662422"/>
              <a:chOff x="826974" y="1313834"/>
              <a:chExt cx="2977919" cy="4662422"/>
            </a:xfrm>
          </p:grpSpPr>
          <p:pic>
            <p:nvPicPr>
              <p:cNvPr id="12" name="図 11">
                <a:extLst>
                  <a:ext uri="{FF2B5EF4-FFF2-40B4-BE49-F238E27FC236}">
                    <a16:creationId xmlns:a16="http://schemas.microsoft.com/office/drawing/2014/main" id="{B61F0D1C-8C0C-4EEB-A207-23CFE5202803}"/>
                  </a:ext>
                </a:extLst>
              </p:cNvPr>
              <p:cNvPicPr>
                <a:picLocks noChangeAspect="1"/>
              </p:cNvPicPr>
              <p:nvPr/>
            </p:nvPicPr>
            <p:blipFill>
              <a:blip r:embed="rId7"/>
              <a:stretch>
                <a:fillRect/>
              </a:stretch>
            </p:blipFill>
            <p:spPr>
              <a:xfrm>
                <a:off x="826974" y="1313834"/>
                <a:ext cx="2972477" cy="2705716"/>
              </a:xfrm>
              <a:prstGeom prst="rect">
                <a:avLst/>
              </a:prstGeom>
              <a:ln>
                <a:noFill/>
              </a:ln>
            </p:spPr>
          </p:pic>
          <p:pic>
            <p:nvPicPr>
              <p:cNvPr id="13" name="図 12">
                <a:extLst>
                  <a:ext uri="{FF2B5EF4-FFF2-40B4-BE49-F238E27FC236}">
                    <a16:creationId xmlns:a16="http://schemas.microsoft.com/office/drawing/2014/main" id="{52C51EFB-0390-4887-9EAF-DF09278936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416" y="3788227"/>
                <a:ext cx="2972477" cy="2188029"/>
              </a:xfrm>
              <a:prstGeom prst="rect">
                <a:avLst/>
              </a:prstGeom>
              <a:ln>
                <a:noFill/>
              </a:ln>
            </p:spPr>
          </p:pic>
        </p:grpSp>
        <p:sp>
          <p:nvSpPr>
            <p:cNvPr id="22" name="四角形: 角を丸くする 21">
              <a:extLst>
                <a:ext uri="{FF2B5EF4-FFF2-40B4-BE49-F238E27FC236}">
                  <a16:creationId xmlns:a16="http://schemas.microsoft.com/office/drawing/2014/main" id="{C330298E-57FC-435C-A9EE-ECC1A9E109AD}"/>
                </a:ext>
              </a:extLst>
            </p:cNvPr>
            <p:cNvSpPr/>
            <p:nvPr/>
          </p:nvSpPr>
          <p:spPr>
            <a:xfrm>
              <a:off x="821872" y="1322614"/>
              <a:ext cx="745671"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CBACAC4-BFB2-491C-9B6D-DEBF28ECFAE7}"/>
                </a:ext>
              </a:extLst>
            </p:cNvPr>
            <p:cNvSpPr/>
            <p:nvPr/>
          </p:nvSpPr>
          <p:spPr>
            <a:xfrm>
              <a:off x="854530" y="2041071"/>
              <a:ext cx="2166256" cy="538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7E14869C-C42C-4729-9C63-97FE6848F6E8}"/>
                </a:ext>
              </a:extLst>
            </p:cNvPr>
            <p:cNvGrpSpPr/>
            <p:nvPr/>
          </p:nvGrpSpPr>
          <p:grpSpPr>
            <a:xfrm>
              <a:off x="424543" y="1518557"/>
              <a:ext cx="429987" cy="791936"/>
              <a:chOff x="424543" y="1518557"/>
              <a:chExt cx="429987" cy="791936"/>
            </a:xfrm>
          </p:grpSpPr>
          <p:cxnSp>
            <p:nvCxnSpPr>
              <p:cNvPr id="4" name="コネクタ: カギ線 3">
                <a:extLst>
                  <a:ext uri="{FF2B5EF4-FFF2-40B4-BE49-F238E27FC236}">
                    <a16:creationId xmlns:a16="http://schemas.microsoft.com/office/drawing/2014/main" id="{0318FE6F-333F-4ADC-BEB8-EF84B921B23E}"/>
                  </a:ext>
                </a:extLst>
              </p:cNvPr>
              <p:cNvCxnSpPr>
                <a:cxnSpLocks/>
                <a:endCxn id="23" idx="1"/>
              </p:cNvCxnSpPr>
              <p:nvPr/>
            </p:nvCxnSpPr>
            <p:spPr>
              <a:xfrm rot="16200000" flipH="1">
                <a:off x="259897" y="1715860"/>
                <a:ext cx="791936" cy="397330"/>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2AF82-98CA-4451-ACA4-D14FD722FAAF}"/>
                  </a:ext>
                </a:extLst>
              </p:cNvPr>
              <p:cNvCxnSpPr>
                <a:cxnSpLocks/>
              </p:cNvCxnSpPr>
              <p:nvPr/>
            </p:nvCxnSpPr>
            <p:spPr>
              <a:xfrm>
                <a:off x="424543" y="1534886"/>
                <a:ext cx="3918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88E51A84-D2D6-4E7D-AF61-DDDEB815BDE9}"/>
                </a:ext>
              </a:extLst>
            </p:cNvPr>
            <p:cNvSpPr txBox="1"/>
            <p:nvPr/>
          </p:nvSpPr>
          <p:spPr>
            <a:xfrm>
              <a:off x="718456" y="3456691"/>
              <a:ext cx="2792187" cy="1126194"/>
            </a:xfrm>
            <a:prstGeom prst="wedgeRoundRectCallout">
              <a:avLst>
                <a:gd name="adj1" fmla="val 12788"/>
                <a:gd name="adj2" fmla="val -125670"/>
                <a:gd name="adj3" fmla="val 16667"/>
              </a:avLst>
            </a:prstGeom>
            <a:solidFill>
              <a:schemeClr val="accent4">
                <a:lumMod val="40000"/>
                <a:lumOff val="60000"/>
              </a:schemeClr>
            </a:solidFill>
            <a:ln>
              <a:solidFill>
                <a:schemeClr val="bg1">
                  <a:lumMod val="50000"/>
                </a:schemeClr>
              </a:solidFill>
            </a:ln>
          </p:spPr>
          <p:txBody>
            <a:bodyPr wrap="square" rtlCol="0" anchor="ctr">
              <a:noAutofit/>
            </a:bodyPr>
            <a:lstStyle/>
            <a:p>
              <a:pPr algn="ctr">
                <a:lnSpc>
                  <a:spcPts val="4500"/>
                </a:lnSpc>
              </a:pPr>
              <a:r>
                <a:rPr lang="en-US" altLang="ja-JP" sz="2400" b="0" i="0" dirty="0">
                  <a:solidFill>
                    <a:srgbClr val="1F1F1F"/>
                  </a:solidFill>
                  <a:effectLst/>
                  <a:latin typeface="Meiryo UI" panose="020B0604030504040204" pitchFamily="50" charset="-128"/>
                  <a:ea typeface="Meiryo UI" panose="020B0604030504040204" pitchFamily="50" charset="-128"/>
                </a:rPr>
                <a:t>※</a:t>
              </a:r>
              <a:r>
                <a:rPr lang="ja-JP" altLang="en-US" sz="2400" b="0" i="0" dirty="0">
                  <a:solidFill>
                    <a:srgbClr val="1F1F1F"/>
                  </a:solidFill>
                  <a:effectLst/>
                  <a:latin typeface="Meiryo UI" panose="020B0604030504040204" pitchFamily="50" charset="-128"/>
                  <a:ea typeface="Meiryo UI" panose="020B0604030504040204" pitchFamily="50" charset="-128"/>
                </a:rPr>
                <a:t>チャットを</a:t>
              </a:r>
              <a:endParaRPr lang="en-US" altLang="ja-JP" sz="2400" b="0" i="0" dirty="0">
                <a:solidFill>
                  <a:srgbClr val="1F1F1F"/>
                </a:solidFill>
                <a:effectLst/>
                <a:latin typeface="Meiryo UI" panose="020B0604030504040204" pitchFamily="50" charset="-128"/>
                <a:ea typeface="Meiryo UI" panose="020B0604030504040204" pitchFamily="50" charset="-128"/>
              </a:endParaRPr>
            </a:p>
            <a:p>
              <a:pPr algn="ctr">
                <a:lnSpc>
                  <a:spcPts val="4500"/>
                </a:lnSpc>
              </a:pPr>
              <a:r>
                <a:rPr lang="ja-JP" altLang="en-US" sz="2400" b="0" i="0" dirty="0">
                  <a:solidFill>
                    <a:srgbClr val="1F1F1F"/>
                  </a:solidFill>
                  <a:effectLst/>
                  <a:latin typeface="Meiryo UI" panose="020B0604030504040204" pitchFamily="50" charset="-128"/>
                  <a:ea typeface="Meiryo UI" panose="020B0604030504040204" pitchFamily="50" charset="-128"/>
                </a:rPr>
                <a:t>新規作成します</a:t>
              </a:r>
              <a:endParaRPr kumimoji="1" lang="ja-JP" altLang="en-US" sz="24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0500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A9A85F-C711-4292-AD21-AA978C6E6525}"/>
              </a:ext>
            </a:extLst>
          </p:cNvPr>
          <p:cNvSpPr txBox="1"/>
          <p:nvPr/>
        </p:nvSpPr>
        <p:spPr>
          <a:xfrm>
            <a:off x="901781" y="1210777"/>
            <a:ext cx="10649244" cy="1815882"/>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とは人工知能のことで、人間のように考えたり学んだりするコンピューターの技術のことです。</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みなさんの周りでは、スマホやスマートスピーカーなどの音声アシスタントや、</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自動運転の車、お掃除ロボットなど、いろんなところで</a:t>
            </a:r>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が活躍しています。</a:t>
            </a:r>
            <a:endParaRPr kumimoji="1" lang="ja-JP" altLang="en-US" sz="2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562709" y="281356"/>
            <a:ext cx="3448380"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AI</a:t>
            </a:r>
            <a:r>
              <a:rPr kumimoji="1" lang="ja-JP" altLang="en-US" sz="4000" b="1" dirty="0">
                <a:latin typeface="Meiryo UI" panose="020B0604030504040204" pitchFamily="50" charset="-128"/>
                <a:ea typeface="Meiryo UI" panose="020B0604030504040204" pitchFamily="50" charset="-128"/>
              </a:rPr>
              <a:t>ってなあに？</a:t>
            </a:r>
          </a:p>
        </p:txBody>
      </p:sp>
      <p:pic>
        <p:nvPicPr>
          <p:cNvPr id="1030" name="Picture 6">
            <a:extLst>
              <a:ext uri="{FF2B5EF4-FFF2-40B4-BE49-F238E27FC236}">
                <a16:creationId xmlns:a16="http://schemas.microsoft.com/office/drawing/2014/main" id="{A4BC28C7-B948-49D1-9175-FF35BEBB83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381" y="3579813"/>
            <a:ext cx="2667106" cy="2778369"/>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718DABBF-BBA1-4BC6-9A06-391C8C9CEE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2739" y="3993777"/>
            <a:ext cx="2370315" cy="2370315"/>
          </a:xfrm>
          <a:prstGeom prst="rect">
            <a:avLst/>
          </a:prstGeom>
        </p:spPr>
      </p:pic>
      <p:pic>
        <p:nvPicPr>
          <p:cNvPr id="1028" name="Picture 4">
            <a:extLst>
              <a:ext uri="{FF2B5EF4-FFF2-40B4-BE49-F238E27FC236}">
                <a16:creationId xmlns:a16="http://schemas.microsoft.com/office/drawing/2014/main" id="{CC6A2366-7F01-4C31-933D-532C118B82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56320" y="4066102"/>
            <a:ext cx="2904036" cy="25217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5149813-D2A6-47B4-AB71-4286CBA7B0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8824" y="3920866"/>
            <a:ext cx="2702858" cy="24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98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5A9A85F-C711-4292-AD21-AA978C6E6525}"/>
              </a:ext>
            </a:extLst>
          </p:cNvPr>
          <p:cNvSpPr txBox="1"/>
          <p:nvPr/>
        </p:nvSpPr>
        <p:spPr>
          <a:xfrm>
            <a:off x="1837217" y="2191404"/>
            <a:ext cx="9344226" cy="3046988"/>
          </a:xfrm>
          <a:prstGeom prst="rect">
            <a:avLst/>
          </a:prstGeom>
          <a:noFill/>
        </p:spPr>
        <p:txBody>
          <a:bodyPr wrap="square" rtlCol="0">
            <a:spAutoFit/>
          </a:bodyPr>
          <a:lstStyle/>
          <a:p>
            <a:r>
              <a:rPr lang="ja-JP" altLang="en-US" sz="4800" b="1" dirty="0">
                <a:solidFill>
                  <a:srgbClr val="FF0000"/>
                </a:solidFill>
                <a:latin typeface="Meiryo UI" panose="020B0604030504040204" pitchFamily="50" charset="-128"/>
                <a:ea typeface="Meiryo UI" panose="020B0604030504040204" pitchFamily="50" charset="-128"/>
              </a:rPr>
              <a:t>生成</a:t>
            </a:r>
            <a:r>
              <a:rPr lang="en-US" altLang="ja-JP" sz="4800" b="1" dirty="0">
                <a:solidFill>
                  <a:srgbClr val="FF0000"/>
                </a:solidFill>
                <a:latin typeface="Meiryo UI" panose="020B0604030504040204" pitchFamily="50" charset="-128"/>
                <a:ea typeface="Meiryo UI" panose="020B0604030504040204" pitchFamily="50" charset="-128"/>
              </a:rPr>
              <a:t>AI</a:t>
            </a:r>
            <a:r>
              <a:rPr lang="ja-JP" altLang="en-US" sz="4800" b="1" dirty="0">
                <a:solidFill>
                  <a:srgbClr val="FF0000"/>
                </a:solidFill>
                <a:latin typeface="Meiryo UI" panose="020B0604030504040204" pitchFamily="50" charset="-128"/>
                <a:ea typeface="Meiryo UI" panose="020B0604030504040204" pitchFamily="50" charset="-128"/>
              </a:rPr>
              <a:t>を実際に体験しました</a:t>
            </a:r>
            <a:endParaRPr lang="en-US" altLang="ja-JP" sz="4800" b="1" dirty="0">
              <a:solidFill>
                <a:srgbClr val="FF0000"/>
              </a:solidFill>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どんなことを考えましたか？</a:t>
            </a:r>
            <a:endParaRPr lang="en-US" altLang="ja-JP" sz="4800" b="1"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どう関わっていきたいですか？</a:t>
            </a:r>
            <a:endParaRPr kumimoji="1" lang="en-US" altLang="ja-JP" sz="4800" b="1" dirty="0">
              <a:latin typeface="Meiryo UI" panose="020B0604030504040204" pitchFamily="50" charset="-128"/>
              <a:ea typeface="Meiryo UI" panose="020B0604030504040204" pitchFamily="50" charset="-128"/>
            </a:endParaRPr>
          </a:p>
          <a:p>
            <a:r>
              <a:rPr lang="ja-JP" altLang="en-US" sz="4800" b="1" dirty="0">
                <a:latin typeface="Meiryo UI" panose="020B0604030504040204" pitchFamily="50" charset="-128"/>
                <a:ea typeface="Meiryo UI" panose="020B0604030504040204" pitchFamily="50" charset="-128"/>
              </a:rPr>
              <a:t>どんなことに気を付けますか？</a:t>
            </a:r>
            <a:endParaRPr kumimoji="1" lang="en-US" altLang="ja-JP" sz="48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2168663" y="332702"/>
            <a:ext cx="2201244" cy="1107996"/>
          </a:xfrm>
          <a:prstGeom prst="rect">
            <a:avLst/>
          </a:prstGeom>
          <a:noFill/>
        </p:spPr>
        <p:txBody>
          <a:bodyPr wrap="none" rtlCol="0">
            <a:spAutoFit/>
          </a:bodyPr>
          <a:lstStyle/>
          <a:p>
            <a:r>
              <a:rPr kumimoji="1" lang="ja-JP" altLang="en-US" sz="6600" b="1" dirty="0">
                <a:latin typeface="Meiryo UI" panose="020B0604030504040204" pitchFamily="50" charset="-128"/>
                <a:ea typeface="Meiryo UI" panose="020B0604030504040204" pitchFamily="50" charset="-128"/>
              </a:rPr>
              <a:t>まとめ</a:t>
            </a:r>
          </a:p>
        </p:txBody>
      </p:sp>
      <p:pic>
        <p:nvPicPr>
          <p:cNvPr id="5" name="Picture 2" descr="Gemini (Google) ロゴ 無料ダウンロード SVG, PNG... · LobeHub">
            <a:extLst>
              <a:ext uri="{FF2B5EF4-FFF2-40B4-BE49-F238E27FC236}">
                <a16:creationId xmlns:a16="http://schemas.microsoft.com/office/drawing/2014/main" id="{430F9A6E-A6AC-57BC-791C-01EC7F0B221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914" y="293215"/>
            <a:ext cx="1147483" cy="114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03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4D830095-2445-01FC-4C9B-8CA78D6115C1}"/>
              </a:ext>
            </a:extLst>
          </p:cNvPr>
          <p:cNvSpPr/>
          <p:nvPr/>
        </p:nvSpPr>
        <p:spPr>
          <a:xfrm>
            <a:off x="8094134" y="156308"/>
            <a:ext cx="3299592" cy="2231292"/>
          </a:xfrm>
          <a:prstGeom prst="ellipse">
            <a:avLst/>
          </a:prstGeom>
          <a:solidFill>
            <a:srgbClr val="FFFF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5A9A85F-C711-4292-AD21-AA978C6E6525}"/>
              </a:ext>
            </a:extLst>
          </p:cNvPr>
          <p:cNvSpPr txBox="1"/>
          <p:nvPr/>
        </p:nvSpPr>
        <p:spPr>
          <a:xfrm>
            <a:off x="798271" y="1931356"/>
            <a:ext cx="10649244" cy="1384995"/>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本当に正しいか確かめよう！</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AI</a:t>
            </a:r>
            <a:r>
              <a:rPr kumimoji="1" lang="ja-JP" altLang="en-US" sz="2800" dirty="0">
                <a:latin typeface="Meiryo UI" panose="020B0604030504040204" pitchFamily="50" charset="-128"/>
                <a:ea typeface="Meiryo UI" panose="020B0604030504040204" pitchFamily="50" charset="-128"/>
              </a:rPr>
              <a:t>は何でも知っているようでも時々間違った情報を教える事もあるよ</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本当に正しい情報かを確認しましょう</a:t>
            </a:r>
            <a:endParaRPr kumimoji="1" lang="ja-JP" altLang="en-US" sz="2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562709" y="281356"/>
            <a:ext cx="748153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を安全に使うためのルール</a:t>
            </a:r>
          </a:p>
        </p:txBody>
      </p:sp>
      <p:sp>
        <p:nvSpPr>
          <p:cNvPr id="8" name="テキスト ボックス 7">
            <a:extLst>
              <a:ext uri="{FF2B5EF4-FFF2-40B4-BE49-F238E27FC236}">
                <a16:creationId xmlns:a16="http://schemas.microsoft.com/office/drawing/2014/main" id="{2822D17C-B1EA-4188-9A5F-D55FDA530D19}"/>
              </a:ext>
            </a:extLst>
          </p:cNvPr>
          <p:cNvSpPr txBox="1"/>
          <p:nvPr/>
        </p:nvSpPr>
        <p:spPr>
          <a:xfrm>
            <a:off x="744482" y="3666609"/>
            <a:ext cx="10649244" cy="954107"/>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個人情報は教えないで！</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住所・名前・家族の事など大切な個人情報は教えないでね</a:t>
            </a:r>
            <a:endParaRPr kumimoji="1" lang="ja-JP" altLang="en-US" sz="2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6B4FF4F-881A-4525-9CC6-4FD753B4725E}"/>
              </a:ext>
            </a:extLst>
          </p:cNvPr>
          <p:cNvSpPr txBox="1"/>
          <p:nvPr/>
        </p:nvSpPr>
        <p:spPr>
          <a:xfrm>
            <a:off x="798271" y="4970974"/>
            <a:ext cx="10649244" cy="1384995"/>
          </a:xfrm>
          <a:prstGeom prst="rect">
            <a:avLst/>
          </a:prstGeom>
          <a:noFill/>
        </p:spPr>
        <p:txBody>
          <a:bodyPr wrap="square" rtlCol="0">
            <a:spAutoFit/>
          </a:bodyPr>
          <a:lstStyle/>
          <a:p>
            <a:r>
              <a:rPr lang="en-US" altLang="ja-JP" sz="2800" b="1" dirty="0">
                <a:solidFill>
                  <a:srgbClr val="FF0000"/>
                </a:solidFill>
                <a:latin typeface="Meiryo UI" panose="020B0604030504040204" pitchFamily="50" charset="-128"/>
                <a:ea typeface="Meiryo UI" panose="020B0604030504040204" pitchFamily="50" charset="-128"/>
              </a:rPr>
              <a:t>Gemini</a:t>
            </a:r>
            <a:r>
              <a:rPr lang="ja-JP" altLang="en-US" sz="2800" b="1" dirty="0">
                <a:solidFill>
                  <a:srgbClr val="FF0000"/>
                </a:solidFill>
                <a:latin typeface="Meiryo UI" panose="020B0604030504040204" pitchFamily="50" charset="-128"/>
                <a:ea typeface="Meiryo UI" panose="020B0604030504040204" pitchFamily="50" charset="-128"/>
              </a:rPr>
              <a:t>の作品を自分の作品にしません</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が作ったものを自分の作品として発表したり、</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誰かの作品にそっくりに作ったりしないでね</a:t>
            </a:r>
          </a:p>
        </p:txBody>
      </p:sp>
      <p:pic>
        <p:nvPicPr>
          <p:cNvPr id="3" name="図 2">
            <a:extLst>
              <a:ext uri="{FF2B5EF4-FFF2-40B4-BE49-F238E27FC236}">
                <a16:creationId xmlns:a16="http://schemas.microsoft.com/office/drawing/2014/main" id="{52A8341D-EA88-948C-518D-7E40870C64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5314" y="310969"/>
            <a:ext cx="2757231" cy="1965447"/>
          </a:xfrm>
          <a:prstGeom prst="rect">
            <a:avLst/>
          </a:prstGeom>
        </p:spPr>
      </p:pic>
      <p:sp>
        <p:nvSpPr>
          <p:cNvPr id="5" name="テキスト ボックス 4">
            <a:extLst>
              <a:ext uri="{FF2B5EF4-FFF2-40B4-BE49-F238E27FC236}">
                <a16:creationId xmlns:a16="http://schemas.microsoft.com/office/drawing/2014/main" id="{F80C8957-B08F-4DCF-D886-0F131CB81FBA}"/>
              </a:ext>
            </a:extLst>
          </p:cNvPr>
          <p:cNvSpPr txBox="1"/>
          <p:nvPr/>
        </p:nvSpPr>
        <p:spPr>
          <a:xfrm>
            <a:off x="2065583" y="1149637"/>
            <a:ext cx="4761240" cy="523220"/>
          </a:xfrm>
          <a:prstGeom prst="rect">
            <a:avLst/>
          </a:prstGeom>
          <a:noFill/>
          <a:ln w="57150">
            <a:solidFill>
              <a:srgbClr val="FFC000"/>
            </a:solidFill>
          </a:ln>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最後にもう一度確認しましょう。</a:t>
            </a:r>
          </a:p>
        </p:txBody>
      </p:sp>
    </p:spTree>
    <p:extLst>
      <p:ext uri="{BB962C8B-B14F-4D97-AF65-F5344CB8AC3E}">
        <p14:creationId xmlns:p14="http://schemas.microsoft.com/office/powerpoint/2010/main" val="353760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618B211-6EB0-4FC9-9113-BE371C20C463}"/>
              </a:ext>
            </a:extLst>
          </p:cNvPr>
          <p:cNvSpPr txBox="1"/>
          <p:nvPr/>
        </p:nvSpPr>
        <p:spPr>
          <a:xfrm>
            <a:off x="323559" y="184744"/>
            <a:ext cx="5700600"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kumimoji="1" lang="ja-JP" altLang="en-US" sz="3600" b="1" dirty="0">
                <a:latin typeface="Meiryo UI" panose="020B0604030504040204" pitchFamily="50" charset="-128"/>
                <a:ea typeface="Meiryo UI" panose="020B0604030504040204" pitchFamily="50" charset="-128"/>
              </a:rPr>
              <a:t>ってどうやって学んでるの？</a:t>
            </a:r>
          </a:p>
        </p:txBody>
      </p:sp>
      <p:sp>
        <p:nvSpPr>
          <p:cNvPr id="29" name="テキスト ボックス 28">
            <a:extLst>
              <a:ext uri="{FF2B5EF4-FFF2-40B4-BE49-F238E27FC236}">
                <a16:creationId xmlns:a16="http://schemas.microsoft.com/office/drawing/2014/main" id="{95422EA8-912C-46D2-A3E2-265078C55259}"/>
              </a:ext>
            </a:extLst>
          </p:cNvPr>
          <p:cNvSpPr txBox="1"/>
          <p:nvPr/>
        </p:nvSpPr>
        <p:spPr>
          <a:xfrm>
            <a:off x="1098605" y="831207"/>
            <a:ext cx="9484231" cy="1384995"/>
          </a:xfrm>
          <a:prstGeom prst="rect">
            <a:avLst/>
          </a:prstGeom>
          <a:noFill/>
        </p:spPr>
        <p:txBody>
          <a:bodyPr wrap="square">
            <a:spAutoFit/>
          </a:bodyPr>
          <a:lstStyle/>
          <a:p>
            <a:r>
              <a:rPr lang="en-US" altLang="ja-JP" sz="2800" dirty="0">
                <a:latin typeface="Meiryo UI" panose="020B0604030504040204" pitchFamily="50" charset="-128"/>
                <a:ea typeface="Meiryo UI" panose="020B0604030504040204" pitchFamily="50" charset="-128"/>
              </a:rPr>
              <a:t> AI</a:t>
            </a:r>
            <a:r>
              <a:rPr lang="ja-JP" altLang="en-US" sz="2800" dirty="0">
                <a:latin typeface="Meiryo UI" panose="020B0604030504040204" pitchFamily="50" charset="-128"/>
                <a:ea typeface="Meiryo UI" panose="020B0604030504040204" pitchFamily="50" charset="-128"/>
              </a:rPr>
              <a:t>は、たくさんのデータ（情報）を集めます</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→たくさんの情報からルールやパターンを見つけて勉強します</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→間違えを勉強し直してどんどんかしこくなります。</a:t>
            </a:r>
            <a:endParaRPr lang="en-US" altLang="ja-JP" sz="280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A40B11A0-286A-4284-A96D-5C642E598133}"/>
              </a:ext>
            </a:extLst>
          </p:cNvPr>
          <p:cNvGrpSpPr/>
          <p:nvPr/>
        </p:nvGrpSpPr>
        <p:grpSpPr>
          <a:xfrm>
            <a:off x="241012" y="2387782"/>
            <a:ext cx="5868159" cy="4290647"/>
            <a:chOff x="365760" y="2363371"/>
            <a:chExt cx="5868159" cy="4290647"/>
          </a:xfrm>
        </p:grpSpPr>
        <p:sp>
          <p:nvSpPr>
            <p:cNvPr id="26" name="四角形: 角を丸くする 25">
              <a:extLst>
                <a:ext uri="{FF2B5EF4-FFF2-40B4-BE49-F238E27FC236}">
                  <a16:creationId xmlns:a16="http://schemas.microsoft.com/office/drawing/2014/main" id="{0EA230D5-01E2-4216-A251-CFAC039815BB}"/>
                </a:ext>
              </a:extLst>
            </p:cNvPr>
            <p:cNvSpPr/>
            <p:nvPr/>
          </p:nvSpPr>
          <p:spPr>
            <a:xfrm>
              <a:off x="365760" y="2363371"/>
              <a:ext cx="5866228" cy="4290647"/>
            </a:xfrm>
            <a:prstGeom prst="roundRect">
              <a:avLst>
                <a:gd name="adj" fmla="val 229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a:extLst>
                <a:ext uri="{FF2B5EF4-FFF2-40B4-BE49-F238E27FC236}">
                  <a16:creationId xmlns:a16="http://schemas.microsoft.com/office/drawing/2014/main" id="{F1AD6211-6837-46E8-9049-9C957A4FB0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8683" y="4517861"/>
              <a:ext cx="1971821" cy="1582385"/>
            </a:xfrm>
            <a:prstGeom prst="rect">
              <a:avLst/>
            </a:prstGeom>
            <a:noFill/>
            <a:extLst>
              <a:ext uri="{909E8E84-426E-40DD-AFC4-6F175D3DCCD1}">
                <a14:hiddenFill xmlns:a14="http://schemas.microsoft.com/office/drawing/2010/main">
                  <a:solidFill>
                    <a:srgbClr val="FFFFFF"/>
                  </a:solidFill>
                </a14:hiddenFill>
              </a:ext>
            </a:extLst>
          </p:spPr>
        </p:pic>
        <p:sp>
          <p:nvSpPr>
            <p:cNvPr id="6" name="矢印: 右 5">
              <a:extLst>
                <a:ext uri="{FF2B5EF4-FFF2-40B4-BE49-F238E27FC236}">
                  <a16:creationId xmlns:a16="http://schemas.microsoft.com/office/drawing/2014/main" id="{23A59A9A-5198-4D8F-AE16-D43FA49F282A}"/>
                </a:ext>
              </a:extLst>
            </p:cNvPr>
            <p:cNvSpPr/>
            <p:nvPr/>
          </p:nvSpPr>
          <p:spPr>
            <a:xfrm rot="1427003">
              <a:off x="1907779" y="4068016"/>
              <a:ext cx="648145" cy="37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矢印: 右 7">
              <a:extLst>
                <a:ext uri="{FF2B5EF4-FFF2-40B4-BE49-F238E27FC236}">
                  <a16:creationId xmlns:a16="http://schemas.microsoft.com/office/drawing/2014/main" id="{7FE91B4D-CF75-49CA-9357-DDBAE85D9431}"/>
                </a:ext>
              </a:extLst>
            </p:cNvPr>
            <p:cNvSpPr/>
            <p:nvPr/>
          </p:nvSpPr>
          <p:spPr>
            <a:xfrm rot="12057639" flipV="1">
              <a:off x="4235653" y="5353500"/>
              <a:ext cx="356703" cy="295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矢印: 右 8">
              <a:extLst>
                <a:ext uri="{FF2B5EF4-FFF2-40B4-BE49-F238E27FC236}">
                  <a16:creationId xmlns:a16="http://schemas.microsoft.com/office/drawing/2014/main" id="{4E125531-23A7-48C2-AC7E-D6B38789F7F4}"/>
                </a:ext>
              </a:extLst>
            </p:cNvPr>
            <p:cNvSpPr/>
            <p:nvPr/>
          </p:nvSpPr>
          <p:spPr>
            <a:xfrm rot="5400000">
              <a:off x="3041585" y="4051325"/>
              <a:ext cx="575782" cy="372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2D2EF65-4237-4749-8846-A882A2C0C7E1}"/>
                </a:ext>
              </a:extLst>
            </p:cNvPr>
            <p:cNvSpPr txBox="1"/>
            <p:nvPr/>
          </p:nvSpPr>
          <p:spPr>
            <a:xfrm>
              <a:off x="3267911" y="2387698"/>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sp>
          <p:nvSpPr>
            <p:cNvPr id="12" name="テキスト ボックス 11">
              <a:extLst>
                <a:ext uri="{FF2B5EF4-FFF2-40B4-BE49-F238E27FC236}">
                  <a16:creationId xmlns:a16="http://schemas.microsoft.com/office/drawing/2014/main" id="{37A35189-5188-4662-8D01-4D454F2E606A}"/>
                </a:ext>
              </a:extLst>
            </p:cNvPr>
            <p:cNvSpPr txBox="1"/>
            <p:nvPr/>
          </p:nvSpPr>
          <p:spPr>
            <a:xfrm>
              <a:off x="674643" y="2642327"/>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pic>
          <p:nvPicPr>
            <p:cNvPr id="2054" name="Picture 6">
              <a:extLst>
                <a:ext uri="{FF2B5EF4-FFF2-40B4-BE49-F238E27FC236}">
                  <a16:creationId xmlns:a16="http://schemas.microsoft.com/office/drawing/2014/main" id="{9BF51E65-37B2-4305-8314-AC034BEA8B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6929" y="4976276"/>
              <a:ext cx="1510575" cy="15076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DC750A7-997C-4A7E-A990-743D412495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79353" y="3006306"/>
              <a:ext cx="1568938" cy="147882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5CCBA958-9D44-4ECA-8366-505519C31FC6}"/>
                </a:ext>
              </a:extLst>
            </p:cNvPr>
            <p:cNvSpPr txBox="1"/>
            <p:nvPr/>
          </p:nvSpPr>
          <p:spPr>
            <a:xfrm>
              <a:off x="4672405" y="2586094"/>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pic>
          <p:nvPicPr>
            <p:cNvPr id="2060" name="Picture 12">
              <a:extLst>
                <a:ext uri="{FF2B5EF4-FFF2-40B4-BE49-F238E27FC236}">
                  <a16:creationId xmlns:a16="http://schemas.microsoft.com/office/drawing/2014/main" id="{C30CFC08-DAD7-4243-91A7-FE4CEBB630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3645" y="2572175"/>
              <a:ext cx="1297673" cy="1341415"/>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2E587F30-CE34-45C2-BD22-B1B0EAF82CEA}"/>
                </a:ext>
              </a:extLst>
            </p:cNvPr>
            <p:cNvSpPr txBox="1"/>
            <p:nvPr/>
          </p:nvSpPr>
          <p:spPr>
            <a:xfrm>
              <a:off x="1031240" y="6254154"/>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sp>
          <p:nvSpPr>
            <p:cNvPr id="33" name="矢印: 右 32">
              <a:extLst>
                <a:ext uri="{FF2B5EF4-FFF2-40B4-BE49-F238E27FC236}">
                  <a16:creationId xmlns:a16="http://schemas.microsoft.com/office/drawing/2014/main" id="{9BD8C4A8-225A-4F60-B5BF-28E425CD4122}"/>
                </a:ext>
              </a:extLst>
            </p:cNvPr>
            <p:cNvSpPr/>
            <p:nvPr/>
          </p:nvSpPr>
          <p:spPr>
            <a:xfrm rot="20847268">
              <a:off x="2191895" y="5455211"/>
              <a:ext cx="343096" cy="296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065F781-5C76-4573-93AD-E9836AC8AA27}"/>
                </a:ext>
              </a:extLst>
            </p:cNvPr>
            <p:cNvSpPr txBox="1"/>
            <p:nvPr/>
          </p:nvSpPr>
          <p:spPr>
            <a:xfrm>
              <a:off x="4511040" y="4683836"/>
              <a:ext cx="156151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これは「ねこ」</a:t>
              </a:r>
            </a:p>
          </p:txBody>
        </p:sp>
      </p:grpSp>
      <p:grpSp>
        <p:nvGrpSpPr>
          <p:cNvPr id="31" name="グループ化 30">
            <a:extLst>
              <a:ext uri="{FF2B5EF4-FFF2-40B4-BE49-F238E27FC236}">
                <a16:creationId xmlns:a16="http://schemas.microsoft.com/office/drawing/2014/main" id="{884549E9-8AE6-471F-87F9-8F524CE518C3}"/>
              </a:ext>
            </a:extLst>
          </p:cNvPr>
          <p:cNvGrpSpPr/>
          <p:nvPr/>
        </p:nvGrpSpPr>
        <p:grpSpPr>
          <a:xfrm>
            <a:off x="6413626" y="2353235"/>
            <a:ext cx="5317587" cy="4335539"/>
            <a:chOff x="6752491" y="2208628"/>
            <a:chExt cx="5317587" cy="4185139"/>
          </a:xfrm>
        </p:grpSpPr>
        <p:sp>
          <p:nvSpPr>
            <p:cNvPr id="35" name="四角形: 角を丸くする 34">
              <a:extLst>
                <a:ext uri="{FF2B5EF4-FFF2-40B4-BE49-F238E27FC236}">
                  <a16:creationId xmlns:a16="http://schemas.microsoft.com/office/drawing/2014/main" id="{2E2FB914-C6A7-47A7-ADE5-36A9E1E137CB}"/>
                </a:ext>
              </a:extLst>
            </p:cNvPr>
            <p:cNvSpPr/>
            <p:nvPr/>
          </p:nvSpPr>
          <p:spPr>
            <a:xfrm>
              <a:off x="6752491" y="2208628"/>
              <a:ext cx="5317587" cy="4185139"/>
            </a:xfrm>
            <a:prstGeom prst="roundRect">
              <a:avLst>
                <a:gd name="adj" fmla="val 229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a:extLst>
                <a:ext uri="{FF2B5EF4-FFF2-40B4-BE49-F238E27FC236}">
                  <a16:creationId xmlns:a16="http://schemas.microsoft.com/office/drawing/2014/main" id="{86355100-2183-4349-A732-5E68529CF96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7197899" y="3591902"/>
              <a:ext cx="1659986" cy="17711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65385E4-8E40-4DFD-B2C5-6E28CEFCE88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11289" y="3663542"/>
              <a:ext cx="1971821" cy="1582385"/>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角を丸めた四角形 10">
              <a:extLst>
                <a:ext uri="{FF2B5EF4-FFF2-40B4-BE49-F238E27FC236}">
                  <a16:creationId xmlns:a16="http://schemas.microsoft.com/office/drawing/2014/main" id="{26F11CE3-E597-4B21-B95A-B6747EBF6303}"/>
                </a:ext>
              </a:extLst>
            </p:cNvPr>
            <p:cNvSpPr/>
            <p:nvPr/>
          </p:nvSpPr>
          <p:spPr>
            <a:xfrm>
              <a:off x="7019778" y="2588455"/>
              <a:ext cx="1969477" cy="829994"/>
            </a:xfrm>
            <a:prstGeom prst="wedgeRoundRectCallout">
              <a:avLst>
                <a:gd name="adj1" fmla="val -3331"/>
                <a:gd name="adj2" fmla="val 7573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これは何？</a:t>
              </a:r>
            </a:p>
          </p:txBody>
        </p:sp>
        <p:sp>
          <p:nvSpPr>
            <p:cNvPr id="14" name="矢印: 右 13">
              <a:extLst>
                <a:ext uri="{FF2B5EF4-FFF2-40B4-BE49-F238E27FC236}">
                  <a16:creationId xmlns:a16="http://schemas.microsoft.com/office/drawing/2014/main" id="{6A2492F8-B05F-438D-89A0-7686440F1506}"/>
                </a:ext>
              </a:extLst>
            </p:cNvPr>
            <p:cNvSpPr/>
            <p:nvPr/>
          </p:nvSpPr>
          <p:spPr>
            <a:xfrm>
              <a:off x="9031461" y="4093698"/>
              <a:ext cx="478301" cy="4642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8">
              <a:extLst>
                <a:ext uri="{FF2B5EF4-FFF2-40B4-BE49-F238E27FC236}">
                  <a16:creationId xmlns:a16="http://schemas.microsoft.com/office/drawing/2014/main" id="{83A4AD69-B7CC-4072-8918-0153EADA0CD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9457199" y="3158629"/>
              <a:ext cx="514451" cy="4849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7648E39D-172E-40F9-A904-ACECF7FE641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311619" y="3176956"/>
              <a:ext cx="447821" cy="4469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A97D6C7-62E9-4C8B-A971-7C58B537FA1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10818055" y="3165231"/>
              <a:ext cx="484334" cy="520505"/>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2A3F5189-D36B-44A5-A0BD-9E506BB1A95B}"/>
                </a:ext>
              </a:extLst>
            </p:cNvPr>
            <p:cNvSpPr/>
            <p:nvPr/>
          </p:nvSpPr>
          <p:spPr>
            <a:xfrm>
              <a:off x="9284677" y="5254283"/>
              <a:ext cx="2208628" cy="879231"/>
            </a:xfrm>
            <a:prstGeom prst="roundRect">
              <a:avLst>
                <a:gd name="adj" fmla="val 11067"/>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これは「ねこ」ですね</a:t>
              </a:r>
            </a:p>
          </p:txBody>
        </p:sp>
        <p:pic>
          <p:nvPicPr>
            <p:cNvPr id="38" name="Picture 12">
              <a:extLst>
                <a:ext uri="{FF2B5EF4-FFF2-40B4-BE49-F238E27FC236}">
                  <a16:creationId xmlns:a16="http://schemas.microsoft.com/office/drawing/2014/main" id="{DBE77695-96E9-4FED-93F3-27C3BE2B718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45858" y="3216326"/>
              <a:ext cx="394996" cy="408311"/>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四角形: 角を丸くする 40">
            <a:extLst>
              <a:ext uri="{FF2B5EF4-FFF2-40B4-BE49-F238E27FC236}">
                <a16:creationId xmlns:a16="http://schemas.microsoft.com/office/drawing/2014/main" id="{296F57DA-BA08-4F6C-BA70-59FD14006EF1}"/>
              </a:ext>
            </a:extLst>
          </p:cNvPr>
          <p:cNvSpPr/>
          <p:nvPr/>
        </p:nvSpPr>
        <p:spPr>
          <a:xfrm>
            <a:off x="8871267" y="2786643"/>
            <a:ext cx="2576732" cy="553328"/>
          </a:xfrm>
          <a:prstGeom prst="roundRect">
            <a:avLst>
              <a:gd name="adj" fmla="val 110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たくさんのねこのデータから</a:t>
            </a:r>
          </a:p>
        </p:txBody>
      </p:sp>
      <p:pic>
        <p:nvPicPr>
          <p:cNvPr id="1026" name="Picture 2">
            <a:extLst>
              <a:ext uri="{FF2B5EF4-FFF2-40B4-BE49-F238E27FC236}">
                <a16:creationId xmlns:a16="http://schemas.microsoft.com/office/drawing/2014/main" id="{AFB27D2B-47B2-4EC2-A017-7468145075B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01349" y="4732830"/>
            <a:ext cx="1274105" cy="150162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05B8A083-1508-4A4C-A484-4557E2712CF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4584948" y="2938474"/>
            <a:ext cx="1493122" cy="1633525"/>
          </a:xfrm>
          <a:prstGeom prst="rect">
            <a:avLst/>
          </a:prstGeom>
        </p:spPr>
      </p:pic>
      <p:sp>
        <p:nvSpPr>
          <p:cNvPr id="5" name="十字形 4">
            <a:extLst>
              <a:ext uri="{FF2B5EF4-FFF2-40B4-BE49-F238E27FC236}">
                <a16:creationId xmlns:a16="http://schemas.microsoft.com/office/drawing/2014/main" id="{9814DB71-93E3-4FAA-B125-7CD4C8A76A99}"/>
              </a:ext>
            </a:extLst>
          </p:cNvPr>
          <p:cNvSpPr/>
          <p:nvPr/>
        </p:nvSpPr>
        <p:spPr>
          <a:xfrm rot="2422989">
            <a:off x="4598895" y="3106270"/>
            <a:ext cx="1116106" cy="1102659"/>
          </a:xfrm>
          <a:prstGeom prst="plus">
            <a:avLst>
              <a:gd name="adj" fmla="val 442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2">
            <a:extLst>
              <a:ext uri="{FF2B5EF4-FFF2-40B4-BE49-F238E27FC236}">
                <a16:creationId xmlns:a16="http://schemas.microsoft.com/office/drawing/2014/main" id="{6CEF81DC-4029-4A75-84DA-9AD35D3A7FC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900074" y="3352266"/>
            <a:ext cx="498673" cy="587722"/>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94F5AB1C-9F5C-4062-AEB3-0DE3B4AA821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632667" y="4708306"/>
            <a:ext cx="1165610" cy="923571"/>
          </a:xfrm>
          <a:prstGeom prst="rect">
            <a:avLst/>
          </a:prstGeom>
        </p:spPr>
      </p:pic>
      <p:pic>
        <p:nvPicPr>
          <p:cNvPr id="42" name="図 41">
            <a:extLst>
              <a:ext uri="{FF2B5EF4-FFF2-40B4-BE49-F238E27FC236}">
                <a16:creationId xmlns:a16="http://schemas.microsoft.com/office/drawing/2014/main" id="{0CC2566E-3D7E-4E60-8659-59F1D9B63779}"/>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467221" y="4048118"/>
            <a:ext cx="1163936" cy="922244"/>
          </a:xfrm>
          <a:prstGeom prst="rect">
            <a:avLst/>
          </a:prstGeom>
        </p:spPr>
      </p:pic>
    </p:spTree>
    <p:extLst>
      <p:ext uri="{BB962C8B-B14F-4D97-AF65-F5344CB8AC3E}">
        <p14:creationId xmlns:p14="http://schemas.microsoft.com/office/powerpoint/2010/main" val="412674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14513AA5-214C-463D-85A6-F22959B09D78}"/>
              </a:ext>
            </a:extLst>
          </p:cNvPr>
          <p:cNvSpPr txBox="1"/>
          <p:nvPr/>
        </p:nvSpPr>
        <p:spPr>
          <a:xfrm>
            <a:off x="323559" y="184744"/>
            <a:ext cx="5759910"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lang="ja-JP" altLang="en-US" sz="3600" b="1" dirty="0">
                <a:latin typeface="Meiryo UI" panose="020B0604030504040204" pitchFamily="50" charset="-128"/>
                <a:ea typeface="Meiryo UI" panose="020B0604030504040204" pitchFamily="50" charset="-128"/>
              </a:rPr>
              <a:t>もまちがえることがあります</a:t>
            </a:r>
            <a:endParaRPr kumimoji="1" lang="ja-JP" altLang="en-US" sz="3600" b="1" dirty="0">
              <a:latin typeface="Meiryo UI" panose="020B0604030504040204" pitchFamily="50" charset="-128"/>
              <a:ea typeface="Meiryo UI" panose="020B0604030504040204" pitchFamily="50" charset="-128"/>
            </a:endParaRPr>
          </a:p>
        </p:txBody>
      </p:sp>
      <p:sp>
        <p:nvSpPr>
          <p:cNvPr id="4" name="AutoShape 2" descr="アップロードされた画像のプレビュー">
            <a:extLst>
              <a:ext uri="{FF2B5EF4-FFF2-40B4-BE49-F238E27FC236}">
                <a16:creationId xmlns:a16="http://schemas.microsoft.com/office/drawing/2014/main" id="{B38832A6-FBF6-4673-AF5A-9CB1A6F126DE}"/>
              </a:ext>
            </a:extLst>
          </p:cNvPr>
          <p:cNvSpPr>
            <a:spLocks noChangeAspect="1" noChangeArrowheads="1"/>
          </p:cNvSpPr>
          <p:nvPr/>
        </p:nvSpPr>
        <p:spPr bwMode="auto">
          <a:xfrm>
            <a:off x="7633970" y="35984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4E86B8F2-2F03-4F3C-8BDC-5CF8DCF4A6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2037" y="1437685"/>
            <a:ext cx="7821637" cy="5343120"/>
          </a:xfrm>
          <a:prstGeom prst="rect">
            <a:avLst/>
          </a:prstGeom>
        </p:spPr>
      </p:pic>
      <p:sp>
        <p:nvSpPr>
          <p:cNvPr id="19" name="テキスト ボックス 18">
            <a:extLst>
              <a:ext uri="{FF2B5EF4-FFF2-40B4-BE49-F238E27FC236}">
                <a16:creationId xmlns:a16="http://schemas.microsoft.com/office/drawing/2014/main" id="{51C064F2-B335-468E-8683-732C3732888D}"/>
              </a:ext>
            </a:extLst>
          </p:cNvPr>
          <p:cNvSpPr txBox="1"/>
          <p:nvPr/>
        </p:nvSpPr>
        <p:spPr>
          <a:xfrm>
            <a:off x="1885073" y="1590910"/>
            <a:ext cx="5289297" cy="584775"/>
          </a:xfrm>
          <a:prstGeom prst="rect">
            <a:avLst/>
          </a:prstGeom>
          <a:solidFill>
            <a:schemeClr val="bg1"/>
          </a:solidFill>
          <a:ln w="57150">
            <a:solidFill>
              <a:schemeClr val="accent1"/>
            </a:solid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みなさんは何にみえますか？</a:t>
            </a:r>
            <a:endParaRPr lang="en-US" altLang="ja-JP" sz="32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4ED6BF9-1230-4F7B-AFCA-2F68DA726F20}"/>
              </a:ext>
            </a:extLst>
          </p:cNvPr>
          <p:cNvSpPr txBox="1"/>
          <p:nvPr/>
        </p:nvSpPr>
        <p:spPr>
          <a:xfrm>
            <a:off x="665017" y="872770"/>
            <a:ext cx="11222183" cy="523220"/>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たくさんの情報からパターンを見つけて勉強しますがたまに間違えることもあります</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371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BCA6610F-67A8-48BC-9DAE-6D578C34463B}"/>
              </a:ext>
            </a:extLst>
          </p:cNvPr>
          <p:cNvSpPr txBox="1"/>
          <p:nvPr/>
        </p:nvSpPr>
        <p:spPr>
          <a:xfrm>
            <a:off x="2003812" y="6062305"/>
            <a:ext cx="8217188" cy="707886"/>
          </a:xfrm>
          <a:prstGeom prst="rect">
            <a:avLst/>
          </a:prstGeom>
          <a:noFill/>
        </p:spPr>
        <p:txBody>
          <a:bodyPr wrap="square" rtlCol="0">
            <a:spAutoFit/>
          </a:bodyPr>
          <a:lstStyle/>
          <a:p>
            <a:r>
              <a:rPr lang="ja-JP" altLang="en-US" sz="4000" b="1" dirty="0">
                <a:latin typeface="Meiryo UI" panose="020B0604030504040204" pitchFamily="50" charset="-128"/>
                <a:ea typeface="Meiryo UI" panose="020B0604030504040204" pitchFamily="50" charset="-128"/>
              </a:rPr>
              <a:t>実は、画像</a:t>
            </a:r>
            <a:r>
              <a:rPr kumimoji="1" lang="ja-JP" altLang="en-US" sz="4000" b="1" dirty="0">
                <a:latin typeface="Meiryo UI" panose="020B0604030504040204" pitchFamily="50" charset="-128"/>
                <a:ea typeface="Meiryo UI" panose="020B0604030504040204" pitchFamily="50" charset="-128"/>
              </a:rPr>
              <a:t>はライオンの赤ちゃんです</a:t>
            </a:r>
          </a:p>
        </p:txBody>
      </p:sp>
      <p:sp>
        <p:nvSpPr>
          <p:cNvPr id="22" name="テキスト ボックス 21">
            <a:extLst>
              <a:ext uri="{FF2B5EF4-FFF2-40B4-BE49-F238E27FC236}">
                <a16:creationId xmlns:a16="http://schemas.microsoft.com/office/drawing/2014/main" id="{14513AA5-214C-463D-85A6-F22959B09D78}"/>
              </a:ext>
            </a:extLst>
          </p:cNvPr>
          <p:cNvSpPr txBox="1"/>
          <p:nvPr/>
        </p:nvSpPr>
        <p:spPr>
          <a:xfrm>
            <a:off x="323559" y="184744"/>
            <a:ext cx="5759910"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lang="ja-JP" altLang="en-US" sz="3600" b="1" dirty="0">
                <a:latin typeface="Meiryo UI" panose="020B0604030504040204" pitchFamily="50" charset="-128"/>
                <a:ea typeface="Meiryo UI" panose="020B0604030504040204" pitchFamily="50" charset="-128"/>
              </a:rPr>
              <a:t>もまちがえることがあります</a:t>
            </a:r>
            <a:endParaRPr kumimoji="1" lang="ja-JP" altLang="en-US" sz="3600" b="1"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1C930EB-8D22-40C1-943E-842433622C99}"/>
              </a:ext>
            </a:extLst>
          </p:cNvPr>
          <p:cNvGrpSpPr/>
          <p:nvPr/>
        </p:nvGrpSpPr>
        <p:grpSpPr>
          <a:xfrm>
            <a:off x="2218100" y="1517072"/>
            <a:ext cx="7074112" cy="4454047"/>
            <a:chOff x="421958" y="1705592"/>
            <a:chExt cx="7074112" cy="4454047"/>
          </a:xfrm>
        </p:grpSpPr>
        <p:sp>
          <p:nvSpPr>
            <p:cNvPr id="12" name="四角形: 角を丸くする 11">
              <a:extLst>
                <a:ext uri="{FF2B5EF4-FFF2-40B4-BE49-F238E27FC236}">
                  <a16:creationId xmlns:a16="http://schemas.microsoft.com/office/drawing/2014/main" id="{371E3D4D-8775-4BF2-BA0E-D097EB73157F}"/>
                </a:ext>
              </a:extLst>
            </p:cNvPr>
            <p:cNvSpPr/>
            <p:nvPr/>
          </p:nvSpPr>
          <p:spPr>
            <a:xfrm>
              <a:off x="421958" y="1705592"/>
              <a:ext cx="6742518" cy="4454047"/>
            </a:xfrm>
            <a:prstGeom prst="roundRect">
              <a:avLst>
                <a:gd name="adj" fmla="val 229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AutoShape 2" descr="アップロードされた画像のプレビュー">
              <a:extLst>
                <a:ext uri="{FF2B5EF4-FFF2-40B4-BE49-F238E27FC236}">
                  <a16:creationId xmlns:a16="http://schemas.microsoft.com/office/drawing/2014/main" id="{B38832A6-FBF6-4673-AF5A-9CB1A6F126DE}"/>
                </a:ext>
              </a:extLst>
            </p:cNvPr>
            <p:cNvSpPr>
              <a:spLocks noChangeAspect="1" noChangeArrowheads="1"/>
            </p:cNvSpPr>
            <p:nvPr/>
          </p:nvSpPr>
          <p:spPr bwMode="auto">
            <a:xfrm>
              <a:off x="5973745" y="30259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a:extLst>
                <a:ext uri="{FF2B5EF4-FFF2-40B4-BE49-F238E27FC236}">
                  <a16:creationId xmlns:a16="http://schemas.microsoft.com/office/drawing/2014/main" id="{4E86B8F2-2F03-4F3C-8BDC-5CF8DCF4A6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323" y="3054700"/>
              <a:ext cx="2780091" cy="1899137"/>
            </a:xfrm>
            <a:prstGeom prst="rect">
              <a:avLst/>
            </a:prstGeom>
          </p:spPr>
        </p:pic>
        <p:sp>
          <p:nvSpPr>
            <p:cNvPr id="14" name="吹き出し: 角を丸めた四角形 13">
              <a:extLst>
                <a:ext uri="{FF2B5EF4-FFF2-40B4-BE49-F238E27FC236}">
                  <a16:creationId xmlns:a16="http://schemas.microsoft.com/office/drawing/2014/main" id="{8EAEA2D7-5998-43A3-B05B-5A276E4902FB}"/>
                </a:ext>
              </a:extLst>
            </p:cNvPr>
            <p:cNvSpPr/>
            <p:nvPr/>
          </p:nvSpPr>
          <p:spPr>
            <a:xfrm>
              <a:off x="717118" y="1852821"/>
              <a:ext cx="1969477" cy="859821"/>
            </a:xfrm>
            <a:prstGeom prst="wedgeRoundRectCallout">
              <a:avLst>
                <a:gd name="adj1" fmla="val -3331"/>
                <a:gd name="adj2" fmla="val 75735"/>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これは何？</a:t>
              </a:r>
            </a:p>
          </p:txBody>
        </p:sp>
        <p:pic>
          <p:nvPicPr>
            <p:cNvPr id="17" name="Picture 2">
              <a:extLst>
                <a:ext uri="{FF2B5EF4-FFF2-40B4-BE49-F238E27FC236}">
                  <a16:creationId xmlns:a16="http://schemas.microsoft.com/office/drawing/2014/main" id="{F809EAC6-AC18-4C02-BDC2-465463BB7E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632" y="3118667"/>
              <a:ext cx="2126621" cy="1767942"/>
            </a:xfrm>
            <a:prstGeom prst="rect">
              <a:avLst/>
            </a:prstGeom>
            <a:noFill/>
            <a:extLst>
              <a:ext uri="{909E8E84-426E-40DD-AFC4-6F175D3DCCD1}">
                <a14:hiddenFill xmlns:a14="http://schemas.microsoft.com/office/drawing/2010/main">
                  <a:solidFill>
                    <a:srgbClr val="FFFFFF"/>
                  </a:solidFill>
                </a14:hiddenFill>
              </a:ext>
            </a:extLst>
          </p:spPr>
        </p:pic>
        <p:sp>
          <p:nvSpPr>
            <p:cNvPr id="18" name="四角形: 角を丸くする 17">
              <a:extLst>
                <a:ext uri="{FF2B5EF4-FFF2-40B4-BE49-F238E27FC236}">
                  <a16:creationId xmlns:a16="http://schemas.microsoft.com/office/drawing/2014/main" id="{88FECF92-28B2-4BAB-9987-E0C9AB2911FC}"/>
                </a:ext>
              </a:extLst>
            </p:cNvPr>
            <p:cNvSpPr/>
            <p:nvPr/>
          </p:nvSpPr>
          <p:spPr>
            <a:xfrm>
              <a:off x="3446585" y="5129404"/>
              <a:ext cx="3343428" cy="879511"/>
            </a:xfrm>
            <a:prstGeom prst="roundRect">
              <a:avLst>
                <a:gd name="adj" fmla="val 11067"/>
              </a:avLst>
            </a:prstGeom>
            <a:solidFill>
              <a:srgbClr val="FFC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これは「子ねこ」ですね</a:t>
              </a:r>
            </a:p>
          </p:txBody>
        </p:sp>
        <p:sp>
          <p:nvSpPr>
            <p:cNvPr id="15" name="矢印: 右 14">
              <a:extLst>
                <a:ext uri="{FF2B5EF4-FFF2-40B4-BE49-F238E27FC236}">
                  <a16:creationId xmlns:a16="http://schemas.microsoft.com/office/drawing/2014/main" id="{83BDA31C-435F-4240-B8C5-DD347F8E6B9D}"/>
                </a:ext>
              </a:extLst>
            </p:cNvPr>
            <p:cNvSpPr/>
            <p:nvPr/>
          </p:nvSpPr>
          <p:spPr>
            <a:xfrm>
              <a:off x="3537792" y="3904114"/>
              <a:ext cx="478301" cy="48091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AD1E393F-2F91-47CE-AF92-7BDD2DF502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1435" y="3369790"/>
              <a:ext cx="1225593" cy="971098"/>
            </a:xfrm>
            <a:prstGeom prst="rect">
              <a:avLst/>
            </a:prstGeom>
          </p:spPr>
        </p:pic>
        <p:sp>
          <p:nvSpPr>
            <p:cNvPr id="19" name="テキスト ボックス 18">
              <a:extLst>
                <a:ext uri="{FF2B5EF4-FFF2-40B4-BE49-F238E27FC236}">
                  <a16:creationId xmlns:a16="http://schemas.microsoft.com/office/drawing/2014/main" id="{51C064F2-B335-468E-8683-732C3732888D}"/>
                </a:ext>
              </a:extLst>
            </p:cNvPr>
            <p:cNvSpPr txBox="1"/>
            <p:nvPr/>
          </p:nvSpPr>
          <p:spPr>
            <a:xfrm>
              <a:off x="3388504" y="2256352"/>
              <a:ext cx="4107566"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みなさんは何にみえますか？</a:t>
              </a:r>
              <a:endParaRPr lang="en-US" altLang="ja-JP" sz="2400" b="1" dirty="0">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C4ED6BF9-1230-4F7B-AFCA-2F68DA726F20}"/>
              </a:ext>
            </a:extLst>
          </p:cNvPr>
          <p:cNvSpPr txBox="1"/>
          <p:nvPr/>
        </p:nvSpPr>
        <p:spPr>
          <a:xfrm>
            <a:off x="665017" y="872770"/>
            <a:ext cx="11222183" cy="523220"/>
          </a:xfrm>
          <a:prstGeom prst="rect">
            <a:avLst/>
          </a:prstGeom>
          <a:noFill/>
        </p:spPr>
        <p:txBody>
          <a:bodyPr wrap="square">
            <a:spAutoFit/>
          </a:bodyPr>
          <a:lstStyle/>
          <a:p>
            <a:r>
              <a:rPr lang="ja-JP" altLang="en-US" sz="2800" dirty="0">
                <a:latin typeface="Meiryo UI" panose="020B0604030504040204" pitchFamily="50" charset="-128"/>
                <a:ea typeface="Meiryo UI" panose="020B0604030504040204" pitchFamily="50" charset="-128"/>
              </a:rPr>
              <a:t>たくさんの情報からパターンを見つけて勉強しますがたまに間違えることもあります</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60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CCDA42-D980-4A7A-B8B9-E6D8C81E621B}"/>
              </a:ext>
            </a:extLst>
          </p:cNvPr>
          <p:cNvSpPr txBox="1"/>
          <p:nvPr/>
        </p:nvSpPr>
        <p:spPr>
          <a:xfrm>
            <a:off x="0" y="0"/>
            <a:ext cx="5243743"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AI</a:t>
            </a:r>
            <a:r>
              <a:rPr kumimoji="1" lang="ja-JP" altLang="en-US" sz="3600" b="1" dirty="0">
                <a:latin typeface="Meiryo UI" panose="020B0604030504040204" pitchFamily="50" charset="-128"/>
                <a:ea typeface="Meiryo UI" panose="020B0604030504040204" pitchFamily="50" charset="-128"/>
              </a:rPr>
              <a:t>って？全部ただしいの？</a:t>
            </a:r>
          </a:p>
        </p:txBody>
      </p:sp>
      <p:sp>
        <p:nvSpPr>
          <p:cNvPr id="2" name="テキスト ボックス 1">
            <a:extLst>
              <a:ext uri="{FF2B5EF4-FFF2-40B4-BE49-F238E27FC236}">
                <a16:creationId xmlns:a16="http://schemas.microsoft.com/office/drawing/2014/main" id="{A37C80D2-BEA6-159C-45EB-ED9A84F0F8B3}"/>
              </a:ext>
            </a:extLst>
          </p:cNvPr>
          <p:cNvSpPr txBox="1"/>
          <p:nvPr/>
        </p:nvSpPr>
        <p:spPr>
          <a:xfrm>
            <a:off x="934150" y="6211669"/>
            <a:ext cx="10758316" cy="646331"/>
          </a:xfrm>
          <a:prstGeom prst="rect">
            <a:avLst/>
          </a:prstGeom>
          <a:noFill/>
        </p:spPr>
        <p:txBody>
          <a:bodyPr wrap="square" rtlCol="0">
            <a:spAutoFit/>
          </a:bodyPr>
          <a:lstStyle/>
          <a:p>
            <a:r>
              <a:rPr kumimoji="1" lang="ja-JP" altLang="en-US" dirty="0"/>
              <a:t>文部科学省公式</a:t>
            </a:r>
            <a:r>
              <a:rPr kumimoji="1" lang="en-US" altLang="ja-JP" dirty="0"/>
              <a:t>YouTube</a:t>
            </a:r>
            <a:r>
              <a:rPr kumimoji="1" lang="ja-JP" altLang="en-US" dirty="0"/>
              <a:t>　　</a:t>
            </a:r>
            <a:r>
              <a:rPr lang="ja-JP" altLang="en-US" dirty="0"/>
              <a:t>教材㉘全部正しいの？生成</a:t>
            </a:r>
            <a:r>
              <a:rPr lang="en-US" altLang="ja-JP" dirty="0"/>
              <a:t>AI</a:t>
            </a:r>
            <a:r>
              <a:rPr lang="ja-JP" altLang="en-US" dirty="0"/>
              <a:t>って（小学生）</a:t>
            </a:r>
            <a:endParaRPr lang="en-US" altLang="ja-JP" dirty="0"/>
          </a:p>
          <a:p>
            <a:r>
              <a:rPr kumimoji="1" lang="en-US" altLang="ja-JP" dirty="0"/>
              <a:t>https://www.youtube.com/watch?v=j9XJJkh2OYM</a:t>
            </a:r>
            <a:endParaRPr kumimoji="1" lang="ja-JP" altLang="en-US" dirty="0"/>
          </a:p>
        </p:txBody>
      </p:sp>
      <p:pic>
        <p:nvPicPr>
          <p:cNvPr id="4" name="オンライン メディア 3" title="教材㉘全部正しいの？生成AIって（小学生）">
            <a:hlinkClick r:id="" action="ppaction://media"/>
            <a:extLst>
              <a:ext uri="{FF2B5EF4-FFF2-40B4-BE49-F238E27FC236}">
                <a16:creationId xmlns:a16="http://schemas.microsoft.com/office/drawing/2014/main" id="{875E26FB-42D6-43BE-8251-F0CAD9F6E447}"/>
              </a:ext>
            </a:extLst>
          </p:cNvPr>
          <p:cNvPicPr>
            <a:picLocks noRot="1" noChangeAspect="1"/>
          </p:cNvPicPr>
          <p:nvPr>
            <a:videoFile r:link="rId1"/>
          </p:nvPr>
        </p:nvPicPr>
        <p:blipFill>
          <a:blip r:embed="rId3"/>
          <a:stretch>
            <a:fillRect/>
          </a:stretch>
        </p:blipFill>
        <p:spPr>
          <a:xfrm>
            <a:off x="1405467" y="668867"/>
            <a:ext cx="9560589" cy="5401733"/>
          </a:xfrm>
          <a:prstGeom prst="rect">
            <a:avLst/>
          </a:prstGeom>
        </p:spPr>
      </p:pic>
    </p:spTree>
    <p:extLst>
      <p:ext uri="{BB962C8B-B14F-4D97-AF65-F5344CB8AC3E}">
        <p14:creationId xmlns:p14="http://schemas.microsoft.com/office/powerpoint/2010/main" val="8313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EF8975DD-874C-486C-9F51-D58B96386D64}"/>
              </a:ext>
            </a:extLst>
          </p:cNvPr>
          <p:cNvSpPr/>
          <p:nvPr/>
        </p:nvSpPr>
        <p:spPr>
          <a:xfrm>
            <a:off x="806823" y="4410635"/>
            <a:ext cx="10098742" cy="2339788"/>
          </a:xfrm>
          <a:prstGeom prst="roundRect">
            <a:avLst>
              <a:gd name="adj" fmla="val 14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5A9A85F-C711-4292-AD21-AA978C6E6525}"/>
              </a:ext>
            </a:extLst>
          </p:cNvPr>
          <p:cNvSpPr txBox="1"/>
          <p:nvPr/>
        </p:nvSpPr>
        <p:spPr>
          <a:xfrm>
            <a:off x="1727705" y="1004727"/>
            <a:ext cx="8569432" cy="2862322"/>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・知りたい情報を色々集めて教えてくれる</a:t>
            </a:r>
            <a:endParaRPr lang="en-US" altLang="ja-JP" sz="3600" dirty="0">
              <a:latin typeface="Meiryo UI" panose="020B0604030504040204" pitchFamily="50" charset="-128"/>
              <a:ea typeface="Meiryo UI" panose="020B0604030504040204" pitchFamily="50" charset="-128"/>
            </a:endParaRPr>
          </a:p>
          <a:p>
            <a:r>
              <a:rPr lang="ja-JP" altLang="en-US" sz="3600" dirty="0">
                <a:latin typeface="Meiryo UI" panose="020B0604030504040204" pitchFamily="50" charset="-128"/>
                <a:ea typeface="Meiryo UI" panose="020B0604030504040204" pitchFamily="50" charset="-128"/>
              </a:rPr>
              <a:t>・難しい問題をわかりやすく教えてくれる</a:t>
            </a:r>
            <a:endParaRPr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・アイディア出しのサポートをしてくれる</a:t>
            </a: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・写真について色々な情報をくれる</a:t>
            </a:r>
            <a:endParaRPr kumimoji="1" lang="en-US" altLang="ja-JP" sz="3600" dirty="0">
              <a:latin typeface="Meiryo UI" panose="020B0604030504040204" pitchFamily="50" charset="-128"/>
              <a:ea typeface="Meiryo UI" panose="020B0604030504040204" pitchFamily="50" charset="-128"/>
            </a:endParaRPr>
          </a:p>
          <a:p>
            <a:r>
              <a:rPr lang="ja-JP" altLang="en-US" sz="3600" dirty="0">
                <a:latin typeface="Meiryo UI" panose="020B0604030504040204" pitchFamily="50" charset="-128"/>
                <a:ea typeface="Meiryo UI" panose="020B0604030504040204" pitchFamily="50" charset="-128"/>
              </a:rPr>
              <a:t>・旅行や出かけるプランなどをつくってくれる</a:t>
            </a:r>
            <a:endParaRPr kumimoji="1" lang="en-US" altLang="ja-JP" sz="3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1826733" y="200674"/>
            <a:ext cx="748153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をつかって何</a:t>
            </a:r>
            <a:r>
              <a:rPr lang="ja-JP" altLang="en-US" sz="4000" b="1" dirty="0">
                <a:latin typeface="Meiryo UI" panose="020B0604030504040204" pitchFamily="50" charset="-128"/>
                <a:ea typeface="Meiryo UI" panose="020B0604030504040204" pitchFamily="50" charset="-128"/>
              </a:rPr>
              <a:t>が</a:t>
            </a:r>
            <a:r>
              <a:rPr kumimoji="1" lang="ja-JP" altLang="en-US" sz="4000" b="1" dirty="0">
                <a:latin typeface="Meiryo UI" panose="020B0604030504040204" pitchFamily="50" charset="-128"/>
                <a:ea typeface="Meiryo UI" panose="020B0604030504040204" pitchFamily="50" charset="-128"/>
              </a:rPr>
              <a:t>できるの？</a:t>
            </a:r>
          </a:p>
        </p:txBody>
      </p:sp>
      <p:sp>
        <p:nvSpPr>
          <p:cNvPr id="4" name="テキスト ボックス 3">
            <a:extLst>
              <a:ext uri="{FF2B5EF4-FFF2-40B4-BE49-F238E27FC236}">
                <a16:creationId xmlns:a16="http://schemas.microsoft.com/office/drawing/2014/main" id="{DF818132-9E46-4F1E-B6AE-58A25F124080}"/>
              </a:ext>
            </a:extLst>
          </p:cNvPr>
          <p:cNvSpPr txBox="1"/>
          <p:nvPr/>
        </p:nvSpPr>
        <p:spPr>
          <a:xfrm>
            <a:off x="874801" y="4605155"/>
            <a:ext cx="9778236" cy="2145268"/>
          </a:xfrm>
          <a:prstGeom prst="flowChartAlternateProcess">
            <a:avLst/>
          </a:prstGeom>
          <a:noFill/>
        </p:spPr>
        <p:txBody>
          <a:bodyPr wrap="none" rtlCol="0">
            <a:spAutoFit/>
          </a:bodyPr>
          <a:lstStyle/>
          <a:p>
            <a:pPr algn="ctr"/>
            <a:r>
              <a:rPr kumimoji="1" lang="en-US" altLang="ja-JP" sz="4000" b="1" dirty="0">
                <a:solidFill>
                  <a:schemeClr val="bg1"/>
                </a:solidFill>
                <a:latin typeface="Meiryo UI" panose="020B0604030504040204" pitchFamily="50" charset="-128"/>
                <a:ea typeface="Meiryo UI" panose="020B0604030504040204" pitchFamily="50" charset="-128"/>
              </a:rPr>
              <a:t>Gemini</a:t>
            </a:r>
            <a:r>
              <a:rPr kumimoji="1" lang="ja-JP" altLang="en-US" sz="4000" b="1" dirty="0">
                <a:solidFill>
                  <a:schemeClr val="bg1"/>
                </a:solidFill>
                <a:latin typeface="Meiryo UI" panose="020B0604030504040204" pitchFamily="50" charset="-128"/>
                <a:ea typeface="Meiryo UI" panose="020B0604030504040204" pitchFamily="50" charset="-128"/>
              </a:rPr>
              <a:t>って知識いっぱいでアイディア豊富な</a:t>
            </a:r>
            <a:endParaRPr kumimoji="1" lang="en-US" altLang="ja-JP" sz="4000" b="1" dirty="0">
              <a:solidFill>
                <a:schemeClr val="bg1"/>
              </a:solidFill>
              <a:latin typeface="Meiryo UI" panose="020B0604030504040204" pitchFamily="50" charset="-128"/>
              <a:ea typeface="Meiryo UI" panose="020B0604030504040204" pitchFamily="50" charset="-128"/>
            </a:endParaRPr>
          </a:p>
          <a:p>
            <a:pPr algn="ctr"/>
            <a:r>
              <a:rPr lang="ja-JP" altLang="en-US" sz="4000" b="1" dirty="0">
                <a:solidFill>
                  <a:schemeClr val="bg1"/>
                </a:solidFill>
                <a:latin typeface="Meiryo UI" panose="020B0604030504040204" pitchFamily="50" charset="-128"/>
                <a:ea typeface="Meiryo UI" panose="020B0604030504040204" pitchFamily="50" charset="-128"/>
              </a:rPr>
              <a:t>先生や友達みたいに</a:t>
            </a:r>
            <a:endParaRPr kumimoji="1" lang="en-US" altLang="ja-JP" sz="4000" b="1" dirty="0">
              <a:solidFill>
                <a:schemeClr val="bg1"/>
              </a:solidFill>
              <a:latin typeface="Meiryo UI" panose="020B0604030504040204" pitchFamily="50" charset="-128"/>
              <a:ea typeface="Meiryo UI" panose="020B0604030504040204" pitchFamily="50" charset="-128"/>
            </a:endParaRPr>
          </a:p>
          <a:p>
            <a:pPr algn="ctr"/>
            <a:r>
              <a:rPr kumimoji="1" lang="ja-JP" altLang="en-US" sz="4000" b="1" dirty="0">
                <a:solidFill>
                  <a:schemeClr val="bg1"/>
                </a:solidFill>
                <a:latin typeface="Meiryo UI" panose="020B0604030504040204" pitchFamily="50" charset="-128"/>
                <a:ea typeface="Meiryo UI" panose="020B0604030504040204" pitchFamily="50" charset="-128"/>
              </a:rPr>
              <a:t>サポートしてくれる人なんだね！</a:t>
            </a:r>
          </a:p>
        </p:txBody>
      </p:sp>
      <p:sp>
        <p:nvSpPr>
          <p:cNvPr id="5" name="矢印: 下 4">
            <a:extLst>
              <a:ext uri="{FF2B5EF4-FFF2-40B4-BE49-F238E27FC236}">
                <a16:creationId xmlns:a16="http://schemas.microsoft.com/office/drawing/2014/main" id="{BB6E334B-8738-4FB5-BDDE-75E6488ECAE6}"/>
              </a:ext>
            </a:extLst>
          </p:cNvPr>
          <p:cNvSpPr/>
          <p:nvPr/>
        </p:nvSpPr>
        <p:spPr>
          <a:xfrm>
            <a:off x="5193668" y="3764555"/>
            <a:ext cx="793377" cy="538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E725083-069B-4478-BF63-04E9FAC3B7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09409" y="1904930"/>
            <a:ext cx="2392260" cy="2236764"/>
          </a:xfrm>
          <a:prstGeom prst="rect">
            <a:avLst/>
          </a:prstGeom>
        </p:spPr>
      </p:pic>
    </p:spTree>
    <p:extLst>
      <p:ext uri="{BB962C8B-B14F-4D97-AF65-F5344CB8AC3E}">
        <p14:creationId xmlns:p14="http://schemas.microsoft.com/office/powerpoint/2010/main" val="135466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4D830095-2445-01FC-4C9B-8CA78D6115C1}"/>
              </a:ext>
            </a:extLst>
          </p:cNvPr>
          <p:cNvSpPr/>
          <p:nvPr/>
        </p:nvSpPr>
        <p:spPr>
          <a:xfrm>
            <a:off x="8094134" y="156308"/>
            <a:ext cx="3299592" cy="2231292"/>
          </a:xfrm>
          <a:prstGeom prst="ellipse">
            <a:avLst/>
          </a:prstGeom>
          <a:solidFill>
            <a:srgbClr val="FFFF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5A9A85F-C711-4292-AD21-AA978C6E6525}"/>
              </a:ext>
            </a:extLst>
          </p:cNvPr>
          <p:cNvSpPr txBox="1"/>
          <p:nvPr/>
        </p:nvSpPr>
        <p:spPr>
          <a:xfrm>
            <a:off x="798271" y="1931356"/>
            <a:ext cx="10649244" cy="1384995"/>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本当に正しいか確かめよう！</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AI</a:t>
            </a:r>
            <a:r>
              <a:rPr kumimoji="1" lang="ja-JP" altLang="en-US" sz="2800" dirty="0">
                <a:latin typeface="Meiryo UI" panose="020B0604030504040204" pitchFamily="50" charset="-128"/>
                <a:ea typeface="Meiryo UI" panose="020B0604030504040204" pitchFamily="50" charset="-128"/>
              </a:rPr>
              <a:t>は何でも知っているようでも時々間違った情報を教える事もあるよ</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本当に正しい情報かを確認しましょう</a:t>
            </a:r>
            <a:endParaRPr kumimoji="1" lang="ja-JP" altLang="en-US" sz="2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0C5D0BE-074F-47D2-B98C-EFC05770FA5C}"/>
              </a:ext>
            </a:extLst>
          </p:cNvPr>
          <p:cNvSpPr txBox="1"/>
          <p:nvPr/>
        </p:nvSpPr>
        <p:spPr>
          <a:xfrm>
            <a:off x="562709" y="281356"/>
            <a:ext cx="7481535"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を安全に使うためのルール</a:t>
            </a:r>
          </a:p>
        </p:txBody>
      </p:sp>
      <p:sp>
        <p:nvSpPr>
          <p:cNvPr id="8" name="テキスト ボックス 7">
            <a:extLst>
              <a:ext uri="{FF2B5EF4-FFF2-40B4-BE49-F238E27FC236}">
                <a16:creationId xmlns:a16="http://schemas.microsoft.com/office/drawing/2014/main" id="{2822D17C-B1EA-4188-9A5F-D55FDA530D19}"/>
              </a:ext>
            </a:extLst>
          </p:cNvPr>
          <p:cNvSpPr txBox="1"/>
          <p:nvPr/>
        </p:nvSpPr>
        <p:spPr>
          <a:xfrm>
            <a:off x="744482" y="3666609"/>
            <a:ext cx="10649244" cy="954107"/>
          </a:xfrm>
          <a:prstGeom prst="rect">
            <a:avLst/>
          </a:prstGeom>
          <a:noFill/>
        </p:spPr>
        <p:txBody>
          <a:bodyPr wrap="square" rtlCol="0">
            <a:spAutoFit/>
          </a:bodyPr>
          <a:lstStyle/>
          <a:p>
            <a:r>
              <a:rPr lang="ja-JP" altLang="en-US" sz="2800" b="1" dirty="0">
                <a:solidFill>
                  <a:srgbClr val="FF0000"/>
                </a:solidFill>
                <a:latin typeface="Meiryo UI" panose="020B0604030504040204" pitchFamily="50" charset="-128"/>
                <a:ea typeface="Meiryo UI" panose="020B0604030504040204" pitchFamily="50" charset="-128"/>
              </a:rPr>
              <a:t>個人情報は教えないで！</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住所・名前・家族の事など大切な個人情報は教えないでね</a:t>
            </a:r>
            <a:endParaRPr kumimoji="1" lang="ja-JP" altLang="en-US" sz="2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6B4FF4F-881A-4525-9CC6-4FD753B4725E}"/>
              </a:ext>
            </a:extLst>
          </p:cNvPr>
          <p:cNvSpPr txBox="1"/>
          <p:nvPr/>
        </p:nvSpPr>
        <p:spPr>
          <a:xfrm>
            <a:off x="798271" y="4970974"/>
            <a:ext cx="10649244" cy="1384995"/>
          </a:xfrm>
          <a:prstGeom prst="rect">
            <a:avLst/>
          </a:prstGeom>
          <a:noFill/>
        </p:spPr>
        <p:txBody>
          <a:bodyPr wrap="square" rtlCol="0">
            <a:spAutoFit/>
          </a:bodyPr>
          <a:lstStyle/>
          <a:p>
            <a:r>
              <a:rPr lang="en-US" altLang="ja-JP" sz="2800" b="1" dirty="0">
                <a:solidFill>
                  <a:srgbClr val="FF0000"/>
                </a:solidFill>
                <a:latin typeface="Meiryo UI" panose="020B0604030504040204" pitchFamily="50" charset="-128"/>
                <a:ea typeface="Meiryo UI" panose="020B0604030504040204" pitchFamily="50" charset="-128"/>
              </a:rPr>
              <a:t>Gemini</a:t>
            </a:r>
            <a:r>
              <a:rPr lang="ja-JP" altLang="en-US" sz="2800" b="1" dirty="0">
                <a:solidFill>
                  <a:srgbClr val="FF0000"/>
                </a:solidFill>
                <a:latin typeface="Meiryo UI" panose="020B0604030504040204" pitchFamily="50" charset="-128"/>
                <a:ea typeface="Meiryo UI" panose="020B0604030504040204" pitchFamily="50" charset="-128"/>
              </a:rPr>
              <a:t>の作品を自分の作品にしません</a:t>
            </a:r>
            <a:endParaRPr lang="en-US" altLang="ja-JP" sz="2800" b="1" dirty="0">
              <a:solidFill>
                <a:srgbClr val="FF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が作ったものを自分の作品として発表したり、</a:t>
            </a: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誰かの作品にそっくりに作ったりしないでね</a:t>
            </a:r>
          </a:p>
        </p:txBody>
      </p:sp>
      <p:pic>
        <p:nvPicPr>
          <p:cNvPr id="3" name="図 2">
            <a:extLst>
              <a:ext uri="{FF2B5EF4-FFF2-40B4-BE49-F238E27FC236}">
                <a16:creationId xmlns:a16="http://schemas.microsoft.com/office/drawing/2014/main" id="{52A8341D-EA88-948C-518D-7E40870C64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5314" y="310969"/>
            <a:ext cx="2757231" cy="1965447"/>
          </a:xfrm>
          <a:prstGeom prst="rect">
            <a:avLst/>
          </a:prstGeom>
        </p:spPr>
      </p:pic>
    </p:spTree>
    <p:extLst>
      <p:ext uri="{BB962C8B-B14F-4D97-AF65-F5344CB8AC3E}">
        <p14:creationId xmlns:p14="http://schemas.microsoft.com/office/powerpoint/2010/main" val="68276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D6FE090-8EDD-4976-A6DC-B8045AF683DC}"/>
              </a:ext>
            </a:extLst>
          </p:cNvPr>
          <p:cNvPicPr>
            <a:picLocks noChangeAspect="1"/>
          </p:cNvPicPr>
          <p:nvPr/>
        </p:nvPicPr>
        <p:blipFill rotWithShape="1">
          <a:blip r:embed="rId2"/>
          <a:srcRect r="42385" b="44848"/>
          <a:stretch/>
        </p:blipFill>
        <p:spPr>
          <a:xfrm>
            <a:off x="5959490" y="3274766"/>
            <a:ext cx="5908977" cy="3164045"/>
          </a:xfrm>
          <a:prstGeom prst="rect">
            <a:avLst/>
          </a:prstGeom>
        </p:spPr>
      </p:pic>
      <p:pic>
        <p:nvPicPr>
          <p:cNvPr id="4" name="図 3">
            <a:extLst>
              <a:ext uri="{FF2B5EF4-FFF2-40B4-BE49-F238E27FC236}">
                <a16:creationId xmlns:a16="http://schemas.microsoft.com/office/drawing/2014/main" id="{C1E88D85-2283-420B-AC3A-92E4F9747624}"/>
              </a:ext>
            </a:extLst>
          </p:cNvPr>
          <p:cNvPicPr>
            <a:picLocks noChangeAspect="1"/>
          </p:cNvPicPr>
          <p:nvPr/>
        </p:nvPicPr>
        <p:blipFill rotWithShape="1">
          <a:blip r:embed="rId3"/>
          <a:srcRect t="17639" r="27925"/>
          <a:stretch/>
        </p:blipFill>
        <p:spPr>
          <a:xfrm>
            <a:off x="323533" y="3229895"/>
            <a:ext cx="5239589" cy="3360124"/>
          </a:xfrm>
          <a:prstGeom prst="rect">
            <a:avLst/>
          </a:prstGeom>
          <a:ln>
            <a:solidFill>
              <a:schemeClr val="accent1"/>
            </a:solidFill>
          </a:ln>
        </p:spPr>
      </p:pic>
      <p:sp>
        <p:nvSpPr>
          <p:cNvPr id="17" name="テキスト ボックス 16">
            <a:extLst>
              <a:ext uri="{FF2B5EF4-FFF2-40B4-BE49-F238E27FC236}">
                <a16:creationId xmlns:a16="http://schemas.microsoft.com/office/drawing/2014/main" id="{80C5D0BE-074F-47D2-B98C-EFC05770FA5C}"/>
              </a:ext>
            </a:extLst>
          </p:cNvPr>
          <p:cNvSpPr txBox="1"/>
          <p:nvPr/>
        </p:nvSpPr>
        <p:spPr>
          <a:xfrm>
            <a:off x="2671656" y="419189"/>
            <a:ext cx="67633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さあ！</a:t>
            </a:r>
            <a:r>
              <a:rPr kumimoji="1" lang="en-US" altLang="ja-JP" sz="4000" b="1" dirty="0">
                <a:latin typeface="Meiryo UI" panose="020B0604030504040204" pitchFamily="50" charset="-128"/>
                <a:ea typeface="Meiryo UI" panose="020B0604030504040204" pitchFamily="50" charset="-128"/>
              </a:rPr>
              <a:t>Gemini</a:t>
            </a:r>
            <a:r>
              <a:rPr kumimoji="1" lang="ja-JP" altLang="en-US" sz="4000" b="1" dirty="0">
                <a:latin typeface="Meiryo UI" panose="020B0604030504040204" pitchFamily="50" charset="-128"/>
                <a:ea typeface="Meiryo UI" panose="020B0604030504040204" pitchFamily="50" charset="-128"/>
              </a:rPr>
              <a:t>をつかってみよう</a:t>
            </a:r>
          </a:p>
        </p:txBody>
      </p:sp>
      <p:pic>
        <p:nvPicPr>
          <p:cNvPr id="1026" name="Picture 2" descr="Gemini (Google) ロゴ 無料ダウンロード SVG, PNG... · LobeHub">
            <a:extLst>
              <a:ext uri="{FF2B5EF4-FFF2-40B4-BE49-F238E27FC236}">
                <a16:creationId xmlns:a16="http://schemas.microsoft.com/office/drawing/2014/main" id="{B294B639-755D-4CBA-99C4-7E62C72834E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186" y="267980"/>
            <a:ext cx="1205433" cy="120543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25E9DB4-FC54-4F6E-97C0-A98C567C98E4}"/>
              </a:ext>
            </a:extLst>
          </p:cNvPr>
          <p:cNvSpPr txBox="1"/>
          <p:nvPr/>
        </p:nvSpPr>
        <p:spPr>
          <a:xfrm>
            <a:off x="323532" y="1473413"/>
            <a:ext cx="11314285" cy="1750544"/>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①左下のランチャーをタップして「</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」のアプリをタップします</a:t>
            </a:r>
            <a:endParaRPr kumimoji="1" lang="en-US" altLang="ja-JP" sz="2800" dirty="0">
              <a:latin typeface="Meiryo UI" panose="020B0604030504040204" pitchFamily="50" charset="-128"/>
              <a:ea typeface="Meiryo UI" panose="020B0604030504040204" pitchFamily="50" charset="-128"/>
            </a:endParaRPr>
          </a:p>
          <a:p>
            <a:pPr>
              <a:lnSpc>
                <a:spcPts val="4500"/>
              </a:lnSpc>
            </a:pPr>
            <a:r>
              <a:rPr lang="ja-JP" altLang="en-US" sz="2800" dirty="0">
                <a:latin typeface="Meiryo UI" panose="020B0604030504040204" pitchFamily="50" charset="-128"/>
                <a:ea typeface="Meiryo UI" panose="020B0604030504040204" pitchFamily="50" charset="-128"/>
              </a:rPr>
              <a:t>　　アプリが見つからないときは、クロム　　　　を開いて、「おすすめ」に入っている</a:t>
            </a:r>
            <a:endParaRPr lang="en-US" altLang="ja-JP" sz="2800" dirty="0">
              <a:latin typeface="Meiryo UI" panose="020B0604030504040204" pitchFamily="50" charset="-128"/>
              <a:ea typeface="Meiryo UI" panose="020B0604030504040204" pitchFamily="50" charset="-128"/>
            </a:endParaRPr>
          </a:p>
          <a:p>
            <a:pPr>
              <a:lnSpc>
                <a:spcPts val="4500"/>
              </a:lnSpc>
            </a:pPr>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Gemini</a:t>
            </a:r>
            <a:r>
              <a:rPr kumimoji="1" lang="ja-JP" altLang="en-US" sz="2800" dirty="0">
                <a:latin typeface="Meiryo UI" panose="020B0604030504040204" pitchFamily="50" charset="-128"/>
                <a:ea typeface="Meiryo UI" panose="020B0604030504040204" pitchFamily="50" charset="-128"/>
              </a:rPr>
              <a:t>（ジェミニ）をタップして開きましょう</a:t>
            </a:r>
            <a:endParaRPr kumimoji="1" lang="en-US" altLang="ja-JP" sz="28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A67C1B73-3A1A-4305-A449-7D0F81CD3846}"/>
              </a:ext>
            </a:extLst>
          </p:cNvPr>
          <p:cNvSpPr/>
          <p:nvPr/>
        </p:nvSpPr>
        <p:spPr>
          <a:xfrm>
            <a:off x="285735" y="6292904"/>
            <a:ext cx="296953" cy="34610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105869B-D968-48F6-904E-54859DBA87D5}"/>
              </a:ext>
            </a:extLst>
          </p:cNvPr>
          <p:cNvSpPr/>
          <p:nvPr/>
        </p:nvSpPr>
        <p:spPr>
          <a:xfrm>
            <a:off x="5914274" y="3870764"/>
            <a:ext cx="860600" cy="3410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3C8C981D-B48C-42C0-94D0-931F21AF1E99}"/>
              </a:ext>
            </a:extLst>
          </p:cNvPr>
          <p:cNvSpPr/>
          <p:nvPr/>
        </p:nvSpPr>
        <p:spPr>
          <a:xfrm>
            <a:off x="323533" y="3429000"/>
            <a:ext cx="610746" cy="540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97D7E11-8709-4D2A-9A36-E388A9A67F4D}"/>
              </a:ext>
            </a:extLst>
          </p:cNvPr>
          <p:cNvCxnSpPr>
            <a:stCxn id="16" idx="0"/>
          </p:cNvCxnSpPr>
          <p:nvPr/>
        </p:nvCxnSpPr>
        <p:spPr>
          <a:xfrm flipV="1">
            <a:off x="434212" y="3969124"/>
            <a:ext cx="148476" cy="2323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A2B557F1-6057-4841-A980-11412A885963}"/>
              </a:ext>
            </a:extLst>
          </p:cNvPr>
          <p:cNvPicPr>
            <a:picLocks noChangeAspect="1"/>
          </p:cNvPicPr>
          <p:nvPr/>
        </p:nvPicPr>
        <p:blipFill>
          <a:blip r:embed="rId5"/>
          <a:stretch>
            <a:fillRect/>
          </a:stretch>
        </p:blipFill>
        <p:spPr>
          <a:xfrm>
            <a:off x="5686560" y="2053463"/>
            <a:ext cx="733582" cy="590444"/>
          </a:xfrm>
          <a:prstGeom prst="rect">
            <a:avLst/>
          </a:prstGeom>
        </p:spPr>
      </p:pic>
      <p:sp>
        <p:nvSpPr>
          <p:cNvPr id="29" name="四角形: 角を丸くする 28">
            <a:extLst>
              <a:ext uri="{FF2B5EF4-FFF2-40B4-BE49-F238E27FC236}">
                <a16:creationId xmlns:a16="http://schemas.microsoft.com/office/drawing/2014/main" id="{5CAF0031-AD38-4F43-8A5F-681A1057EBC4}"/>
              </a:ext>
            </a:extLst>
          </p:cNvPr>
          <p:cNvSpPr/>
          <p:nvPr/>
        </p:nvSpPr>
        <p:spPr>
          <a:xfrm>
            <a:off x="6001055" y="4686279"/>
            <a:ext cx="1480400" cy="3410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65146606-5077-403F-A793-FBEBBB387D61}"/>
              </a:ext>
            </a:extLst>
          </p:cNvPr>
          <p:cNvCxnSpPr>
            <a:cxnSpLocks/>
            <a:stCxn id="23" idx="2"/>
            <a:endCxn id="29" idx="0"/>
          </p:cNvCxnSpPr>
          <p:nvPr/>
        </p:nvCxnSpPr>
        <p:spPr>
          <a:xfrm>
            <a:off x="6344574" y="4211781"/>
            <a:ext cx="396681" cy="4744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7236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6141BA586B82F48A0D81EEF5505A2F4" ma:contentTypeVersion="19" ma:contentTypeDescription="新しいドキュメントを作成します。" ma:contentTypeScope="" ma:versionID="fd2936c9a4cbeb03d299205c772e1605">
  <xsd:schema xmlns:xsd="http://www.w3.org/2001/XMLSchema" xmlns:xs="http://www.w3.org/2001/XMLSchema" xmlns:p="http://schemas.microsoft.com/office/2006/metadata/properties" xmlns:ns2="6533b2df-2507-43bc-aca2-3786c445b283" xmlns:ns3="b627b7db-48c2-4570-aa93-ed75e343700e" targetNamespace="http://schemas.microsoft.com/office/2006/metadata/properties" ma:root="true" ma:fieldsID="371cd6931d4219d3d72fb4fa677cc6fe" ns2:_="" ns3:_="">
    <xsd:import namespace="6533b2df-2507-43bc-aca2-3786c445b283"/>
    <xsd:import namespace="b627b7db-48c2-4570-aa93-ed75e34370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3b2df-2507-43bc-aca2-3786c445b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2c2f1ac2-cbdd-423a-9c11-2b9cfebad27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27b7db-48c2-4570-aa93-ed75e343700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51f82f27-d5cd-4156-aee2-14554a458459}" ma:internalName="TaxCatchAll" ma:showField="CatchAllData" ma:web="b627b7db-48c2-4570-aa93-ed75e3437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627b7db-48c2-4570-aa93-ed75e343700e" xsi:nil="true"/>
    <lcf76f155ced4ddcb4097134ff3c332f xmlns="6533b2df-2507-43bc-aca2-3786c445b2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2A2CB0-3B4E-4F0B-859C-ADC16AC8F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33b2df-2507-43bc-aca2-3786c445b283"/>
    <ds:schemaRef ds:uri="b627b7db-48c2-4570-aa93-ed75e3437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128779-EADA-4C21-A9AB-40C0892CB6DD}">
  <ds:schemaRefs>
    <ds:schemaRef ds:uri="http://schemas.microsoft.com/sharepoint/v3/contenttype/forms"/>
  </ds:schemaRefs>
</ds:datastoreItem>
</file>

<file path=customXml/itemProps3.xml><?xml version="1.0" encoding="utf-8"?>
<ds:datastoreItem xmlns:ds="http://schemas.openxmlformats.org/officeDocument/2006/customXml" ds:itemID="{A2DBEB1F-9FD7-413C-91FF-792C4EE8104C}">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b627b7db-48c2-4570-aa93-ed75e343700e"/>
    <ds:schemaRef ds:uri="http://schemas.openxmlformats.org/package/2006/metadata/core-properties"/>
    <ds:schemaRef ds:uri="6533b2df-2507-43bc-aca2-3786c445b28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1110</TotalTime>
  <Words>977</Words>
  <Application>Microsoft Office PowerPoint</Application>
  <PresentationFormat>ワイド画面</PresentationFormat>
  <Paragraphs>127</Paragraphs>
  <Slides>21</Slides>
  <Notes>9</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Meiryo UI</vt:lpstr>
      <vt:lpstr>游ゴシック</vt:lpstr>
      <vt:lpstr>游ゴシック Light</vt:lpstr>
      <vt:lpstr>Arial</vt:lpstr>
      <vt:lpstr>Office テーマ</vt:lpstr>
      <vt:lpstr>はじめてのAI（Gemini）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はじめてのAI</dc:title>
  <dc:creator>ITアドバイザー01</dc:creator>
  <cp:lastModifiedBy>ITアドバイザー01</cp:lastModifiedBy>
  <cp:revision>82</cp:revision>
  <dcterms:created xsi:type="dcterms:W3CDTF">2025-08-26T06:44:34Z</dcterms:created>
  <dcterms:modified xsi:type="dcterms:W3CDTF">2026-01-27T08:19:13Z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0x01010056141BA586B82F48A0D81EEF5505A2F4</vt:lpwstr>
  </property>
  <property fmtid="{D5CDD505-2E9C-101B-9397-08002B2CF9AE}" pid="3" name="MediaServiceImageTags">
    <vt:lpwstr/>
  </property>
</Properties>
</file>