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68" r:id="rId6"/>
    <p:sldId id="269" r:id="rId7"/>
    <p:sldId id="270" r:id="rId8"/>
    <p:sldId id="278" r:id="rId9"/>
    <p:sldId id="272" r:id="rId10"/>
    <p:sldId id="273" r:id="rId11"/>
    <p:sldId id="274" r:id="rId12"/>
    <p:sldId id="288" r:id="rId13"/>
    <p:sldId id="287" r:id="rId14"/>
    <p:sldId id="275" r:id="rId15"/>
    <p:sldId id="280" r:id="rId16"/>
    <p:sldId id="281" r:id="rId17"/>
    <p:sldId id="289" r:id="rId18"/>
    <p:sldId id="276" r:id="rId19"/>
    <p:sldId id="291" r:id="rId20"/>
    <p:sldId id="290" r:id="rId21"/>
    <p:sldId id="292" r:id="rId22"/>
    <p:sldId id="282" r:id="rId2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Tアドバイザー01" initials="I" lastIdx="4" clrIdx="0">
    <p:extLst>
      <p:ext uri="{19B8F6BF-5375-455C-9EA6-DF929625EA0E}">
        <p15:presenceInfo xmlns:p15="http://schemas.microsoft.com/office/powerpoint/2012/main" userId="S-1-5-21-3149322193-195560675-3780973201-129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27" autoAdjust="0"/>
    <p:restoredTop sz="94151" autoAdjust="0"/>
  </p:normalViewPr>
  <p:slideViewPr>
    <p:cSldViewPr snapToGrid="0">
      <p:cViewPr>
        <p:scale>
          <a:sx n="69" d="100"/>
          <a:sy n="69" d="100"/>
        </p:scale>
        <p:origin x="102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12-01T18:05:33.908" idx="2">
    <p:pos x="10" y="10"/>
    <p:text>クイズの内容は例です。学習の内容などに応じて先生方が変更していただいて結構です</p:text>
    <p:extLst>
      <p:ext uri="{C676402C-5697-4E1C-873F-D02D1690AC5C}">
        <p15:threadingInfo xmlns:p15="http://schemas.microsoft.com/office/powerpoint/2012/main" timeZoneBias="-5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5-12-01T18:07:15.679" idx="3">
    <p:pos x="10" y="10"/>
    <p:text>クイズの問題の内容は例です。
教科や内容など変更してご利用ください</p:text>
    <p:extLst>
      <p:ext uri="{C676402C-5697-4E1C-873F-D02D1690AC5C}">
        <p15:threadingInfo xmlns:p15="http://schemas.microsoft.com/office/powerpoint/2012/main" timeZoneBias="-5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3953C8-13AE-4CB1-9C45-A7AF85C033B5}" type="datetimeFigureOut">
              <a:rPr kumimoji="1" lang="ja-JP" altLang="en-US" smtClean="0"/>
              <a:t>2025/12/2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822A51-72D8-4790-ABD3-A503D3358F24}" type="slidenum">
              <a:rPr kumimoji="1" lang="ja-JP" altLang="en-US" smtClean="0"/>
              <a:t>‹#›</a:t>
            </a:fld>
            <a:endParaRPr kumimoji="1" lang="ja-JP" altLang="en-US"/>
          </a:p>
        </p:txBody>
      </p:sp>
    </p:spTree>
    <p:extLst>
      <p:ext uri="{BB962C8B-B14F-4D97-AF65-F5344CB8AC3E}">
        <p14:creationId xmlns:p14="http://schemas.microsoft.com/office/powerpoint/2010/main" val="31874546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4822A51-72D8-4790-ABD3-A503D3358F24}" type="slidenum">
              <a:rPr kumimoji="1" lang="ja-JP" altLang="en-US" smtClean="0"/>
              <a:t>9</a:t>
            </a:fld>
            <a:endParaRPr kumimoji="1" lang="ja-JP" altLang="en-US"/>
          </a:p>
        </p:txBody>
      </p:sp>
    </p:spTree>
    <p:extLst>
      <p:ext uri="{BB962C8B-B14F-4D97-AF65-F5344CB8AC3E}">
        <p14:creationId xmlns:p14="http://schemas.microsoft.com/office/powerpoint/2010/main" val="3048209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4822A51-72D8-4790-ABD3-A503D3358F24}" type="slidenum">
              <a:rPr kumimoji="1" lang="ja-JP" altLang="en-US" smtClean="0"/>
              <a:t>10</a:t>
            </a:fld>
            <a:endParaRPr kumimoji="1" lang="ja-JP" altLang="en-US"/>
          </a:p>
        </p:txBody>
      </p:sp>
    </p:spTree>
    <p:extLst>
      <p:ext uri="{BB962C8B-B14F-4D97-AF65-F5344CB8AC3E}">
        <p14:creationId xmlns:p14="http://schemas.microsoft.com/office/powerpoint/2010/main" val="1588665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4822A51-72D8-4790-ABD3-A503D3358F24}" type="slidenum">
              <a:rPr kumimoji="1" lang="ja-JP" altLang="en-US" smtClean="0"/>
              <a:t>11</a:t>
            </a:fld>
            <a:endParaRPr kumimoji="1" lang="ja-JP" altLang="en-US"/>
          </a:p>
        </p:txBody>
      </p:sp>
    </p:spTree>
    <p:extLst>
      <p:ext uri="{BB962C8B-B14F-4D97-AF65-F5344CB8AC3E}">
        <p14:creationId xmlns:p14="http://schemas.microsoft.com/office/powerpoint/2010/main" val="3483109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4822A51-72D8-4790-ABD3-A503D3358F24}" type="slidenum">
              <a:rPr kumimoji="1" lang="ja-JP" altLang="en-US" smtClean="0"/>
              <a:t>12</a:t>
            </a:fld>
            <a:endParaRPr kumimoji="1" lang="ja-JP" altLang="en-US"/>
          </a:p>
        </p:txBody>
      </p:sp>
    </p:spTree>
    <p:extLst>
      <p:ext uri="{BB962C8B-B14F-4D97-AF65-F5344CB8AC3E}">
        <p14:creationId xmlns:p14="http://schemas.microsoft.com/office/powerpoint/2010/main" val="4242151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4822A51-72D8-4790-ABD3-A503D3358F24}" type="slidenum">
              <a:rPr kumimoji="1" lang="ja-JP" altLang="en-US" smtClean="0"/>
              <a:t>13</a:t>
            </a:fld>
            <a:endParaRPr kumimoji="1" lang="ja-JP" altLang="en-US"/>
          </a:p>
        </p:txBody>
      </p:sp>
    </p:spTree>
    <p:extLst>
      <p:ext uri="{BB962C8B-B14F-4D97-AF65-F5344CB8AC3E}">
        <p14:creationId xmlns:p14="http://schemas.microsoft.com/office/powerpoint/2010/main" val="2307789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4822A51-72D8-4790-ABD3-A503D3358F24}" type="slidenum">
              <a:rPr kumimoji="1" lang="ja-JP" altLang="en-US" smtClean="0"/>
              <a:t>15</a:t>
            </a:fld>
            <a:endParaRPr kumimoji="1" lang="ja-JP" altLang="en-US"/>
          </a:p>
        </p:txBody>
      </p:sp>
    </p:spTree>
    <p:extLst>
      <p:ext uri="{BB962C8B-B14F-4D97-AF65-F5344CB8AC3E}">
        <p14:creationId xmlns:p14="http://schemas.microsoft.com/office/powerpoint/2010/main" val="2908246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4822A51-72D8-4790-ABD3-A503D3358F24}" type="slidenum">
              <a:rPr kumimoji="1" lang="ja-JP" altLang="en-US" smtClean="0"/>
              <a:t>16</a:t>
            </a:fld>
            <a:endParaRPr kumimoji="1" lang="ja-JP" altLang="en-US"/>
          </a:p>
        </p:txBody>
      </p:sp>
    </p:spTree>
    <p:extLst>
      <p:ext uri="{BB962C8B-B14F-4D97-AF65-F5344CB8AC3E}">
        <p14:creationId xmlns:p14="http://schemas.microsoft.com/office/powerpoint/2010/main" val="4114448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4822A51-72D8-4790-ABD3-A503D3358F24}" type="slidenum">
              <a:rPr kumimoji="1" lang="ja-JP" altLang="en-US" smtClean="0"/>
              <a:t>17</a:t>
            </a:fld>
            <a:endParaRPr kumimoji="1" lang="ja-JP" altLang="en-US"/>
          </a:p>
        </p:txBody>
      </p:sp>
    </p:spTree>
    <p:extLst>
      <p:ext uri="{BB962C8B-B14F-4D97-AF65-F5344CB8AC3E}">
        <p14:creationId xmlns:p14="http://schemas.microsoft.com/office/powerpoint/2010/main" val="1379036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4822A51-72D8-4790-ABD3-A503D3358F24}" type="slidenum">
              <a:rPr kumimoji="1" lang="ja-JP" altLang="en-US" smtClean="0"/>
              <a:t>18</a:t>
            </a:fld>
            <a:endParaRPr kumimoji="1" lang="ja-JP" altLang="en-US"/>
          </a:p>
        </p:txBody>
      </p:sp>
    </p:spTree>
    <p:extLst>
      <p:ext uri="{BB962C8B-B14F-4D97-AF65-F5344CB8AC3E}">
        <p14:creationId xmlns:p14="http://schemas.microsoft.com/office/powerpoint/2010/main" val="3095946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A636DE-649A-42D7-9E45-C24C39658FA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5BD13F6-CC8F-4D7F-94A7-C2C46E44FE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B96D7ED-E444-42DF-A216-5D794369F419}"/>
              </a:ext>
            </a:extLst>
          </p:cNvPr>
          <p:cNvSpPr>
            <a:spLocks noGrp="1"/>
          </p:cNvSpPr>
          <p:nvPr>
            <p:ph type="dt" sz="half" idx="10"/>
          </p:nvPr>
        </p:nvSpPr>
        <p:spPr/>
        <p:txBody>
          <a:bodyPr/>
          <a:lstStyle/>
          <a:p>
            <a:fld id="{55CCDA6B-6A5F-4BE0-8CF0-2A25469FFFD7}" type="datetimeFigureOut">
              <a:rPr kumimoji="1" lang="ja-JP" altLang="en-US" smtClean="0"/>
              <a:t>2025/12/2</a:t>
            </a:fld>
            <a:endParaRPr kumimoji="1" lang="ja-JP" altLang="en-US"/>
          </a:p>
        </p:txBody>
      </p:sp>
      <p:sp>
        <p:nvSpPr>
          <p:cNvPr id="5" name="フッター プレースホルダー 4">
            <a:extLst>
              <a:ext uri="{FF2B5EF4-FFF2-40B4-BE49-F238E27FC236}">
                <a16:creationId xmlns:a16="http://schemas.microsoft.com/office/drawing/2014/main" id="{0AF2FE94-C554-446A-875D-7474D74B2C0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D533A21-6CBE-4084-B66B-7452CAF47913}"/>
              </a:ext>
            </a:extLst>
          </p:cNvPr>
          <p:cNvSpPr>
            <a:spLocks noGrp="1"/>
          </p:cNvSpPr>
          <p:nvPr>
            <p:ph type="sldNum" sz="quarter" idx="12"/>
          </p:nvPr>
        </p:nvSpPr>
        <p:spPr/>
        <p:txBody>
          <a:bodyPr/>
          <a:lstStyle/>
          <a:p>
            <a:fld id="{A4E9262D-E65E-41A2-B513-7D2FC809E0C8}" type="slidenum">
              <a:rPr kumimoji="1" lang="ja-JP" altLang="en-US" smtClean="0"/>
              <a:t>‹#›</a:t>
            </a:fld>
            <a:endParaRPr kumimoji="1" lang="ja-JP" altLang="en-US"/>
          </a:p>
        </p:txBody>
      </p:sp>
    </p:spTree>
    <p:extLst>
      <p:ext uri="{BB962C8B-B14F-4D97-AF65-F5344CB8AC3E}">
        <p14:creationId xmlns:p14="http://schemas.microsoft.com/office/powerpoint/2010/main" val="3295111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7231A4-7822-4803-B3A5-F954606B60A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57DD28E-9FC8-42D4-AB1F-3A0156D61BF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2087EF3-A334-4B7B-9D41-A58495601BFD}"/>
              </a:ext>
            </a:extLst>
          </p:cNvPr>
          <p:cNvSpPr>
            <a:spLocks noGrp="1"/>
          </p:cNvSpPr>
          <p:nvPr>
            <p:ph type="dt" sz="half" idx="10"/>
          </p:nvPr>
        </p:nvSpPr>
        <p:spPr/>
        <p:txBody>
          <a:bodyPr/>
          <a:lstStyle/>
          <a:p>
            <a:fld id="{55CCDA6B-6A5F-4BE0-8CF0-2A25469FFFD7}" type="datetimeFigureOut">
              <a:rPr kumimoji="1" lang="ja-JP" altLang="en-US" smtClean="0"/>
              <a:t>2025/12/2</a:t>
            </a:fld>
            <a:endParaRPr kumimoji="1" lang="ja-JP" altLang="en-US"/>
          </a:p>
        </p:txBody>
      </p:sp>
      <p:sp>
        <p:nvSpPr>
          <p:cNvPr id="5" name="フッター プレースホルダー 4">
            <a:extLst>
              <a:ext uri="{FF2B5EF4-FFF2-40B4-BE49-F238E27FC236}">
                <a16:creationId xmlns:a16="http://schemas.microsoft.com/office/drawing/2014/main" id="{D5A82344-A4A7-43D9-9955-E828B421BB4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8F92E0D-A2F0-48BA-8E46-2F134FD32287}"/>
              </a:ext>
            </a:extLst>
          </p:cNvPr>
          <p:cNvSpPr>
            <a:spLocks noGrp="1"/>
          </p:cNvSpPr>
          <p:nvPr>
            <p:ph type="sldNum" sz="quarter" idx="12"/>
          </p:nvPr>
        </p:nvSpPr>
        <p:spPr/>
        <p:txBody>
          <a:bodyPr/>
          <a:lstStyle/>
          <a:p>
            <a:fld id="{A4E9262D-E65E-41A2-B513-7D2FC809E0C8}" type="slidenum">
              <a:rPr kumimoji="1" lang="ja-JP" altLang="en-US" smtClean="0"/>
              <a:t>‹#›</a:t>
            </a:fld>
            <a:endParaRPr kumimoji="1" lang="ja-JP" altLang="en-US"/>
          </a:p>
        </p:txBody>
      </p:sp>
    </p:spTree>
    <p:extLst>
      <p:ext uri="{BB962C8B-B14F-4D97-AF65-F5344CB8AC3E}">
        <p14:creationId xmlns:p14="http://schemas.microsoft.com/office/powerpoint/2010/main" val="227292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0AE38D6-0B55-4B45-9CB0-5864A49C0E3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BA441DF-C7A6-4A3B-8771-39F945954B4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FFCF4CE-D420-4215-9094-C977FB08B148}"/>
              </a:ext>
            </a:extLst>
          </p:cNvPr>
          <p:cNvSpPr>
            <a:spLocks noGrp="1"/>
          </p:cNvSpPr>
          <p:nvPr>
            <p:ph type="dt" sz="half" idx="10"/>
          </p:nvPr>
        </p:nvSpPr>
        <p:spPr/>
        <p:txBody>
          <a:bodyPr/>
          <a:lstStyle/>
          <a:p>
            <a:fld id="{55CCDA6B-6A5F-4BE0-8CF0-2A25469FFFD7}" type="datetimeFigureOut">
              <a:rPr kumimoji="1" lang="ja-JP" altLang="en-US" smtClean="0"/>
              <a:t>2025/12/2</a:t>
            </a:fld>
            <a:endParaRPr kumimoji="1" lang="ja-JP" altLang="en-US"/>
          </a:p>
        </p:txBody>
      </p:sp>
      <p:sp>
        <p:nvSpPr>
          <p:cNvPr id="5" name="フッター プレースホルダー 4">
            <a:extLst>
              <a:ext uri="{FF2B5EF4-FFF2-40B4-BE49-F238E27FC236}">
                <a16:creationId xmlns:a16="http://schemas.microsoft.com/office/drawing/2014/main" id="{308CC794-3E82-4EC5-A5D6-B78C1E69768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1DC3974-F2C4-49EF-8B86-632E7F2C170E}"/>
              </a:ext>
            </a:extLst>
          </p:cNvPr>
          <p:cNvSpPr>
            <a:spLocks noGrp="1"/>
          </p:cNvSpPr>
          <p:nvPr>
            <p:ph type="sldNum" sz="quarter" idx="12"/>
          </p:nvPr>
        </p:nvSpPr>
        <p:spPr/>
        <p:txBody>
          <a:bodyPr/>
          <a:lstStyle/>
          <a:p>
            <a:fld id="{A4E9262D-E65E-41A2-B513-7D2FC809E0C8}" type="slidenum">
              <a:rPr kumimoji="1" lang="ja-JP" altLang="en-US" smtClean="0"/>
              <a:t>‹#›</a:t>
            </a:fld>
            <a:endParaRPr kumimoji="1" lang="ja-JP" altLang="en-US"/>
          </a:p>
        </p:txBody>
      </p:sp>
    </p:spTree>
    <p:extLst>
      <p:ext uri="{BB962C8B-B14F-4D97-AF65-F5344CB8AC3E}">
        <p14:creationId xmlns:p14="http://schemas.microsoft.com/office/powerpoint/2010/main" val="496897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018E3B-249A-40A4-8C8B-3096A1E1A0A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6AF9B43-8F33-46EA-9FD6-1151003C863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22B02BF-458C-40F2-83A9-7D77F9006274}"/>
              </a:ext>
            </a:extLst>
          </p:cNvPr>
          <p:cNvSpPr>
            <a:spLocks noGrp="1"/>
          </p:cNvSpPr>
          <p:nvPr>
            <p:ph type="dt" sz="half" idx="10"/>
          </p:nvPr>
        </p:nvSpPr>
        <p:spPr/>
        <p:txBody>
          <a:bodyPr/>
          <a:lstStyle/>
          <a:p>
            <a:fld id="{55CCDA6B-6A5F-4BE0-8CF0-2A25469FFFD7}" type="datetimeFigureOut">
              <a:rPr kumimoji="1" lang="ja-JP" altLang="en-US" smtClean="0"/>
              <a:t>2025/12/2</a:t>
            </a:fld>
            <a:endParaRPr kumimoji="1" lang="ja-JP" altLang="en-US"/>
          </a:p>
        </p:txBody>
      </p:sp>
      <p:sp>
        <p:nvSpPr>
          <p:cNvPr id="5" name="フッター プレースホルダー 4">
            <a:extLst>
              <a:ext uri="{FF2B5EF4-FFF2-40B4-BE49-F238E27FC236}">
                <a16:creationId xmlns:a16="http://schemas.microsoft.com/office/drawing/2014/main" id="{528C3A8B-6E18-4AEE-AB18-7E0EB4D3F28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3FE0459-DB57-4725-B688-591EAD30BB48}"/>
              </a:ext>
            </a:extLst>
          </p:cNvPr>
          <p:cNvSpPr>
            <a:spLocks noGrp="1"/>
          </p:cNvSpPr>
          <p:nvPr>
            <p:ph type="sldNum" sz="quarter" idx="12"/>
          </p:nvPr>
        </p:nvSpPr>
        <p:spPr/>
        <p:txBody>
          <a:bodyPr/>
          <a:lstStyle/>
          <a:p>
            <a:fld id="{A4E9262D-E65E-41A2-B513-7D2FC809E0C8}" type="slidenum">
              <a:rPr kumimoji="1" lang="ja-JP" altLang="en-US" smtClean="0"/>
              <a:t>‹#›</a:t>
            </a:fld>
            <a:endParaRPr kumimoji="1" lang="ja-JP" altLang="en-US"/>
          </a:p>
        </p:txBody>
      </p:sp>
    </p:spTree>
    <p:extLst>
      <p:ext uri="{BB962C8B-B14F-4D97-AF65-F5344CB8AC3E}">
        <p14:creationId xmlns:p14="http://schemas.microsoft.com/office/powerpoint/2010/main" val="2310083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9D9FBC-299C-49E3-A0D6-BDF0819E59F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E45DB28-D29D-492D-A356-3B44786C6A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BF44FEE-34F0-45E4-8690-CC079C806E6C}"/>
              </a:ext>
            </a:extLst>
          </p:cNvPr>
          <p:cNvSpPr>
            <a:spLocks noGrp="1"/>
          </p:cNvSpPr>
          <p:nvPr>
            <p:ph type="dt" sz="half" idx="10"/>
          </p:nvPr>
        </p:nvSpPr>
        <p:spPr/>
        <p:txBody>
          <a:bodyPr/>
          <a:lstStyle/>
          <a:p>
            <a:fld id="{55CCDA6B-6A5F-4BE0-8CF0-2A25469FFFD7}" type="datetimeFigureOut">
              <a:rPr kumimoji="1" lang="ja-JP" altLang="en-US" smtClean="0"/>
              <a:t>2025/12/2</a:t>
            </a:fld>
            <a:endParaRPr kumimoji="1" lang="ja-JP" altLang="en-US"/>
          </a:p>
        </p:txBody>
      </p:sp>
      <p:sp>
        <p:nvSpPr>
          <p:cNvPr id="5" name="フッター プレースホルダー 4">
            <a:extLst>
              <a:ext uri="{FF2B5EF4-FFF2-40B4-BE49-F238E27FC236}">
                <a16:creationId xmlns:a16="http://schemas.microsoft.com/office/drawing/2014/main" id="{CB94D921-7315-455F-9270-6FDE97167D7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C24D5F9-5FC1-46AC-8248-80A5C10498AE}"/>
              </a:ext>
            </a:extLst>
          </p:cNvPr>
          <p:cNvSpPr>
            <a:spLocks noGrp="1"/>
          </p:cNvSpPr>
          <p:nvPr>
            <p:ph type="sldNum" sz="quarter" idx="12"/>
          </p:nvPr>
        </p:nvSpPr>
        <p:spPr/>
        <p:txBody>
          <a:bodyPr/>
          <a:lstStyle/>
          <a:p>
            <a:fld id="{A4E9262D-E65E-41A2-B513-7D2FC809E0C8}" type="slidenum">
              <a:rPr kumimoji="1" lang="ja-JP" altLang="en-US" smtClean="0"/>
              <a:t>‹#›</a:t>
            </a:fld>
            <a:endParaRPr kumimoji="1" lang="ja-JP" altLang="en-US"/>
          </a:p>
        </p:txBody>
      </p:sp>
    </p:spTree>
    <p:extLst>
      <p:ext uri="{BB962C8B-B14F-4D97-AF65-F5344CB8AC3E}">
        <p14:creationId xmlns:p14="http://schemas.microsoft.com/office/powerpoint/2010/main" val="1709435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E9B2A7-395A-44C6-923C-9581FB14B5D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84F177A-D992-48F2-A3DC-492DE78B081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F06220D-1B8E-4DDB-BE08-B8CBFA2D8BB3}"/>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0B51358-E617-4D10-8825-FCA92A4EBFAF}"/>
              </a:ext>
            </a:extLst>
          </p:cNvPr>
          <p:cNvSpPr>
            <a:spLocks noGrp="1"/>
          </p:cNvSpPr>
          <p:nvPr>
            <p:ph type="dt" sz="half" idx="10"/>
          </p:nvPr>
        </p:nvSpPr>
        <p:spPr/>
        <p:txBody>
          <a:bodyPr/>
          <a:lstStyle/>
          <a:p>
            <a:fld id="{55CCDA6B-6A5F-4BE0-8CF0-2A25469FFFD7}" type="datetimeFigureOut">
              <a:rPr kumimoji="1" lang="ja-JP" altLang="en-US" smtClean="0"/>
              <a:t>2025/12/2</a:t>
            </a:fld>
            <a:endParaRPr kumimoji="1" lang="ja-JP" altLang="en-US"/>
          </a:p>
        </p:txBody>
      </p:sp>
      <p:sp>
        <p:nvSpPr>
          <p:cNvPr id="6" name="フッター プレースホルダー 5">
            <a:extLst>
              <a:ext uri="{FF2B5EF4-FFF2-40B4-BE49-F238E27FC236}">
                <a16:creationId xmlns:a16="http://schemas.microsoft.com/office/drawing/2014/main" id="{34F1E30F-A2F8-4CAF-AFD6-D7A5E896FCD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644722C-0047-434C-B962-BDA182BB8B20}"/>
              </a:ext>
            </a:extLst>
          </p:cNvPr>
          <p:cNvSpPr>
            <a:spLocks noGrp="1"/>
          </p:cNvSpPr>
          <p:nvPr>
            <p:ph type="sldNum" sz="quarter" idx="12"/>
          </p:nvPr>
        </p:nvSpPr>
        <p:spPr/>
        <p:txBody>
          <a:bodyPr/>
          <a:lstStyle/>
          <a:p>
            <a:fld id="{A4E9262D-E65E-41A2-B513-7D2FC809E0C8}" type="slidenum">
              <a:rPr kumimoji="1" lang="ja-JP" altLang="en-US" smtClean="0"/>
              <a:t>‹#›</a:t>
            </a:fld>
            <a:endParaRPr kumimoji="1" lang="ja-JP" altLang="en-US"/>
          </a:p>
        </p:txBody>
      </p:sp>
    </p:spTree>
    <p:extLst>
      <p:ext uri="{BB962C8B-B14F-4D97-AF65-F5344CB8AC3E}">
        <p14:creationId xmlns:p14="http://schemas.microsoft.com/office/powerpoint/2010/main" val="4070806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9707D0-9E53-4A9A-931F-AB1D712D36D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B9EA1CE-8D60-4397-B9B9-3F2B19FFA5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00580E2-C097-4C71-B0B7-4015993404D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C4DA357-8BC1-485E-9424-394328C064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5436885-BD67-4B94-9BB3-D5DBBA13D64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4BE0708-435C-46F2-9A7C-675FADFC33B9}"/>
              </a:ext>
            </a:extLst>
          </p:cNvPr>
          <p:cNvSpPr>
            <a:spLocks noGrp="1"/>
          </p:cNvSpPr>
          <p:nvPr>
            <p:ph type="dt" sz="half" idx="10"/>
          </p:nvPr>
        </p:nvSpPr>
        <p:spPr/>
        <p:txBody>
          <a:bodyPr/>
          <a:lstStyle/>
          <a:p>
            <a:fld id="{55CCDA6B-6A5F-4BE0-8CF0-2A25469FFFD7}" type="datetimeFigureOut">
              <a:rPr kumimoji="1" lang="ja-JP" altLang="en-US" smtClean="0"/>
              <a:t>2025/12/2</a:t>
            </a:fld>
            <a:endParaRPr kumimoji="1" lang="ja-JP" altLang="en-US"/>
          </a:p>
        </p:txBody>
      </p:sp>
      <p:sp>
        <p:nvSpPr>
          <p:cNvPr id="8" name="フッター プレースホルダー 7">
            <a:extLst>
              <a:ext uri="{FF2B5EF4-FFF2-40B4-BE49-F238E27FC236}">
                <a16:creationId xmlns:a16="http://schemas.microsoft.com/office/drawing/2014/main" id="{EBFF1D56-0E13-4F70-8A04-ACD04380ED9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CFAD1E0-3CD4-4047-92D7-9509B78D93A9}"/>
              </a:ext>
            </a:extLst>
          </p:cNvPr>
          <p:cNvSpPr>
            <a:spLocks noGrp="1"/>
          </p:cNvSpPr>
          <p:nvPr>
            <p:ph type="sldNum" sz="quarter" idx="12"/>
          </p:nvPr>
        </p:nvSpPr>
        <p:spPr/>
        <p:txBody>
          <a:bodyPr/>
          <a:lstStyle/>
          <a:p>
            <a:fld id="{A4E9262D-E65E-41A2-B513-7D2FC809E0C8}" type="slidenum">
              <a:rPr kumimoji="1" lang="ja-JP" altLang="en-US" smtClean="0"/>
              <a:t>‹#›</a:t>
            </a:fld>
            <a:endParaRPr kumimoji="1" lang="ja-JP" altLang="en-US"/>
          </a:p>
        </p:txBody>
      </p:sp>
    </p:spTree>
    <p:extLst>
      <p:ext uri="{BB962C8B-B14F-4D97-AF65-F5344CB8AC3E}">
        <p14:creationId xmlns:p14="http://schemas.microsoft.com/office/powerpoint/2010/main" val="73901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D0B7DC-8AF8-4B47-AB95-B93D1240617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23C6E0A-7678-48CB-89D0-0348E5AA6F7D}"/>
              </a:ext>
            </a:extLst>
          </p:cNvPr>
          <p:cNvSpPr>
            <a:spLocks noGrp="1"/>
          </p:cNvSpPr>
          <p:nvPr>
            <p:ph type="dt" sz="half" idx="10"/>
          </p:nvPr>
        </p:nvSpPr>
        <p:spPr/>
        <p:txBody>
          <a:bodyPr/>
          <a:lstStyle/>
          <a:p>
            <a:fld id="{55CCDA6B-6A5F-4BE0-8CF0-2A25469FFFD7}" type="datetimeFigureOut">
              <a:rPr kumimoji="1" lang="ja-JP" altLang="en-US" smtClean="0"/>
              <a:t>2025/12/2</a:t>
            </a:fld>
            <a:endParaRPr kumimoji="1" lang="ja-JP" altLang="en-US"/>
          </a:p>
        </p:txBody>
      </p:sp>
      <p:sp>
        <p:nvSpPr>
          <p:cNvPr id="4" name="フッター プレースホルダー 3">
            <a:extLst>
              <a:ext uri="{FF2B5EF4-FFF2-40B4-BE49-F238E27FC236}">
                <a16:creationId xmlns:a16="http://schemas.microsoft.com/office/drawing/2014/main" id="{AC143824-2817-4104-BC6C-31634378052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EC0535D-B5AC-4595-8AD9-C20A4F8621EC}"/>
              </a:ext>
            </a:extLst>
          </p:cNvPr>
          <p:cNvSpPr>
            <a:spLocks noGrp="1"/>
          </p:cNvSpPr>
          <p:nvPr>
            <p:ph type="sldNum" sz="quarter" idx="12"/>
          </p:nvPr>
        </p:nvSpPr>
        <p:spPr/>
        <p:txBody>
          <a:bodyPr/>
          <a:lstStyle/>
          <a:p>
            <a:fld id="{A4E9262D-E65E-41A2-B513-7D2FC809E0C8}" type="slidenum">
              <a:rPr kumimoji="1" lang="ja-JP" altLang="en-US" smtClean="0"/>
              <a:t>‹#›</a:t>
            </a:fld>
            <a:endParaRPr kumimoji="1" lang="ja-JP" altLang="en-US"/>
          </a:p>
        </p:txBody>
      </p:sp>
    </p:spTree>
    <p:extLst>
      <p:ext uri="{BB962C8B-B14F-4D97-AF65-F5344CB8AC3E}">
        <p14:creationId xmlns:p14="http://schemas.microsoft.com/office/powerpoint/2010/main" val="1819105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13BDF43-8CFB-4DFB-816F-6861F9522347}"/>
              </a:ext>
            </a:extLst>
          </p:cNvPr>
          <p:cNvSpPr>
            <a:spLocks noGrp="1"/>
          </p:cNvSpPr>
          <p:nvPr>
            <p:ph type="dt" sz="half" idx="10"/>
          </p:nvPr>
        </p:nvSpPr>
        <p:spPr/>
        <p:txBody>
          <a:bodyPr/>
          <a:lstStyle/>
          <a:p>
            <a:fld id="{55CCDA6B-6A5F-4BE0-8CF0-2A25469FFFD7}" type="datetimeFigureOut">
              <a:rPr kumimoji="1" lang="ja-JP" altLang="en-US" smtClean="0"/>
              <a:t>2025/12/2</a:t>
            </a:fld>
            <a:endParaRPr kumimoji="1" lang="ja-JP" altLang="en-US"/>
          </a:p>
        </p:txBody>
      </p:sp>
      <p:sp>
        <p:nvSpPr>
          <p:cNvPr id="3" name="フッター プレースホルダー 2">
            <a:extLst>
              <a:ext uri="{FF2B5EF4-FFF2-40B4-BE49-F238E27FC236}">
                <a16:creationId xmlns:a16="http://schemas.microsoft.com/office/drawing/2014/main" id="{CF17F0BF-0EB5-4C26-B820-C87B35C9B53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3B846A9-DC8A-4220-BC1E-69953C87CBC5}"/>
              </a:ext>
            </a:extLst>
          </p:cNvPr>
          <p:cNvSpPr>
            <a:spLocks noGrp="1"/>
          </p:cNvSpPr>
          <p:nvPr>
            <p:ph type="sldNum" sz="quarter" idx="12"/>
          </p:nvPr>
        </p:nvSpPr>
        <p:spPr/>
        <p:txBody>
          <a:bodyPr/>
          <a:lstStyle/>
          <a:p>
            <a:fld id="{A4E9262D-E65E-41A2-B513-7D2FC809E0C8}" type="slidenum">
              <a:rPr kumimoji="1" lang="ja-JP" altLang="en-US" smtClean="0"/>
              <a:t>‹#›</a:t>
            </a:fld>
            <a:endParaRPr kumimoji="1" lang="ja-JP" altLang="en-US"/>
          </a:p>
        </p:txBody>
      </p:sp>
    </p:spTree>
    <p:extLst>
      <p:ext uri="{BB962C8B-B14F-4D97-AF65-F5344CB8AC3E}">
        <p14:creationId xmlns:p14="http://schemas.microsoft.com/office/powerpoint/2010/main" val="317549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2828E5-3860-4970-B15D-8193F569124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75118D7-79D0-4390-9B3B-12EB359851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8F291C7-E99E-42AD-8D8B-F441C3EE8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33F1F36-6EDE-49A6-97C5-12E0CCEB28AB}"/>
              </a:ext>
            </a:extLst>
          </p:cNvPr>
          <p:cNvSpPr>
            <a:spLocks noGrp="1"/>
          </p:cNvSpPr>
          <p:nvPr>
            <p:ph type="dt" sz="half" idx="10"/>
          </p:nvPr>
        </p:nvSpPr>
        <p:spPr/>
        <p:txBody>
          <a:bodyPr/>
          <a:lstStyle/>
          <a:p>
            <a:fld id="{55CCDA6B-6A5F-4BE0-8CF0-2A25469FFFD7}" type="datetimeFigureOut">
              <a:rPr kumimoji="1" lang="ja-JP" altLang="en-US" smtClean="0"/>
              <a:t>2025/12/2</a:t>
            </a:fld>
            <a:endParaRPr kumimoji="1" lang="ja-JP" altLang="en-US"/>
          </a:p>
        </p:txBody>
      </p:sp>
      <p:sp>
        <p:nvSpPr>
          <p:cNvPr id="6" name="フッター プレースホルダー 5">
            <a:extLst>
              <a:ext uri="{FF2B5EF4-FFF2-40B4-BE49-F238E27FC236}">
                <a16:creationId xmlns:a16="http://schemas.microsoft.com/office/drawing/2014/main" id="{6106FA80-4460-47CE-91A4-FED3E4FBB15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2A2F461-E5C3-4EC1-8971-7DBD5FD7919C}"/>
              </a:ext>
            </a:extLst>
          </p:cNvPr>
          <p:cNvSpPr>
            <a:spLocks noGrp="1"/>
          </p:cNvSpPr>
          <p:nvPr>
            <p:ph type="sldNum" sz="quarter" idx="12"/>
          </p:nvPr>
        </p:nvSpPr>
        <p:spPr/>
        <p:txBody>
          <a:bodyPr/>
          <a:lstStyle/>
          <a:p>
            <a:fld id="{A4E9262D-E65E-41A2-B513-7D2FC809E0C8}" type="slidenum">
              <a:rPr kumimoji="1" lang="ja-JP" altLang="en-US" smtClean="0"/>
              <a:t>‹#›</a:t>
            </a:fld>
            <a:endParaRPr kumimoji="1" lang="ja-JP" altLang="en-US"/>
          </a:p>
        </p:txBody>
      </p:sp>
    </p:spTree>
    <p:extLst>
      <p:ext uri="{BB962C8B-B14F-4D97-AF65-F5344CB8AC3E}">
        <p14:creationId xmlns:p14="http://schemas.microsoft.com/office/powerpoint/2010/main" val="2310812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C09E13-A975-4F39-AA55-794CA7264D2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AAFAF70-8AC3-4A31-AF33-1F30672027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0ED44BA-92C1-409D-8ABC-2C0AFCE726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BE24A5D-2766-4E45-A084-ACF71028E14C}"/>
              </a:ext>
            </a:extLst>
          </p:cNvPr>
          <p:cNvSpPr>
            <a:spLocks noGrp="1"/>
          </p:cNvSpPr>
          <p:nvPr>
            <p:ph type="dt" sz="half" idx="10"/>
          </p:nvPr>
        </p:nvSpPr>
        <p:spPr/>
        <p:txBody>
          <a:bodyPr/>
          <a:lstStyle/>
          <a:p>
            <a:fld id="{55CCDA6B-6A5F-4BE0-8CF0-2A25469FFFD7}" type="datetimeFigureOut">
              <a:rPr kumimoji="1" lang="ja-JP" altLang="en-US" smtClean="0"/>
              <a:t>2025/12/2</a:t>
            </a:fld>
            <a:endParaRPr kumimoji="1" lang="ja-JP" altLang="en-US"/>
          </a:p>
        </p:txBody>
      </p:sp>
      <p:sp>
        <p:nvSpPr>
          <p:cNvPr id="6" name="フッター プレースホルダー 5">
            <a:extLst>
              <a:ext uri="{FF2B5EF4-FFF2-40B4-BE49-F238E27FC236}">
                <a16:creationId xmlns:a16="http://schemas.microsoft.com/office/drawing/2014/main" id="{528DAE0C-5B81-4E2F-8AB8-D1AD80F6FBD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C47510E-F3A5-43EA-8F19-F8854B249305}"/>
              </a:ext>
            </a:extLst>
          </p:cNvPr>
          <p:cNvSpPr>
            <a:spLocks noGrp="1"/>
          </p:cNvSpPr>
          <p:nvPr>
            <p:ph type="sldNum" sz="quarter" idx="12"/>
          </p:nvPr>
        </p:nvSpPr>
        <p:spPr/>
        <p:txBody>
          <a:bodyPr/>
          <a:lstStyle/>
          <a:p>
            <a:fld id="{A4E9262D-E65E-41A2-B513-7D2FC809E0C8}" type="slidenum">
              <a:rPr kumimoji="1" lang="ja-JP" altLang="en-US" smtClean="0"/>
              <a:t>‹#›</a:t>
            </a:fld>
            <a:endParaRPr kumimoji="1" lang="ja-JP" altLang="en-US"/>
          </a:p>
        </p:txBody>
      </p:sp>
    </p:spTree>
    <p:extLst>
      <p:ext uri="{BB962C8B-B14F-4D97-AF65-F5344CB8AC3E}">
        <p14:creationId xmlns:p14="http://schemas.microsoft.com/office/powerpoint/2010/main" val="3659225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82B6026-4005-43E0-AF6D-BC0D12C24D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10A34BD-D86E-45F3-8504-C729F825C2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B04ABD7-1FB6-4B93-A229-2FC580804C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CCDA6B-6A5F-4BE0-8CF0-2A25469FFFD7}" type="datetimeFigureOut">
              <a:rPr kumimoji="1" lang="ja-JP" altLang="en-US" smtClean="0"/>
              <a:t>2025/12/2</a:t>
            </a:fld>
            <a:endParaRPr kumimoji="1" lang="ja-JP" altLang="en-US"/>
          </a:p>
        </p:txBody>
      </p:sp>
      <p:sp>
        <p:nvSpPr>
          <p:cNvPr id="5" name="フッター プレースホルダー 4">
            <a:extLst>
              <a:ext uri="{FF2B5EF4-FFF2-40B4-BE49-F238E27FC236}">
                <a16:creationId xmlns:a16="http://schemas.microsoft.com/office/drawing/2014/main" id="{2BF99449-8A11-4C56-9D4E-6AC9276653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8304AAD-460A-49FC-AB17-A424AB3B06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9262D-E65E-41A2-B513-7D2FC809E0C8}" type="slidenum">
              <a:rPr kumimoji="1" lang="ja-JP" altLang="en-US" smtClean="0"/>
              <a:t>‹#›</a:t>
            </a:fld>
            <a:endParaRPr kumimoji="1" lang="ja-JP" altLang="en-US"/>
          </a:p>
        </p:txBody>
      </p:sp>
    </p:spTree>
    <p:extLst>
      <p:ext uri="{BB962C8B-B14F-4D97-AF65-F5344CB8AC3E}">
        <p14:creationId xmlns:p14="http://schemas.microsoft.com/office/powerpoint/2010/main" val="282998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3.png"/><Relationship Id="rId7"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3.png"/><Relationship Id="rId7"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comments" Target="../comments/comment2.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3.pn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youtu.be/j9XJJkh2OYM"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7.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184C30-13E1-4267-A1A9-115D42E27AFD}"/>
              </a:ext>
            </a:extLst>
          </p:cNvPr>
          <p:cNvSpPr>
            <a:spLocks noGrp="1"/>
          </p:cNvSpPr>
          <p:nvPr>
            <p:ph type="ctrTitle"/>
          </p:nvPr>
        </p:nvSpPr>
        <p:spPr>
          <a:xfrm>
            <a:off x="1281953" y="457198"/>
            <a:ext cx="9144000" cy="2259107"/>
          </a:xfrm>
        </p:spPr>
        <p:txBody>
          <a:bodyPr>
            <a:normAutofit fontScale="90000"/>
          </a:bodyPr>
          <a:lstStyle/>
          <a:p>
            <a:r>
              <a:rPr kumimoji="1" lang="ja-JP" altLang="en-US" sz="8000" b="1" dirty="0">
                <a:latin typeface="Meiryo UI" panose="020B0604030504040204" pitchFamily="50" charset="-128"/>
                <a:ea typeface="Meiryo UI" panose="020B0604030504040204" pitchFamily="50" charset="-128"/>
              </a:rPr>
              <a:t>はじめての</a:t>
            </a:r>
            <a:r>
              <a:rPr kumimoji="1" lang="en-US" altLang="ja-JP" sz="8000" b="1" dirty="0">
                <a:latin typeface="Meiryo UI" panose="020B0604030504040204" pitchFamily="50" charset="-128"/>
                <a:ea typeface="Meiryo UI" panose="020B0604030504040204" pitchFamily="50" charset="-128"/>
              </a:rPr>
              <a:t>AI</a:t>
            </a:r>
            <a:r>
              <a:rPr kumimoji="1" lang="ja-JP" altLang="en-US" sz="8000" b="1" dirty="0">
                <a:latin typeface="Meiryo UI" panose="020B0604030504040204" pitchFamily="50" charset="-128"/>
                <a:ea typeface="Meiryo UI" panose="020B0604030504040204" pitchFamily="50" charset="-128"/>
              </a:rPr>
              <a:t>（</a:t>
            </a:r>
            <a:r>
              <a:rPr kumimoji="1" lang="en-US" altLang="ja-JP" sz="8000" b="1" dirty="0">
                <a:latin typeface="Meiryo UI" panose="020B0604030504040204" pitchFamily="50" charset="-128"/>
                <a:ea typeface="Meiryo UI" panose="020B0604030504040204" pitchFamily="50" charset="-128"/>
              </a:rPr>
              <a:t>Gemini</a:t>
            </a:r>
            <a:r>
              <a:rPr kumimoji="1" lang="ja-JP" altLang="en-US" sz="8000" b="1" dirty="0">
                <a:latin typeface="Meiryo UI" panose="020B0604030504040204" pitchFamily="50" charset="-128"/>
                <a:ea typeface="Meiryo UI" panose="020B0604030504040204" pitchFamily="50" charset="-128"/>
              </a:rPr>
              <a:t>）</a:t>
            </a:r>
          </a:p>
        </p:txBody>
      </p:sp>
      <p:pic>
        <p:nvPicPr>
          <p:cNvPr id="1030" name="Picture 6">
            <a:extLst>
              <a:ext uri="{FF2B5EF4-FFF2-40B4-BE49-F238E27FC236}">
                <a16:creationId xmlns:a16="http://schemas.microsoft.com/office/drawing/2014/main" id="{12ECBF4B-2FDB-4C20-94EA-1B62E4D69C8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23554" y="2390735"/>
            <a:ext cx="4287651" cy="4287651"/>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a:extLst>
              <a:ext uri="{FF2B5EF4-FFF2-40B4-BE49-F238E27FC236}">
                <a16:creationId xmlns:a16="http://schemas.microsoft.com/office/drawing/2014/main" id="{FD25C0E1-3845-4A0D-AB73-2634659C673F}"/>
              </a:ext>
            </a:extLst>
          </p:cNvPr>
          <p:cNvSpPr txBox="1">
            <a:spLocks/>
          </p:cNvSpPr>
          <p:nvPr/>
        </p:nvSpPr>
        <p:spPr>
          <a:xfrm>
            <a:off x="8006763" y="5262604"/>
            <a:ext cx="3796552" cy="8877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5400" b="1" dirty="0">
                <a:latin typeface="Meiryo UI" panose="020B0604030504040204" pitchFamily="50" charset="-128"/>
                <a:ea typeface="Meiryo UI" panose="020B0604030504040204" pitchFamily="50" charset="-128"/>
              </a:rPr>
              <a:t>入門編</a:t>
            </a:r>
          </a:p>
        </p:txBody>
      </p:sp>
      <p:sp>
        <p:nvSpPr>
          <p:cNvPr id="3" name="正方形/長方形 2">
            <a:extLst>
              <a:ext uri="{FF2B5EF4-FFF2-40B4-BE49-F238E27FC236}">
                <a16:creationId xmlns:a16="http://schemas.microsoft.com/office/drawing/2014/main" id="{74200DFD-3313-4586-90DC-F19C55E8FA5C}"/>
              </a:ext>
            </a:extLst>
          </p:cNvPr>
          <p:cNvSpPr/>
          <p:nvPr/>
        </p:nvSpPr>
        <p:spPr>
          <a:xfrm>
            <a:off x="424543" y="212271"/>
            <a:ext cx="11511642" cy="638447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91670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80C5D0BE-074F-47D2-B98C-EFC05770FA5C}"/>
              </a:ext>
            </a:extLst>
          </p:cNvPr>
          <p:cNvSpPr txBox="1"/>
          <p:nvPr/>
        </p:nvSpPr>
        <p:spPr>
          <a:xfrm>
            <a:off x="1101715" y="345094"/>
            <a:ext cx="3894827" cy="677108"/>
          </a:xfrm>
          <a:prstGeom prst="rect">
            <a:avLst/>
          </a:prstGeom>
          <a:noFill/>
        </p:spPr>
        <p:txBody>
          <a:bodyPr wrap="square" rtlCol="0">
            <a:spAutoFit/>
          </a:bodyPr>
          <a:lstStyle/>
          <a:p>
            <a:r>
              <a:rPr kumimoji="1" lang="en-US" altLang="ja-JP" sz="3800" b="1" dirty="0">
                <a:latin typeface="Meiryo UI" panose="020B0604030504040204" pitchFamily="50" charset="-128"/>
                <a:ea typeface="Meiryo UI" panose="020B0604030504040204" pitchFamily="50" charset="-128"/>
              </a:rPr>
              <a:t>Gemini</a:t>
            </a:r>
            <a:r>
              <a:rPr kumimoji="1" lang="ja-JP" altLang="en-US" sz="3800" b="1" dirty="0">
                <a:latin typeface="Meiryo UI" panose="020B0604030504040204" pitchFamily="50" charset="-128"/>
                <a:ea typeface="Meiryo UI" panose="020B0604030504040204" pitchFamily="50" charset="-128"/>
              </a:rPr>
              <a:t>の画面</a:t>
            </a:r>
          </a:p>
        </p:txBody>
      </p:sp>
      <p:pic>
        <p:nvPicPr>
          <p:cNvPr id="1026" name="Picture 2" descr="Gemini (Google) ロゴ 無料ダウンロード SVG, PNG... · LobeHub">
            <a:extLst>
              <a:ext uri="{FF2B5EF4-FFF2-40B4-BE49-F238E27FC236}">
                <a16:creationId xmlns:a16="http://schemas.microsoft.com/office/drawing/2014/main" id="{B294B639-755D-4CBA-99C4-7E62C72834E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4301" y="227001"/>
            <a:ext cx="963386" cy="96338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a:extLst>
              <a:ext uri="{FF2B5EF4-FFF2-40B4-BE49-F238E27FC236}">
                <a16:creationId xmlns:a16="http://schemas.microsoft.com/office/drawing/2014/main" id="{F4501AF0-588F-4135-A5D1-F9D389247879}"/>
              </a:ext>
            </a:extLst>
          </p:cNvPr>
          <p:cNvGrpSpPr/>
          <p:nvPr/>
        </p:nvGrpSpPr>
        <p:grpSpPr>
          <a:xfrm>
            <a:off x="386103" y="1883230"/>
            <a:ext cx="11593575" cy="4672692"/>
            <a:chOff x="386103" y="1883230"/>
            <a:chExt cx="11593575" cy="4672692"/>
          </a:xfrm>
        </p:grpSpPr>
        <p:grpSp>
          <p:nvGrpSpPr>
            <p:cNvPr id="6" name="グループ化 5">
              <a:extLst>
                <a:ext uri="{FF2B5EF4-FFF2-40B4-BE49-F238E27FC236}">
                  <a16:creationId xmlns:a16="http://schemas.microsoft.com/office/drawing/2014/main" id="{43228E54-909D-4DB1-A5D5-055CECE21BCE}"/>
                </a:ext>
              </a:extLst>
            </p:cNvPr>
            <p:cNvGrpSpPr/>
            <p:nvPr/>
          </p:nvGrpSpPr>
          <p:grpSpPr>
            <a:xfrm>
              <a:off x="2939191" y="1896575"/>
              <a:ext cx="9040487" cy="3734321"/>
              <a:chOff x="2473828" y="1790440"/>
              <a:chExt cx="9040487" cy="3734321"/>
            </a:xfrm>
          </p:grpSpPr>
          <p:pic>
            <p:nvPicPr>
              <p:cNvPr id="3" name="図 2">
                <a:extLst>
                  <a:ext uri="{FF2B5EF4-FFF2-40B4-BE49-F238E27FC236}">
                    <a16:creationId xmlns:a16="http://schemas.microsoft.com/office/drawing/2014/main" id="{017A78B4-F8C6-4042-B21A-F691B7B7AA61}"/>
                  </a:ext>
                </a:extLst>
              </p:cNvPr>
              <p:cNvPicPr>
                <a:picLocks noChangeAspect="1"/>
              </p:cNvPicPr>
              <p:nvPr/>
            </p:nvPicPr>
            <p:blipFill>
              <a:blip r:embed="rId4"/>
              <a:stretch>
                <a:fillRect/>
              </a:stretch>
            </p:blipFill>
            <p:spPr>
              <a:xfrm>
                <a:off x="2473828" y="1790440"/>
                <a:ext cx="9040487" cy="3734321"/>
              </a:xfrm>
              <a:prstGeom prst="rect">
                <a:avLst/>
              </a:prstGeom>
              <a:ln>
                <a:solidFill>
                  <a:schemeClr val="bg1">
                    <a:lumMod val="75000"/>
                  </a:schemeClr>
                </a:solidFill>
              </a:ln>
            </p:spPr>
          </p:pic>
          <p:sp>
            <p:nvSpPr>
              <p:cNvPr id="5" name="正方形/長方形 4">
                <a:extLst>
                  <a:ext uri="{FF2B5EF4-FFF2-40B4-BE49-F238E27FC236}">
                    <a16:creationId xmlns:a16="http://schemas.microsoft.com/office/drawing/2014/main" id="{C1DC92E1-9F3D-49E7-A2DC-3746354451B3}"/>
                  </a:ext>
                </a:extLst>
              </p:cNvPr>
              <p:cNvSpPr/>
              <p:nvPr/>
            </p:nvSpPr>
            <p:spPr>
              <a:xfrm>
                <a:off x="9519557" y="1877786"/>
                <a:ext cx="1975757" cy="522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3" name="図 12">
                <a:extLst>
                  <a:ext uri="{FF2B5EF4-FFF2-40B4-BE49-F238E27FC236}">
                    <a16:creationId xmlns:a16="http://schemas.microsoft.com/office/drawing/2014/main" id="{40AD319F-5451-40CE-ADAD-0C81726D9B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93186" y="1891131"/>
                <a:ext cx="615389" cy="577403"/>
              </a:xfrm>
              <a:prstGeom prst="rect">
                <a:avLst/>
              </a:prstGeom>
            </p:spPr>
          </p:pic>
        </p:grpSp>
        <p:sp>
          <p:nvSpPr>
            <p:cNvPr id="24" name="四角形: 角を丸くする 23">
              <a:extLst>
                <a:ext uri="{FF2B5EF4-FFF2-40B4-BE49-F238E27FC236}">
                  <a16:creationId xmlns:a16="http://schemas.microsoft.com/office/drawing/2014/main" id="{1A190D55-15AD-443B-8ED6-7DF55FCADE62}"/>
                </a:ext>
              </a:extLst>
            </p:cNvPr>
            <p:cNvSpPr/>
            <p:nvPr/>
          </p:nvSpPr>
          <p:spPr>
            <a:xfrm>
              <a:off x="4049486" y="4033157"/>
              <a:ext cx="5306786" cy="140425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973999CC-1F41-4684-9424-B3FF875E5D54}"/>
                </a:ext>
              </a:extLst>
            </p:cNvPr>
            <p:cNvSpPr txBox="1"/>
            <p:nvPr/>
          </p:nvSpPr>
          <p:spPr>
            <a:xfrm>
              <a:off x="5299928" y="5467349"/>
              <a:ext cx="5030615" cy="1088573"/>
            </a:xfrm>
            <a:prstGeom prst="wedgeRoundRectCallout">
              <a:avLst>
                <a:gd name="adj1" fmla="val -40024"/>
                <a:gd name="adj2" fmla="val -119849"/>
                <a:gd name="adj3" fmla="val 16667"/>
              </a:avLst>
            </a:prstGeom>
            <a:solidFill>
              <a:schemeClr val="accent4">
                <a:lumMod val="40000"/>
                <a:lumOff val="60000"/>
              </a:schemeClr>
            </a:solidFill>
            <a:ln>
              <a:solidFill>
                <a:schemeClr val="bg1">
                  <a:lumMod val="50000"/>
                </a:schemeClr>
              </a:solidFill>
            </a:ln>
          </p:spPr>
          <p:txBody>
            <a:bodyPr wrap="square" rtlCol="0" anchor="ctr">
              <a:noAutofit/>
            </a:bodyPr>
            <a:lstStyle/>
            <a:p>
              <a:pPr algn="ctr"/>
              <a:r>
                <a:rPr kumimoji="1" lang="ja-JP" altLang="en-US" sz="2800" dirty="0">
                  <a:latin typeface="Meiryo UI" panose="020B0604030504040204" pitchFamily="50" charset="-128"/>
                  <a:ea typeface="Meiryo UI" panose="020B0604030504040204" pitchFamily="50" charset="-128"/>
                </a:rPr>
                <a:t>ここに</a:t>
              </a:r>
              <a:r>
                <a:rPr kumimoji="1" lang="en-US" altLang="ja-JP" sz="2800" dirty="0">
                  <a:latin typeface="Meiryo UI" panose="020B0604030504040204" pitchFamily="50" charset="-128"/>
                  <a:ea typeface="Meiryo UI" panose="020B0604030504040204" pitchFamily="50" charset="-128"/>
                </a:rPr>
                <a:t>Gemini</a:t>
              </a:r>
              <a:r>
                <a:rPr kumimoji="1" lang="ja-JP" altLang="en-US" sz="2800" dirty="0">
                  <a:latin typeface="Meiryo UI" panose="020B0604030504040204" pitchFamily="50" charset="-128"/>
                  <a:ea typeface="Meiryo UI" panose="020B0604030504040204" pitchFamily="50" charset="-128"/>
                </a:rPr>
                <a:t>へのお願い</a:t>
              </a:r>
              <a:endParaRPr kumimoji="1" lang="en-US" altLang="ja-JP" sz="2800" dirty="0">
                <a:latin typeface="Meiryo UI" panose="020B0604030504040204" pitchFamily="50" charset="-128"/>
                <a:ea typeface="Meiryo UI" panose="020B0604030504040204" pitchFamily="50" charset="-128"/>
              </a:endParaRPr>
            </a:p>
            <a:p>
              <a:pPr algn="ctr"/>
              <a:r>
                <a:rPr kumimoji="1" lang="ja-JP" altLang="en-US" sz="2800" dirty="0">
                  <a:solidFill>
                    <a:srgbClr val="FF0000"/>
                  </a:solidFill>
                  <a:latin typeface="Meiryo UI" panose="020B0604030504040204" pitchFamily="50" charset="-128"/>
                  <a:ea typeface="Meiryo UI" panose="020B0604030504040204" pitchFamily="50" charset="-128"/>
                </a:rPr>
                <a:t>（プロンプト）</a:t>
              </a:r>
              <a:r>
                <a:rPr kumimoji="1" lang="ja-JP" altLang="en-US" sz="2800" dirty="0">
                  <a:latin typeface="Meiryo UI" panose="020B0604030504040204" pitchFamily="50" charset="-128"/>
                  <a:ea typeface="Meiryo UI" panose="020B0604030504040204" pitchFamily="50" charset="-128"/>
                </a:rPr>
                <a:t>を入力しましょう</a:t>
              </a:r>
            </a:p>
          </p:txBody>
        </p:sp>
        <p:sp>
          <p:nvSpPr>
            <p:cNvPr id="23" name="四角形: 角を丸くする 22">
              <a:extLst>
                <a:ext uri="{FF2B5EF4-FFF2-40B4-BE49-F238E27FC236}">
                  <a16:creationId xmlns:a16="http://schemas.microsoft.com/office/drawing/2014/main" id="{4FF2A90E-9B05-42DE-89FA-A1523653A1DA}"/>
                </a:ext>
              </a:extLst>
            </p:cNvPr>
            <p:cNvSpPr/>
            <p:nvPr/>
          </p:nvSpPr>
          <p:spPr>
            <a:xfrm>
              <a:off x="2787704" y="1883230"/>
              <a:ext cx="641295" cy="713014"/>
            </a:xfrm>
            <a:prstGeom prst="roundRect">
              <a:avLst>
                <a:gd name="adj" fmla="val 969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a:extLst>
                <a:ext uri="{FF2B5EF4-FFF2-40B4-BE49-F238E27FC236}">
                  <a16:creationId xmlns:a16="http://schemas.microsoft.com/office/drawing/2014/main" id="{C4241C42-9BC4-4258-B356-6832699445D9}"/>
                </a:ext>
              </a:extLst>
            </p:cNvPr>
            <p:cNvCxnSpPr>
              <a:cxnSpLocks/>
            </p:cNvCxnSpPr>
            <p:nvPr/>
          </p:nvCxnSpPr>
          <p:spPr>
            <a:xfrm flipH="1">
              <a:off x="2119992" y="2373087"/>
              <a:ext cx="667713" cy="73750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0" name="図 29">
              <a:extLst>
                <a:ext uri="{FF2B5EF4-FFF2-40B4-BE49-F238E27FC236}">
                  <a16:creationId xmlns:a16="http://schemas.microsoft.com/office/drawing/2014/main" id="{D0B9F77F-BF6E-42B2-9DAB-20F6F9EC27ED}"/>
                </a:ext>
              </a:extLst>
            </p:cNvPr>
            <p:cNvPicPr>
              <a:picLocks noChangeAspect="1"/>
            </p:cNvPicPr>
            <p:nvPr/>
          </p:nvPicPr>
          <p:blipFill>
            <a:blip r:embed="rId6"/>
            <a:stretch>
              <a:fillRect/>
            </a:stretch>
          </p:blipFill>
          <p:spPr>
            <a:xfrm>
              <a:off x="386103" y="3224277"/>
              <a:ext cx="2972477" cy="2705716"/>
            </a:xfrm>
            <a:prstGeom prst="rect">
              <a:avLst/>
            </a:prstGeom>
            <a:ln>
              <a:solidFill>
                <a:schemeClr val="bg1">
                  <a:lumMod val="50000"/>
                </a:schemeClr>
              </a:solidFill>
            </a:ln>
          </p:spPr>
        </p:pic>
        <p:sp>
          <p:nvSpPr>
            <p:cNvPr id="29" name="四角形: 角を丸くする 28">
              <a:extLst>
                <a:ext uri="{FF2B5EF4-FFF2-40B4-BE49-F238E27FC236}">
                  <a16:creationId xmlns:a16="http://schemas.microsoft.com/office/drawing/2014/main" id="{152E43A8-3FAC-49E5-89D6-02E4FE356990}"/>
                </a:ext>
              </a:extLst>
            </p:cNvPr>
            <p:cNvSpPr/>
            <p:nvPr/>
          </p:nvSpPr>
          <p:spPr>
            <a:xfrm>
              <a:off x="482654" y="3883480"/>
              <a:ext cx="2265988" cy="713014"/>
            </a:xfrm>
            <a:prstGeom prst="roundRect">
              <a:avLst>
                <a:gd name="adj" fmla="val 969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5994A0B8-15D1-4448-A0C2-5D3466193E6D}"/>
                </a:ext>
              </a:extLst>
            </p:cNvPr>
            <p:cNvSpPr txBox="1"/>
            <p:nvPr/>
          </p:nvSpPr>
          <p:spPr>
            <a:xfrm>
              <a:off x="610906" y="5287734"/>
              <a:ext cx="4230515" cy="1164773"/>
            </a:xfrm>
            <a:prstGeom prst="wedgeRoundRectCallout">
              <a:avLst>
                <a:gd name="adj1" fmla="val -35534"/>
                <a:gd name="adj2" fmla="val -123650"/>
                <a:gd name="adj3" fmla="val 16667"/>
              </a:avLst>
            </a:prstGeom>
            <a:solidFill>
              <a:schemeClr val="accent4">
                <a:lumMod val="40000"/>
                <a:lumOff val="60000"/>
              </a:schemeClr>
            </a:solidFill>
            <a:ln>
              <a:solidFill>
                <a:schemeClr val="bg1">
                  <a:lumMod val="50000"/>
                </a:schemeClr>
              </a:solidFill>
            </a:ln>
          </p:spPr>
          <p:txBody>
            <a:bodyPr wrap="square" rtlCol="0" anchor="ctr">
              <a:noAutofit/>
            </a:bodyPr>
            <a:lstStyle/>
            <a:p>
              <a:pPr algn="ctr"/>
              <a:r>
                <a:rPr lang="ja-JP" altLang="en-US" sz="2800" dirty="0">
                  <a:latin typeface="Meiryo UI" panose="020B0604030504040204" pitchFamily="50" charset="-128"/>
                  <a:ea typeface="Meiryo UI" panose="020B0604030504040204" pitchFamily="50" charset="-128"/>
                </a:rPr>
                <a:t>新しいお願いをする時は</a:t>
              </a:r>
              <a:endParaRPr lang="en-US" altLang="ja-JP" sz="2800" dirty="0">
                <a:latin typeface="Meiryo UI" panose="020B0604030504040204" pitchFamily="50" charset="-128"/>
                <a:ea typeface="Meiryo UI" panose="020B0604030504040204" pitchFamily="50" charset="-128"/>
              </a:endParaRPr>
            </a:p>
            <a:p>
              <a:pPr algn="ctr"/>
              <a:r>
                <a:rPr lang="ja-JP" altLang="en-US" sz="2800" dirty="0">
                  <a:latin typeface="Meiryo UI" panose="020B0604030504040204" pitchFamily="50" charset="-128"/>
                  <a:ea typeface="Meiryo UI" panose="020B0604030504040204" pitchFamily="50" charset="-128"/>
                </a:rPr>
                <a:t>「チャットを新規作成」から</a:t>
              </a:r>
              <a:endParaRPr kumimoji="1" lang="ja-JP" altLang="en-US" sz="2800" dirty="0">
                <a:latin typeface="Meiryo UI" panose="020B0604030504040204" pitchFamily="50" charset="-128"/>
                <a:ea typeface="Meiryo UI" panose="020B0604030504040204" pitchFamily="50" charset="-128"/>
              </a:endParaRPr>
            </a:p>
          </p:txBody>
        </p:sp>
      </p:grpSp>
      <p:sp>
        <p:nvSpPr>
          <p:cNvPr id="16" name="テキスト ボックス 15">
            <a:extLst>
              <a:ext uri="{FF2B5EF4-FFF2-40B4-BE49-F238E27FC236}">
                <a16:creationId xmlns:a16="http://schemas.microsoft.com/office/drawing/2014/main" id="{51595B26-0497-4FA1-93EE-52C26A4DDCB4}"/>
              </a:ext>
            </a:extLst>
          </p:cNvPr>
          <p:cNvSpPr txBox="1"/>
          <p:nvPr/>
        </p:nvSpPr>
        <p:spPr>
          <a:xfrm>
            <a:off x="1299429" y="976993"/>
            <a:ext cx="9608057" cy="819150"/>
          </a:xfrm>
          <a:prstGeom prst="rect">
            <a:avLst/>
          </a:prstGeom>
          <a:solidFill>
            <a:schemeClr val="bg1"/>
          </a:solidFill>
          <a:ln>
            <a:noFill/>
          </a:ln>
        </p:spPr>
        <p:txBody>
          <a:bodyPr wrap="square" rtlCol="0" anchor="ctr">
            <a:noAutofit/>
          </a:bodyPr>
          <a:lstStyle/>
          <a:p>
            <a:r>
              <a:rPr kumimoji="1" lang="en-US" altLang="ja-JP" sz="2800" dirty="0">
                <a:latin typeface="Meiryo UI" panose="020B0604030504040204" pitchFamily="50" charset="-128"/>
                <a:ea typeface="Meiryo UI" panose="020B0604030504040204" pitchFamily="50" charset="-128"/>
              </a:rPr>
              <a:t>Gemini</a:t>
            </a:r>
            <a:r>
              <a:rPr kumimoji="1" lang="ja-JP" altLang="en-US" sz="2800" dirty="0">
                <a:latin typeface="Meiryo UI" panose="020B0604030504040204" pitchFamily="50" charset="-128"/>
                <a:ea typeface="Meiryo UI" panose="020B0604030504040204" pitchFamily="50" charset="-128"/>
              </a:rPr>
              <a:t>へ伝えるお願いの言葉を「プロンプト」と言います</a:t>
            </a:r>
          </a:p>
        </p:txBody>
      </p:sp>
      <p:sp>
        <p:nvSpPr>
          <p:cNvPr id="19" name="四角形: 角を丸くする 18">
            <a:extLst>
              <a:ext uri="{FF2B5EF4-FFF2-40B4-BE49-F238E27FC236}">
                <a16:creationId xmlns:a16="http://schemas.microsoft.com/office/drawing/2014/main" id="{A1A1AD44-41C6-4521-B256-5D2C6814D133}"/>
              </a:ext>
            </a:extLst>
          </p:cNvPr>
          <p:cNvSpPr/>
          <p:nvPr/>
        </p:nvSpPr>
        <p:spPr>
          <a:xfrm>
            <a:off x="9618490" y="4669971"/>
            <a:ext cx="1174696" cy="576944"/>
          </a:xfrm>
          <a:prstGeom prst="roundRect">
            <a:avLst>
              <a:gd name="adj" fmla="val 969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3084AF4B-BF83-4325-805E-950F407B2BA3}"/>
              </a:ext>
            </a:extLst>
          </p:cNvPr>
          <p:cNvSpPr txBox="1"/>
          <p:nvPr/>
        </p:nvSpPr>
        <p:spPr>
          <a:xfrm>
            <a:off x="9878786" y="3429000"/>
            <a:ext cx="1975757" cy="911679"/>
          </a:xfrm>
          <a:prstGeom prst="wedgeRoundRectCallout">
            <a:avLst>
              <a:gd name="adj1" fmla="val -43329"/>
              <a:gd name="adj2" fmla="val 73651"/>
              <a:gd name="adj3" fmla="val 16667"/>
            </a:avLst>
          </a:prstGeom>
          <a:solidFill>
            <a:schemeClr val="accent4">
              <a:lumMod val="40000"/>
              <a:lumOff val="60000"/>
            </a:schemeClr>
          </a:solidFill>
          <a:ln>
            <a:solidFill>
              <a:schemeClr val="bg1">
                <a:lumMod val="50000"/>
              </a:schemeClr>
            </a:solidFill>
          </a:ln>
        </p:spPr>
        <p:txBody>
          <a:bodyPr wrap="square" rtlCol="0" anchor="ctr">
            <a:noAutofit/>
          </a:bodyPr>
          <a:lstStyle/>
          <a:p>
            <a:pPr algn="ctr"/>
            <a:r>
              <a:rPr kumimoji="1" lang="ja-JP" altLang="en-US" sz="2000" dirty="0">
                <a:latin typeface="Meiryo UI" panose="020B0604030504040204" pitchFamily="50" charset="-128"/>
                <a:ea typeface="Meiryo UI" panose="020B0604030504040204" pitchFamily="50" charset="-128"/>
              </a:rPr>
              <a:t>高速モードに</a:t>
            </a:r>
            <a:endParaRPr kumimoji="1" lang="en-US" altLang="ja-JP" sz="2000" dirty="0">
              <a:latin typeface="Meiryo UI" panose="020B0604030504040204" pitchFamily="50" charset="-128"/>
              <a:ea typeface="Meiryo UI" panose="020B0604030504040204" pitchFamily="50" charset="-128"/>
            </a:endParaRPr>
          </a:p>
          <a:p>
            <a:pPr algn="ctr"/>
            <a:r>
              <a:rPr lang="ja-JP" altLang="en-US" sz="2000" dirty="0">
                <a:latin typeface="Meiryo UI" panose="020B0604030504040204" pitchFamily="50" charset="-128"/>
                <a:ea typeface="Meiryo UI" panose="020B0604030504040204" pitchFamily="50" charset="-128"/>
              </a:rPr>
              <a:t>します</a:t>
            </a:r>
            <a:endParaRPr kumimoji="1" lang="ja-JP" altLang="en-US"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97975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80C5D0BE-074F-47D2-B98C-EFC05770FA5C}"/>
              </a:ext>
            </a:extLst>
          </p:cNvPr>
          <p:cNvSpPr txBox="1"/>
          <p:nvPr/>
        </p:nvSpPr>
        <p:spPr>
          <a:xfrm>
            <a:off x="1270444" y="211744"/>
            <a:ext cx="10921556" cy="677108"/>
          </a:xfrm>
          <a:prstGeom prst="rect">
            <a:avLst/>
          </a:prstGeom>
          <a:noFill/>
        </p:spPr>
        <p:txBody>
          <a:bodyPr wrap="square" rtlCol="0">
            <a:spAutoFit/>
          </a:bodyPr>
          <a:lstStyle/>
          <a:p>
            <a:r>
              <a:rPr kumimoji="1" lang="en-US" altLang="ja-JP" sz="3800" b="1" dirty="0">
                <a:latin typeface="Meiryo UI" panose="020B0604030504040204" pitchFamily="50" charset="-128"/>
                <a:ea typeface="Meiryo UI" panose="020B0604030504040204" pitchFamily="50" charset="-128"/>
              </a:rPr>
              <a:t>Gemini</a:t>
            </a:r>
            <a:r>
              <a:rPr kumimoji="1" lang="ja-JP" altLang="en-US" sz="3800" b="1" dirty="0">
                <a:latin typeface="Meiryo UI" panose="020B0604030504040204" pitchFamily="50" charset="-128"/>
                <a:ea typeface="Meiryo UI" panose="020B0604030504040204" pitchFamily="50" charset="-128"/>
              </a:rPr>
              <a:t>に自分の生まれた日の出来事を聞いてみよう</a:t>
            </a:r>
          </a:p>
        </p:txBody>
      </p:sp>
      <p:pic>
        <p:nvPicPr>
          <p:cNvPr id="1026" name="Picture 2" descr="Gemini (Google) ロゴ 無料ダウンロード SVG, PNG... · LobeHub">
            <a:extLst>
              <a:ext uri="{FF2B5EF4-FFF2-40B4-BE49-F238E27FC236}">
                <a16:creationId xmlns:a16="http://schemas.microsoft.com/office/drawing/2014/main" id="{B294B639-755D-4CBA-99C4-7E62C72834E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4130" y="210671"/>
            <a:ext cx="1147483" cy="114748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a:extLst>
              <a:ext uri="{FF2B5EF4-FFF2-40B4-BE49-F238E27FC236}">
                <a16:creationId xmlns:a16="http://schemas.microsoft.com/office/drawing/2014/main" id="{4C48AE87-BA91-4C52-ADEF-269749DD1FFA}"/>
              </a:ext>
            </a:extLst>
          </p:cNvPr>
          <p:cNvGrpSpPr/>
          <p:nvPr/>
        </p:nvGrpSpPr>
        <p:grpSpPr>
          <a:xfrm>
            <a:off x="1808902" y="1782367"/>
            <a:ext cx="8125959" cy="3505689"/>
            <a:chOff x="1808902" y="1782367"/>
            <a:chExt cx="8125959" cy="3505689"/>
          </a:xfrm>
        </p:grpSpPr>
        <p:pic>
          <p:nvPicPr>
            <p:cNvPr id="4" name="図 3">
              <a:extLst>
                <a:ext uri="{FF2B5EF4-FFF2-40B4-BE49-F238E27FC236}">
                  <a16:creationId xmlns:a16="http://schemas.microsoft.com/office/drawing/2014/main" id="{BA0D4689-7402-4C2A-8C28-3F9B9EADD1C1}"/>
                </a:ext>
              </a:extLst>
            </p:cNvPr>
            <p:cNvPicPr>
              <a:picLocks noChangeAspect="1"/>
            </p:cNvPicPr>
            <p:nvPr/>
          </p:nvPicPr>
          <p:blipFill>
            <a:blip r:embed="rId4"/>
            <a:stretch>
              <a:fillRect/>
            </a:stretch>
          </p:blipFill>
          <p:spPr>
            <a:xfrm>
              <a:off x="1808902" y="1782367"/>
              <a:ext cx="8125959" cy="3505689"/>
            </a:xfrm>
            <a:prstGeom prst="rect">
              <a:avLst/>
            </a:prstGeom>
            <a:ln>
              <a:solidFill>
                <a:schemeClr val="bg1">
                  <a:lumMod val="50000"/>
                </a:schemeClr>
              </a:solidFill>
            </a:ln>
          </p:spPr>
        </p:pic>
        <p:pic>
          <p:nvPicPr>
            <p:cNvPr id="22" name="図 21">
              <a:extLst>
                <a:ext uri="{FF2B5EF4-FFF2-40B4-BE49-F238E27FC236}">
                  <a16:creationId xmlns:a16="http://schemas.microsoft.com/office/drawing/2014/main" id="{B9CB48BC-68F4-4F58-836A-7CF5757A8B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43699" y="1861195"/>
              <a:ext cx="513662" cy="481955"/>
            </a:xfrm>
            <a:prstGeom prst="rect">
              <a:avLst/>
            </a:prstGeom>
          </p:spPr>
        </p:pic>
        <p:pic>
          <p:nvPicPr>
            <p:cNvPr id="3" name="図 2">
              <a:extLst>
                <a:ext uri="{FF2B5EF4-FFF2-40B4-BE49-F238E27FC236}">
                  <a16:creationId xmlns:a16="http://schemas.microsoft.com/office/drawing/2014/main" id="{592A71BA-061D-4CEA-AA53-7FD0BF530432}"/>
                </a:ext>
              </a:extLst>
            </p:cNvPr>
            <p:cNvPicPr>
              <a:picLocks noChangeAspect="1"/>
            </p:cNvPicPr>
            <p:nvPr/>
          </p:nvPicPr>
          <p:blipFill>
            <a:blip r:embed="rId6"/>
            <a:stretch>
              <a:fillRect/>
            </a:stretch>
          </p:blipFill>
          <p:spPr>
            <a:xfrm>
              <a:off x="1809207" y="2776365"/>
              <a:ext cx="7773485" cy="2486372"/>
            </a:xfrm>
            <a:prstGeom prst="rect">
              <a:avLst/>
            </a:prstGeom>
          </p:spPr>
        </p:pic>
        <p:pic>
          <p:nvPicPr>
            <p:cNvPr id="6" name="図 5">
              <a:extLst>
                <a:ext uri="{FF2B5EF4-FFF2-40B4-BE49-F238E27FC236}">
                  <a16:creationId xmlns:a16="http://schemas.microsoft.com/office/drawing/2014/main" id="{3867F2C6-DD09-4903-AEA4-7B598F23C7DB}"/>
                </a:ext>
              </a:extLst>
            </p:cNvPr>
            <p:cNvPicPr>
              <a:picLocks noChangeAspect="1"/>
            </p:cNvPicPr>
            <p:nvPr/>
          </p:nvPicPr>
          <p:blipFill>
            <a:blip r:embed="rId7"/>
            <a:stretch>
              <a:fillRect/>
            </a:stretch>
          </p:blipFill>
          <p:spPr>
            <a:xfrm>
              <a:off x="2304829" y="3924271"/>
              <a:ext cx="5462379" cy="723929"/>
            </a:xfrm>
            <a:prstGeom prst="rect">
              <a:avLst/>
            </a:prstGeom>
          </p:spPr>
        </p:pic>
        <p:sp>
          <p:nvSpPr>
            <p:cNvPr id="24" name="四角形: 角を丸くする 23">
              <a:extLst>
                <a:ext uri="{FF2B5EF4-FFF2-40B4-BE49-F238E27FC236}">
                  <a16:creationId xmlns:a16="http://schemas.microsoft.com/office/drawing/2014/main" id="{1A190D55-15AD-443B-8ED6-7DF55FCADE62}"/>
                </a:ext>
              </a:extLst>
            </p:cNvPr>
            <p:cNvSpPr/>
            <p:nvPr/>
          </p:nvSpPr>
          <p:spPr>
            <a:xfrm>
              <a:off x="2014818" y="3703543"/>
              <a:ext cx="5719482" cy="149710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7635B64D-35E3-4433-96E2-3368C6A04E08}"/>
                </a:ext>
              </a:extLst>
            </p:cNvPr>
            <p:cNvSpPr/>
            <p:nvPr/>
          </p:nvSpPr>
          <p:spPr>
            <a:xfrm>
              <a:off x="8686800" y="4267201"/>
              <a:ext cx="838200" cy="81915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テキスト ボックス 24">
            <a:extLst>
              <a:ext uri="{FF2B5EF4-FFF2-40B4-BE49-F238E27FC236}">
                <a16:creationId xmlns:a16="http://schemas.microsoft.com/office/drawing/2014/main" id="{D13B6393-77F6-4525-9891-C40C6565BD0F}"/>
              </a:ext>
            </a:extLst>
          </p:cNvPr>
          <p:cNvSpPr txBox="1"/>
          <p:nvPr/>
        </p:nvSpPr>
        <p:spPr>
          <a:xfrm>
            <a:off x="1344414" y="5734051"/>
            <a:ext cx="9380736" cy="838199"/>
          </a:xfrm>
          <a:prstGeom prst="wedgeRoundRectCallout">
            <a:avLst>
              <a:gd name="adj1" fmla="val -2253"/>
              <a:gd name="adj2" fmla="val -136538"/>
              <a:gd name="adj3" fmla="val 16667"/>
            </a:avLst>
          </a:prstGeom>
          <a:solidFill>
            <a:schemeClr val="accent4">
              <a:lumMod val="40000"/>
              <a:lumOff val="60000"/>
            </a:schemeClr>
          </a:solidFill>
          <a:ln>
            <a:solidFill>
              <a:schemeClr val="bg1">
                <a:lumMod val="50000"/>
              </a:schemeClr>
            </a:solidFill>
          </a:ln>
        </p:spPr>
        <p:txBody>
          <a:bodyPr wrap="square" rtlCol="0">
            <a:noAutofit/>
          </a:bodyPr>
          <a:lstStyle/>
          <a:p>
            <a:pPr algn="ctr">
              <a:lnSpc>
                <a:spcPts val="4500"/>
              </a:lnSpc>
            </a:pPr>
            <a:r>
              <a:rPr lang="ja-JP" altLang="en-US" sz="2800" dirty="0">
                <a:latin typeface="Meiryo UI" panose="020B0604030504040204" pitchFamily="50" charset="-128"/>
                <a:ea typeface="Meiryo UI" panose="020B0604030504040204" pitchFamily="50" charset="-128"/>
              </a:rPr>
              <a:t>〇〇〇〇</a:t>
            </a:r>
            <a:r>
              <a:rPr kumimoji="1" lang="ja-JP" altLang="en-US" sz="2800" dirty="0">
                <a:latin typeface="Meiryo UI" panose="020B0604030504040204" pitchFamily="50" charset="-128"/>
                <a:ea typeface="Meiryo UI" panose="020B0604030504040204" pitchFamily="50" charset="-128"/>
              </a:rPr>
              <a:t>年〇月〇日に起こったことを</a:t>
            </a:r>
            <a:r>
              <a:rPr lang="ja-JP" altLang="en-US" sz="2800" dirty="0">
                <a:latin typeface="Meiryo UI" panose="020B0604030504040204" pitchFamily="50" charset="-128"/>
                <a:ea typeface="Meiryo UI" panose="020B0604030504040204" pitchFamily="50" charset="-128"/>
              </a:rPr>
              <a:t>３つ</a:t>
            </a:r>
            <a:r>
              <a:rPr kumimoji="1" lang="ja-JP" altLang="en-US" sz="2800" dirty="0">
                <a:latin typeface="Meiryo UI" panose="020B0604030504040204" pitchFamily="50" charset="-128"/>
                <a:ea typeface="Meiryo UI" panose="020B0604030504040204" pitchFamily="50" charset="-128"/>
              </a:rPr>
              <a:t>教えて</a:t>
            </a:r>
          </a:p>
        </p:txBody>
      </p:sp>
      <p:sp>
        <p:nvSpPr>
          <p:cNvPr id="16" name="テキスト ボックス 15">
            <a:extLst>
              <a:ext uri="{FF2B5EF4-FFF2-40B4-BE49-F238E27FC236}">
                <a16:creationId xmlns:a16="http://schemas.microsoft.com/office/drawing/2014/main" id="{58C944B0-A6D4-4E8B-9A24-45C17A8649A1}"/>
              </a:ext>
            </a:extLst>
          </p:cNvPr>
          <p:cNvSpPr txBox="1"/>
          <p:nvPr/>
        </p:nvSpPr>
        <p:spPr>
          <a:xfrm>
            <a:off x="1734379" y="998986"/>
            <a:ext cx="8724071" cy="596382"/>
          </a:xfrm>
          <a:prstGeom prst="rect">
            <a:avLst/>
          </a:prstGeom>
          <a:noFill/>
        </p:spPr>
        <p:txBody>
          <a:bodyPr wrap="square" rtlCol="0">
            <a:spAutoFit/>
          </a:bodyPr>
          <a:lstStyle/>
          <a:p>
            <a:pPr>
              <a:lnSpc>
                <a:spcPts val="4500"/>
              </a:lnSpc>
            </a:pPr>
            <a:r>
              <a:rPr kumimoji="1" lang="en-US" altLang="ja-JP" sz="2800" dirty="0">
                <a:latin typeface="Meiryo UI" panose="020B0604030504040204" pitchFamily="50" charset="-128"/>
                <a:ea typeface="Meiryo UI" panose="020B0604030504040204" pitchFamily="50" charset="-128"/>
              </a:rPr>
              <a:t>Gemini</a:t>
            </a:r>
            <a:r>
              <a:rPr kumimoji="1" lang="ja-JP" altLang="en-US" sz="2800" dirty="0">
                <a:latin typeface="Meiryo UI" panose="020B0604030504040204" pitchFamily="50" charset="-128"/>
                <a:ea typeface="Meiryo UI" panose="020B0604030504040204" pitchFamily="50" charset="-128"/>
              </a:rPr>
              <a:t>に聞きたい事を入力したら、紙飛行機マークをタップ</a:t>
            </a:r>
          </a:p>
        </p:txBody>
      </p:sp>
      <p:cxnSp>
        <p:nvCxnSpPr>
          <p:cNvPr id="7" name="直線矢印コネクタ 6">
            <a:extLst>
              <a:ext uri="{FF2B5EF4-FFF2-40B4-BE49-F238E27FC236}">
                <a16:creationId xmlns:a16="http://schemas.microsoft.com/office/drawing/2014/main" id="{6829F073-86B5-4907-A176-4E0C838663F3}"/>
              </a:ext>
            </a:extLst>
          </p:cNvPr>
          <p:cNvCxnSpPr>
            <a:cxnSpLocks/>
          </p:cNvCxnSpPr>
          <p:nvPr/>
        </p:nvCxnSpPr>
        <p:spPr>
          <a:xfrm>
            <a:off x="7739743" y="4196443"/>
            <a:ext cx="832757" cy="3429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93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mini (Google) ロゴ 無料ダウンロード SVG, PNG... · LobeHub">
            <a:extLst>
              <a:ext uri="{FF2B5EF4-FFF2-40B4-BE49-F238E27FC236}">
                <a16:creationId xmlns:a16="http://schemas.microsoft.com/office/drawing/2014/main" id="{B294B639-755D-4CBA-99C4-7E62C72834E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4130" y="210671"/>
            <a:ext cx="1147483" cy="1147483"/>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47BF36E8-1A79-43D6-0CB8-3680A60D6A92}"/>
              </a:ext>
            </a:extLst>
          </p:cNvPr>
          <p:cNvSpPr txBox="1"/>
          <p:nvPr/>
        </p:nvSpPr>
        <p:spPr>
          <a:xfrm>
            <a:off x="1270444" y="168201"/>
            <a:ext cx="10921556" cy="1261884"/>
          </a:xfrm>
          <a:prstGeom prst="rect">
            <a:avLst/>
          </a:prstGeom>
          <a:noFill/>
        </p:spPr>
        <p:txBody>
          <a:bodyPr wrap="square" rtlCol="0">
            <a:spAutoFit/>
          </a:bodyPr>
          <a:lstStyle/>
          <a:p>
            <a:r>
              <a:rPr kumimoji="1" lang="en-US" altLang="ja-JP" sz="3800" b="1" dirty="0">
                <a:latin typeface="Meiryo UI" panose="020B0604030504040204" pitchFamily="50" charset="-128"/>
                <a:ea typeface="Meiryo UI" panose="020B0604030504040204" pitchFamily="50" charset="-128"/>
              </a:rPr>
              <a:t>Gemini</a:t>
            </a:r>
            <a:r>
              <a:rPr kumimoji="1" lang="ja-JP" altLang="en-US" sz="3800" b="1" dirty="0">
                <a:latin typeface="Meiryo UI" panose="020B0604030504040204" pitchFamily="50" charset="-128"/>
                <a:ea typeface="Meiryo UI" panose="020B0604030504040204" pitchFamily="50" charset="-128"/>
              </a:rPr>
              <a:t>に自分の生まれた日の出来事を聞いてみよう</a:t>
            </a:r>
            <a:endParaRPr kumimoji="1" lang="en-US" altLang="ja-JP" sz="3800" b="1" dirty="0">
              <a:latin typeface="Meiryo UI" panose="020B0604030504040204" pitchFamily="50" charset="-128"/>
              <a:ea typeface="Meiryo UI" panose="020B0604030504040204" pitchFamily="50" charset="-128"/>
            </a:endParaRPr>
          </a:p>
          <a:p>
            <a:r>
              <a:rPr lang="ja-JP" altLang="en-US" sz="3800" b="1" dirty="0">
                <a:latin typeface="Meiryo UI" panose="020B0604030504040204" pitchFamily="50" charset="-128"/>
                <a:ea typeface="Meiryo UI" panose="020B0604030504040204" pitchFamily="50" charset="-128"/>
              </a:rPr>
              <a:t>　　　</a:t>
            </a:r>
            <a:r>
              <a:rPr lang="ja-JP" altLang="en-US" sz="3200" b="1" dirty="0">
                <a:solidFill>
                  <a:srgbClr val="FF0000"/>
                </a:solidFill>
                <a:latin typeface="Meiryo UI" panose="020B0604030504040204" pitchFamily="50" charset="-128"/>
                <a:ea typeface="Meiryo UI" panose="020B0604030504040204" pitchFamily="50" charset="-128"/>
              </a:rPr>
              <a:t>～説明をわかりやすい言葉にしてもらおう～</a:t>
            </a:r>
            <a:endParaRPr kumimoji="1" lang="ja-JP" altLang="en-US" sz="3800" b="1" dirty="0">
              <a:solidFill>
                <a:srgbClr val="FF0000"/>
              </a:solidFill>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id="{97D90F29-593B-4728-ABFB-BC594023DA04}"/>
              </a:ext>
            </a:extLst>
          </p:cNvPr>
          <p:cNvGrpSpPr/>
          <p:nvPr/>
        </p:nvGrpSpPr>
        <p:grpSpPr>
          <a:xfrm>
            <a:off x="1718723" y="1518949"/>
            <a:ext cx="8968327" cy="5034251"/>
            <a:chOff x="1718723" y="1518949"/>
            <a:chExt cx="8968327" cy="5034251"/>
          </a:xfrm>
        </p:grpSpPr>
        <p:pic>
          <p:nvPicPr>
            <p:cNvPr id="5" name="図 4">
              <a:extLst>
                <a:ext uri="{FF2B5EF4-FFF2-40B4-BE49-F238E27FC236}">
                  <a16:creationId xmlns:a16="http://schemas.microsoft.com/office/drawing/2014/main" id="{812C5FFD-0D3D-4463-A398-D0AC3375DD82}"/>
                </a:ext>
              </a:extLst>
            </p:cNvPr>
            <p:cNvPicPr>
              <a:picLocks noChangeAspect="1"/>
            </p:cNvPicPr>
            <p:nvPr/>
          </p:nvPicPr>
          <p:blipFill>
            <a:blip r:embed="rId4"/>
            <a:stretch>
              <a:fillRect/>
            </a:stretch>
          </p:blipFill>
          <p:spPr>
            <a:xfrm>
              <a:off x="1718723" y="1518949"/>
              <a:ext cx="8968327" cy="4788269"/>
            </a:xfrm>
            <a:prstGeom prst="rect">
              <a:avLst/>
            </a:prstGeom>
            <a:ln>
              <a:solidFill>
                <a:schemeClr val="bg1">
                  <a:lumMod val="65000"/>
                </a:schemeClr>
              </a:solidFill>
            </a:ln>
          </p:spPr>
        </p:pic>
        <p:sp>
          <p:nvSpPr>
            <p:cNvPr id="24" name="四角形: 角を丸くする 23">
              <a:extLst>
                <a:ext uri="{FF2B5EF4-FFF2-40B4-BE49-F238E27FC236}">
                  <a16:creationId xmlns:a16="http://schemas.microsoft.com/office/drawing/2014/main" id="{1A190D55-15AD-443B-8ED6-7DF55FCADE62}"/>
                </a:ext>
              </a:extLst>
            </p:cNvPr>
            <p:cNvSpPr/>
            <p:nvPr/>
          </p:nvSpPr>
          <p:spPr>
            <a:xfrm>
              <a:off x="2110068" y="4960842"/>
              <a:ext cx="5841946" cy="120575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D13B6393-77F6-4525-9891-C40C6565BD0F}"/>
                </a:ext>
              </a:extLst>
            </p:cNvPr>
            <p:cNvSpPr txBox="1"/>
            <p:nvPr/>
          </p:nvSpPr>
          <p:spPr>
            <a:xfrm>
              <a:off x="4201915" y="5893373"/>
              <a:ext cx="5532635" cy="659827"/>
            </a:xfrm>
            <a:prstGeom prst="wedgeRoundRectCallout">
              <a:avLst>
                <a:gd name="adj1" fmla="val -37219"/>
                <a:gd name="adj2" fmla="val -110295"/>
                <a:gd name="adj3" fmla="val 16667"/>
              </a:avLst>
            </a:prstGeom>
            <a:solidFill>
              <a:schemeClr val="accent4">
                <a:lumMod val="40000"/>
                <a:lumOff val="60000"/>
              </a:schemeClr>
            </a:solidFill>
            <a:ln>
              <a:solidFill>
                <a:schemeClr val="bg1">
                  <a:lumMod val="50000"/>
                </a:schemeClr>
              </a:solidFill>
            </a:ln>
          </p:spPr>
          <p:txBody>
            <a:bodyPr wrap="square" rtlCol="0">
              <a:spAutoFit/>
            </a:bodyPr>
            <a:lstStyle/>
            <a:p>
              <a:pPr algn="ctr">
                <a:lnSpc>
                  <a:spcPts val="4500"/>
                </a:lnSpc>
              </a:pPr>
              <a:r>
                <a:rPr lang="ja-JP" altLang="en-US" sz="2800" dirty="0">
                  <a:latin typeface="Meiryo UI" panose="020B0604030504040204" pitchFamily="50" charset="-128"/>
                  <a:ea typeface="Meiryo UI" panose="020B0604030504040204" pitchFamily="50" charset="-128"/>
                </a:rPr>
                <a:t>小学〇年生にもわかるように教えて</a:t>
              </a:r>
              <a:endParaRPr kumimoji="1" lang="ja-JP" altLang="en-US" sz="2800" dirty="0">
                <a:latin typeface="Meiryo UI" panose="020B0604030504040204" pitchFamily="50" charset="-128"/>
                <a:ea typeface="Meiryo UI" panose="020B0604030504040204" pitchFamily="50" charset="-128"/>
              </a:endParaRPr>
            </a:p>
          </p:txBody>
        </p:sp>
        <p:sp>
          <p:nvSpPr>
            <p:cNvPr id="13" name="四角形: 角を丸くする 12">
              <a:extLst>
                <a:ext uri="{FF2B5EF4-FFF2-40B4-BE49-F238E27FC236}">
                  <a16:creationId xmlns:a16="http://schemas.microsoft.com/office/drawing/2014/main" id="{F51E98A4-0885-4EA1-9A84-D6BEEE2AC14D}"/>
                </a:ext>
              </a:extLst>
            </p:cNvPr>
            <p:cNvSpPr/>
            <p:nvPr/>
          </p:nvSpPr>
          <p:spPr>
            <a:xfrm>
              <a:off x="9949703" y="5608544"/>
              <a:ext cx="569260" cy="57822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676834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B7D7579-DDA2-43E4-852D-10B79DA61191}"/>
              </a:ext>
            </a:extLst>
          </p:cNvPr>
          <p:cNvPicPr>
            <a:picLocks noChangeAspect="1"/>
          </p:cNvPicPr>
          <p:nvPr/>
        </p:nvPicPr>
        <p:blipFill>
          <a:blip r:embed="rId3"/>
          <a:stretch>
            <a:fillRect/>
          </a:stretch>
        </p:blipFill>
        <p:spPr>
          <a:xfrm>
            <a:off x="1018642" y="1657350"/>
            <a:ext cx="10778400" cy="4072139"/>
          </a:xfrm>
          <a:prstGeom prst="rect">
            <a:avLst/>
          </a:prstGeom>
          <a:ln>
            <a:solidFill>
              <a:schemeClr val="bg1">
                <a:lumMod val="65000"/>
              </a:schemeClr>
            </a:solidFill>
          </a:ln>
        </p:spPr>
      </p:pic>
      <p:pic>
        <p:nvPicPr>
          <p:cNvPr id="1026" name="Picture 2" descr="Gemini (Google) ロゴ 無料ダウンロード SVG, PNG... · LobeHub">
            <a:extLst>
              <a:ext uri="{FF2B5EF4-FFF2-40B4-BE49-F238E27FC236}">
                <a16:creationId xmlns:a16="http://schemas.microsoft.com/office/drawing/2014/main" id="{B294B639-755D-4CBA-99C4-7E62C72834E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4130" y="210671"/>
            <a:ext cx="1147483" cy="1147483"/>
          </a:xfrm>
          <a:prstGeom prst="rect">
            <a:avLst/>
          </a:prstGeom>
          <a:noFill/>
          <a:extLst>
            <a:ext uri="{909E8E84-426E-40DD-AFC4-6F175D3DCCD1}">
              <a14:hiddenFill xmlns:a14="http://schemas.microsoft.com/office/drawing/2010/main">
                <a:solidFill>
                  <a:srgbClr val="FFFFFF"/>
                </a:solidFill>
              </a14:hiddenFill>
            </a:ext>
          </a:extLst>
        </p:spPr>
      </p:pic>
      <p:sp>
        <p:nvSpPr>
          <p:cNvPr id="24" name="四角形: 角を丸くする 23">
            <a:extLst>
              <a:ext uri="{FF2B5EF4-FFF2-40B4-BE49-F238E27FC236}">
                <a16:creationId xmlns:a16="http://schemas.microsoft.com/office/drawing/2014/main" id="{1A190D55-15AD-443B-8ED6-7DF55FCADE62}"/>
              </a:ext>
            </a:extLst>
          </p:cNvPr>
          <p:cNvSpPr/>
          <p:nvPr/>
        </p:nvSpPr>
        <p:spPr>
          <a:xfrm>
            <a:off x="1233768" y="4084542"/>
            <a:ext cx="5490882" cy="157330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四角形: 角を丸くする 25">
            <a:extLst>
              <a:ext uri="{FF2B5EF4-FFF2-40B4-BE49-F238E27FC236}">
                <a16:creationId xmlns:a16="http://schemas.microsoft.com/office/drawing/2014/main" id="{3137ACED-E7CE-4481-A8A2-A66F2E741252}"/>
              </a:ext>
            </a:extLst>
          </p:cNvPr>
          <p:cNvSpPr/>
          <p:nvPr/>
        </p:nvSpPr>
        <p:spPr>
          <a:xfrm>
            <a:off x="10616452" y="4827494"/>
            <a:ext cx="794497" cy="77320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90F49FE-56BA-BA4F-A671-CB71DCCDA0EC}"/>
              </a:ext>
            </a:extLst>
          </p:cNvPr>
          <p:cNvSpPr txBox="1"/>
          <p:nvPr/>
        </p:nvSpPr>
        <p:spPr>
          <a:xfrm>
            <a:off x="1270444" y="192694"/>
            <a:ext cx="10921556" cy="1261884"/>
          </a:xfrm>
          <a:prstGeom prst="rect">
            <a:avLst/>
          </a:prstGeom>
          <a:noFill/>
        </p:spPr>
        <p:txBody>
          <a:bodyPr wrap="square" rtlCol="0">
            <a:spAutoFit/>
          </a:bodyPr>
          <a:lstStyle/>
          <a:p>
            <a:r>
              <a:rPr kumimoji="1" lang="en-US" altLang="ja-JP" sz="3800" b="1" dirty="0">
                <a:latin typeface="Meiryo UI" panose="020B0604030504040204" pitchFamily="50" charset="-128"/>
                <a:ea typeface="Meiryo UI" panose="020B0604030504040204" pitchFamily="50" charset="-128"/>
              </a:rPr>
              <a:t>Gemini</a:t>
            </a:r>
            <a:r>
              <a:rPr kumimoji="1" lang="ja-JP" altLang="en-US" sz="3800" b="1" dirty="0">
                <a:latin typeface="Meiryo UI" panose="020B0604030504040204" pitchFamily="50" charset="-128"/>
                <a:ea typeface="Meiryo UI" panose="020B0604030504040204" pitchFamily="50" charset="-128"/>
              </a:rPr>
              <a:t>に自分の生まれた日の出来事を聞いてみよう</a:t>
            </a:r>
            <a:endParaRPr kumimoji="1" lang="en-US" altLang="ja-JP" sz="3800" b="1" dirty="0">
              <a:latin typeface="Meiryo UI" panose="020B0604030504040204" pitchFamily="50" charset="-128"/>
              <a:ea typeface="Meiryo UI" panose="020B0604030504040204" pitchFamily="50" charset="-128"/>
            </a:endParaRPr>
          </a:p>
          <a:p>
            <a:r>
              <a:rPr lang="ja-JP" altLang="en-US" sz="3800" b="1" dirty="0">
                <a:latin typeface="Meiryo UI" panose="020B0604030504040204" pitchFamily="50" charset="-128"/>
                <a:ea typeface="Meiryo UI" panose="020B0604030504040204" pitchFamily="50" charset="-128"/>
              </a:rPr>
              <a:t>　　</a:t>
            </a:r>
            <a:r>
              <a:rPr lang="ja-JP" altLang="en-US" sz="3200" b="1" dirty="0">
                <a:solidFill>
                  <a:srgbClr val="FF0000"/>
                </a:solidFill>
                <a:latin typeface="Meiryo UI" panose="020B0604030504040204" pitchFamily="50" charset="-128"/>
                <a:ea typeface="Meiryo UI" panose="020B0604030504040204" pitchFamily="50" charset="-128"/>
              </a:rPr>
              <a:t>～気になった出来事をさらにくわしく聞いてみよう～</a:t>
            </a:r>
            <a:endParaRPr kumimoji="1" lang="ja-JP" altLang="en-US" sz="3800" b="1" dirty="0">
              <a:solidFill>
                <a:srgbClr val="FF0000"/>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F0DFEB97-67A9-4F58-B370-85EF8423F66F}"/>
              </a:ext>
            </a:extLst>
          </p:cNvPr>
          <p:cNvSpPr txBox="1"/>
          <p:nvPr/>
        </p:nvSpPr>
        <p:spPr>
          <a:xfrm>
            <a:off x="2906515" y="5206094"/>
            <a:ext cx="6041542" cy="1428750"/>
          </a:xfrm>
          <a:prstGeom prst="wedgeRoundRectCallout">
            <a:avLst>
              <a:gd name="adj1" fmla="val -38252"/>
              <a:gd name="adj2" fmla="val -74295"/>
              <a:gd name="adj3" fmla="val 16667"/>
            </a:avLst>
          </a:prstGeom>
          <a:solidFill>
            <a:schemeClr val="accent4">
              <a:lumMod val="40000"/>
              <a:lumOff val="60000"/>
            </a:schemeClr>
          </a:solidFill>
          <a:ln>
            <a:solidFill>
              <a:schemeClr val="bg1">
                <a:lumMod val="50000"/>
              </a:schemeClr>
            </a:solidFill>
          </a:ln>
        </p:spPr>
        <p:txBody>
          <a:bodyPr wrap="square" rtlCol="0" anchor="ctr">
            <a:noAutofit/>
          </a:bodyPr>
          <a:lstStyle/>
          <a:p>
            <a:pPr algn="ctr">
              <a:lnSpc>
                <a:spcPts val="4500"/>
              </a:lnSpc>
            </a:pPr>
            <a:r>
              <a:rPr kumimoji="1" lang="ja-JP" altLang="en-US" sz="2800" dirty="0">
                <a:latin typeface="Meiryo UI" panose="020B0604030504040204" pitchFamily="50" charset="-128"/>
                <a:ea typeface="Meiryo UI" panose="020B0604030504040204" pitchFamily="50" charset="-128"/>
              </a:rPr>
              <a:t>出来事で気になったこと・わからない事をさらに聞いてみよう</a:t>
            </a:r>
          </a:p>
        </p:txBody>
      </p:sp>
    </p:spTree>
    <p:extLst>
      <p:ext uri="{BB962C8B-B14F-4D97-AF65-F5344CB8AC3E}">
        <p14:creationId xmlns:p14="http://schemas.microsoft.com/office/powerpoint/2010/main" val="946124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5A9A85F-C711-4292-AD21-AA978C6E6525}"/>
              </a:ext>
            </a:extLst>
          </p:cNvPr>
          <p:cNvSpPr txBox="1"/>
          <p:nvPr/>
        </p:nvSpPr>
        <p:spPr>
          <a:xfrm>
            <a:off x="1714753" y="234526"/>
            <a:ext cx="9961432" cy="707886"/>
          </a:xfrm>
          <a:prstGeom prst="rect">
            <a:avLst/>
          </a:prstGeom>
          <a:noFill/>
        </p:spPr>
        <p:txBody>
          <a:bodyPr wrap="square" rtlCol="0">
            <a:spAutoFit/>
          </a:bodyPr>
          <a:lstStyle/>
          <a:p>
            <a:r>
              <a:rPr lang="ja-JP" altLang="en-US" sz="4000" b="1" dirty="0">
                <a:solidFill>
                  <a:srgbClr val="FF0000"/>
                </a:solidFill>
                <a:latin typeface="Meiryo UI" panose="020B0604030504040204" pitchFamily="50" charset="-128"/>
                <a:ea typeface="Meiryo UI" panose="020B0604030504040204" pitchFamily="50" charset="-128"/>
              </a:rPr>
              <a:t>かべうち</a:t>
            </a:r>
            <a:r>
              <a:rPr lang="ja-JP" altLang="en-US" sz="4000" b="1" dirty="0">
                <a:latin typeface="Meiryo UI" panose="020B0604030504040204" pitchFamily="50" charset="-128"/>
                <a:ea typeface="Meiryo UI" panose="020B0604030504040204" pitchFamily="50" charset="-128"/>
              </a:rPr>
              <a:t>で会話しているように回答してくれます</a:t>
            </a:r>
            <a:endParaRPr lang="en-US" altLang="ja-JP" sz="4000" b="1" dirty="0">
              <a:latin typeface="Meiryo UI" panose="020B0604030504040204" pitchFamily="50" charset="-128"/>
              <a:ea typeface="Meiryo UI" panose="020B0604030504040204" pitchFamily="50" charset="-128"/>
            </a:endParaRPr>
          </a:p>
        </p:txBody>
      </p:sp>
      <p:pic>
        <p:nvPicPr>
          <p:cNvPr id="5" name="Picture 2" descr="Gemini (Google) ロゴ 無料ダウンロード SVG, PNG... · LobeHub">
            <a:extLst>
              <a:ext uri="{FF2B5EF4-FFF2-40B4-BE49-F238E27FC236}">
                <a16:creationId xmlns:a16="http://schemas.microsoft.com/office/drawing/2014/main" id="{430F9A6E-A6AC-57BC-791C-01EC7F0B221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1814" y="445615"/>
            <a:ext cx="1147483" cy="1147483"/>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A77356D5-8CCD-40FE-B432-657BCDBFE5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63331" y="1416407"/>
            <a:ext cx="3597073" cy="1894257"/>
          </a:xfrm>
          <a:prstGeom prst="rect">
            <a:avLst/>
          </a:prstGeom>
        </p:spPr>
      </p:pic>
      <p:sp>
        <p:nvSpPr>
          <p:cNvPr id="7" name="テキスト ボックス 6">
            <a:extLst>
              <a:ext uri="{FF2B5EF4-FFF2-40B4-BE49-F238E27FC236}">
                <a16:creationId xmlns:a16="http://schemas.microsoft.com/office/drawing/2014/main" id="{FFA33046-6156-48B0-A96B-015204B3F5D2}"/>
              </a:ext>
            </a:extLst>
          </p:cNvPr>
          <p:cNvSpPr txBox="1"/>
          <p:nvPr/>
        </p:nvSpPr>
        <p:spPr>
          <a:xfrm>
            <a:off x="280873" y="2421500"/>
            <a:ext cx="4106664" cy="707886"/>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検索（けんさく）は、</a:t>
            </a:r>
            <a:endParaRPr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情報をさがしてきて見せてくれます</a:t>
            </a:r>
            <a:endParaRPr kumimoji="1" lang="en-US" altLang="ja-JP" sz="2000" dirty="0">
              <a:latin typeface="Meiryo UI" panose="020B0604030504040204" pitchFamily="50" charset="-128"/>
              <a:ea typeface="Meiryo UI" panose="020B0604030504040204" pitchFamily="50" charset="-128"/>
            </a:endParaRPr>
          </a:p>
        </p:txBody>
      </p:sp>
      <p:sp>
        <p:nvSpPr>
          <p:cNvPr id="9" name="AutoShape 2" descr="の画像">
            <a:extLst>
              <a:ext uri="{FF2B5EF4-FFF2-40B4-BE49-F238E27FC236}">
                <a16:creationId xmlns:a16="http://schemas.microsoft.com/office/drawing/2014/main" id="{38D79943-E90A-45C3-A7FD-C2E4BE01D3B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1" name="図 10">
            <a:extLst>
              <a:ext uri="{FF2B5EF4-FFF2-40B4-BE49-F238E27FC236}">
                <a16:creationId xmlns:a16="http://schemas.microsoft.com/office/drawing/2014/main" id="{0D55B2AE-EFCF-4DF5-AE9B-4290CBAA128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22242" y="4628251"/>
            <a:ext cx="4072869" cy="1867851"/>
          </a:xfrm>
          <a:prstGeom prst="rect">
            <a:avLst/>
          </a:prstGeom>
        </p:spPr>
      </p:pic>
      <p:sp>
        <p:nvSpPr>
          <p:cNvPr id="14" name="テキスト ボックス 13">
            <a:extLst>
              <a:ext uri="{FF2B5EF4-FFF2-40B4-BE49-F238E27FC236}">
                <a16:creationId xmlns:a16="http://schemas.microsoft.com/office/drawing/2014/main" id="{AA766EE3-DD83-4200-88DC-53335A6F2095}"/>
              </a:ext>
            </a:extLst>
          </p:cNvPr>
          <p:cNvSpPr txBox="1"/>
          <p:nvPr/>
        </p:nvSpPr>
        <p:spPr>
          <a:xfrm>
            <a:off x="8357628" y="4641698"/>
            <a:ext cx="3225520" cy="757372"/>
          </a:xfrm>
          <a:prstGeom prst="wedgeRoundRectCallout">
            <a:avLst>
              <a:gd name="adj1" fmla="val -48972"/>
              <a:gd name="adj2" fmla="val 90049"/>
              <a:gd name="adj3" fmla="val 16667"/>
            </a:avLst>
          </a:prstGeom>
          <a:solidFill>
            <a:srgbClr val="FFCCCC"/>
          </a:solidFill>
          <a:ln>
            <a:solidFill>
              <a:schemeClr val="bg1">
                <a:lumMod val="50000"/>
              </a:schemeClr>
            </a:solidFill>
          </a:ln>
        </p:spPr>
        <p:txBody>
          <a:bodyPr wrap="square" rtlCol="0" anchor="ctr">
            <a:noAutofit/>
          </a:bodyPr>
          <a:lstStyle/>
          <a:p>
            <a:pPr algn="ctr">
              <a:lnSpc>
                <a:spcPts val="4500"/>
              </a:lnSpc>
            </a:pPr>
            <a:r>
              <a:rPr lang="ja-JP" altLang="en-US" sz="2400" dirty="0">
                <a:latin typeface="Meiryo UI" panose="020B0604030504040204" pitchFamily="50" charset="-128"/>
                <a:ea typeface="Meiryo UI" panose="020B0604030504040204" pitchFamily="50" charset="-128"/>
              </a:rPr>
              <a:t>くも</a:t>
            </a:r>
            <a:r>
              <a:rPr kumimoji="1" lang="ja-JP" altLang="en-US" sz="2400" dirty="0">
                <a:latin typeface="Meiryo UI" panose="020B0604030504040204" pitchFamily="50" charset="-128"/>
                <a:ea typeface="Meiryo UI" panose="020B0604030504040204" pitchFamily="50" charset="-128"/>
              </a:rPr>
              <a:t>りのち雨です</a:t>
            </a:r>
          </a:p>
        </p:txBody>
      </p:sp>
      <p:sp>
        <p:nvSpPr>
          <p:cNvPr id="15" name="テキスト ボックス 14">
            <a:extLst>
              <a:ext uri="{FF2B5EF4-FFF2-40B4-BE49-F238E27FC236}">
                <a16:creationId xmlns:a16="http://schemas.microsoft.com/office/drawing/2014/main" id="{58825577-496B-4493-BA3D-E4192166784A}"/>
              </a:ext>
            </a:extLst>
          </p:cNvPr>
          <p:cNvSpPr txBox="1"/>
          <p:nvPr/>
        </p:nvSpPr>
        <p:spPr>
          <a:xfrm>
            <a:off x="280873" y="5637390"/>
            <a:ext cx="4876077" cy="757372"/>
          </a:xfrm>
          <a:prstGeom prst="wedgeRoundRectCallout">
            <a:avLst>
              <a:gd name="adj1" fmla="val 57415"/>
              <a:gd name="adj2" fmla="val -33337"/>
              <a:gd name="adj3" fmla="val 16667"/>
            </a:avLst>
          </a:prstGeom>
          <a:solidFill>
            <a:schemeClr val="accent4">
              <a:lumMod val="60000"/>
              <a:lumOff val="40000"/>
            </a:schemeClr>
          </a:solidFill>
          <a:ln>
            <a:solidFill>
              <a:schemeClr val="bg1">
                <a:lumMod val="50000"/>
              </a:schemeClr>
            </a:solidFill>
          </a:ln>
        </p:spPr>
        <p:txBody>
          <a:bodyPr wrap="square" tIns="0" bIns="0" rtlCol="0" anchor="ctr">
            <a:noAutofit/>
          </a:bodyPr>
          <a:lstStyle/>
          <a:p>
            <a:pPr algn="ctr">
              <a:lnSpc>
                <a:spcPts val="4500"/>
              </a:lnSpc>
            </a:pPr>
            <a:r>
              <a:rPr kumimoji="1" lang="ja-JP" altLang="en-US" sz="2400" dirty="0">
                <a:latin typeface="Meiryo UI" panose="020B0604030504040204" pitchFamily="50" charset="-128"/>
                <a:ea typeface="Meiryo UI" panose="020B0604030504040204" pitchFamily="50" charset="-128"/>
              </a:rPr>
              <a:t>傘（かさ）</a:t>
            </a:r>
            <a:r>
              <a:rPr lang="ja-JP" altLang="en-US" sz="2400" dirty="0">
                <a:latin typeface="Meiryo UI" panose="020B0604030504040204" pitchFamily="50" charset="-128"/>
                <a:ea typeface="Meiryo UI" panose="020B0604030504040204" pitchFamily="50" charset="-128"/>
              </a:rPr>
              <a:t>はもっていったほうがいい？</a:t>
            </a:r>
            <a:endParaRPr kumimoji="1" lang="ja-JP" altLang="en-US" sz="24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90A404E5-023D-4E31-88D8-75B94103CE08}"/>
              </a:ext>
            </a:extLst>
          </p:cNvPr>
          <p:cNvSpPr txBox="1"/>
          <p:nvPr/>
        </p:nvSpPr>
        <p:spPr>
          <a:xfrm>
            <a:off x="8675549" y="5908341"/>
            <a:ext cx="3382474" cy="757372"/>
          </a:xfrm>
          <a:prstGeom prst="wedgeRoundRectCallout">
            <a:avLst>
              <a:gd name="adj1" fmla="val -58020"/>
              <a:gd name="adj2" fmla="val -41299"/>
              <a:gd name="adj3" fmla="val 16667"/>
            </a:avLst>
          </a:prstGeom>
          <a:solidFill>
            <a:srgbClr val="FFCCCC"/>
          </a:solidFill>
          <a:ln>
            <a:solidFill>
              <a:schemeClr val="bg1">
                <a:lumMod val="50000"/>
              </a:schemeClr>
            </a:solidFill>
          </a:ln>
        </p:spPr>
        <p:txBody>
          <a:bodyPr wrap="square" tIns="0" bIns="0" rtlCol="0" anchor="ctr">
            <a:noAutofit/>
          </a:bodyPr>
          <a:lstStyle/>
          <a:p>
            <a:pPr algn="ctr">
              <a:lnSpc>
                <a:spcPts val="3000"/>
              </a:lnSpc>
            </a:pPr>
            <a:r>
              <a:rPr lang="ja-JP" altLang="en-US" sz="2400" dirty="0">
                <a:latin typeface="Meiryo UI" panose="020B0604030504040204" pitchFamily="50" charset="-128"/>
                <a:ea typeface="Meiryo UI" panose="020B0604030504040204" pitchFamily="50" charset="-128"/>
              </a:rPr>
              <a:t>お昼までなら持たなくても</a:t>
            </a:r>
            <a:endParaRPr lang="en-US" altLang="ja-JP" sz="2400" dirty="0">
              <a:latin typeface="Meiryo UI" panose="020B0604030504040204" pitchFamily="50" charset="-128"/>
              <a:ea typeface="Meiryo UI" panose="020B0604030504040204" pitchFamily="50" charset="-128"/>
            </a:endParaRPr>
          </a:p>
          <a:p>
            <a:pPr algn="ctr">
              <a:lnSpc>
                <a:spcPts val="3000"/>
              </a:lnSpc>
            </a:pPr>
            <a:r>
              <a:rPr lang="ja-JP" altLang="en-US" sz="2400" dirty="0">
                <a:latin typeface="Meiryo UI" panose="020B0604030504040204" pitchFamily="50" charset="-128"/>
                <a:ea typeface="Meiryo UI" panose="020B0604030504040204" pitchFamily="50" charset="-128"/>
              </a:rPr>
              <a:t>大丈夫だと思います</a:t>
            </a:r>
            <a:endParaRPr lang="en-US" altLang="ja-JP" sz="2400" dirty="0">
              <a:latin typeface="Meiryo UI" panose="020B0604030504040204" pitchFamily="50" charset="-128"/>
              <a:ea typeface="Meiryo UI" panose="020B0604030504040204" pitchFamily="50" charset="-128"/>
            </a:endParaRPr>
          </a:p>
        </p:txBody>
      </p:sp>
      <p:cxnSp>
        <p:nvCxnSpPr>
          <p:cNvPr id="19" name="直線コネクタ 18">
            <a:extLst>
              <a:ext uri="{FF2B5EF4-FFF2-40B4-BE49-F238E27FC236}">
                <a16:creationId xmlns:a16="http://schemas.microsoft.com/office/drawing/2014/main" id="{0F7F99DD-7134-4975-BC11-FA49A99F5C1B}"/>
              </a:ext>
            </a:extLst>
          </p:cNvPr>
          <p:cNvCxnSpPr/>
          <p:nvPr/>
        </p:nvCxnSpPr>
        <p:spPr>
          <a:xfrm>
            <a:off x="204849" y="3482227"/>
            <a:ext cx="11853173" cy="116618"/>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DD7DEE9F-E844-4C5F-96F2-2C65A62672BE}"/>
              </a:ext>
            </a:extLst>
          </p:cNvPr>
          <p:cNvSpPr txBox="1"/>
          <p:nvPr/>
        </p:nvSpPr>
        <p:spPr>
          <a:xfrm>
            <a:off x="204849" y="3606405"/>
            <a:ext cx="7361560" cy="523220"/>
          </a:xfrm>
          <a:prstGeom prst="rect">
            <a:avLst/>
          </a:prstGeom>
          <a:noFill/>
        </p:spPr>
        <p:txBody>
          <a:bodyPr wrap="square" rtlCol="0">
            <a:spAutoFit/>
          </a:bodyPr>
          <a:lstStyle/>
          <a:p>
            <a:r>
              <a:rPr lang="en-US" altLang="ja-JP" sz="2800" dirty="0">
                <a:latin typeface="Meiryo UI" panose="020B0604030504040204" pitchFamily="50" charset="-128"/>
                <a:ea typeface="Meiryo UI" panose="020B0604030504040204" pitchFamily="50" charset="-128"/>
              </a:rPr>
              <a:t>AI</a:t>
            </a:r>
            <a:r>
              <a:rPr lang="ja-JP" altLang="en-US" sz="2800" dirty="0">
                <a:latin typeface="Meiryo UI" panose="020B0604030504040204" pitchFamily="50" charset="-128"/>
                <a:ea typeface="Meiryo UI" panose="020B0604030504040204" pitchFamily="50" charset="-128"/>
              </a:rPr>
              <a:t>とやりとりする事を「かべうち」といいます</a:t>
            </a:r>
            <a:endParaRPr kumimoji="1" lang="en-US" altLang="ja-JP" sz="28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0AB3E847-9F18-48F4-8BF0-0E8958B5011D}"/>
              </a:ext>
            </a:extLst>
          </p:cNvPr>
          <p:cNvSpPr txBox="1"/>
          <p:nvPr/>
        </p:nvSpPr>
        <p:spPr>
          <a:xfrm>
            <a:off x="2010564" y="1270999"/>
            <a:ext cx="3156383" cy="707887"/>
          </a:xfrm>
          <a:prstGeom prst="wedgeRoundRectCallout">
            <a:avLst>
              <a:gd name="adj1" fmla="val 40251"/>
              <a:gd name="adj2" fmla="val 80762"/>
              <a:gd name="adj3" fmla="val 16667"/>
            </a:avLst>
          </a:prstGeom>
          <a:solidFill>
            <a:schemeClr val="accent4">
              <a:lumMod val="60000"/>
              <a:lumOff val="40000"/>
            </a:schemeClr>
          </a:solidFill>
          <a:ln>
            <a:solidFill>
              <a:schemeClr val="bg1">
                <a:lumMod val="50000"/>
              </a:schemeClr>
            </a:solidFill>
          </a:ln>
        </p:spPr>
        <p:txBody>
          <a:bodyPr wrap="square" tIns="0" bIns="0" rtlCol="0" anchor="ctr">
            <a:noAutofit/>
          </a:bodyPr>
          <a:lstStyle/>
          <a:p>
            <a:pPr algn="ctr">
              <a:lnSpc>
                <a:spcPts val="4500"/>
              </a:lnSpc>
            </a:pPr>
            <a:r>
              <a:rPr kumimoji="1" lang="ja-JP" altLang="en-US" sz="2400" dirty="0">
                <a:latin typeface="Meiryo UI" panose="020B0604030504040204" pitchFamily="50" charset="-128"/>
                <a:ea typeface="Meiryo UI" panose="020B0604030504040204" pitchFamily="50" charset="-128"/>
              </a:rPr>
              <a:t>今日の柏市の天気は？</a:t>
            </a:r>
          </a:p>
        </p:txBody>
      </p:sp>
      <p:sp>
        <p:nvSpPr>
          <p:cNvPr id="24" name="テキスト ボックス 23">
            <a:extLst>
              <a:ext uri="{FF2B5EF4-FFF2-40B4-BE49-F238E27FC236}">
                <a16:creationId xmlns:a16="http://schemas.microsoft.com/office/drawing/2014/main" id="{038631CD-E8E5-47F5-B2CD-C496CAA47850}"/>
              </a:ext>
            </a:extLst>
          </p:cNvPr>
          <p:cNvSpPr txBox="1"/>
          <p:nvPr/>
        </p:nvSpPr>
        <p:spPr>
          <a:xfrm>
            <a:off x="8325727" y="1160033"/>
            <a:ext cx="3225520" cy="757372"/>
          </a:xfrm>
          <a:prstGeom prst="wedgeRoundRectCallout">
            <a:avLst>
              <a:gd name="adj1" fmla="val -48972"/>
              <a:gd name="adj2" fmla="val 90049"/>
              <a:gd name="adj3" fmla="val 16667"/>
            </a:avLst>
          </a:prstGeom>
          <a:solidFill>
            <a:srgbClr val="FFCCCC"/>
          </a:solidFill>
          <a:ln>
            <a:solidFill>
              <a:schemeClr val="bg1">
                <a:lumMod val="50000"/>
              </a:schemeClr>
            </a:solidFill>
          </a:ln>
        </p:spPr>
        <p:txBody>
          <a:bodyPr wrap="square" rtlCol="0" anchor="ctr">
            <a:noAutofit/>
          </a:bodyPr>
          <a:lstStyle/>
          <a:p>
            <a:pPr algn="ctr">
              <a:lnSpc>
                <a:spcPts val="4500"/>
              </a:lnSpc>
            </a:pPr>
            <a:r>
              <a:rPr lang="ja-JP" altLang="en-US" sz="2400" dirty="0">
                <a:latin typeface="Meiryo UI" panose="020B0604030504040204" pitchFamily="50" charset="-128"/>
                <a:ea typeface="Meiryo UI" panose="020B0604030504040204" pitchFamily="50" charset="-128"/>
              </a:rPr>
              <a:t>くも</a:t>
            </a:r>
            <a:r>
              <a:rPr kumimoji="1" lang="ja-JP" altLang="en-US" sz="2400" dirty="0">
                <a:latin typeface="Meiryo UI" panose="020B0604030504040204" pitchFamily="50" charset="-128"/>
                <a:ea typeface="Meiryo UI" panose="020B0604030504040204" pitchFamily="50" charset="-128"/>
              </a:rPr>
              <a:t>りのち雨です</a:t>
            </a:r>
          </a:p>
        </p:txBody>
      </p:sp>
      <p:sp>
        <p:nvSpPr>
          <p:cNvPr id="26" name="テキスト ボックス 25">
            <a:extLst>
              <a:ext uri="{FF2B5EF4-FFF2-40B4-BE49-F238E27FC236}">
                <a16:creationId xmlns:a16="http://schemas.microsoft.com/office/drawing/2014/main" id="{62138630-D406-45F7-AD4B-D43AD278DC34}"/>
              </a:ext>
            </a:extLst>
          </p:cNvPr>
          <p:cNvSpPr txBox="1"/>
          <p:nvPr/>
        </p:nvSpPr>
        <p:spPr>
          <a:xfrm>
            <a:off x="2334205" y="4227410"/>
            <a:ext cx="3156383" cy="707887"/>
          </a:xfrm>
          <a:prstGeom prst="wedgeRoundRectCallout">
            <a:avLst>
              <a:gd name="adj1" fmla="val 48528"/>
              <a:gd name="adj2" fmla="val 76504"/>
              <a:gd name="adj3" fmla="val 16667"/>
            </a:avLst>
          </a:prstGeom>
          <a:solidFill>
            <a:schemeClr val="accent4">
              <a:lumMod val="60000"/>
              <a:lumOff val="40000"/>
            </a:schemeClr>
          </a:solidFill>
          <a:ln>
            <a:solidFill>
              <a:schemeClr val="bg1">
                <a:lumMod val="50000"/>
              </a:schemeClr>
            </a:solidFill>
          </a:ln>
        </p:spPr>
        <p:txBody>
          <a:bodyPr wrap="square" tIns="0" bIns="0" rtlCol="0" anchor="ctr">
            <a:noAutofit/>
          </a:bodyPr>
          <a:lstStyle/>
          <a:p>
            <a:pPr algn="ctr">
              <a:lnSpc>
                <a:spcPts val="4500"/>
              </a:lnSpc>
            </a:pPr>
            <a:r>
              <a:rPr kumimoji="1" lang="ja-JP" altLang="en-US" sz="2400" dirty="0">
                <a:latin typeface="Meiryo UI" panose="020B0604030504040204" pitchFamily="50" charset="-128"/>
                <a:ea typeface="Meiryo UI" panose="020B0604030504040204" pitchFamily="50" charset="-128"/>
              </a:rPr>
              <a:t>今日の柏市の天気は？</a:t>
            </a:r>
          </a:p>
        </p:txBody>
      </p:sp>
    </p:spTree>
    <p:extLst>
      <p:ext uri="{BB962C8B-B14F-4D97-AF65-F5344CB8AC3E}">
        <p14:creationId xmlns:p14="http://schemas.microsoft.com/office/powerpoint/2010/main" val="1929167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465F8479-E98A-44CB-9498-D3B09320E59A}"/>
              </a:ext>
            </a:extLst>
          </p:cNvPr>
          <p:cNvGrpSpPr/>
          <p:nvPr/>
        </p:nvGrpSpPr>
        <p:grpSpPr>
          <a:xfrm>
            <a:off x="3605045" y="1341492"/>
            <a:ext cx="8125959" cy="3505689"/>
            <a:chOff x="1808902" y="1782367"/>
            <a:chExt cx="8125959" cy="3505689"/>
          </a:xfrm>
        </p:grpSpPr>
        <p:pic>
          <p:nvPicPr>
            <p:cNvPr id="15" name="図 14">
              <a:extLst>
                <a:ext uri="{FF2B5EF4-FFF2-40B4-BE49-F238E27FC236}">
                  <a16:creationId xmlns:a16="http://schemas.microsoft.com/office/drawing/2014/main" id="{05BEAA8B-8C1B-4882-92A1-0B63CA7B15CE}"/>
                </a:ext>
              </a:extLst>
            </p:cNvPr>
            <p:cNvPicPr>
              <a:picLocks noChangeAspect="1"/>
            </p:cNvPicPr>
            <p:nvPr/>
          </p:nvPicPr>
          <p:blipFill>
            <a:blip r:embed="rId3"/>
            <a:stretch>
              <a:fillRect/>
            </a:stretch>
          </p:blipFill>
          <p:spPr>
            <a:xfrm>
              <a:off x="1808902" y="1782367"/>
              <a:ext cx="8125959" cy="3505689"/>
            </a:xfrm>
            <a:prstGeom prst="rect">
              <a:avLst/>
            </a:prstGeom>
            <a:ln>
              <a:solidFill>
                <a:schemeClr val="bg1">
                  <a:lumMod val="50000"/>
                </a:schemeClr>
              </a:solidFill>
            </a:ln>
          </p:spPr>
        </p:pic>
        <p:pic>
          <p:nvPicPr>
            <p:cNvPr id="16" name="図 15">
              <a:extLst>
                <a:ext uri="{FF2B5EF4-FFF2-40B4-BE49-F238E27FC236}">
                  <a16:creationId xmlns:a16="http://schemas.microsoft.com/office/drawing/2014/main" id="{ED6D2C50-4A95-4D64-84F6-1F7EF6FA17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43699" y="1861195"/>
              <a:ext cx="513662" cy="481955"/>
            </a:xfrm>
            <a:prstGeom prst="rect">
              <a:avLst/>
            </a:prstGeom>
          </p:spPr>
        </p:pic>
        <p:pic>
          <p:nvPicPr>
            <p:cNvPr id="18" name="図 17">
              <a:extLst>
                <a:ext uri="{FF2B5EF4-FFF2-40B4-BE49-F238E27FC236}">
                  <a16:creationId xmlns:a16="http://schemas.microsoft.com/office/drawing/2014/main" id="{36CA3FFC-EAB2-4149-8782-1B9271BD3D38}"/>
                </a:ext>
              </a:extLst>
            </p:cNvPr>
            <p:cNvPicPr>
              <a:picLocks noChangeAspect="1"/>
            </p:cNvPicPr>
            <p:nvPr/>
          </p:nvPicPr>
          <p:blipFill>
            <a:blip r:embed="rId5"/>
            <a:stretch>
              <a:fillRect/>
            </a:stretch>
          </p:blipFill>
          <p:spPr>
            <a:xfrm>
              <a:off x="1809207" y="2776365"/>
              <a:ext cx="7773485" cy="2486372"/>
            </a:xfrm>
            <a:prstGeom prst="rect">
              <a:avLst/>
            </a:prstGeom>
          </p:spPr>
        </p:pic>
        <p:sp>
          <p:nvSpPr>
            <p:cNvPr id="20" name="四角形: 角を丸くする 19">
              <a:extLst>
                <a:ext uri="{FF2B5EF4-FFF2-40B4-BE49-F238E27FC236}">
                  <a16:creationId xmlns:a16="http://schemas.microsoft.com/office/drawing/2014/main" id="{68BEE615-37F1-490C-B92A-23E8477B4256}"/>
                </a:ext>
              </a:extLst>
            </p:cNvPr>
            <p:cNvSpPr/>
            <p:nvPr/>
          </p:nvSpPr>
          <p:spPr>
            <a:xfrm>
              <a:off x="2210761" y="3703543"/>
              <a:ext cx="5719482" cy="149710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7CAF9789-B8FF-4946-9E2C-663B06E40FC5}"/>
                </a:ext>
              </a:extLst>
            </p:cNvPr>
            <p:cNvSpPr/>
            <p:nvPr/>
          </p:nvSpPr>
          <p:spPr>
            <a:xfrm>
              <a:off x="8686800" y="4267201"/>
              <a:ext cx="838200" cy="81915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ボックス 16">
            <a:extLst>
              <a:ext uri="{FF2B5EF4-FFF2-40B4-BE49-F238E27FC236}">
                <a16:creationId xmlns:a16="http://schemas.microsoft.com/office/drawing/2014/main" id="{80C5D0BE-074F-47D2-B98C-EFC05770FA5C}"/>
              </a:ext>
            </a:extLst>
          </p:cNvPr>
          <p:cNvSpPr txBox="1"/>
          <p:nvPr/>
        </p:nvSpPr>
        <p:spPr>
          <a:xfrm>
            <a:off x="2014214" y="321018"/>
            <a:ext cx="9870010" cy="707886"/>
          </a:xfrm>
          <a:prstGeom prst="rect">
            <a:avLst/>
          </a:prstGeom>
          <a:noFill/>
        </p:spPr>
        <p:txBody>
          <a:bodyPr wrap="none" rtlCol="0">
            <a:spAutoFit/>
          </a:bodyPr>
          <a:lstStyle/>
          <a:p>
            <a:r>
              <a:rPr kumimoji="1" lang="en-US" altLang="ja-JP" sz="4000" b="1" dirty="0">
                <a:latin typeface="Meiryo UI" panose="020B0604030504040204" pitchFamily="50" charset="-128"/>
                <a:ea typeface="Meiryo UI" panose="020B0604030504040204" pitchFamily="50" charset="-128"/>
              </a:rPr>
              <a:t>Gemini</a:t>
            </a:r>
            <a:r>
              <a:rPr kumimoji="1" lang="ja-JP" altLang="en-US" sz="4000" b="1" dirty="0">
                <a:latin typeface="Meiryo UI" panose="020B0604030504040204" pitchFamily="50" charset="-128"/>
                <a:ea typeface="Meiryo UI" panose="020B0604030504040204" pitchFamily="50" charset="-128"/>
              </a:rPr>
              <a:t>にクイズ（小学生）をつくってもらおう</a:t>
            </a:r>
          </a:p>
        </p:txBody>
      </p:sp>
      <p:pic>
        <p:nvPicPr>
          <p:cNvPr id="1026" name="Picture 2" descr="Gemini (Google) ロゴ 無料ダウンロード SVG, PNG... · LobeHub">
            <a:extLst>
              <a:ext uri="{FF2B5EF4-FFF2-40B4-BE49-F238E27FC236}">
                <a16:creationId xmlns:a16="http://schemas.microsoft.com/office/drawing/2014/main" id="{B294B639-755D-4CBA-99C4-7E62C72834E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4200" y="146258"/>
            <a:ext cx="1147483" cy="1147483"/>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5266C5C6-ECF7-444F-9124-C501C7FF8C17}"/>
              </a:ext>
            </a:extLst>
          </p:cNvPr>
          <p:cNvSpPr txBox="1"/>
          <p:nvPr/>
        </p:nvSpPr>
        <p:spPr>
          <a:xfrm>
            <a:off x="4144618" y="3564277"/>
            <a:ext cx="5091876" cy="592726"/>
          </a:xfrm>
          <a:prstGeom prst="rect">
            <a:avLst/>
          </a:prstGeom>
          <a:solidFill>
            <a:schemeClr val="bg1"/>
          </a:solidFill>
        </p:spPr>
        <p:txBody>
          <a:bodyPr wrap="square" rtlCol="0">
            <a:spAutoFit/>
          </a:bodyPr>
          <a:lstStyle/>
          <a:p>
            <a:pPr algn="ctr">
              <a:lnSpc>
                <a:spcPts val="4500"/>
              </a:lnSpc>
            </a:pPr>
            <a:r>
              <a:rPr lang="ja-JP" altLang="en-US" sz="2000" b="0" i="0" dirty="0">
                <a:solidFill>
                  <a:srgbClr val="1F1F1F"/>
                </a:solidFill>
                <a:effectLst/>
                <a:latin typeface="Meiryo UI" panose="020B0604030504040204" pitchFamily="50" charset="-128"/>
                <a:ea typeface="Meiryo UI" panose="020B0604030504040204" pitchFamily="50" charset="-128"/>
              </a:rPr>
              <a:t>小学生むけに柏市クイズを出して</a:t>
            </a:r>
            <a:endParaRPr kumimoji="1" lang="ja-JP" altLang="en-US" sz="20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D13B6393-77F6-4525-9891-C40C6565BD0F}"/>
              </a:ext>
            </a:extLst>
          </p:cNvPr>
          <p:cNvSpPr txBox="1"/>
          <p:nvPr/>
        </p:nvSpPr>
        <p:spPr>
          <a:xfrm>
            <a:off x="5416731" y="5432449"/>
            <a:ext cx="6035040" cy="1126194"/>
          </a:xfrm>
          <a:prstGeom prst="wedgeRoundRectCallout">
            <a:avLst>
              <a:gd name="adj1" fmla="val -40428"/>
              <a:gd name="adj2" fmla="val -114071"/>
              <a:gd name="adj3" fmla="val 16667"/>
            </a:avLst>
          </a:prstGeom>
          <a:solidFill>
            <a:schemeClr val="accent4">
              <a:lumMod val="40000"/>
              <a:lumOff val="60000"/>
            </a:schemeClr>
          </a:solidFill>
          <a:ln>
            <a:solidFill>
              <a:schemeClr val="bg1">
                <a:lumMod val="50000"/>
              </a:schemeClr>
            </a:solidFill>
          </a:ln>
        </p:spPr>
        <p:txBody>
          <a:bodyPr wrap="square" rtlCol="0" anchor="ctr">
            <a:noAutofit/>
          </a:bodyPr>
          <a:lstStyle/>
          <a:p>
            <a:pPr algn="ctr">
              <a:lnSpc>
                <a:spcPts val="4500"/>
              </a:lnSpc>
            </a:pPr>
            <a:r>
              <a:rPr lang="ja-JP" altLang="en-US" sz="2800" b="0" i="0" dirty="0">
                <a:solidFill>
                  <a:srgbClr val="1F1F1F"/>
                </a:solidFill>
                <a:effectLst/>
                <a:latin typeface="Meiryo UI" panose="020B0604030504040204" pitchFamily="50" charset="-128"/>
                <a:ea typeface="Meiryo UI" panose="020B0604030504040204" pitchFamily="50" charset="-128"/>
              </a:rPr>
              <a:t>小学生むけに柏市クイズを出して</a:t>
            </a:r>
            <a:endParaRPr kumimoji="1" lang="ja-JP" altLang="en-US" sz="2800" dirty="0">
              <a:latin typeface="Meiryo UI" panose="020B0604030504040204" pitchFamily="50" charset="-128"/>
              <a:ea typeface="Meiryo UI" panose="020B0604030504040204" pitchFamily="50" charset="-128"/>
            </a:endParaRPr>
          </a:p>
        </p:txBody>
      </p:sp>
      <p:grpSp>
        <p:nvGrpSpPr>
          <p:cNvPr id="29" name="グループ化 28">
            <a:extLst>
              <a:ext uri="{FF2B5EF4-FFF2-40B4-BE49-F238E27FC236}">
                <a16:creationId xmlns:a16="http://schemas.microsoft.com/office/drawing/2014/main" id="{75F2CCD0-64B0-49F3-A7D9-E91B1865A8EA}"/>
              </a:ext>
            </a:extLst>
          </p:cNvPr>
          <p:cNvGrpSpPr/>
          <p:nvPr/>
        </p:nvGrpSpPr>
        <p:grpSpPr>
          <a:xfrm>
            <a:off x="244929" y="1264849"/>
            <a:ext cx="3380350" cy="4662422"/>
            <a:chOff x="424543" y="1313834"/>
            <a:chExt cx="3380350" cy="4662422"/>
          </a:xfrm>
        </p:grpSpPr>
        <p:grpSp>
          <p:nvGrpSpPr>
            <p:cNvPr id="2" name="グループ化 1">
              <a:extLst>
                <a:ext uri="{FF2B5EF4-FFF2-40B4-BE49-F238E27FC236}">
                  <a16:creationId xmlns:a16="http://schemas.microsoft.com/office/drawing/2014/main" id="{93DB4840-1E87-47FF-B0CF-9EB88D71C59E}"/>
                </a:ext>
              </a:extLst>
            </p:cNvPr>
            <p:cNvGrpSpPr/>
            <p:nvPr/>
          </p:nvGrpSpPr>
          <p:grpSpPr>
            <a:xfrm>
              <a:off x="826974" y="1313834"/>
              <a:ext cx="2977919" cy="4662422"/>
              <a:chOff x="826974" y="1313834"/>
              <a:chExt cx="2977919" cy="4662422"/>
            </a:xfrm>
          </p:grpSpPr>
          <p:pic>
            <p:nvPicPr>
              <p:cNvPr id="12" name="図 11">
                <a:extLst>
                  <a:ext uri="{FF2B5EF4-FFF2-40B4-BE49-F238E27FC236}">
                    <a16:creationId xmlns:a16="http://schemas.microsoft.com/office/drawing/2014/main" id="{B61F0D1C-8C0C-4EEB-A207-23CFE5202803}"/>
                  </a:ext>
                </a:extLst>
              </p:cNvPr>
              <p:cNvPicPr>
                <a:picLocks noChangeAspect="1"/>
              </p:cNvPicPr>
              <p:nvPr/>
            </p:nvPicPr>
            <p:blipFill>
              <a:blip r:embed="rId7"/>
              <a:stretch>
                <a:fillRect/>
              </a:stretch>
            </p:blipFill>
            <p:spPr>
              <a:xfrm>
                <a:off x="826974" y="1313834"/>
                <a:ext cx="2972477" cy="2705716"/>
              </a:xfrm>
              <a:prstGeom prst="rect">
                <a:avLst/>
              </a:prstGeom>
              <a:ln>
                <a:noFill/>
              </a:ln>
            </p:spPr>
          </p:pic>
          <p:pic>
            <p:nvPicPr>
              <p:cNvPr id="13" name="図 12">
                <a:extLst>
                  <a:ext uri="{FF2B5EF4-FFF2-40B4-BE49-F238E27FC236}">
                    <a16:creationId xmlns:a16="http://schemas.microsoft.com/office/drawing/2014/main" id="{52C51EFB-0390-4887-9EAF-DF092789365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32416" y="3788227"/>
                <a:ext cx="2972477" cy="2188029"/>
              </a:xfrm>
              <a:prstGeom prst="rect">
                <a:avLst/>
              </a:prstGeom>
              <a:ln>
                <a:noFill/>
              </a:ln>
            </p:spPr>
          </p:pic>
        </p:grpSp>
        <p:sp>
          <p:nvSpPr>
            <p:cNvPr id="22" name="四角形: 角を丸くする 21">
              <a:extLst>
                <a:ext uri="{FF2B5EF4-FFF2-40B4-BE49-F238E27FC236}">
                  <a16:creationId xmlns:a16="http://schemas.microsoft.com/office/drawing/2014/main" id="{C330298E-57FC-435C-A9EE-ECC1A9E109AD}"/>
                </a:ext>
              </a:extLst>
            </p:cNvPr>
            <p:cNvSpPr/>
            <p:nvPr/>
          </p:nvSpPr>
          <p:spPr>
            <a:xfrm>
              <a:off x="821872" y="1322614"/>
              <a:ext cx="745671" cy="5715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DCBACAC4-BFB2-491C-9B6D-DEBF28ECFAE7}"/>
                </a:ext>
              </a:extLst>
            </p:cNvPr>
            <p:cNvSpPr/>
            <p:nvPr/>
          </p:nvSpPr>
          <p:spPr>
            <a:xfrm>
              <a:off x="854530" y="2041071"/>
              <a:ext cx="2166256" cy="53884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グループ化 27">
              <a:extLst>
                <a:ext uri="{FF2B5EF4-FFF2-40B4-BE49-F238E27FC236}">
                  <a16:creationId xmlns:a16="http://schemas.microsoft.com/office/drawing/2014/main" id="{7E14869C-C42C-4729-9C63-97FE6848F6E8}"/>
                </a:ext>
              </a:extLst>
            </p:cNvPr>
            <p:cNvGrpSpPr/>
            <p:nvPr/>
          </p:nvGrpSpPr>
          <p:grpSpPr>
            <a:xfrm>
              <a:off x="424543" y="1518557"/>
              <a:ext cx="429987" cy="791936"/>
              <a:chOff x="424543" y="1518557"/>
              <a:chExt cx="429987" cy="791936"/>
            </a:xfrm>
          </p:grpSpPr>
          <p:cxnSp>
            <p:nvCxnSpPr>
              <p:cNvPr id="4" name="コネクタ: カギ線 3">
                <a:extLst>
                  <a:ext uri="{FF2B5EF4-FFF2-40B4-BE49-F238E27FC236}">
                    <a16:creationId xmlns:a16="http://schemas.microsoft.com/office/drawing/2014/main" id="{0318FE6F-333F-4ADC-BEB8-EF84B921B23E}"/>
                  </a:ext>
                </a:extLst>
              </p:cNvPr>
              <p:cNvCxnSpPr>
                <a:cxnSpLocks/>
                <a:endCxn id="23" idx="1"/>
              </p:cNvCxnSpPr>
              <p:nvPr/>
            </p:nvCxnSpPr>
            <p:spPr>
              <a:xfrm rot="16200000" flipH="1">
                <a:off x="259897" y="1715860"/>
                <a:ext cx="791936" cy="397330"/>
              </a:xfrm>
              <a:prstGeom prst="bentConnector2">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6752AF82-98CA-4451-ACA4-D14FD722FAAF}"/>
                  </a:ext>
                </a:extLst>
              </p:cNvPr>
              <p:cNvCxnSpPr>
                <a:cxnSpLocks/>
              </p:cNvCxnSpPr>
              <p:nvPr/>
            </p:nvCxnSpPr>
            <p:spPr>
              <a:xfrm>
                <a:off x="424543" y="1534886"/>
                <a:ext cx="39188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0" name="テキスト ボックス 29">
              <a:extLst>
                <a:ext uri="{FF2B5EF4-FFF2-40B4-BE49-F238E27FC236}">
                  <a16:creationId xmlns:a16="http://schemas.microsoft.com/office/drawing/2014/main" id="{88E51A84-D2D6-4E7D-AF61-DDDEB815BDE9}"/>
                </a:ext>
              </a:extLst>
            </p:cNvPr>
            <p:cNvSpPr txBox="1"/>
            <p:nvPr/>
          </p:nvSpPr>
          <p:spPr>
            <a:xfrm>
              <a:off x="718456" y="3456691"/>
              <a:ext cx="2792187" cy="1126194"/>
            </a:xfrm>
            <a:prstGeom prst="wedgeRoundRectCallout">
              <a:avLst>
                <a:gd name="adj1" fmla="val 12788"/>
                <a:gd name="adj2" fmla="val -125670"/>
                <a:gd name="adj3" fmla="val 16667"/>
              </a:avLst>
            </a:prstGeom>
            <a:solidFill>
              <a:schemeClr val="accent4">
                <a:lumMod val="40000"/>
                <a:lumOff val="60000"/>
              </a:schemeClr>
            </a:solidFill>
            <a:ln>
              <a:solidFill>
                <a:schemeClr val="bg1">
                  <a:lumMod val="50000"/>
                </a:schemeClr>
              </a:solidFill>
            </a:ln>
          </p:spPr>
          <p:txBody>
            <a:bodyPr wrap="square" rtlCol="0" anchor="ctr">
              <a:noAutofit/>
            </a:bodyPr>
            <a:lstStyle/>
            <a:p>
              <a:pPr algn="ctr">
                <a:lnSpc>
                  <a:spcPts val="4500"/>
                </a:lnSpc>
              </a:pPr>
              <a:r>
                <a:rPr lang="en-US" altLang="ja-JP" sz="2400" b="0" i="0" dirty="0">
                  <a:solidFill>
                    <a:srgbClr val="1F1F1F"/>
                  </a:solidFill>
                  <a:effectLst/>
                  <a:latin typeface="Meiryo UI" panose="020B0604030504040204" pitchFamily="50" charset="-128"/>
                  <a:ea typeface="Meiryo UI" panose="020B0604030504040204" pitchFamily="50" charset="-128"/>
                </a:rPr>
                <a:t>※</a:t>
              </a:r>
              <a:r>
                <a:rPr lang="ja-JP" altLang="en-US" sz="2400" b="0" i="0" dirty="0">
                  <a:solidFill>
                    <a:srgbClr val="1F1F1F"/>
                  </a:solidFill>
                  <a:effectLst/>
                  <a:latin typeface="Meiryo UI" panose="020B0604030504040204" pitchFamily="50" charset="-128"/>
                  <a:ea typeface="Meiryo UI" panose="020B0604030504040204" pitchFamily="50" charset="-128"/>
                </a:rPr>
                <a:t>チャットを</a:t>
              </a:r>
              <a:endParaRPr lang="en-US" altLang="ja-JP" sz="2400" b="0" i="0" dirty="0">
                <a:solidFill>
                  <a:srgbClr val="1F1F1F"/>
                </a:solidFill>
                <a:effectLst/>
                <a:latin typeface="Meiryo UI" panose="020B0604030504040204" pitchFamily="50" charset="-128"/>
                <a:ea typeface="Meiryo UI" panose="020B0604030504040204" pitchFamily="50" charset="-128"/>
              </a:endParaRPr>
            </a:p>
            <a:p>
              <a:pPr algn="ctr">
                <a:lnSpc>
                  <a:spcPts val="4500"/>
                </a:lnSpc>
              </a:pPr>
              <a:r>
                <a:rPr lang="ja-JP" altLang="en-US" sz="2400" b="0" i="0" dirty="0">
                  <a:solidFill>
                    <a:srgbClr val="1F1F1F"/>
                  </a:solidFill>
                  <a:effectLst/>
                  <a:latin typeface="Meiryo UI" panose="020B0604030504040204" pitchFamily="50" charset="-128"/>
                  <a:ea typeface="Meiryo UI" panose="020B0604030504040204" pitchFamily="50" charset="-128"/>
                </a:rPr>
                <a:t>新規作成します</a:t>
              </a:r>
              <a:endParaRPr kumimoji="1" lang="ja-JP" altLang="en-US" sz="240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401761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465F8479-E98A-44CB-9498-D3B09320E59A}"/>
              </a:ext>
            </a:extLst>
          </p:cNvPr>
          <p:cNvGrpSpPr/>
          <p:nvPr/>
        </p:nvGrpSpPr>
        <p:grpSpPr>
          <a:xfrm>
            <a:off x="3605045" y="1341492"/>
            <a:ext cx="8125959" cy="3505689"/>
            <a:chOff x="1808902" y="1782367"/>
            <a:chExt cx="8125959" cy="3505689"/>
          </a:xfrm>
        </p:grpSpPr>
        <p:pic>
          <p:nvPicPr>
            <p:cNvPr id="15" name="図 14">
              <a:extLst>
                <a:ext uri="{FF2B5EF4-FFF2-40B4-BE49-F238E27FC236}">
                  <a16:creationId xmlns:a16="http://schemas.microsoft.com/office/drawing/2014/main" id="{05BEAA8B-8C1B-4882-92A1-0B63CA7B15CE}"/>
                </a:ext>
              </a:extLst>
            </p:cNvPr>
            <p:cNvPicPr>
              <a:picLocks noChangeAspect="1"/>
            </p:cNvPicPr>
            <p:nvPr/>
          </p:nvPicPr>
          <p:blipFill>
            <a:blip r:embed="rId3"/>
            <a:stretch>
              <a:fillRect/>
            </a:stretch>
          </p:blipFill>
          <p:spPr>
            <a:xfrm>
              <a:off x="1808902" y="1782367"/>
              <a:ext cx="8125959" cy="3505689"/>
            </a:xfrm>
            <a:prstGeom prst="rect">
              <a:avLst/>
            </a:prstGeom>
            <a:ln>
              <a:solidFill>
                <a:schemeClr val="bg1">
                  <a:lumMod val="50000"/>
                </a:schemeClr>
              </a:solidFill>
            </a:ln>
          </p:spPr>
        </p:pic>
        <p:pic>
          <p:nvPicPr>
            <p:cNvPr id="16" name="図 15">
              <a:extLst>
                <a:ext uri="{FF2B5EF4-FFF2-40B4-BE49-F238E27FC236}">
                  <a16:creationId xmlns:a16="http://schemas.microsoft.com/office/drawing/2014/main" id="{ED6D2C50-4A95-4D64-84F6-1F7EF6FA17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43699" y="1861195"/>
              <a:ext cx="513662" cy="481955"/>
            </a:xfrm>
            <a:prstGeom prst="rect">
              <a:avLst/>
            </a:prstGeom>
          </p:spPr>
        </p:pic>
        <p:pic>
          <p:nvPicPr>
            <p:cNvPr id="18" name="図 17">
              <a:extLst>
                <a:ext uri="{FF2B5EF4-FFF2-40B4-BE49-F238E27FC236}">
                  <a16:creationId xmlns:a16="http://schemas.microsoft.com/office/drawing/2014/main" id="{36CA3FFC-EAB2-4149-8782-1B9271BD3D38}"/>
                </a:ext>
              </a:extLst>
            </p:cNvPr>
            <p:cNvPicPr>
              <a:picLocks noChangeAspect="1"/>
            </p:cNvPicPr>
            <p:nvPr/>
          </p:nvPicPr>
          <p:blipFill>
            <a:blip r:embed="rId5"/>
            <a:stretch>
              <a:fillRect/>
            </a:stretch>
          </p:blipFill>
          <p:spPr>
            <a:xfrm>
              <a:off x="1809207" y="2776365"/>
              <a:ext cx="7773485" cy="2486372"/>
            </a:xfrm>
            <a:prstGeom prst="rect">
              <a:avLst/>
            </a:prstGeom>
          </p:spPr>
        </p:pic>
        <p:sp>
          <p:nvSpPr>
            <p:cNvPr id="20" name="四角形: 角を丸くする 19">
              <a:extLst>
                <a:ext uri="{FF2B5EF4-FFF2-40B4-BE49-F238E27FC236}">
                  <a16:creationId xmlns:a16="http://schemas.microsoft.com/office/drawing/2014/main" id="{68BEE615-37F1-490C-B92A-23E8477B4256}"/>
                </a:ext>
              </a:extLst>
            </p:cNvPr>
            <p:cNvSpPr/>
            <p:nvPr/>
          </p:nvSpPr>
          <p:spPr>
            <a:xfrm>
              <a:off x="2210761" y="3703543"/>
              <a:ext cx="5719482" cy="149710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7CAF9789-B8FF-4946-9E2C-663B06E40FC5}"/>
                </a:ext>
              </a:extLst>
            </p:cNvPr>
            <p:cNvSpPr/>
            <p:nvPr/>
          </p:nvSpPr>
          <p:spPr>
            <a:xfrm>
              <a:off x="8686800" y="4267201"/>
              <a:ext cx="838200" cy="81915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ボックス 16">
            <a:extLst>
              <a:ext uri="{FF2B5EF4-FFF2-40B4-BE49-F238E27FC236}">
                <a16:creationId xmlns:a16="http://schemas.microsoft.com/office/drawing/2014/main" id="{80C5D0BE-074F-47D2-B98C-EFC05770FA5C}"/>
              </a:ext>
            </a:extLst>
          </p:cNvPr>
          <p:cNvSpPr txBox="1"/>
          <p:nvPr/>
        </p:nvSpPr>
        <p:spPr>
          <a:xfrm>
            <a:off x="2014214" y="321018"/>
            <a:ext cx="9870010" cy="707886"/>
          </a:xfrm>
          <a:prstGeom prst="rect">
            <a:avLst/>
          </a:prstGeom>
          <a:noFill/>
        </p:spPr>
        <p:txBody>
          <a:bodyPr wrap="none" rtlCol="0">
            <a:spAutoFit/>
          </a:bodyPr>
          <a:lstStyle/>
          <a:p>
            <a:r>
              <a:rPr kumimoji="1" lang="en-US" altLang="ja-JP" sz="4000" b="1" dirty="0">
                <a:latin typeface="Meiryo UI" panose="020B0604030504040204" pitchFamily="50" charset="-128"/>
                <a:ea typeface="Meiryo UI" panose="020B0604030504040204" pitchFamily="50" charset="-128"/>
              </a:rPr>
              <a:t>Gemini</a:t>
            </a:r>
            <a:r>
              <a:rPr kumimoji="1" lang="ja-JP" altLang="en-US" sz="4000" b="1" dirty="0">
                <a:latin typeface="Meiryo UI" panose="020B0604030504040204" pitchFamily="50" charset="-128"/>
                <a:ea typeface="Meiryo UI" panose="020B0604030504040204" pitchFamily="50" charset="-128"/>
              </a:rPr>
              <a:t>にクイズ（中学生</a:t>
            </a:r>
            <a:r>
              <a:rPr lang="ja-JP" altLang="en-US" sz="4000" b="1" dirty="0">
                <a:latin typeface="Meiryo UI" panose="020B0604030504040204" pitchFamily="50" charset="-128"/>
                <a:ea typeface="Meiryo UI" panose="020B0604030504040204" pitchFamily="50" charset="-128"/>
              </a:rPr>
              <a:t>）</a:t>
            </a:r>
            <a:r>
              <a:rPr kumimoji="1" lang="ja-JP" altLang="en-US" sz="4000" b="1" dirty="0">
                <a:latin typeface="Meiryo UI" panose="020B0604030504040204" pitchFamily="50" charset="-128"/>
                <a:ea typeface="Meiryo UI" panose="020B0604030504040204" pitchFamily="50" charset="-128"/>
              </a:rPr>
              <a:t>をつくってもらおう</a:t>
            </a:r>
          </a:p>
        </p:txBody>
      </p:sp>
      <p:pic>
        <p:nvPicPr>
          <p:cNvPr id="1026" name="Picture 2" descr="Gemini (Google) ロゴ 無料ダウンロード SVG, PNG... · LobeHub">
            <a:extLst>
              <a:ext uri="{FF2B5EF4-FFF2-40B4-BE49-F238E27FC236}">
                <a16:creationId xmlns:a16="http://schemas.microsoft.com/office/drawing/2014/main" id="{B294B639-755D-4CBA-99C4-7E62C72834E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4200" y="146258"/>
            <a:ext cx="1147483" cy="1147483"/>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5266C5C6-ECF7-444F-9124-C501C7FF8C17}"/>
              </a:ext>
            </a:extLst>
          </p:cNvPr>
          <p:cNvSpPr txBox="1"/>
          <p:nvPr/>
        </p:nvSpPr>
        <p:spPr>
          <a:xfrm>
            <a:off x="4144618" y="3564277"/>
            <a:ext cx="5091876" cy="592726"/>
          </a:xfrm>
          <a:prstGeom prst="rect">
            <a:avLst/>
          </a:prstGeom>
          <a:solidFill>
            <a:schemeClr val="bg1"/>
          </a:solidFill>
        </p:spPr>
        <p:txBody>
          <a:bodyPr wrap="square" rtlCol="0">
            <a:spAutoFit/>
          </a:bodyPr>
          <a:lstStyle/>
          <a:p>
            <a:pPr algn="ctr">
              <a:lnSpc>
                <a:spcPts val="4500"/>
              </a:lnSpc>
            </a:pPr>
            <a:r>
              <a:rPr lang="ja-JP" altLang="en-US" sz="2000" b="0" i="0" dirty="0">
                <a:solidFill>
                  <a:srgbClr val="1F1F1F"/>
                </a:solidFill>
                <a:effectLst/>
                <a:latin typeface="Meiryo UI" panose="020B0604030504040204" pitchFamily="50" charset="-128"/>
                <a:ea typeface="Meiryo UI" panose="020B0604030504040204" pitchFamily="50" charset="-128"/>
              </a:rPr>
              <a:t>中学生むけに千葉県クイズを出して</a:t>
            </a:r>
            <a:endParaRPr kumimoji="1" lang="ja-JP" altLang="en-US" sz="20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D13B6393-77F6-4525-9891-C40C6565BD0F}"/>
              </a:ext>
            </a:extLst>
          </p:cNvPr>
          <p:cNvSpPr txBox="1"/>
          <p:nvPr/>
        </p:nvSpPr>
        <p:spPr>
          <a:xfrm>
            <a:off x="5416731" y="5432449"/>
            <a:ext cx="6035040" cy="1126194"/>
          </a:xfrm>
          <a:prstGeom prst="wedgeRoundRectCallout">
            <a:avLst>
              <a:gd name="adj1" fmla="val -40428"/>
              <a:gd name="adj2" fmla="val -114071"/>
              <a:gd name="adj3" fmla="val 16667"/>
            </a:avLst>
          </a:prstGeom>
          <a:solidFill>
            <a:schemeClr val="accent4">
              <a:lumMod val="40000"/>
              <a:lumOff val="60000"/>
            </a:schemeClr>
          </a:solidFill>
          <a:ln>
            <a:solidFill>
              <a:schemeClr val="bg1">
                <a:lumMod val="50000"/>
              </a:schemeClr>
            </a:solidFill>
          </a:ln>
        </p:spPr>
        <p:txBody>
          <a:bodyPr wrap="square" rtlCol="0" anchor="ctr">
            <a:noAutofit/>
          </a:bodyPr>
          <a:lstStyle/>
          <a:p>
            <a:pPr algn="ctr">
              <a:lnSpc>
                <a:spcPts val="4500"/>
              </a:lnSpc>
            </a:pPr>
            <a:r>
              <a:rPr lang="ja-JP" altLang="en-US" sz="2800" b="0" i="0" dirty="0">
                <a:solidFill>
                  <a:srgbClr val="1F1F1F"/>
                </a:solidFill>
                <a:effectLst/>
                <a:latin typeface="Meiryo UI" panose="020B0604030504040204" pitchFamily="50" charset="-128"/>
                <a:ea typeface="Meiryo UI" panose="020B0604030504040204" pitchFamily="50" charset="-128"/>
              </a:rPr>
              <a:t>中学生むけに千葉県クイズを出して</a:t>
            </a:r>
            <a:endParaRPr kumimoji="1" lang="ja-JP" altLang="en-US" sz="2800" dirty="0">
              <a:latin typeface="Meiryo UI" panose="020B0604030504040204" pitchFamily="50" charset="-128"/>
              <a:ea typeface="Meiryo UI" panose="020B0604030504040204" pitchFamily="50" charset="-128"/>
            </a:endParaRPr>
          </a:p>
        </p:txBody>
      </p:sp>
      <p:grpSp>
        <p:nvGrpSpPr>
          <p:cNvPr id="29" name="グループ化 28">
            <a:extLst>
              <a:ext uri="{FF2B5EF4-FFF2-40B4-BE49-F238E27FC236}">
                <a16:creationId xmlns:a16="http://schemas.microsoft.com/office/drawing/2014/main" id="{75F2CCD0-64B0-49F3-A7D9-E91B1865A8EA}"/>
              </a:ext>
            </a:extLst>
          </p:cNvPr>
          <p:cNvGrpSpPr/>
          <p:nvPr/>
        </p:nvGrpSpPr>
        <p:grpSpPr>
          <a:xfrm>
            <a:off x="244929" y="1264849"/>
            <a:ext cx="3380350" cy="4662422"/>
            <a:chOff x="424543" y="1313834"/>
            <a:chExt cx="3380350" cy="4662422"/>
          </a:xfrm>
        </p:grpSpPr>
        <p:grpSp>
          <p:nvGrpSpPr>
            <p:cNvPr id="2" name="グループ化 1">
              <a:extLst>
                <a:ext uri="{FF2B5EF4-FFF2-40B4-BE49-F238E27FC236}">
                  <a16:creationId xmlns:a16="http://schemas.microsoft.com/office/drawing/2014/main" id="{93DB4840-1E87-47FF-B0CF-9EB88D71C59E}"/>
                </a:ext>
              </a:extLst>
            </p:cNvPr>
            <p:cNvGrpSpPr/>
            <p:nvPr/>
          </p:nvGrpSpPr>
          <p:grpSpPr>
            <a:xfrm>
              <a:off x="826974" y="1313834"/>
              <a:ext cx="2977919" cy="4662422"/>
              <a:chOff x="826974" y="1313834"/>
              <a:chExt cx="2977919" cy="4662422"/>
            </a:xfrm>
          </p:grpSpPr>
          <p:pic>
            <p:nvPicPr>
              <p:cNvPr id="12" name="図 11">
                <a:extLst>
                  <a:ext uri="{FF2B5EF4-FFF2-40B4-BE49-F238E27FC236}">
                    <a16:creationId xmlns:a16="http://schemas.microsoft.com/office/drawing/2014/main" id="{B61F0D1C-8C0C-4EEB-A207-23CFE5202803}"/>
                  </a:ext>
                </a:extLst>
              </p:cNvPr>
              <p:cNvPicPr>
                <a:picLocks noChangeAspect="1"/>
              </p:cNvPicPr>
              <p:nvPr/>
            </p:nvPicPr>
            <p:blipFill>
              <a:blip r:embed="rId7"/>
              <a:stretch>
                <a:fillRect/>
              </a:stretch>
            </p:blipFill>
            <p:spPr>
              <a:xfrm>
                <a:off x="826974" y="1313834"/>
                <a:ext cx="2972477" cy="2705716"/>
              </a:xfrm>
              <a:prstGeom prst="rect">
                <a:avLst/>
              </a:prstGeom>
              <a:ln>
                <a:noFill/>
              </a:ln>
            </p:spPr>
          </p:pic>
          <p:pic>
            <p:nvPicPr>
              <p:cNvPr id="13" name="図 12">
                <a:extLst>
                  <a:ext uri="{FF2B5EF4-FFF2-40B4-BE49-F238E27FC236}">
                    <a16:creationId xmlns:a16="http://schemas.microsoft.com/office/drawing/2014/main" id="{52C51EFB-0390-4887-9EAF-DF092789365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32416" y="3788227"/>
                <a:ext cx="2972477" cy="2188029"/>
              </a:xfrm>
              <a:prstGeom prst="rect">
                <a:avLst/>
              </a:prstGeom>
              <a:ln>
                <a:noFill/>
              </a:ln>
            </p:spPr>
          </p:pic>
        </p:grpSp>
        <p:sp>
          <p:nvSpPr>
            <p:cNvPr id="22" name="四角形: 角を丸くする 21">
              <a:extLst>
                <a:ext uri="{FF2B5EF4-FFF2-40B4-BE49-F238E27FC236}">
                  <a16:creationId xmlns:a16="http://schemas.microsoft.com/office/drawing/2014/main" id="{C330298E-57FC-435C-A9EE-ECC1A9E109AD}"/>
                </a:ext>
              </a:extLst>
            </p:cNvPr>
            <p:cNvSpPr/>
            <p:nvPr/>
          </p:nvSpPr>
          <p:spPr>
            <a:xfrm>
              <a:off x="821872" y="1322614"/>
              <a:ext cx="745671" cy="5715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DCBACAC4-BFB2-491C-9B6D-DEBF28ECFAE7}"/>
                </a:ext>
              </a:extLst>
            </p:cNvPr>
            <p:cNvSpPr/>
            <p:nvPr/>
          </p:nvSpPr>
          <p:spPr>
            <a:xfrm>
              <a:off x="854530" y="2041071"/>
              <a:ext cx="2166256" cy="53884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グループ化 27">
              <a:extLst>
                <a:ext uri="{FF2B5EF4-FFF2-40B4-BE49-F238E27FC236}">
                  <a16:creationId xmlns:a16="http://schemas.microsoft.com/office/drawing/2014/main" id="{7E14869C-C42C-4729-9C63-97FE6848F6E8}"/>
                </a:ext>
              </a:extLst>
            </p:cNvPr>
            <p:cNvGrpSpPr/>
            <p:nvPr/>
          </p:nvGrpSpPr>
          <p:grpSpPr>
            <a:xfrm>
              <a:off x="424543" y="1518557"/>
              <a:ext cx="429987" cy="791936"/>
              <a:chOff x="424543" y="1518557"/>
              <a:chExt cx="429987" cy="791936"/>
            </a:xfrm>
          </p:grpSpPr>
          <p:cxnSp>
            <p:nvCxnSpPr>
              <p:cNvPr id="4" name="コネクタ: カギ線 3">
                <a:extLst>
                  <a:ext uri="{FF2B5EF4-FFF2-40B4-BE49-F238E27FC236}">
                    <a16:creationId xmlns:a16="http://schemas.microsoft.com/office/drawing/2014/main" id="{0318FE6F-333F-4ADC-BEB8-EF84B921B23E}"/>
                  </a:ext>
                </a:extLst>
              </p:cNvPr>
              <p:cNvCxnSpPr>
                <a:cxnSpLocks/>
                <a:endCxn id="23" idx="1"/>
              </p:cNvCxnSpPr>
              <p:nvPr/>
            </p:nvCxnSpPr>
            <p:spPr>
              <a:xfrm rot="16200000" flipH="1">
                <a:off x="259897" y="1715860"/>
                <a:ext cx="791936" cy="397330"/>
              </a:xfrm>
              <a:prstGeom prst="bentConnector2">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6752AF82-98CA-4451-ACA4-D14FD722FAAF}"/>
                  </a:ext>
                </a:extLst>
              </p:cNvPr>
              <p:cNvCxnSpPr>
                <a:cxnSpLocks/>
              </p:cNvCxnSpPr>
              <p:nvPr/>
            </p:nvCxnSpPr>
            <p:spPr>
              <a:xfrm>
                <a:off x="424543" y="1534886"/>
                <a:ext cx="39188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0" name="テキスト ボックス 29">
              <a:extLst>
                <a:ext uri="{FF2B5EF4-FFF2-40B4-BE49-F238E27FC236}">
                  <a16:creationId xmlns:a16="http://schemas.microsoft.com/office/drawing/2014/main" id="{88E51A84-D2D6-4E7D-AF61-DDDEB815BDE9}"/>
                </a:ext>
              </a:extLst>
            </p:cNvPr>
            <p:cNvSpPr txBox="1"/>
            <p:nvPr/>
          </p:nvSpPr>
          <p:spPr>
            <a:xfrm>
              <a:off x="718456" y="3456691"/>
              <a:ext cx="2792187" cy="1126194"/>
            </a:xfrm>
            <a:prstGeom prst="wedgeRoundRectCallout">
              <a:avLst>
                <a:gd name="adj1" fmla="val 12788"/>
                <a:gd name="adj2" fmla="val -125670"/>
                <a:gd name="adj3" fmla="val 16667"/>
              </a:avLst>
            </a:prstGeom>
            <a:solidFill>
              <a:schemeClr val="accent4">
                <a:lumMod val="40000"/>
                <a:lumOff val="60000"/>
              </a:schemeClr>
            </a:solidFill>
            <a:ln>
              <a:solidFill>
                <a:schemeClr val="bg1">
                  <a:lumMod val="50000"/>
                </a:schemeClr>
              </a:solidFill>
            </a:ln>
          </p:spPr>
          <p:txBody>
            <a:bodyPr wrap="square" rtlCol="0" anchor="ctr">
              <a:noAutofit/>
            </a:bodyPr>
            <a:lstStyle/>
            <a:p>
              <a:pPr algn="ctr">
                <a:lnSpc>
                  <a:spcPts val="4500"/>
                </a:lnSpc>
              </a:pPr>
              <a:r>
                <a:rPr lang="en-US" altLang="ja-JP" sz="2400" b="0" i="0" dirty="0">
                  <a:solidFill>
                    <a:srgbClr val="1F1F1F"/>
                  </a:solidFill>
                  <a:effectLst/>
                  <a:latin typeface="Meiryo UI" panose="020B0604030504040204" pitchFamily="50" charset="-128"/>
                  <a:ea typeface="Meiryo UI" panose="020B0604030504040204" pitchFamily="50" charset="-128"/>
                </a:rPr>
                <a:t>※</a:t>
              </a:r>
              <a:r>
                <a:rPr lang="ja-JP" altLang="en-US" sz="2400" b="0" i="0" dirty="0">
                  <a:solidFill>
                    <a:srgbClr val="1F1F1F"/>
                  </a:solidFill>
                  <a:effectLst/>
                  <a:latin typeface="Meiryo UI" panose="020B0604030504040204" pitchFamily="50" charset="-128"/>
                  <a:ea typeface="Meiryo UI" panose="020B0604030504040204" pitchFamily="50" charset="-128"/>
                </a:rPr>
                <a:t>チャットを</a:t>
              </a:r>
              <a:endParaRPr lang="en-US" altLang="ja-JP" sz="2400" b="0" i="0" dirty="0">
                <a:solidFill>
                  <a:srgbClr val="1F1F1F"/>
                </a:solidFill>
                <a:effectLst/>
                <a:latin typeface="Meiryo UI" panose="020B0604030504040204" pitchFamily="50" charset="-128"/>
                <a:ea typeface="Meiryo UI" panose="020B0604030504040204" pitchFamily="50" charset="-128"/>
              </a:endParaRPr>
            </a:p>
            <a:p>
              <a:pPr algn="ctr">
                <a:lnSpc>
                  <a:spcPts val="4500"/>
                </a:lnSpc>
              </a:pPr>
              <a:r>
                <a:rPr lang="ja-JP" altLang="en-US" sz="2400" b="0" i="0" dirty="0">
                  <a:solidFill>
                    <a:srgbClr val="1F1F1F"/>
                  </a:solidFill>
                  <a:effectLst/>
                  <a:latin typeface="Meiryo UI" panose="020B0604030504040204" pitchFamily="50" charset="-128"/>
                  <a:ea typeface="Meiryo UI" panose="020B0604030504040204" pitchFamily="50" charset="-128"/>
                </a:rPr>
                <a:t>新規作成します</a:t>
              </a:r>
              <a:endParaRPr kumimoji="1" lang="ja-JP" altLang="en-US" sz="240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152577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3365F9E-914B-45FF-B3DA-78133F9C287A}"/>
              </a:ext>
            </a:extLst>
          </p:cNvPr>
          <p:cNvPicPr>
            <a:picLocks noChangeAspect="1"/>
          </p:cNvPicPr>
          <p:nvPr/>
        </p:nvPicPr>
        <p:blipFill>
          <a:blip r:embed="rId3"/>
          <a:stretch>
            <a:fillRect/>
          </a:stretch>
        </p:blipFill>
        <p:spPr>
          <a:xfrm>
            <a:off x="2841456" y="1469570"/>
            <a:ext cx="7095537" cy="5035779"/>
          </a:xfrm>
          <a:prstGeom prst="rect">
            <a:avLst/>
          </a:prstGeom>
          <a:ln>
            <a:solidFill>
              <a:schemeClr val="bg1">
                <a:lumMod val="50000"/>
              </a:schemeClr>
            </a:solidFill>
          </a:ln>
        </p:spPr>
      </p:pic>
      <p:sp>
        <p:nvSpPr>
          <p:cNvPr id="17" name="テキスト ボックス 16">
            <a:extLst>
              <a:ext uri="{FF2B5EF4-FFF2-40B4-BE49-F238E27FC236}">
                <a16:creationId xmlns:a16="http://schemas.microsoft.com/office/drawing/2014/main" id="{80C5D0BE-074F-47D2-B98C-EFC05770FA5C}"/>
              </a:ext>
            </a:extLst>
          </p:cNvPr>
          <p:cNvSpPr txBox="1"/>
          <p:nvPr/>
        </p:nvSpPr>
        <p:spPr>
          <a:xfrm>
            <a:off x="2311860" y="370003"/>
            <a:ext cx="6870792" cy="707886"/>
          </a:xfrm>
          <a:prstGeom prst="rect">
            <a:avLst/>
          </a:prstGeom>
          <a:noFill/>
        </p:spPr>
        <p:txBody>
          <a:bodyPr wrap="none" rtlCol="0">
            <a:spAutoFit/>
          </a:bodyPr>
          <a:lstStyle/>
          <a:p>
            <a:r>
              <a:rPr kumimoji="1" lang="en-US" altLang="ja-JP" sz="4000" b="1" dirty="0">
                <a:latin typeface="Meiryo UI" panose="020B0604030504040204" pitchFamily="50" charset="-128"/>
                <a:ea typeface="Meiryo UI" panose="020B0604030504040204" pitchFamily="50" charset="-128"/>
              </a:rPr>
              <a:t>Gemini</a:t>
            </a:r>
            <a:r>
              <a:rPr kumimoji="1" lang="ja-JP" altLang="en-US" sz="4000" b="1" dirty="0">
                <a:latin typeface="Meiryo UI" panose="020B0604030504040204" pitchFamily="50" charset="-128"/>
                <a:ea typeface="Meiryo UI" panose="020B0604030504040204" pitchFamily="50" charset="-128"/>
              </a:rPr>
              <a:t>のクイズに答えてみよう</a:t>
            </a:r>
          </a:p>
        </p:txBody>
      </p:sp>
      <p:pic>
        <p:nvPicPr>
          <p:cNvPr id="1026" name="Picture 2" descr="Gemini (Google) ロゴ 無料ダウンロード SVG, PNG... · LobeHub">
            <a:extLst>
              <a:ext uri="{FF2B5EF4-FFF2-40B4-BE49-F238E27FC236}">
                <a16:creationId xmlns:a16="http://schemas.microsoft.com/office/drawing/2014/main" id="{B294B639-755D-4CBA-99C4-7E62C72834E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8500" y="178915"/>
            <a:ext cx="1147483" cy="114748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3">
            <a:extLst>
              <a:ext uri="{FF2B5EF4-FFF2-40B4-BE49-F238E27FC236}">
                <a16:creationId xmlns:a16="http://schemas.microsoft.com/office/drawing/2014/main" id="{458E482C-617B-41AB-A7CA-919F21E7898A}"/>
              </a:ext>
            </a:extLst>
          </p:cNvPr>
          <p:cNvGrpSpPr/>
          <p:nvPr/>
        </p:nvGrpSpPr>
        <p:grpSpPr>
          <a:xfrm>
            <a:off x="4412004" y="3139216"/>
            <a:ext cx="6141696" cy="3283465"/>
            <a:chOff x="5214256" y="2607754"/>
            <a:chExt cx="6807202" cy="3639258"/>
          </a:xfrm>
        </p:grpSpPr>
        <p:sp>
          <p:nvSpPr>
            <p:cNvPr id="20" name="四角形: 角を丸くする 19">
              <a:extLst>
                <a:ext uri="{FF2B5EF4-FFF2-40B4-BE49-F238E27FC236}">
                  <a16:creationId xmlns:a16="http://schemas.microsoft.com/office/drawing/2014/main" id="{A83B4366-CA34-459E-B86F-83040F40319C}"/>
                </a:ext>
              </a:extLst>
            </p:cNvPr>
            <p:cNvSpPr/>
            <p:nvPr/>
          </p:nvSpPr>
          <p:spPr>
            <a:xfrm>
              <a:off x="9147062" y="5542346"/>
              <a:ext cx="1126671" cy="70466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9C346722-9564-4734-9DE2-4AC8848C4924}"/>
                </a:ext>
              </a:extLst>
            </p:cNvPr>
            <p:cNvSpPr/>
            <p:nvPr/>
          </p:nvSpPr>
          <p:spPr>
            <a:xfrm>
              <a:off x="5214256" y="2988128"/>
              <a:ext cx="5203373" cy="2022071"/>
            </a:xfrm>
            <a:prstGeom prst="roundRect">
              <a:avLst>
                <a:gd name="adj" fmla="val 10821"/>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吹き出し: 角を丸めた四角形 21">
              <a:extLst>
                <a:ext uri="{FF2B5EF4-FFF2-40B4-BE49-F238E27FC236}">
                  <a16:creationId xmlns:a16="http://schemas.microsoft.com/office/drawing/2014/main" id="{D8ABC3B7-6A54-497B-BD1C-FAA00E854C87}"/>
                </a:ext>
              </a:extLst>
            </p:cNvPr>
            <p:cNvSpPr/>
            <p:nvPr/>
          </p:nvSpPr>
          <p:spPr>
            <a:xfrm>
              <a:off x="9232411" y="2607754"/>
              <a:ext cx="2789047" cy="1195098"/>
            </a:xfrm>
            <a:prstGeom prst="wedgeRoundRectCallout">
              <a:avLst>
                <a:gd name="adj1" fmla="val -47272"/>
                <a:gd name="adj2" fmla="val 77634"/>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Meiryo UI" panose="020B0604030504040204" pitchFamily="50" charset="-128"/>
                  <a:ea typeface="Meiryo UI" panose="020B0604030504040204" pitchFamily="50" charset="-128"/>
                </a:rPr>
                <a:t>クイズの答えを</a:t>
              </a:r>
              <a:endParaRPr kumimoji="1" lang="en-US" altLang="ja-JP" sz="2800" dirty="0">
                <a:solidFill>
                  <a:schemeClr val="tx1"/>
                </a:solidFill>
                <a:latin typeface="Meiryo UI" panose="020B0604030504040204" pitchFamily="50" charset="-128"/>
                <a:ea typeface="Meiryo UI" panose="020B0604030504040204" pitchFamily="50" charset="-128"/>
              </a:endParaRPr>
            </a:p>
            <a:p>
              <a:pPr algn="ctr"/>
              <a:r>
                <a:rPr kumimoji="1" lang="ja-JP" altLang="en-US" sz="2800" dirty="0">
                  <a:solidFill>
                    <a:schemeClr val="tx1"/>
                  </a:solidFill>
                  <a:latin typeface="Meiryo UI" panose="020B0604030504040204" pitchFamily="50" charset="-128"/>
                  <a:ea typeface="Meiryo UI" panose="020B0604030504040204" pitchFamily="50" charset="-128"/>
                </a:rPr>
                <a:t>選びましょう</a:t>
              </a:r>
            </a:p>
          </p:txBody>
        </p:sp>
      </p:grpSp>
      <p:sp>
        <p:nvSpPr>
          <p:cNvPr id="26" name="吹き出し: 角を丸めた四角形 25">
            <a:extLst>
              <a:ext uri="{FF2B5EF4-FFF2-40B4-BE49-F238E27FC236}">
                <a16:creationId xmlns:a16="http://schemas.microsoft.com/office/drawing/2014/main" id="{A0B49562-F1FA-4624-9748-E06B031C5410}"/>
              </a:ext>
            </a:extLst>
          </p:cNvPr>
          <p:cNvSpPr/>
          <p:nvPr/>
        </p:nvSpPr>
        <p:spPr>
          <a:xfrm>
            <a:off x="9250426" y="5264393"/>
            <a:ext cx="2174131" cy="949952"/>
          </a:xfrm>
          <a:prstGeom prst="wedgeRoundRectCallout">
            <a:avLst>
              <a:gd name="adj1" fmla="val -64552"/>
              <a:gd name="adj2" fmla="val 41204"/>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Meiryo UI" panose="020B0604030504040204" pitchFamily="50" charset="-128"/>
                <a:ea typeface="Meiryo UI" panose="020B0604030504040204" pitchFamily="50" charset="-128"/>
              </a:rPr>
              <a:t>「次へ」で</a:t>
            </a:r>
            <a:endParaRPr kumimoji="1" lang="en-US" altLang="ja-JP" sz="2800" dirty="0">
              <a:solidFill>
                <a:schemeClr val="tx1"/>
              </a:solidFill>
              <a:latin typeface="Meiryo UI" panose="020B0604030504040204" pitchFamily="50" charset="-128"/>
              <a:ea typeface="Meiryo UI" panose="020B0604030504040204" pitchFamily="50" charset="-128"/>
            </a:endParaRPr>
          </a:p>
          <a:p>
            <a:pPr algn="ctr"/>
            <a:r>
              <a:rPr lang="ja-JP" altLang="en-US" sz="2800" dirty="0">
                <a:solidFill>
                  <a:schemeClr val="tx1"/>
                </a:solidFill>
                <a:latin typeface="Meiryo UI" panose="020B0604030504040204" pitchFamily="50" charset="-128"/>
                <a:ea typeface="Meiryo UI" panose="020B0604030504040204" pitchFamily="50" charset="-128"/>
              </a:rPr>
              <a:t>次の問題へ</a:t>
            </a:r>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18" name="四角形: 角を丸くする 17">
            <a:extLst>
              <a:ext uri="{FF2B5EF4-FFF2-40B4-BE49-F238E27FC236}">
                <a16:creationId xmlns:a16="http://schemas.microsoft.com/office/drawing/2014/main" id="{DE080942-FC90-45C5-9B10-A66C2D60829B}"/>
              </a:ext>
            </a:extLst>
          </p:cNvPr>
          <p:cNvSpPr/>
          <p:nvPr/>
        </p:nvSpPr>
        <p:spPr>
          <a:xfrm>
            <a:off x="4417449" y="5447274"/>
            <a:ext cx="1428182" cy="38202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吹き出し: 角を丸めた四角形 18">
            <a:extLst>
              <a:ext uri="{FF2B5EF4-FFF2-40B4-BE49-F238E27FC236}">
                <a16:creationId xmlns:a16="http://schemas.microsoft.com/office/drawing/2014/main" id="{98737FBB-D9ED-46D4-96E6-93AFAA2DA8CA}"/>
              </a:ext>
            </a:extLst>
          </p:cNvPr>
          <p:cNvSpPr/>
          <p:nvPr/>
        </p:nvSpPr>
        <p:spPr>
          <a:xfrm>
            <a:off x="1673969" y="5150093"/>
            <a:ext cx="2174131" cy="949952"/>
          </a:xfrm>
          <a:prstGeom prst="wedgeRoundRectCallout">
            <a:avLst>
              <a:gd name="adj1" fmla="val 69884"/>
              <a:gd name="adj2" fmla="val 10264"/>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Meiryo UI" panose="020B0604030504040204" pitchFamily="50" charset="-128"/>
                <a:ea typeface="Meiryo UI" panose="020B0604030504040204" pitchFamily="50" charset="-128"/>
              </a:rPr>
              <a:t>ヒントが</a:t>
            </a:r>
            <a:endParaRPr lang="en-US" altLang="ja-JP" sz="2800" dirty="0">
              <a:solidFill>
                <a:schemeClr val="tx1"/>
              </a:solidFill>
              <a:latin typeface="Meiryo UI" panose="020B0604030504040204" pitchFamily="50" charset="-128"/>
              <a:ea typeface="Meiryo UI" panose="020B0604030504040204" pitchFamily="50" charset="-128"/>
            </a:endParaRPr>
          </a:p>
          <a:p>
            <a:pPr algn="ctr"/>
            <a:r>
              <a:rPr lang="ja-JP" altLang="en-US" sz="2800" dirty="0">
                <a:solidFill>
                  <a:schemeClr val="tx1"/>
                </a:solidFill>
                <a:latin typeface="Meiryo UI" panose="020B0604030504040204" pitchFamily="50" charset="-128"/>
                <a:ea typeface="Meiryo UI" panose="020B0604030504040204" pitchFamily="50" charset="-128"/>
              </a:rPr>
              <a:t>見られます</a:t>
            </a:r>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84326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465F8479-E98A-44CB-9498-D3B09320E59A}"/>
              </a:ext>
            </a:extLst>
          </p:cNvPr>
          <p:cNvGrpSpPr/>
          <p:nvPr/>
        </p:nvGrpSpPr>
        <p:grpSpPr>
          <a:xfrm>
            <a:off x="3605045" y="1341492"/>
            <a:ext cx="8125959" cy="3505689"/>
            <a:chOff x="1808902" y="1782367"/>
            <a:chExt cx="8125959" cy="3505689"/>
          </a:xfrm>
        </p:grpSpPr>
        <p:pic>
          <p:nvPicPr>
            <p:cNvPr id="15" name="図 14">
              <a:extLst>
                <a:ext uri="{FF2B5EF4-FFF2-40B4-BE49-F238E27FC236}">
                  <a16:creationId xmlns:a16="http://schemas.microsoft.com/office/drawing/2014/main" id="{05BEAA8B-8C1B-4882-92A1-0B63CA7B15CE}"/>
                </a:ext>
              </a:extLst>
            </p:cNvPr>
            <p:cNvPicPr>
              <a:picLocks noChangeAspect="1"/>
            </p:cNvPicPr>
            <p:nvPr/>
          </p:nvPicPr>
          <p:blipFill>
            <a:blip r:embed="rId3"/>
            <a:stretch>
              <a:fillRect/>
            </a:stretch>
          </p:blipFill>
          <p:spPr>
            <a:xfrm>
              <a:off x="1808902" y="1782367"/>
              <a:ext cx="8125959" cy="3505689"/>
            </a:xfrm>
            <a:prstGeom prst="rect">
              <a:avLst/>
            </a:prstGeom>
            <a:ln>
              <a:solidFill>
                <a:schemeClr val="bg1">
                  <a:lumMod val="50000"/>
                </a:schemeClr>
              </a:solidFill>
            </a:ln>
          </p:spPr>
        </p:pic>
        <p:pic>
          <p:nvPicPr>
            <p:cNvPr id="16" name="図 15">
              <a:extLst>
                <a:ext uri="{FF2B5EF4-FFF2-40B4-BE49-F238E27FC236}">
                  <a16:creationId xmlns:a16="http://schemas.microsoft.com/office/drawing/2014/main" id="{ED6D2C50-4A95-4D64-84F6-1F7EF6FA17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43699" y="1861195"/>
              <a:ext cx="513662" cy="481955"/>
            </a:xfrm>
            <a:prstGeom prst="rect">
              <a:avLst/>
            </a:prstGeom>
          </p:spPr>
        </p:pic>
        <p:pic>
          <p:nvPicPr>
            <p:cNvPr id="18" name="図 17">
              <a:extLst>
                <a:ext uri="{FF2B5EF4-FFF2-40B4-BE49-F238E27FC236}">
                  <a16:creationId xmlns:a16="http://schemas.microsoft.com/office/drawing/2014/main" id="{36CA3FFC-EAB2-4149-8782-1B9271BD3D38}"/>
                </a:ext>
              </a:extLst>
            </p:cNvPr>
            <p:cNvPicPr>
              <a:picLocks noChangeAspect="1"/>
            </p:cNvPicPr>
            <p:nvPr/>
          </p:nvPicPr>
          <p:blipFill>
            <a:blip r:embed="rId5"/>
            <a:stretch>
              <a:fillRect/>
            </a:stretch>
          </p:blipFill>
          <p:spPr>
            <a:xfrm>
              <a:off x="1809207" y="2776365"/>
              <a:ext cx="7773485" cy="2486372"/>
            </a:xfrm>
            <a:prstGeom prst="rect">
              <a:avLst/>
            </a:prstGeom>
          </p:spPr>
        </p:pic>
        <p:sp>
          <p:nvSpPr>
            <p:cNvPr id="20" name="四角形: 角を丸くする 19">
              <a:extLst>
                <a:ext uri="{FF2B5EF4-FFF2-40B4-BE49-F238E27FC236}">
                  <a16:creationId xmlns:a16="http://schemas.microsoft.com/office/drawing/2014/main" id="{68BEE615-37F1-490C-B92A-23E8477B4256}"/>
                </a:ext>
              </a:extLst>
            </p:cNvPr>
            <p:cNvSpPr/>
            <p:nvPr/>
          </p:nvSpPr>
          <p:spPr>
            <a:xfrm>
              <a:off x="2210761" y="3703543"/>
              <a:ext cx="5719482" cy="149710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7CAF9789-B8FF-4946-9E2C-663B06E40FC5}"/>
                </a:ext>
              </a:extLst>
            </p:cNvPr>
            <p:cNvSpPr/>
            <p:nvPr/>
          </p:nvSpPr>
          <p:spPr>
            <a:xfrm>
              <a:off x="8686800" y="4267201"/>
              <a:ext cx="838200" cy="81915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ボックス 16">
            <a:extLst>
              <a:ext uri="{FF2B5EF4-FFF2-40B4-BE49-F238E27FC236}">
                <a16:creationId xmlns:a16="http://schemas.microsoft.com/office/drawing/2014/main" id="{80C5D0BE-074F-47D2-B98C-EFC05770FA5C}"/>
              </a:ext>
            </a:extLst>
          </p:cNvPr>
          <p:cNvSpPr txBox="1"/>
          <p:nvPr/>
        </p:nvSpPr>
        <p:spPr>
          <a:xfrm>
            <a:off x="2014214" y="321018"/>
            <a:ext cx="8634095" cy="707886"/>
          </a:xfrm>
          <a:prstGeom prst="rect">
            <a:avLst/>
          </a:prstGeom>
          <a:noFill/>
        </p:spPr>
        <p:txBody>
          <a:bodyPr wrap="none" rtlCol="0">
            <a:spAutoFit/>
          </a:bodyPr>
          <a:lstStyle/>
          <a:p>
            <a:r>
              <a:rPr kumimoji="1" lang="en-US" altLang="ja-JP" sz="4000" b="1" dirty="0">
                <a:latin typeface="Meiryo UI" panose="020B0604030504040204" pitchFamily="50" charset="-128"/>
                <a:ea typeface="Meiryo UI" panose="020B0604030504040204" pitchFamily="50" charset="-128"/>
              </a:rPr>
              <a:t>Gemini</a:t>
            </a:r>
            <a:r>
              <a:rPr kumimoji="1" lang="ja-JP" altLang="en-US" sz="4000" b="1" dirty="0">
                <a:latin typeface="Meiryo UI" panose="020B0604030504040204" pitchFamily="50" charset="-128"/>
                <a:ea typeface="Meiryo UI" panose="020B0604030504040204" pitchFamily="50" charset="-128"/>
              </a:rPr>
              <a:t>で色々な問題を作ってみましょう</a:t>
            </a:r>
          </a:p>
        </p:txBody>
      </p:sp>
      <p:pic>
        <p:nvPicPr>
          <p:cNvPr id="1026" name="Picture 2" descr="Gemini (Google) ロゴ 無料ダウンロード SVG, PNG... · LobeHub">
            <a:extLst>
              <a:ext uri="{FF2B5EF4-FFF2-40B4-BE49-F238E27FC236}">
                <a16:creationId xmlns:a16="http://schemas.microsoft.com/office/drawing/2014/main" id="{B294B639-755D-4CBA-99C4-7E62C72834E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4200" y="146258"/>
            <a:ext cx="1147483" cy="1147483"/>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5266C5C6-ECF7-444F-9124-C501C7FF8C17}"/>
              </a:ext>
            </a:extLst>
          </p:cNvPr>
          <p:cNvSpPr txBox="1"/>
          <p:nvPr/>
        </p:nvSpPr>
        <p:spPr>
          <a:xfrm>
            <a:off x="4144618" y="3564277"/>
            <a:ext cx="5091876" cy="592726"/>
          </a:xfrm>
          <a:prstGeom prst="rect">
            <a:avLst/>
          </a:prstGeom>
          <a:solidFill>
            <a:schemeClr val="bg1"/>
          </a:solidFill>
        </p:spPr>
        <p:txBody>
          <a:bodyPr wrap="square" rtlCol="0">
            <a:spAutoFit/>
          </a:bodyPr>
          <a:lstStyle/>
          <a:p>
            <a:pPr algn="ctr">
              <a:lnSpc>
                <a:spcPts val="4500"/>
              </a:lnSpc>
            </a:pPr>
            <a:r>
              <a:rPr lang="ja-JP" altLang="en-US" sz="2000" b="0" i="0" dirty="0">
                <a:solidFill>
                  <a:srgbClr val="1F1F1F"/>
                </a:solidFill>
                <a:effectLst/>
                <a:latin typeface="Meiryo UI" panose="020B0604030504040204" pitchFamily="50" charset="-128"/>
                <a:ea typeface="Meiryo UI" panose="020B0604030504040204" pitchFamily="50" charset="-128"/>
              </a:rPr>
              <a:t>〇〇〇のクイズを出して</a:t>
            </a:r>
            <a:endParaRPr kumimoji="1" lang="ja-JP" altLang="en-US" sz="20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D13B6393-77F6-4525-9891-C40C6565BD0F}"/>
              </a:ext>
            </a:extLst>
          </p:cNvPr>
          <p:cNvSpPr txBox="1"/>
          <p:nvPr/>
        </p:nvSpPr>
        <p:spPr>
          <a:xfrm>
            <a:off x="4861560" y="5334477"/>
            <a:ext cx="6035040" cy="1126194"/>
          </a:xfrm>
          <a:prstGeom prst="wedgeRoundRectCallout">
            <a:avLst>
              <a:gd name="adj1" fmla="val -36911"/>
              <a:gd name="adj2" fmla="val -124220"/>
              <a:gd name="adj3" fmla="val 16667"/>
            </a:avLst>
          </a:prstGeom>
          <a:solidFill>
            <a:schemeClr val="accent4">
              <a:lumMod val="40000"/>
              <a:lumOff val="60000"/>
            </a:schemeClr>
          </a:solidFill>
          <a:ln>
            <a:solidFill>
              <a:schemeClr val="bg1">
                <a:lumMod val="50000"/>
              </a:schemeClr>
            </a:solidFill>
          </a:ln>
        </p:spPr>
        <p:txBody>
          <a:bodyPr wrap="square" rtlCol="0" anchor="ctr">
            <a:noAutofit/>
          </a:bodyPr>
          <a:lstStyle/>
          <a:p>
            <a:pPr algn="ctr">
              <a:lnSpc>
                <a:spcPts val="4500"/>
              </a:lnSpc>
            </a:pPr>
            <a:r>
              <a:rPr kumimoji="1" lang="ja-JP" altLang="en-US" sz="2800" dirty="0">
                <a:solidFill>
                  <a:srgbClr val="1F1F1F"/>
                </a:solidFill>
                <a:latin typeface="Meiryo UI" panose="020B0604030504040204" pitchFamily="50" charset="-128"/>
                <a:ea typeface="Meiryo UI" panose="020B0604030504040204" pitchFamily="50" charset="-128"/>
              </a:rPr>
              <a:t>算数の計算や社会の問題など</a:t>
            </a:r>
            <a:endParaRPr kumimoji="1" lang="en-US" altLang="ja-JP" sz="2800" dirty="0">
              <a:solidFill>
                <a:srgbClr val="1F1F1F"/>
              </a:solidFill>
              <a:latin typeface="Meiryo UI" panose="020B0604030504040204" pitchFamily="50" charset="-128"/>
              <a:ea typeface="Meiryo UI" panose="020B0604030504040204" pitchFamily="50" charset="-128"/>
            </a:endParaRPr>
          </a:p>
          <a:p>
            <a:pPr algn="ctr">
              <a:lnSpc>
                <a:spcPts val="4500"/>
              </a:lnSpc>
            </a:pPr>
            <a:r>
              <a:rPr kumimoji="1" lang="ja-JP" altLang="en-US" sz="2800" dirty="0">
                <a:latin typeface="Meiryo UI" panose="020B0604030504040204" pitchFamily="50" charset="-128"/>
                <a:ea typeface="Meiryo UI" panose="020B0604030504040204" pitchFamily="50" charset="-128"/>
              </a:rPr>
              <a:t>自分用のドリルを作ってくれます</a:t>
            </a:r>
          </a:p>
        </p:txBody>
      </p:sp>
      <p:grpSp>
        <p:nvGrpSpPr>
          <p:cNvPr id="29" name="グループ化 28">
            <a:extLst>
              <a:ext uri="{FF2B5EF4-FFF2-40B4-BE49-F238E27FC236}">
                <a16:creationId xmlns:a16="http://schemas.microsoft.com/office/drawing/2014/main" id="{75F2CCD0-64B0-49F3-A7D9-E91B1865A8EA}"/>
              </a:ext>
            </a:extLst>
          </p:cNvPr>
          <p:cNvGrpSpPr/>
          <p:nvPr/>
        </p:nvGrpSpPr>
        <p:grpSpPr>
          <a:xfrm>
            <a:off x="244929" y="1264849"/>
            <a:ext cx="3380350" cy="4662422"/>
            <a:chOff x="424543" y="1313834"/>
            <a:chExt cx="3380350" cy="4662422"/>
          </a:xfrm>
        </p:grpSpPr>
        <p:grpSp>
          <p:nvGrpSpPr>
            <p:cNvPr id="2" name="グループ化 1">
              <a:extLst>
                <a:ext uri="{FF2B5EF4-FFF2-40B4-BE49-F238E27FC236}">
                  <a16:creationId xmlns:a16="http://schemas.microsoft.com/office/drawing/2014/main" id="{93DB4840-1E87-47FF-B0CF-9EB88D71C59E}"/>
                </a:ext>
              </a:extLst>
            </p:cNvPr>
            <p:cNvGrpSpPr/>
            <p:nvPr/>
          </p:nvGrpSpPr>
          <p:grpSpPr>
            <a:xfrm>
              <a:off x="826974" y="1313834"/>
              <a:ext cx="2977919" cy="4662422"/>
              <a:chOff x="826974" y="1313834"/>
              <a:chExt cx="2977919" cy="4662422"/>
            </a:xfrm>
          </p:grpSpPr>
          <p:pic>
            <p:nvPicPr>
              <p:cNvPr id="12" name="図 11">
                <a:extLst>
                  <a:ext uri="{FF2B5EF4-FFF2-40B4-BE49-F238E27FC236}">
                    <a16:creationId xmlns:a16="http://schemas.microsoft.com/office/drawing/2014/main" id="{B61F0D1C-8C0C-4EEB-A207-23CFE5202803}"/>
                  </a:ext>
                </a:extLst>
              </p:cNvPr>
              <p:cNvPicPr>
                <a:picLocks noChangeAspect="1"/>
              </p:cNvPicPr>
              <p:nvPr/>
            </p:nvPicPr>
            <p:blipFill>
              <a:blip r:embed="rId7"/>
              <a:stretch>
                <a:fillRect/>
              </a:stretch>
            </p:blipFill>
            <p:spPr>
              <a:xfrm>
                <a:off x="826974" y="1313834"/>
                <a:ext cx="2972477" cy="2705716"/>
              </a:xfrm>
              <a:prstGeom prst="rect">
                <a:avLst/>
              </a:prstGeom>
              <a:ln>
                <a:noFill/>
              </a:ln>
            </p:spPr>
          </p:pic>
          <p:pic>
            <p:nvPicPr>
              <p:cNvPr id="13" name="図 12">
                <a:extLst>
                  <a:ext uri="{FF2B5EF4-FFF2-40B4-BE49-F238E27FC236}">
                    <a16:creationId xmlns:a16="http://schemas.microsoft.com/office/drawing/2014/main" id="{52C51EFB-0390-4887-9EAF-DF092789365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32416" y="3788227"/>
                <a:ext cx="2972477" cy="2188029"/>
              </a:xfrm>
              <a:prstGeom prst="rect">
                <a:avLst/>
              </a:prstGeom>
              <a:ln>
                <a:noFill/>
              </a:ln>
            </p:spPr>
          </p:pic>
        </p:grpSp>
        <p:sp>
          <p:nvSpPr>
            <p:cNvPr id="22" name="四角形: 角を丸くする 21">
              <a:extLst>
                <a:ext uri="{FF2B5EF4-FFF2-40B4-BE49-F238E27FC236}">
                  <a16:creationId xmlns:a16="http://schemas.microsoft.com/office/drawing/2014/main" id="{C330298E-57FC-435C-A9EE-ECC1A9E109AD}"/>
                </a:ext>
              </a:extLst>
            </p:cNvPr>
            <p:cNvSpPr/>
            <p:nvPr/>
          </p:nvSpPr>
          <p:spPr>
            <a:xfrm>
              <a:off x="821872" y="1322614"/>
              <a:ext cx="745671" cy="5715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DCBACAC4-BFB2-491C-9B6D-DEBF28ECFAE7}"/>
                </a:ext>
              </a:extLst>
            </p:cNvPr>
            <p:cNvSpPr/>
            <p:nvPr/>
          </p:nvSpPr>
          <p:spPr>
            <a:xfrm>
              <a:off x="854530" y="2041071"/>
              <a:ext cx="2166256" cy="53884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グループ化 27">
              <a:extLst>
                <a:ext uri="{FF2B5EF4-FFF2-40B4-BE49-F238E27FC236}">
                  <a16:creationId xmlns:a16="http://schemas.microsoft.com/office/drawing/2014/main" id="{7E14869C-C42C-4729-9C63-97FE6848F6E8}"/>
                </a:ext>
              </a:extLst>
            </p:cNvPr>
            <p:cNvGrpSpPr/>
            <p:nvPr/>
          </p:nvGrpSpPr>
          <p:grpSpPr>
            <a:xfrm>
              <a:off x="424543" y="1518557"/>
              <a:ext cx="429987" cy="791936"/>
              <a:chOff x="424543" y="1518557"/>
              <a:chExt cx="429987" cy="791936"/>
            </a:xfrm>
          </p:grpSpPr>
          <p:cxnSp>
            <p:nvCxnSpPr>
              <p:cNvPr id="4" name="コネクタ: カギ線 3">
                <a:extLst>
                  <a:ext uri="{FF2B5EF4-FFF2-40B4-BE49-F238E27FC236}">
                    <a16:creationId xmlns:a16="http://schemas.microsoft.com/office/drawing/2014/main" id="{0318FE6F-333F-4ADC-BEB8-EF84B921B23E}"/>
                  </a:ext>
                </a:extLst>
              </p:cNvPr>
              <p:cNvCxnSpPr>
                <a:cxnSpLocks/>
                <a:endCxn id="23" idx="1"/>
              </p:cNvCxnSpPr>
              <p:nvPr/>
            </p:nvCxnSpPr>
            <p:spPr>
              <a:xfrm rot="16200000" flipH="1">
                <a:off x="259897" y="1715860"/>
                <a:ext cx="791936" cy="397330"/>
              </a:xfrm>
              <a:prstGeom prst="bentConnector2">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6752AF82-98CA-4451-ACA4-D14FD722FAAF}"/>
                  </a:ext>
                </a:extLst>
              </p:cNvPr>
              <p:cNvCxnSpPr>
                <a:cxnSpLocks/>
              </p:cNvCxnSpPr>
              <p:nvPr/>
            </p:nvCxnSpPr>
            <p:spPr>
              <a:xfrm>
                <a:off x="424543" y="1534886"/>
                <a:ext cx="39188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0" name="テキスト ボックス 29">
              <a:extLst>
                <a:ext uri="{FF2B5EF4-FFF2-40B4-BE49-F238E27FC236}">
                  <a16:creationId xmlns:a16="http://schemas.microsoft.com/office/drawing/2014/main" id="{88E51A84-D2D6-4E7D-AF61-DDDEB815BDE9}"/>
                </a:ext>
              </a:extLst>
            </p:cNvPr>
            <p:cNvSpPr txBox="1"/>
            <p:nvPr/>
          </p:nvSpPr>
          <p:spPr>
            <a:xfrm>
              <a:off x="718456" y="3456691"/>
              <a:ext cx="2792187" cy="1126194"/>
            </a:xfrm>
            <a:prstGeom prst="wedgeRoundRectCallout">
              <a:avLst>
                <a:gd name="adj1" fmla="val 12788"/>
                <a:gd name="adj2" fmla="val -125670"/>
                <a:gd name="adj3" fmla="val 16667"/>
              </a:avLst>
            </a:prstGeom>
            <a:solidFill>
              <a:schemeClr val="accent4">
                <a:lumMod val="40000"/>
                <a:lumOff val="60000"/>
              </a:schemeClr>
            </a:solidFill>
            <a:ln>
              <a:solidFill>
                <a:schemeClr val="bg1">
                  <a:lumMod val="50000"/>
                </a:schemeClr>
              </a:solidFill>
            </a:ln>
          </p:spPr>
          <p:txBody>
            <a:bodyPr wrap="square" rtlCol="0" anchor="ctr">
              <a:noAutofit/>
            </a:bodyPr>
            <a:lstStyle/>
            <a:p>
              <a:pPr algn="ctr">
                <a:lnSpc>
                  <a:spcPts val="4500"/>
                </a:lnSpc>
              </a:pPr>
              <a:r>
                <a:rPr lang="en-US" altLang="ja-JP" sz="2400" b="0" i="0" dirty="0">
                  <a:solidFill>
                    <a:srgbClr val="1F1F1F"/>
                  </a:solidFill>
                  <a:effectLst/>
                  <a:latin typeface="Meiryo UI" panose="020B0604030504040204" pitchFamily="50" charset="-128"/>
                  <a:ea typeface="Meiryo UI" panose="020B0604030504040204" pitchFamily="50" charset="-128"/>
                </a:rPr>
                <a:t>※</a:t>
              </a:r>
              <a:r>
                <a:rPr lang="ja-JP" altLang="en-US" sz="2400" b="0" i="0" dirty="0">
                  <a:solidFill>
                    <a:srgbClr val="1F1F1F"/>
                  </a:solidFill>
                  <a:effectLst/>
                  <a:latin typeface="Meiryo UI" panose="020B0604030504040204" pitchFamily="50" charset="-128"/>
                  <a:ea typeface="Meiryo UI" panose="020B0604030504040204" pitchFamily="50" charset="-128"/>
                </a:rPr>
                <a:t>チャットを</a:t>
              </a:r>
              <a:endParaRPr lang="en-US" altLang="ja-JP" sz="2400" b="0" i="0" dirty="0">
                <a:solidFill>
                  <a:srgbClr val="1F1F1F"/>
                </a:solidFill>
                <a:effectLst/>
                <a:latin typeface="Meiryo UI" panose="020B0604030504040204" pitchFamily="50" charset="-128"/>
                <a:ea typeface="Meiryo UI" panose="020B0604030504040204" pitchFamily="50" charset="-128"/>
              </a:endParaRPr>
            </a:p>
            <a:p>
              <a:pPr algn="ctr">
                <a:lnSpc>
                  <a:spcPts val="4500"/>
                </a:lnSpc>
              </a:pPr>
              <a:r>
                <a:rPr lang="ja-JP" altLang="en-US" sz="2400" b="0" i="0" dirty="0">
                  <a:solidFill>
                    <a:srgbClr val="1F1F1F"/>
                  </a:solidFill>
                  <a:effectLst/>
                  <a:latin typeface="Meiryo UI" panose="020B0604030504040204" pitchFamily="50" charset="-128"/>
                  <a:ea typeface="Meiryo UI" panose="020B0604030504040204" pitchFamily="50" charset="-128"/>
                </a:rPr>
                <a:t>新規作成します</a:t>
              </a:r>
              <a:endParaRPr kumimoji="1" lang="ja-JP" altLang="en-US" sz="240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4005000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5A9A85F-C711-4292-AD21-AA978C6E6525}"/>
              </a:ext>
            </a:extLst>
          </p:cNvPr>
          <p:cNvSpPr txBox="1"/>
          <p:nvPr/>
        </p:nvSpPr>
        <p:spPr>
          <a:xfrm>
            <a:off x="1837217" y="2191404"/>
            <a:ext cx="9344226" cy="3046988"/>
          </a:xfrm>
          <a:prstGeom prst="rect">
            <a:avLst/>
          </a:prstGeom>
          <a:noFill/>
        </p:spPr>
        <p:txBody>
          <a:bodyPr wrap="square" rtlCol="0">
            <a:spAutoFit/>
          </a:bodyPr>
          <a:lstStyle/>
          <a:p>
            <a:r>
              <a:rPr lang="ja-JP" altLang="en-US" sz="4800" b="1" dirty="0">
                <a:solidFill>
                  <a:srgbClr val="FF0000"/>
                </a:solidFill>
                <a:latin typeface="Meiryo UI" panose="020B0604030504040204" pitchFamily="50" charset="-128"/>
                <a:ea typeface="Meiryo UI" panose="020B0604030504040204" pitchFamily="50" charset="-128"/>
              </a:rPr>
              <a:t>生成</a:t>
            </a:r>
            <a:r>
              <a:rPr lang="en-US" altLang="ja-JP" sz="4800" b="1" dirty="0">
                <a:solidFill>
                  <a:srgbClr val="FF0000"/>
                </a:solidFill>
                <a:latin typeface="Meiryo UI" panose="020B0604030504040204" pitchFamily="50" charset="-128"/>
                <a:ea typeface="Meiryo UI" panose="020B0604030504040204" pitchFamily="50" charset="-128"/>
              </a:rPr>
              <a:t>AI</a:t>
            </a:r>
            <a:r>
              <a:rPr lang="ja-JP" altLang="en-US" sz="4800" b="1" dirty="0">
                <a:solidFill>
                  <a:srgbClr val="FF0000"/>
                </a:solidFill>
                <a:latin typeface="Meiryo UI" panose="020B0604030504040204" pitchFamily="50" charset="-128"/>
                <a:ea typeface="Meiryo UI" panose="020B0604030504040204" pitchFamily="50" charset="-128"/>
              </a:rPr>
              <a:t>を実際に体験しました</a:t>
            </a:r>
            <a:endParaRPr lang="en-US" altLang="ja-JP" sz="4800" b="1" dirty="0">
              <a:solidFill>
                <a:srgbClr val="FF0000"/>
              </a:solidFill>
              <a:latin typeface="Meiryo UI" panose="020B0604030504040204" pitchFamily="50" charset="-128"/>
              <a:ea typeface="Meiryo UI" panose="020B0604030504040204" pitchFamily="50" charset="-128"/>
            </a:endParaRPr>
          </a:p>
          <a:p>
            <a:r>
              <a:rPr kumimoji="1" lang="ja-JP" altLang="en-US" sz="4800" b="1" dirty="0">
                <a:latin typeface="Meiryo UI" panose="020B0604030504040204" pitchFamily="50" charset="-128"/>
                <a:ea typeface="Meiryo UI" panose="020B0604030504040204" pitchFamily="50" charset="-128"/>
              </a:rPr>
              <a:t>どんなことを考えましたか？</a:t>
            </a:r>
            <a:endParaRPr lang="en-US" altLang="ja-JP" sz="4800" b="1" dirty="0">
              <a:latin typeface="Meiryo UI" panose="020B0604030504040204" pitchFamily="50" charset="-128"/>
              <a:ea typeface="Meiryo UI" panose="020B0604030504040204" pitchFamily="50" charset="-128"/>
            </a:endParaRPr>
          </a:p>
          <a:p>
            <a:r>
              <a:rPr kumimoji="1" lang="ja-JP" altLang="en-US" sz="4800" b="1" dirty="0">
                <a:latin typeface="Meiryo UI" panose="020B0604030504040204" pitchFamily="50" charset="-128"/>
                <a:ea typeface="Meiryo UI" panose="020B0604030504040204" pitchFamily="50" charset="-128"/>
              </a:rPr>
              <a:t>どう関わっていきたいですか？</a:t>
            </a:r>
            <a:endParaRPr kumimoji="1" lang="en-US" altLang="ja-JP" sz="4800" b="1" dirty="0">
              <a:latin typeface="Meiryo UI" panose="020B0604030504040204" pitchFamily="50" charset="-128"/>
              <a:ea typeface="Meiryo UI" panose="020B0604030504040204" pitchFamily="50" charset="-128"/>
            </a:endParaRPr>
          </a:p>
          <a:p>
            <a:r>
              <a:rPr lang="ja-JP" altLang="en-US" sz="4800" b="1" dirty="0">
                <a:latin typeface="Meiryo UI" panose="020B0604030504040204" pitchFamily="50" charset="-128"/>
                <a:ea typeface="Meiryo UI" panose="020B0604030504040204" pitchFamily="50" charset="-128"/>
              </a:rPr>
              <a:t>どんなことに気を付けますか？</a:t>
            </a:r>
            <a:endParaRPr kumimoji="1" lang="en-US" altLang="ja-JP" sz="4800" b="1"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80C5D0BE-074F-47D2-B98C-EFC05770FA5C}"/>
              </a:ext>
            </a:extLst>
          </p:cNvPr>
          <p:cNvSpPr txBox="1"/>
          <p:nvPr/>
        </p:nvSpPr>
        <p:spPr>
          <a:xfrm>
            <a:off x="2168663" y="332702"/>
            <a:ext cx="2201244" cy="1107996"/>
          </a:xfrm>
          <a:prstGeom prst="rect">
            <a:avLst/>
          </a:prstGeom>
          <a:noFill/>
        </p:spPr>
        <p:txBody>
          <a:bodyPr wrap="none" rtlCol="0">
            <a:spAutoFit/>
          </a:bodyPr>
          <a:lstStyle/>
          <a:p>
            <a:r>
              <a:rPr kumimoji="1" lang="ja-JP" altLang="en-US" sz="6600" b="1" dirty="0">
                <a:latin typeface="Meiryo UI" panose="020B0604030504040204" pitchFamily="50" charset="-128"/>
                <a:ea typeface="Meiryo UI" panose="020B0604030504040204" pitchFamily="50" charset="-128"/>
              </a:rPr>
              <a:t>まとめ</a:t>
            </a:r>
          </a:p>
        </p:txBody>
      </p:sp>
      <p:pic>
        <p:nvPicPr>
          <p:cNvPr id="5" name="Picture 2" descr="Gemini (Google) ロゴ 無料ダウンロード SVG, PNG... · LobeHub">
            <a:extLst>
              <a:ext uri="{FF2B5EF4-FFF2-40B4-BE49-F238E27FC236}">
                <a16:creationId xmlns:a16="http://schemas.microsoft.com/office/drawing/2014/main" id="{430F9A6E-A6AC-57BC-791C-01EC7F0B221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0914" y="293215"/>
            <a:ext cx="1147483" cy="1147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038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5A9A85F-C711-4292-AD21-AA978C6E6525}"/>
              </a:ext>
            </a:extLst>
          </p:cNvPr>
          <p:cNvSpPr txBox="1"/>
          <p:nvPr/>
        </p:nvSpPr>
        <p:spPr>
          <a:xfrm>
            <a:off x="901781" y="1210777"/>
            <a:ext cx="10649244" cy="1815882"/>
          </a:xfrm>
          <a:prstGeom prst="rect">
            <a:avLst/>
          </a:prstGeom>
          <a:noFill/>
        </p:spPr>
        <p:txBody>
          <a:bodyPr wrap="square" rtlCol="0">
            <a:spAutoFit/>
          </a:bodyPr>
          <a:lstStyle/>
          <a:p>
            <a:r>
              <a:rPr lang="en-US" altLang="ja-JP" sz="2800" dirty="0">
                <a:latin typeface="Meiryo UI" panose="020B0604030504040204" pitchFamily="50" charset="-128"/>
                <a:ea typeface="Meiryo UI" panose="020B0604030504040204" pitchFamily="50" charset="-128"/>
              </a:rPr>
              <a:t>AI</a:t>
            </a:r>
            <a:r>
              <a:rPr lang="ja-JP" altLang="en-US" sz="2800" dirty="0">
                <a:latin typeface="Meiryo UI" panose="020B0604030504040204" pitchFamily="50" charset="-128"/>
                <a:ea typeface="Meiryo UI" panose="020B0604030504040204" pitchFamily="50" charset="-128"/>
              </a:rPr>
              <a:t>とは人工知能のことで、人間のように考えたり学んだりするコンピューターの技術のことです。</a:t>
            </a:r>
            <a:endParaRPr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みなさんの周りでは、スマホやスマートスピーカーなどの音声アシスタントや、</a:t>
            </a:r>
            <a:endParaRPr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自動運転の車、お掃除ロボットなど、いろんなところで</a:t>
            </a:r>
            <a:r>
              <a:rPr lang="en-US" altLang="ja-JP" sz="2800" dirty="0">
                <a:latin typeface="Meiryo UI" panose="020B0604030504040204" pitchFamily="50" charset="-128"/>
                <a:ea typeface="Meiryo UI" panose="020B0604030504040204" pitchFamily="50" charset="-128"/>
              </a:rPr>
              <a:t>AI</a:t>
            </a:r>
            <a:r>
              <a:rPr lang="ja-JP" altLang="en-US" sz="2800" dirty="0">
                <a:latin typeface="Meiryo UI" panose="020B0604030504040204" pitchFamily="50" charset="-128"/>
                <a:ea typeface="Meiryo UI" panose="020B0604030504040204" pitchFamily="50" charset="-128"/>
              </a:rPr>
              <a:t>が活躍しています。</a:t>
            </a:r>
            <a:endParaRPr kumimoji="1" lang="ja-JP" altLang="en-US" sz="28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80C5D0BE-074F-47D2-B98C-EFC05770FA5C}"/>
              </a:ext>
            </a:extLst>
          </p:cNvPr>
          <p:cNvSpPr txBox="1"/>
          <p:nvPr/>
        </p:nvSpPr>
        <p:spPr>
          <a:xfrm>
            <a:off x="562709" y="281356"/>
            <a:ext cx="3448380" cy="707886"/>
          </a:xfrm>
          <a:prstGeom prst="rect">
            <a:avLst/>
          </a:prstGeom>
          <a:noFill/>
        </p:spPr>
        <p:txBody>
          <a:bodyPr wrap="none" rtlCol="0">
            <a:spAutoFit/>
          </a:bodyPr>
          <a:lstStyle/>
          <a:p>
            <a:r>
              <a:rPr kumimoji="1" lang="en-US" altLang="ja-JP" sz="4000" b="1" dirty="0">
                <a:latin typeface="Meiryo UI" panose="020B0604030504040204" pitchFamily="50" charset="-128"/>
                <a:ea typeface="Meiryo UI" panose="020B0604030504040204" pitchFamily="50" charset="-128"/>
              </a:rPr>
              <a:t>AI</a:t>
            </a:r>
            <a:r>
              <a:rPr kumimoji="1" lang="ja-JP" altLang="en-US" sz="4000" b="1" dirty="0">
                <a:latin typeface="Meiryo UI" panose="020B0604030504040204" pitchFamily="50" charset="-128"/>
                <a:ea typeface="Meiryo UI" panose="020B0604030504040204" pitchFamily="50" charset="-128"/>
              </a:rPr>
              <a:t>ってなあに？</a:t>
            </a:r>
          </a:p>
        </p:txBody>
      </p:sp>
      <p:pic>
        <p:nvPicPr>
          <p:cNvPr id="1030" name="Picture 6">
            <a:extLst>
              <a:ext uri="{FF2B5EF4-FFF2-40B4-BE49-F238E27FC236}">
                <a16:creationId xmlns:a16="http://schemas.microsoft.com/office/drawing/2014/main" id="{A4BC28C7-B948-49D1-9175-FF35BEBB831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5381" y="3579813"/>
            <a:ext cx="2667106" cy="2778369"/>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a:extLst>
              <a:ext uri="{FF2B5EF4-FFF2-40B4-BE49-F238E27FC236}">
                <a16:creationId xmlns:a16="http://schemas.microsoft.com/office/drawing/2014/main" id="{718DABBF-BBA1-4BC6-9A06-391C8C9CEE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52739" y="3993777"/>
            <a:ext cx="2370315" cy="2370315"/>
          </a:xfrm>
          <a:prstGeom prst="rect">
            <a:avLst/>
          </a:prstGeom>
        </p:spPr>
      </p:pic>
      <p:pic>
        <p:nvPicPr>
          <p:cNvPr id="1028" name="Picture 4">
            <a:extLst>
              <a:ext uri="{FF2B5EF4-FFF2-40B4-BE49-F238E27FC236}">
                <a16:creationId xmlns:a16="http://schemas.microsoft.com/office/drawing/2014/main" id="{CC6A2366-7F01-4C31-933D-532C118B822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656320" y="4066102"/>
            <a:ext cx="2904036" cy="252171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65149813-D2A6-47B4-AB71-4286CBA7B09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78824" y="3920866"/>
            <a:ext cx="2702858" cy="246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989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618B211-6EB0-4FC9-9113-BE371C20C463}"/>
              </a:ext>
            </a:extLst>
          </p:cNvPr>
          <p:cNvSpPr txBox="1"/>
          <p:nvPr/>
        </p:nvSpPr>
        <p:spPr>
          <a:xfrm>
            <a:off x="323559" y="184744"/>
            <a:ext cx="5700600" cy="646331"/>
          </a:xfrm>
          <a:prstGeom prst="rect">
            <a:avLst/>
          </a:prstGeom>
          <a:noFill/>
        </p:spPr>
        <p:txBody>
          <a:bodyPr wrap="none" rtlCol="0">
            <a:spAutoFit/>
          </a:bodyPr>
          <a:lstStyle/>
          <a:p>
            <a:r>
              <a:rPr kumimoji="1" lang="en-US" altLang="ja-JP" sz="3600" b="1" dirty="0">
                <a:latin typeface="Meiryo UI" panose="020B0604030504040204" pitchFamily="50" charset="-128"/>
                <a:ea typeface="Meiryo UI" panose="020B0604030504040204" pitchFamily="50" charset="-128"/>
              </a:rPr>
              <a:t>AI</a:t>
            </a:r>
            <a:r>
              <a:rPr kumimoji="1" lang="ja-JP" altLang="en-US" sz="3600" b="1" dirty="0">
                <a:latin typeface="Meiryo UI" panose="020B0604030504040204" pitchFamily="50" charset="-128"/>
                <a:ea typeface="Meiryo UI" panose="020B0604030504040204" pitchFamily="50" charset="-128"/>
              </a:rPr>
              <a:t>ってどうやって学んでるの？</a:t>
            </a:r>
          </a:p>
        </p:txBody>
      </p:sp>
      <p:sp>
        <p:nvSpPr>
          <p:cNvPr id="29" name="テキスト ボックス 28">
            <a:extLst>
              <a:ext uri="{FF2B5EF4-FFF2-40B4-BE49-F238E27FC236}">
                <a16:creationId xmlns:a16="http://schemas.microsoft.com/office/drawing/2014/main" id="{95422EA8-912C-46D2-A3E2-265078C55259}"/>
              </a:ext>
            </a:extLst>
          </p:cNvPr>
          <p:cNvSpPr txBox="1"/>
          <p:nvPr/>
        </p:nvSpPr>
        <p:spPr>
          <a:xfrm>
            <a:off x="1098605" y="831207"/>
            <a:ext cx="9484231" cy="1384995"/>
          </a:xfrm>
          <a:prstGeom prst="rect">
            <a:avLst/>
          </a:prstGeom>
          <a:noFill/>
        </p:spPr>
        <p:txBody>
          <a:bodyPr wrap="square">
            <a:spAutoFit/>
          </a:bodyPr>
          <a:lstStyle/>
          <a:p>
            <a:r>
              <a:rPr lang="en-US" altLang="ja-JP" sz="2800" dirty="0">
                <a:latin typeface="Meiryo UI" panose="020B0604030504040204" pitchFamily="50" charset="-128"/>
                <a:ea typeface="Meiryo UI" panose="020B0604030504040204" pitchFamily="50" charset="-128"/>
              </a:rPr>
              <a:t> AI</a:t>
            </a:r>
            <a:r>
              <a:rPr lang="ja-JP" altLang="en-US" sz="2800" dirty="0">
                <a:latin typeface="Meiryo UI" panose="020B0604030504040204" pitchFamily="50" charset="-128"/>
                <a:ea typeface="Meiryo UI" panose="020B0604030504040204" pitchFamily="50" charset="-128"/>
              </a:rPr>
              <a:t>は、たくさんのデータ（情報）を集めます</a:t>
            </a:r>
            <a:br>
              <a:rPr lang="en-US" altLang="ja-JP" sz="2800" dirty="0">
                <a:latin typeface="Meiryo UI" panose="020B0604030504040204" pitchFamily="50" charset="-128"/>
                <a:ea typeface="Meiryo UI" panose="020B0604030504040204" pitchFamily="50" charset="-128"/>
              </a:rPr>
            </a:br>
            <a:r>
              <a:rPr lang="ja-JP" altLang="en-US" sz="2800" dirty="0">
                <a:latin typeface="Meiryo UI" panose="020B0604030504040204" pitchFamily="50" charset="-128"/>
                <a:ea typeface="Meiryo UI" panose="020B0604030504040204" pitchFamily="50" charset="-128"/>
              </a:rPr>
              <a:t>　　→たくさんの情報からルールやパターンを見つけて勉強します</a:t>
            </a:r>
            <a:br>
              <a:rPr lang="en-US" altLang="ja-JP" sz="2800" dirty="0">
                <a:latin typeface="Meiryo UI" panose="020B0604030504040204" pitchFamily="50" charset="-128"/>
                <a:ea typeface="Meiryo UI" panose="020B0604030504040204" pitchFamily="50" charset="-128"/>
              </a:rPr>
            </a:br>
            <a:r>
              <a:rPr lang="ja-JP" altLang="en-US" sz="2800" dirty="0">
                <a:latin typeface="Meiryo UI" panose="020B0604030504040204" pitchFamily="50" charset="-128"/>
                <a:ea typeface="Meiryo UI" panose="020B0604030504040204" pitchFamily="50" charset="-128"/>
              </a:rPr>
              <a:t>　　→間違えを勉強し直してどんどんかしこくなります。</a:t>
            </a:r>
            <a:endParaRPr lang="en-US" altLang="ja-JP" sz="2800" dirty="0">
              <a:latin typeface="Meiryo UI" panose="020B0604030504040204" pitchFamily="50" charset="-128"/>
              <a:ea typeface="Meiryo UI" panose="020B0604030504040204" pitchFamily="50" charset="-128"/>
            </a:endParaRPr>
          </a:p>
        </p:txBody>
      </p:sp>
      <p:grpSp>
        <p:nvGrpSpPr>
          <p:cNvPr id="28" name="グループ化 27">
            <a:extLst>
              <a:ext uri="{FF2B5EF4-FFF2-40B4-BE49-F238E27FC236}">
                <a16:creationId xmlns:a16="http://schemas.microsoft.com/office/drawing/2014/main" id="{A40B11A0-286A-4284-A96D-5C642E598133}"/>
              </a:ext>
            </a:extLst>
          </p:cNvPr>
          <p:cNvGrpSpPr/>
          <p:nvPr/>
        </p:nvGrpSpPr>
        <p:grpSpPr>
          <a:xfrm>
            <a:off x="241012" y="2387782"/>
            <a:ext cx="5868159" cy="4290647"/>
            <a:chOff x="365760" y="2363371"/>
            <a:chExt cx="5868159" cy="4290647"/>
          </a:xfrm>
        </p:grpSpPr>
        <p:sp>
          <p:nvSpPr>
            <p:cNvPr id="26" name="四角形: 角を丸くする 25">
              <a:extLst>
                <a:ext uri="{FF2B5EF4-FFF2-40B4-BE49-F238E27FC236}">
                  <a16:creationId xmlns:a16="http://schemas.microsoft.com/office/drawing/2014/main" id="{0EA230D5-01E2-4216-A251-CFAC039815BB}"/>
                </a:ext>
              </a:extLst>
            </p:cNvPr>
            <p:cNvSpPr/>
            <p:nvPr/>
          </p:nvSpPr>
          <p:spPr>
            <a:xfrm>
              <a:off x="365760" y="2363371"/>
              <a:ext cx="5866228" cy="4290647"/>
            </a:xfrm>
            <a:prstGeom prst="roundRect">
              <a:avLst>
                <a:gd name="adj" fmla="val 2292"/>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a:extLst>
                <a:ext uri="{FF2B5EF4-FFF2-40B4-BE49-F238E27FC236}">
                  <a16:creationId xmlns:a16="http://schemas.microsoft.com/office/drawing/2014/main" id="{F1AD6211-6837-46E8-9049-9C957A4FB0D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58683" y="4517861"/>
              <a:ext cx="1971821" cy="1582385"/>
            </a:xfrm>
            <a:prstGeom prst="rect">
              <a:avLst/>
            </a:prstGeom>
            <a:noFill/>
            <a:extLst>
              <a:ext uri="{909E8E84-426E-40DD-AFC4-6F175D3DCCD1}">
                <a14:hiddenFill xmlns:a14="http://schemas.microsoft.com/office/drawing/2010/main">
                  <a:solidFill>
                    <a:srgbClr val="FFFFFF"/>
                  </a:solidFill>
                </a14:hiddenFill>
              </a:ext>
            </a:extLst>
          </p:spPr>
        </p:pic>
        <p:sp>
          <p:nvSpPr>
            <p:cNvPr id="6" name="矢印: 右 5">
              <a:extLst>
                <a:ext uri="{FF2B5EF4-FFF2-40B4-BE49-F238E27FC236}">
                  <a16:creationId xmlns:a16="http://schemas.microsoft.com/office/drawing/2014/main" id="{23A59A9A-5198-4D8F-AE16-D43FA49F282A}"/>
                </a:ext>
              </a:extLst>
            </p:cNvPr>
            <p:cNvSpPr/>
            <p:nvPr/>
          </p:nvSpPr>
          <p:spPr>
            <a:xfrm rot="1427003">
              <a:off x="1907779" y="4068016"/>
              <a:ext cx="648145" cy="3719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8" name="矢印: 右 7">
              <a:extLst>
                <a:ext uri="{FF2B5EF4-FFF2-40B4-BE49-F238E27FC236}">
                  <a16:creationId xmlns:a16="http://schemas.microsoft.com/office/drawing/2014/main" id="{7FE91B4D-CF75-49CA-9357-DDBAE85D9431}"/>
                </a:ext>
              </a:extLst>
            </p:cNvPr>
            <p:cNvSpPr/>
            <p:nvPr/>
          </p:nvSpPr>
          <p:spPr>
            <a:xfrm rot="12057639" flipV="1">
              <a:off x="4235653" y="5353500"/>
              <a:ext cx="356703" cy="2957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9" name="矢印: 右 8">
              <a:extLst>
                <a:ext uri="{FF2B5EF4-FFF2-40B4-BE49-F238E27FC236}">
                  <a16:creationId xmlns:a16="http://schemas.microsoft.com/office/drawing/2014/main" id="{4E125531-23A7-48C2-AC7E-D6B38789F7F4}"/>
                </a:ext>
              </a:extLst>
            </p:cNvPr>
            <p:cNvSpPr/>
            <p:nvPr/>
          </p:nvSpPr>
          <p:spPr>
            <a:xfrm rot="5400000">
              <a:off x="3041585" y="4051325"/>
              <a:ext cx="575782" cy="372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D2D2EF65-4237-4749-8846-A882A2C0C7E1}"/>
                </a:ext>
              </a:extLst>
            </p:cNvPr>
            <p:cNvSpPr txBox="1"/>
            <p:nvPr/>
          </p:nvSpPr>
          <p:spPr>
            <a:xfrm>
              <a:off x="3267911" y="2387698"/>
              <a:ext cx="1561514"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これは「ねこ」</a:t>
              </a:r>
            </a:p>
          </p:txBody>
        </p:sp>
        <p:sp>
          <p:nvSpPr>
            <p:cNvPr id="12" name="テキスト ボックス 11">
              <a:extLst>
                <a:ext uri="{FF2B5EF4-FFF2-40B4-BE49-F238E27FC236}">
                  <a16:creationId xmlns:a16="http://schemas.microsoft.com/office/drawing/2014/main" id="{37A35189-5188-4662-8D01-4D454F2E606A}"/>
                </a:ext>
              </a:extLst>
            </p:cNvPr>
            <p:cNvSpPr txBox="1"/>
            <p:nvPr/>
          </p:nvSpPr>
          <p:spPr>
            <a:xfrm>
              <a:off x="674643" y="2642327"/>
              <a:ext cx="1561514"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これは「ねこ」</a:t>
              </a:r>
            </a:p>
          </p:txBody>
        </p:sp>
        <p:pic>
          <p:nvPicPr>
            <p:cNvPr id="2054" name="Picture 6">
              <a:extLst>
                <a:ext uri="{FF2B5EF4-FFF2-40B4-BE49-F238E27FC236}">
                  <a16:creationId xmlns:a16="http://schemas.microsoft.com/office/drawing/2014/main" id="{9BF51E65-37B2-4305-8314-AC034BEA8B6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46929" y="4976276"/>
              <a:ext cx="1510575" cy="150769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FDC750A7-997C-4A7E-A990-743D4124959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479353" y="3006306"/>
              <a:ext cx="1568938" cy="1478825"/>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a:extLst>
                <a:ext uri="{FF2B5EF4-FFF2-40B4-BE49-F238E27FC236}">
                  <a16:creationId xmlns:a16="http://schemas.microsoft.com/office/drawing/2014/main" id="{5CCBA958-9D44-4ECA-8366-505519C31FC6}"/>
                </a:ext>
              </a:extLst>
            </p:cNvPr>
            <p:cNvSpPr txBox="1"/>
            <p:nvPr/>
          </p:nvSpPr>
          <p:spPr>
            <a:xfrm>
              <a:off x="4672405" y="2586094"/>
              <a:ext cx="1561514"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これは「ねこ」</a:t>
              </a:r>
            </a:p>
          </p:txBody>
        </p:sp>
        <p:pic>
          <p:nvPicPr>
            <p:cNvPr id="2060" name="Picture 12">
              <a:extLst>
                <a:ext uri="{FF2B5EF4-FFF2-40B4-BE49-F238E27FC236}">
                  <a16:creationId xmlns:a16="http://schemas.microsoft.com/office/drawing/2014/main" id="{C30CFC08-DAD7-4243-91A7-FE4CEBB6304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83645" y="2572175"/>
              <a:ext cx="1297673" cy="1341415"/>
            </a:xfrm>
            <a:prstGeom prst="rect">
              <a:avLst/>
            </a:prstGeom>
            <a:noFill/>
            <a:extLst>
              <a:ext uri="{909E8E84-426E-40DD-AFC4-6F175D3DCCD1}">
                <a14:hiddenFill xmlns:a14="http://schemas.microsoft.com/office/drawing/2010/main">
                  <a:solidFill>
                    <a:srgbClr val="FFFFFF"/>
                  </a:solidFill>
                </a14:hiddenFill>
              </a:ext>
            </a:extLst>
          </p:spPr>
        </p:pic>
        <p:sp>
          <p:nvSpPr>
            <p:cNvPr id="32" name="テキスト ボックス 31">
              <a:extLst>
                <a:ext uri="{FF2B5EF4-FFF2-40B4-BE49-F238E27FC236}">
                  <a16:creationId xmlns:a16="http://schemas.microsoft.com/office/drawing/2014/main" id="{2E587F30-CE34-45C2-BD22-B1B0EAF82CEA}"/>
                </a:ext>
              </a:extLst>
            </p:cNvPr>
            <p:cNvSpPr txBox="1"/>
            <p:nvPr/>
          </p:nvSpPr>
          <p:spPr>
            <a:xfrm>
              <a:off x="1031240" y="6254154"/>
              <a:ext cx="1561514"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これは「ねこ」</a:t>
              </a:r>
            </a:p>
          </p:txBody>
        </p:sp>
        <p:sp>
          <p:nvSpPr>
            <p:cNvPr id="33" name="矢印: 右 32">
              <a:extLst>
                <a:ext uri="{FF2B5EF4-FFF2-40B4-BE49-F238E27FC236}">
                  <a16:creationId xmlns:a16="http://schemas.microsoft.com/office/drawing/2014/main" id="{9BD8C4A8-225A-4F60-B5BF-28E425CD4122}"/>
                </a:ext>
              </a:extLst>
            </p:cNvPr>
            <p:cNvSpPr/>
            <p:nvPr/>
          </p:nvSpPr>
          <p:spPr>
            <a:xfrm rot="20847268">
              <a:off x="2191895" y="5455211"/>
              <a:ext cx="343096" cy="2961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0065F781-5C76-4573-93AD-E9836AC8AA27}"/>
                </a:ext>
              </a:extLst>
            </p:cNvPr>
            <p:cNvSpPr txBox="1"/>
            <p:nvPr/>
          </p:nvSpPr>
          <p:spPr>
            <a:xfrm>
              <a:off x="4511040" y="4683836"/>
              <a:ext cx="1561514"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これは「ねこ」</a:t>
              </a:r>
            </a:p>
          </p:txBody>
        </p:sp>
      </p:grpSp>
      <p:grpSp>
        <p:nvGrpSpPr>
          <p:cNvPr id="31" name="グループ化 30">
            <a:extLst>
              <a:ext uri="{FF2B5EF4-FFF2-40B4-BE49-F238E27FC236}">
                <a16:creationId xmlns:a16="http://schemas.microsoft.com/office/drawing/2014/main" id="{884549E9-8AE6-471F-87F9-8F524CE518C3}"/>
              </a:ext>
            </a:extLst>
          </p:cNvPr>
          <p:cNvGrpSpPr/>
          <p:nvPr/>
        </p:nvGrpSpPr>
        <p:grpSpPr>
          <a:xfrm>
            <a:off x="6413626" y="2353235"/>
            <a:ext cx="5317587" cy="4335539"/>
            <a:chOff x="6752491" y="2208628"/>
            <a:chExt cx="5317587" cy="4185139"/>
          </a:xfrm>
        </p:grpSpPr>
        <p:sp>
          <p:nvSpPr>
            <p:cNvPr id="35" name="四角形: 角を丸くする 34">
              <a:extLst>
                <a:ext uri="{FF2B5EF4-FFF2-40B4-BE49-F238E27FC236}">
                  <a16:creationId xmlns:a16="http://schemas.microsoft.com/office/drawing/2014/main" id="{2E2FB914-C6A7-47A7-ADE5-36A9E1E137CB}"/>
                </a:ext>
              </a:extLst>
            </p:cNvPr>
            <p:cNvSpPr/>
            <p:nvPr/>
          </p:nvSpPr>
          <p:spPr>
            <a:xfrm>
              <a:off x="6752491" y="2208628"/>
              <a:ext cx="5317587" cy="4185139"/>
            </a:xfrm>
            <a:prstGeom prst="roundRect">
              <a:avLst>
                <a:gd name="adj" fmla="val 2292"/>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2" name="Picture 4">
              <a:extLst>
                <a:ext uri="{FF2B5EF4-FFF2-40B4-BE49-F238E27FC236}">
                  <a16:creationId xmlns:a16="http://schemas.microsoft.com/office/drawing/2014/main" id="{86355100-2183-4349-A732-5E68529CF96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flipH="1">
              <a:off x="7197899" y="3591902"/>
              <a:ext cx="1659986" cy="177112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765385E4-8E40-4DFD-B2C5-6E28CEFCE88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411289" y="3663542"/>
              <a:ext cx="1971821" cy="1582385"/>
            </a:xfrm>
            <a:prstGeom prst="rect">
              <a:avLst/>
            </a:prstGeom>
            <a:noFill/>
            <a:extLst>
              <a:ext uri="{909E8E84-426E-40DD-AFC4-6F175D3DCCD1}">
                <a14:hiddenFill xmlns:a14="http://schemas.microsoft.com/office/drawing/2010/main">
                  <a:solidFill>
                    <a:srgbClr val="FFFFFF"/>
                  </a:solidFill>
                </a14:hiddenFill>
              </a:ext>
            </a:extLst>
          </p:spPr>
        </p:pic>
        <p:sp>
          <p:nvSpPr>
            <p:cNvPr id="11" name="吹き出し: 角を丸めた四角形 10">
              <a:extLst>
                <a:ext uri="{FF2B5EF4-FFF2-40B4-BE49-F238E27FC236}">
                  <a16:creationId xmlns:a16="http://schemas.microsoft.com/office/drawing/2014/main" id="{26F11CE3-E597-4B21-B95A-B6747EBF6303}"/>
                </a:ext>
              </a:extLst>
            </p:cNvPr>
            <p:cNvSpPr/>
            <p:nvPr/>
          </p:nvSpPr>
          <p:spPr>
            <a:xfrm>
              <a:off x="7019778" y="2588455"/>
              <a:ext cx="1969477" cy="829994"/>
            </a:xfrm>
            <a:prstGeom prst="wedgeRoundRectCallout">
              <a:avLst>
                <a:gd name="adj1" fmla="val -3331"/>
                <a:gd name="adj2" fmla="val 75735"/>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Meiryo UI" panose="020B0604030504040204" pitchFamily="50" charset="-128"/>
                  <a:ea typeface="Meiryo UI" panose="020B0604030504040204" pitchFamily="50" charset="-128"/>
                </a:rPr>
                <a:t>これは何？</a:t>
              </a:r>
            </a:p>
          </p:txBody>
        </p:sp>
        <p:sp>
          <p:nvSpPr>
            <p:cNvPr id="14" name="矢印: 右 13">
              <a:extLst>
                <a:ext uri="{FF2B5EF4-FFF2-40B4-BE49-F238E27FC236}">
                  <a16:creationId xmlns:a16="http://schemas.microsoft.com/office/drawing/2014/main" id="{6A2492F8-B05F-438D-89A0-7686440F1506}"/>
                </a:ext>
              </a:extLst>
            </p:cNvPr>
            <p:cNvSpPr/>
            <p:nvPr/>
          </p:nvSpPr>
          <p:spPr>
            <a:xfrm>
              <a:off x="9031461" y="4093698"/>
              <a:ext cx="478301" cy="46423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Picture 8">
              <a:extLst>
                <a:ext uri="{FF2B5EF4-FFF2-40B4-BE49-F238E27FC236}">
                  <a16:creationId xmlns:a16="http://schemas.microsoft.com/office/drawing/2014/main" id="{83A4AD69-B7CC-4072-8918-0153EADA0CD0}"/>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flipH="1">
              <a:off x="9457199" y="3158629"/>
              <a:ext cx="514451" cy="48490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a:extLst>
                <a:ext uri="{FF2B5EF4-FFF2-40B4-BE49-F238E27FC236}">
                  <a16:creationId xmlns:a16="http://schemas.microsoft.com/office/drawing/2014/main" id="{7648E39D-172E-40F9-A904-ACECF7FE6419}"/>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311619" y="3176956"/>
              <a:ext cx="447821" cy="44696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EA97D6C7-62E9-4C8B-A971-7C58B537FA15}"/>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flipH="1">
              <a:off x="10818055" y="3165231"/>
              <a:ext cx="484334" cy="520505"/>
            </a:xfrm>
            <a:prstGeom prst="rect">
              <a:avLst/>
            </a:prstGeom>
            <a:noFill/>
            <a:extLst>
              <a:ext uri="{909E8E84-426E-40DD-AFC4-6F175D3DCCD1}">
                <a14:hiddenFill xmlns:a14="http://schemas.microsoft.com/office/drawing/2010/main">
                  <a:solidFill>
                    <a:srgbClr val="FFFFFF"/>
                  </a:solidFill>
                </a14:hiddenFill>
              </a:ext>
            </a:extLst>
          </p:spPr>
        </p:pic>
        <p:sp>
          <p:nvSpPr>
            <p:cNvPr id="16" name="四角形: 角を丸くする 15">
              <a:extLst>
                <a:ext uri="{FF2B5EF4-FFF2-40B4-BE49-F238E27FC236}">
                  <a16:creationId xmlns:a16="http://schemas.microsoft.com/office/drawing/2014/main" id="{2A3F5189-D36B-44A5-A0BD-9E506BB1A95B}"/>
                </a:ext>
              </a:extLst>
            </p:cNvPr>
            <p:cNvSpPr/>
            <p:nvPr/>
          </p:nvSpPr>
          <p:spPr>
            <a:xfrm>
              <a:off x="9284677" y="5254283"/>
              <a:ext cx="2208628" cy="879231"/>
            </a:xfrm>
            <a:prstGeom prst="roundRect">
              <a:avLst>
                <a:gd name="adj" fmla="val 11067"/>
              </a:avLst>
            </a:prstGeom>
            <a:solidFill>
              <a:srgbClr val="FFCCC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eiryo UI" panose="020B0604030504040204" pitchFamily="50" charset="-128"/>
                  <a:ea typeface="Meiryo UI" panose="020B0604030504040204" pitchFamily="50" charset="-128"/>
                </a:rPr>
                <a:t>これは「ねこ」ですね</a:t>
              </a:r>
            </a:p>
          </p:txBody>
        </p:sp>
        <p:pic>
          <p:nvPicPr>
            <p:cNvPr id="38" name="Picture 12">
              <a:extLst>
                <a:ext uri="{FF2B5EF4-FFF2-40B4-BE49-F238E27FC236}">
                  <a16:creationId xmlns:a16="http://schemas.microsoft.com/office/drawing/2014/main" id="{DBE77695-96E9-4FED-93F3-27C3BE2B7186}"/>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945858" y="3216326"/>
              <a:ext cx="394996" cy="408311"/>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四角形: 角を丸くする 40">
            <a:extLst>
              <a:ext uri="{FF2B5EF4-FFF2-40B4-BE49-F238E27FC236}">
                <a16:creationId xmlns:a16="http://schemas.microsoft.com/office/drawing/2014/main" id="{296F57DA-BA08-4F6C-BA70-59FD14006EF1}"/>
              </a:ext>
            </a:extLst>
          </p:cNvPr>
          <p:cNvSpPr/>
          <p:nvPr/>
        </p:nvSpPr>
        <p:spPr>
          <a:xfrm>
            <a:off x="8871267" y="2786643"/>
            <a:ext cx="2576732" cy="553328"/>
          </a:xfrm>
          <a:prstGeom prst="roundRect">
            <a:avLst>
              <a:gd name="adj" fmla="val 110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たくさんのねこのデータから</a:t>
            </a:r>
          </a:p>
        </p:txBody>
      </p:sp>
      <p:pic>
        <p:nvPicPr>
          <p:cNvPr id="1026" name="Picture 2">
            <a:extLst>
              <a:ext uri="{FF2B5EF4-FFF2-40B4-BE49-F238E27FC236}">
                <a16:creationId xmlns:a16="http://schemas.microsoft.com/office/drawing/2014/main" id="{AFB27D2B-47B2-4EC2-A017-7468145075B6}"/>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801349" y="4732830"/>
            <a:ext cx="1274105" cy="1501623"/>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05B8A083-1508-4A4C-A484-4557E2712CFC}"/>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flipH="1">
            <a:off x="4584948" y="2938474"/>
            <a:ext cx="1493122" cy="1633525"/>
          </a:xfrm>
          <a:prstGeom prst="rect">
            <a:avLst/>
          </a:prstGeom>
        </p:spPr>
      </p:pic>
      <p:sp>
        <p:nvSpPr>
          <p:cNvPr id="5" name="十字形 4">
            <a:extLst>
              <a:ext uri="{FF2B5EF4-FFF2-40B4-BE49-F238E27FC236}">
                <a16:creationId xmlns:a16="http://schemas.microsoft.com/office/drawing/2014/main" id="{9814DB71-93E3-4FAA-B125-7CD4C8A76A99}"/>
              </a:ext>
            </a:extLst>
          </p:cNvPr>
          <p:cNvSpPr/>
          <p:nvPr/>
        </p:nvSpPr>
        <p:spPr>
          <a:xfrm rot="2422989">
            <a:off x="4598895" y="3106270"/>
            <a:ext cx="1116106" cy="1102659"/>
          </a:xfrm>
          <a:prstGeom prst="plus">
            <a:avLst>
              <a:gd name="adj" fmla="val 4427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Picture 2">
            <a:extLst>
              <a:ext uri="{FF2B5EF4-FFF2-40B4-BE49-F238E27FC236}">
                <a16:creationId xmlns:a16="http://schemas.microsoft.com/office/drawing/2014/main" id="{6CEF81DC-4029-4A75-84DA-9AD35D3A7FCF}"/>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0900074" y="3352266"/>
            <a:ext cx="498673" cy="587722"/>
          </a:xfrm>
          <a:prstGeom prst="rect">
            <a:avLst/>
          </a:prstGeom>
          <a:noFill/>
          <a:extLst>
            <a:ext uri="{909E8E84-426E-40DD-AFC4-6F175D3DCCD1}">
              <a14:hiddenFill xmlns:a14="http://schemas.microsoft.com/office/drawing/2010/main">
                <a:solidFill>
                  <a:srgbClr val="FFFFFF"/>
                </a:solidFill>
              </a14:hiddenFill>
            </a:ext>
          </a:extLst>
        </p:spPr>
      </p:pic>
      <p:pic>
        <p:nvPicPr>
          <p:cNvPr id="21" name="図 20">
            <a:extLst>
              <a:ext uri="{FF2B5EF4-FFF2-40B4-BE49-F238E27FC236}">
                <a16:creationId xmlns:a16="http://schemas.microsoft.com/office/drawing/2014/main" id="{94F5AB1C-9F5C-4062-AEB3-0DE3B4AA8210}"/>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2632667" y="4708306"/>
            <a:ext cx="1165610" cy="923571"/>
          </a:xfrm>
          <a:prstGeom prst="rect">
            <a:avLst/>
          </a:prstGeom>
        </p:spPr>
      </p:pic>
      <p:pic>
        <p:nvPicPr>
          <p:cNvPr id="42" name="図 41">
            <a:extLst>
              <a:ext uri="{FF2B5EF4-FFF2-40B4-BE49-F238E27FC236}">
                <a16:creationId xmlns:a16="http://schemas.microsoft.com/office/drawing/2014/main" id="{0CC2566E-3D7E-4E60-8659-59F1D9B63779}"/>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9467221" y="4048118"/>
            <a:ext cx="1163936" cy="922244"/>
          </a:xfrm>
          <a:prstGeom prst="rect">
            <a:avLst/>
          </a:prstGeom>
        </p:spPr>
      </p:pic>
    </p:spTree>
    <p:extLst>
      <p:ext uri="{BB962C8B-B14F-4D97-AF65-F5344CB8AC3E}">
        <p14:creationId xmlns:p14="http://schemas.microsoft.com/office/powerpoint/2010/main" val="4126745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BCA6610F-67A8-48BC-9DAE-6D578C34463B}"/>
              </a:ext>
            </a:extLst>
          </p:cNvPr>
          <p:cNvSpPr txBox="1"/>
          <p:nvPr/>
        </p:nvSpPr>
        <p:spPr>
          <a:xfrm>
            <a:off x="2003812" y="6062305"/>
            <a:ext cx="8217188" cy="707886"/>
          </a:xfrm>
          <a:prstGeom prst="rect">
            <a:avLst/>
          </a:prstGeom>
          <a:noFill/>
        </p:spPr>
        <p:txBody>
          <a:bodyPr wrap="square" rtlCol="0">
            <a:spAutoFit/>
          </a:bodyPr>
          <a:lstStyle/>
          <a:p>
            <a:r>
              <a:rPr lang="ja-JP" altLang="en-US" sz="4000" b="1" dirty="0">
                <a:latin typeface="Meiryo UI" panose="020B0604030504040204" pitchFamily="50" charset="-128"/>
                <a:ea typeface="Meiryo UI" panose="020B0604030504040204" pitchFamily="50" charset="-128"/>
              </a:rPr>
              <a:t>実は、画像</a:t>
            </a:r>
            <a:r>
              <a:rPr kumimoji="1" lang="ja-JP" altLang="en-US" sz="4000" b="1" dirty="0">
                <a:latin typeface="Meiryo UI" panose="020B0604030504040204" pitchFamily="50" charset="-128"/>
                <a:ea typeface="Meiryo UI" panose="020B0604030504040204" pitchFamily="50" charset="-128"/>
              </a:rPr>
              <a:t>はライオンの赤ちゃんです</a:t>
            </a:r>
          </a:p>
        </p:txBody>
      </p:sp>
      <p:sp>
        <p:nvSpPr>
          <p:cNvPr id="22" name="テキスト ボックス 21">
            <a:extLst>
              <a:ext uri="{FF2B5EF4-FFF2-40B4-BE49-F238E27FC236}">
                <a16:creationId xmlns:a16="http://schemas.microsoft.com/office/drawing/2014/main" id="{14513AA5-214C-463D-85A6-F22959B09D78}"/>
              </a:ext>
            </a:extLst>
          </p:cNvPr>
          <p:cNvSpPr txBox="1"/>
          <p:nvPr/>
        </p:nvSpPr>
        <p:spPr>
          <a:xfrm>
            <a:off x="323559" y="184744"/>
            <a:ext cx="5759910" cy="646331"/>
          </a:xfrm>
          <a:prstGeom prst="rect">
            <a:avLst/>
          </a:prstGeom>
          <a:noFill/>
        </p:spPr>
        <p:txBody>
          <a:bodyPr wrap="none" rtlCol="0">
            <a:spAutoFit/>
          </a:bodyPr>
          <a:lstStyle/>
          <a:p>
            <a:r>
              <a:rPr kumimoji="1" lang="en-US" altLang="ja-JP" sz="3600" b="1" dirty="0">
                <a:latin typeface="Meiryo UI" panose="020B0604030504040204" pitchFamily="50" charset="-128"/>
                <a:ea typeface="Meiryo UI" panose="020B0604030504040204" pitchFamily="50" charset="-128"/>
              </a:rPr>
              <a:t>AI</a:t>
            </a:r>
            <a:r>
              <a:rPr lang="ja-JP" altLang="en-US" sz="3600" b="1" dirty="0">
                <a:latin typeface="Meiryo UI" panose="020B0604030504040204" pitchFamily="50" charset="-128"/>
                <a:ea typeface="Meiryo UI" panose="020B0604030504040204" pitchFamily="50" charset="-128"/>
              </a:rPr>
              <a:t>もまちがえることがあります</a:t>
            </a:r>
            <a:endParaRPr kumimoji="1" lang="ja-JP" altLang="en-US" sz="3600" b="1" dirty="0">
              <a:latin typeface="Meiryo UI" panose="020B0604030504040204" pitchFamily="50" charset="-128"/>
              <a:ea typeface="Meiryo UI" panose="020B0604030504040204" pitchFamily="50" charset="-128"/>
            </a:endParaRPr>
          </a:p>
        </p:txBody>
      </p:sp>
      <p:grpSp>
        <p:nvGrpSpPr>
          <p:cNvPr id="3" name="グループ化 2">
            <a:extLst>
              <a:ext uri="{FF2B5EF4-FFF2-40B4-BE49-F238E27FC236}">
                <a16:creationId xmlns:a16="http://schemas.microsoft.com/office/drawing/2014/main" id="{E1C930EB-8D22-40C1-943E-842433622C99}"/>
              </a:ext>
            </a:extLst>
          </p:cNvPr>
          <p:cNvGrpSpPr/>
          <p:nvPr/>
        </p:nvGrpSpPr>
        <p:grpSpPr>
          <a:xfrm>
            <a:off x="2218100" y="1517072"/>
            <a:ext cx="7074112" cy="4454047"/>
            <a:chOff x="421958" y="1705592"/>
            <a:chExt cx="7074112" cy="4454047"/>
          </a:xfrm>
        </p:grpSpPr>
        <p:sp>
          <p:nvSpPr>
            <p:cNvPr id="12" name="四角形: 角を丸くする 11">
              <a:extLst>
                <a:ext uri="{FF2B5EF4-FFF2-40B4-BE49-F238E27FC236}">
                  <a16:creationId xmlns:a16="http://schemas.microsoft.com/office/drawing/2014/main" id="{371E3D4D-8775-4BF2-BA0E-D097EB73157F}"/>
                </a:ext>
              </a:extLst>
            </p:cNvPr>
            <p:cNvSpPr/>
            <p:nvPr/>
          </p:nvSpPr>
          <p:spPr>
            <a:xfrm>
              <a:off x="421958" y="1705592"/>
              <a:ext cx="6742518" cy="4454047"/>
            </a:xfrm>
            <a:prstGeom prst="roundRect">
              <a:avLst>
                <a:gd name="adj" fmla="val 2292"/>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AutoShape 2" descr="アップロードされた画像のプレビュー">
              <a:extLst>
                <a:ext uri="{FF2B5EF4-FFF2-40B4-BE49-F238E27FC236}">
                  <a16:creationId xmlns:a16="http://schemas.microsoft.com/office/drawing/2014/main" id="{B38832A6-FBF6-4673-AF5A-9CB1A6F126DE}"/>
                </a:ext>
              </a:extLst>
            </p:cNvPr>
            <p:cNvSpPr>
              <a:spLocks noChangeAspect="1" noChangeArrowheads="1"/>
            </p:cNvSpPr>
            <p:nvPr/>
          </p:nvSpPr>
          <p:spPr bwMode="auto">
            <a:xfrm>
              <a:off x="5973745" y="302596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6" name="図 5">
              <a:extLst>
                <a:ext uri="{FF2B5EF4-FFF2-40B4-BE49-F238E27FC236}">
                  <a16:creationId xmlns:a16="http://schemas.microsoft.com/office/drawing/2014/main" id="{4E86B8F2-2F03-4F3C-8BDC-5CF8DCF4A6C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9323" y="3054700"/>
              <a:ext cx="2780091" cy="1899137"/>
            </a:xfrm>
            <a:prstGeom prst="rect">
              <a:avLst/>
            </a:prstGeom>
          </p:spPr>
        </p:pic>
        <p:sp>
          <p:nvSpPr>
            <p:cNvPr id="14" name="吹き出し: 角を丸めた四角形 13">
              <a:extLst>
                <a:ext uri="{FF2B5EF4-FFF2-40B4-BE49-F238E27FC236}">
                  <a16:creationId xmlns:a16="http://schemas.microsoft.com/office/drawing/2014/main" id="{8EAEA2D7-5998-43A3-B05B-5A276E4902FB}"/>
                </a:ext>
              </a:extLst>
            </p:cNvPr>
            <p:cNvSpPr/>
            <p:nvPr/>
          </p:nvSpPr>
          <p:spPr>
            <a:xfrm>
              <a:off x="717118" y="1852821"/>
              <a:ext cx="1969477" cy="859821"/>
            </a:xfrm>
            <a:prstGeom prst="wedgeRoundRectCallout">
              <a:avLst>
                <a:gd name="adj1" fmla="val -3331"/>
                <a:gd name="adj2" fmla="val 75735"/>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Meiryo UI" panose="020B0604030504040204" pitchFamily="50" charset="-128"/>
                  <a:ea typeface="Meiryo UI" panose="020B0604030504040204" pitchFamily="50" charset="-128"/>
                </a:rPr>
                <a:t>これは何？</a:t>
              </a:r>
            </a:p>
          </p:txBody>
        </p:sp>
        <p:pic>
          <p:nvPicPr>
            <p:cNvPr id="17" name="Picture 2">
              <a:extLst>
                <a:ext uri="{FF2B5EF4-FFF2-40B4-BE49-F238E27FC236}">
                  <a16:creationId xmlns:a16="http://schemas.microsoft.com/office/drawing/2014/main" id="{F809EAC6-AC18-4C02-BDC2-465463BB7EB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52632" y="3118667"/>
              <a:ext cx="2126621" cy="1767942"/>
            </a:xfrm>
            <a:prstGeom prst="rect">
              <a:avLst/>
            </a:prstGeom>
            <a:noFill/>
            <a:extLst>
              <a:ext uri="{909E8E84-426E-40DD-AFC4-6F175D3DCCD1}">
                <a14:hiddenFill xmlns:a14="http://schemas.microsoft.com/office/drawing/2010/main">
                  <a:solidFill>
                    <a:srgbClr val="FFFFFF"/>
                  </a:solidFill>
                </a14:hiddenFill>
              </a:ext>
            </a:extLst>
          </p:spPr>
        </p:pic>
        <p:sp>
          <p:nvSpPr>
            <p:cNvPr id="18" name="四角形: 角を丸くする 17">
              <a:extLst>
                <a:ext uri="{FF2B5EF4-FFF2-40B4-BE49-F238E27FC236}">
                  <a16:creationId xmlns:a16="http://schemas.microsoft.com/office/drawing/2014/main" id="{88FECF92-28B2-4BAB-9987-E0C9AB2911FC}"/>
                </a:ext>
              </a:extLst>
            </p:cNvPr>
            <p:cNvSpPr/>
            <p:nvPr/>
          </p:nvSpPr>
          <p:spPr>
            <a:xfrm>
              <a:off x="3446585" y="5129404"/>
              <a:ext cx="3343428" cy="879511"/>
            </a:xfrm>
            <a:prstGeom prst="roundRect">
              <a:avLst>
                <a:gd name="adj" fmla="val 11067"/>
              </a:avLst>
            </a:prstGeom>
            <a:solidFill>
              <a:srgbClr val="FFCCC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Meiryo UI" panose="020B0604030504040204" pitchFamily="50" charset="-128"/>
                  <a:ea typeface="Meiryo UI" panose="020B0604030504040204" pitchFamily="50" charset="-128"/>
                </a:rPr>
                <a:t>これは「子ねこ」ですね</a:t>
              </a:r>
            </a:p>
          </p:txBody>
        </p:sp>
        <p:sp>
          <p:nvSpPr>
            <p:cNvPr id="15" name="矢印: 右 14">
              <a:extLst>
                <a:ext uri="{FF2B5EF4-FFF2-40B4-BE49-F238E27FC236}">
                  <a16:creationId xmlns:a16="http://schemas.microsoft.com/office/drawing/2014/main" id="{83BDA31C-435F-4240-B8C5-DD347F8E6B9D}"/>
                </a:ext>
              </a:extLst>
            </p:cNvPr>
            <p:cNvSpPr/>
            <p:nvPr/>
          </p:nvSpPr>
          <p:spPr>
            <a:xfrm>
              <a:off x="3537792" y="3904114"/>
              <a:ext cx="478301" cy="48091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AD1E393F-2F91-47CE-AF92-7BDD2DF502B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91435" y="3369790"/>
              <a:ext cx="1225593" cy="971098"/>
            </a:xfrm>
            <a:prstGeom prst="rect">
              <a:avLst/>
            </a:prstGeom>
          </p:spPr>
        </p:pic>
        <p:sp>
          <p:nvSpPr>
            <p:cNvPr id="19" name="テキスト ボックス 18">
              <a:extLst>
                <a:ext uri="{FF2B5EF4-FFF2-40B4-BE49-F238E27FC236}">
                  <a16:creationId xmlns:a16="http://schemas.microsoft.com/office/drawing/2014/main" id="{51C064F2-B335-468E-8683-732C3732888D}"/>
                </a:ext>
              </a:extLst>
            </p:cNvPr>
            <p:cNvSpPr txBox="1"/>
            <p:nvPr/>
          </p:nvSpPr>
          <p:spPr>
            <a:xfrm>
              <a:off x="3388504" y="2256352"/>
              <a:ext cx="4107566" cy="461665"/>
            </a:xfrm>
            <a:prstGeom prst="rect">
              <a:avLst/>
            </a:prstGeom>
            <a:noFill/>
          </p:spPr>
          <p:txBody>
            <a:bodyPr wrap="square" rtlCol="0">
              <a:spAutoFit/>
            </a:bodyPr>
            <a:lstStyle/>
            <a:p>
              <a:r>
                <a:rPr lang="ja-JP" altLang="en-US" sz="2400" b="1" dirty="0">
                  <a:latin typeface="Meiryo UI" panose="020B0604030504040204" pitchFamily="50" charset="-128"/>
                  <a:ea typeface="Meiryo UI" panose="020B0604030504040204" pitchFamily="50" charset="-128"/>
                </a:rPr>
                <a:t>みなさんは何にみえますか？</a:t>
              </a:r>
              <a:endParaRPr lang="en-US" altLang="ja-JP" sz="2400" b="1" dirty="0">
                <a:latin typeface="Meiryo UI" panose="020B0604030504040204" pitchFamily="50" charset="-128"/>
                <a:ea typeface="Meiryo UI" panose="020B0604030504040204" pitchFamily="50" charset="-128"/>
              </a:endParaRPr>
            </a:p>
          </p:txBody>
        </p:sp>
      </p:grpSp>
      <p:sp>
        <p:nvSpPr>
          <p:cNvPr id="24" name="テキスト ボックス 23">
            <a:extLst>
              <a:ext uri="{FF2B5EF4-FFF2-40B4-BE49-F238E27FC236}">
                <a16:creationId xmlns:a16="http://schemas.microsoft.com/office/drawing/2014/main" id="{C4ED6BF9-1230-4F7B-AFCA-2F68DA726F20}"/>
              </a:ext>
            </a:extLst>
          </p:cNvPr>
          <p:cNvSpPr txBox="1"/>
          <p:nvPr/>
        </p:nvSpPr>
        <p:spPr>
          <a:xfrm>
            <a:off x="665017" y="872770"/>
            <a:ext cx="11222183" cy="523220"/>
          </a:xfrm>
          <a:prstGeom prst="rect">
            <a:avLst/>
          </a:prstGeom>
          <a:noFill/>
        </p:spPr>
        <p:txBody>
          <a:bodyPr wrap="square">
            <a:spAutoFit/>
          </a:bodyPr>
          <a:lstStyle/>
          <a:p>
            <a:r>
              <a:rPr lang="ja-JP" altLang="en-US" sz="2800" dirty="0">
                <a:latin typeface="Meiryo UI" panose="020B0604030504040204" pitchFamily="50" charset="-128"/>
                <a:ea typeface="Meiryo UI" panose="020B0604030504040204" pitchFamily="50" charset="-128"/>
              </a:rPr>
              <a:t>たくさんの情報からパターンを見つけて勉強しますがたまに間違えることもあります</a:t>
            </a:r>
            <a:endParaRPr lang="en-US" altLang="ja-JP" sz="2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43719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ECCDA42-D980-4A7A-B8B9-E6D8C81E621B}"/>
              </a:ext>
            </a:extLst>
          </p:cNvPr>
          <p:cNvSpPr txBox="1"/>
          <p:nvPr/>
        </p:nvSpPr>
        <p:spPr>
          <a:xfrm>
            <a:off x="323559" y="184744"/>
            <a:ext cx="5243743" cy="646331"/>
          </a:xfrm>
          <a:prstGeom prst="rect">
            <a:avLst/>
          </a:prstGeom>
          <a:noFill/>
        </p:spPr>
        <p:txBody>
          <a:bodyPr wrap="none" rtlCol="0">
            <a:spAutoFit/>
          </a:bodyPr>
          <a:lstStyle/>
          <a:p>
            <a:r>
              <a:rPr kumimoji="1" lang="en-US" altLang="ja-JP" sz="3600" b="1" dirty="0">
                <a:latin typeface="Meiryo UI" panose="020B0604030504040204" pitchFamily="50" charset="-128"/>
                <a:ea typeface="Meiryo UI" panose="020B0604030504040204" pitchFamily="50" charset="-128"/>
              </a:rPr>
              <a:t>AI</a:t>
            </a:r>
            <a:r>
              <a:rPr kumimoji="1" lang="ja-JP" altLang="en-US" sz="3600" b="1" dirty="0">
                <a:latin typeface="Meiryo UI" panose="020B0604030504040204" pitchFamily="50" charset="-128"/>
                <a:ea typeface="Meiryo UI" panose="020B0604030504040204" pitchFamily="50" charset="-128"/>
              </a:rPr>
              <a:t>って？全部ただしいの？</a:t>
            </a:r>
          </a:p>
        </p:txBody>
      </p:sp>
      <p:pic>
        <p:nvPicPr>
          <p:cNvPr id="5" name="図 4">
            <a:hlinkClick r:id="rId2"/>
            <a:extLst>
              <a:ext uri="{FF2B5EF4-FFF2-40B4-BE49-F238E27FC236}">
                <a16:creationId xmlns:a16="http://schemas.microsoft.com/office/drawing/2014/main" id="{6B3C6773-75DC-4841-9CFD-60AFD76542F2}"/>
              </a:ext>
            </a:extLst>
          </p:cNvPr>
          <p:cNvPicPr>
            <a:picLocks noChangeAspect="1"/>
          </p:cNvPicPr>
          <p:nvPr/>
        </p:nvPicPr>
        <p:blipFill>
          <a:blip r:embed="rId3"/>
          <a:stretch>
            <a:fillRect/>
          </a:stretch>
        </p:blipFill>
        <p:spPr>
          <a:xfrm>
            <a:off x="1680881" y="1463620"/>
            <a:ext cx="7782443" cy="4322140"/>
          </a:xfrm>
          <a:prstGeom prst="rect">
            <a:avLst/>
          </a:prstGeom>
        </p:spPr>
      </p:pic>
      <p:sp>
        <p:nvSpPr>
          <p:cNvPr id="2" name="テキスト ボックス 1">
            <a:extLst>
              <a:ext uri="{FF2B5EF4-FFF2-40B4-BE49-F238E27FC236}">
                <a16:creationId xmlns:a16="http://schemas.microsoft.com/office/drawing/2014/main" id="{A37C80D2-BEA6-159C-45EB-ED9A84F0F8B3}"/>
              </a:ext>
            </a:extLst>
          </p:cNvPr>
          <p:cNvSpPr txBox="1"/>
          <p:nvPr/>
        </p:nvSpPr>
        <p:spPr>
          <a:xfrm>
            <a:off x="6606817" y="5934670"/>
            <a:ext cx="5585183" cy="923330"/>
          </a:xfrm>
          <a:prstGeom prst="rect">
            <a:avLst/>
          </a:prstGeom>
          <a:noFill/>
        </p:spPr>
        <p:txBody>
          <a:bodyPr wrap="none" rtlCol="0">
            <a:spAutoFit/>
          </a:bodyPr>
          <a:lstStyle/>
          <a:p>
            <a:r>
              <a:rPr kumimoji="1" lang="ja-JP" altLang="en-US" dirty="0"/>
              <a:t>文部科学省公式</a:t>
            </a:r>
            <a:r>
              <a:rPr kumimoji="1" lang="en-US" altLang="ja-JP" dirty="0"/>
              <a:t>YouTube</a:t>
            </a:r>
          </a:p>
          <a:p>
            <a:r>
              <a:rPr lang="ja-JP" altLang="en-US" dirty="0"/>
              <a:t>教材㉘全部正しいの？生成</a:t>
            </a:r>
            <a:r>
              <a:rPr lang="en-US" altLang="ja-JP" dirty="0"/>
              <a:t>AI</a:t>
            </a:r>
            <a:r>
              <a:rPr lang="ja-JP" altLang="en-US" dirty="0"/>
              <a:t>って（小学生）</a:t>
            </a:r>
            <a:endParaRPr lang="en-US" altLang="ja-JP" dirty="0"/>
          </a:p>
          <a:p>
            <a:r>
              <a:rPr kumimoji="1" lang="en-US" altLang="ja-JP" dirty="0"/>
              <a:t>https://www.youtube.com/watch?v=j9XJJkh2OYM</a:t>
            </a:r>
            <a:endParaRPr kumimoji="1" lang="ja-JP" altLang="en-US" dirty="0"/>
          </a:p>
        </p:txBody>
      </p:sp>
    </p:spTree>
    <p:extLst>
      <p:ext uri="{BB962C8B-B14F-4D97-AF65-F5344CB8AC3E}">
        <p14:creationId xmlns:p14="http://schemas.microsoft.com/office/powerpoint/2010/main" val="831355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EF8975DD-874C-486C-9F51-D58B96386D64}"/>
              </a:ext>
            </a:extLst>
          </p:cNvPr>
          <p:cNvSpPr/>
          <p:nvPr/>
        </p:nvSpPr>
        <p:spPr>
          <a:xfrm>
            <a:off x="806823" y="4410635"/>
            <a:ext cx="10098742" cy="2339788"/>
          </a:xfrm>
          <a:prstGeom prst="roundRect">
            <a:avLst>
              <a:gd name="adj" fmla="val 149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45A9A85F-C711-4292-AD21-AA978C6E6525}"/>
              </a:ext>
            </a:extLst>
          </p:cNvPr>
          <p:cNvSpPr txBox="1"/>
          <p:nvPr/>
        </p:nvSpPr>
        <p:spPr>
          <a:xfrm>
            <a:off x="1727705" y="1004727"/>
            <a:ext cx="8569432" cy="2862322"/>
          </a:xfrm>
          <a:prstGeom prst="rect">
            <a:avLst/>
          </a:prstGeom>
          <a:noFill/>
        </p:spPr>
        <p:txBody>
          <a:bodyPr wrap="square" rtlCol="0">
            <a:spAutoFit/>
          </a:bodyPr>
          <a:lstStyle/>
          <a:p>
            <a:r>
              <a:rPr lang="ja-JP" altLang="en-US" sz="3600" dirty="0">
                <a:latin typeface="Meiryo UI" panose="020B0604030504040204" pitchFamily="50" charset="-128"/>
                <a:ea typeface="Meiryo UI" panose="020B0604030504040204" pitchFamily="50" charset="-128"/>
              </a:rPr>
              <a:t>・知りたい情報を色々集めて教えてくれる</a:t>
            </a:r>
            <a:endParaRPr lang="en-US" altLang="ja-JP" sz="3600" dirty="0">
              <a:latin typeface="Meiryo UI" panose="020B0604030504040204" pitchFamily="50" charset="-128"/>
              <a:ea typeface="Meiryo UI" panose="020B0604030504040204" pitchFamily="50" charset="-128"/>
            </a:endParaRPr>
          </a:p>
          <a:p>
            <a:r>
              <a:rPr lang="ja-JP" altLang="en-US" sz="3600" dirty="0">
                <a:latin typeface="Meiryo UI" panose="020B0604030504040204" pitchFamily="50" charset="-128"/>
                <a:ea typeface="Meiryo UI" panose="020B0604030504040204" pitchFamily="50" charset="-128"/>
              </a:rPr>
              <a:t>・難しい問題をわかりやすく教えてくれる</a:t>
            </a:r>
            <a:endParaRPr lang="en-US" altLang="ja-JP" sz="3600" dirty="0">
              <a:latin typeface="Meiryo UI" panose="020B0604030504040204" pitchFamily="50" charset="-128"/>
              <a:ea typeface="Meiryo UI" panose="020B0604030504040204" pitchFamily="50" charset="-128"/>
            </a:endParaRPr>
          </a:p>
          <a:p>
            <a:r>
              <a:rPr kumimoji="1" lang="ja-JP" altLang="en-US" sz="3600" dirty="0">
                <a:latin typeface="Meiryo UI" panose="020B0604030504040204" pitchFamily="50" charset="-128"/>
                <a:ea typeface="Meiryo UI" panose="020B0604030504040204" pitchFamily="50" charset="-128"/>
              </a:rPr>
              <a:t>・アイディア出しのサポートをしてくれる</a:t>
            </a:r>
            <a:endParaRPr kumimoji="1" lang="en-US" altLang="ja-JP" sz="3600" dirty="0">
              <a:latin typeface="Meiryo UI" panose="020B0604030504040204" pitchFamily="50" charset="-128"/>
              <a:ea typeface="Meiryo UI" panose="020B0604030504040204" pitchFamily="50" charset="-128"/>
            </a:endParaRPr>
          </a:p>
          <a:p>
            <a:r>
              <a:rPr kumimoji="1" lang="ja-JP" altLang="en-US" sz="3600" dirty="0">
                <a:latin typeface="Meiryo UI" panose="020B0604030504040204" pitchFamily="50" charset="-128"/>
                <a:ea typeface="Meiryo UI" panose="020B0604030504040204" pitchFamily="50" charset="-128"/>
              </a:rPr>
              <a:t>・写真について色々な情報をくれる</a:t>
            </a:r>
            <a:endParaRPr kumimoji="1" lang="en-US" altLang="ja-JP" sz="3600" dirty="0">
              <a:latin typeface="Meiryo UI" panose="020B0604030504040204" pitchFamily="50" charset="-128"/>
              <a:ea typeface="Meiryo UI" panose="020B0604030504040204" pitchFamily="50" charset="-128"/>
            </a:endParaRPr>
          </a:p>
          <a:p>
            <a:r>
              <a:rPr lang="ja-JP" altLang="en-US" sz="3600" dirty="0">
                <a:latin typeface="Meiryo UI" panose="020B0604030504040204" pitchFamily="50" charset="-128"/>
                <a:ea typeface="Meiryo UI" panose="020B0604030504040204" pitchFamily="50" charset="-128"/>
              </a:rPr>
              <a:t>・旅行や出かけるプランなどをつくってくれる</a:t>
            </a:r>
            <a:endParaRPr kumimoji="1" lang="en-US" altLang="ja-JP" sz="36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80C5D0BE-074F-47D2-B98C-EFC05770FA5C}"/>
              </a:ext>
            </a:extLst>
          </p:cNvPr>
          <p:cNvSpPr txBox="1"/>
          <p:nvPr/>
        </p:nvSpPr>
        <p:spPr>
          <a:xfrm>
            <a:off x="1826733" y="200674"/>
            <a:ext cx="7481535" cy="707886"/>
          </a:xfrm>
          <a:prstGeom prst="rect">
            <a:avLst/>
          </a:prstGeom>
          <a:noFill/>
        </p:spPr>
        <p:txBody>
          <a:bodyPr wrap="none" rtlCol="0">
            <a:spAutoFit/>
          </a:bodyPr>
          <a:lstStyle/>
          <a:p>
            <a:r>
              <a:rPr kumimoji="1" lang="en-US" altLang="ja-JP" sz="4000" b="1" dirty="0">
                <a:latin typeface="Meiryo UI" panose="020B0604030504040204" pitchFamily="50" charset="-128"/>
                <a:ea typeface="Meiryo UI" panose="020B0604030504040204" pitchFamily="50" charset="-128"/>
              </a:rPr>
              <a:t>Gemini</a:t>
            </a:r>
            <a:r>
              <a:rPr kumimoji="1" lang="ja-JP" altLang="en-US" sz="4000" b="1" dirty="0">
                <a:latin typeface="Meiryo UI" panose="020B0604030504040204" pitchFamily="50" charset="-128"/>
                <a:ea typeface="Meiryo UI" panose="020B0604030504040204" pitchFamily="50" charset="-128"/>
              </a:rPr>
              <a:t>をつかって何</a:t>
            </a:r>
            <a:r>
              <a:rPr lang="ja-JP" altLang="en-US" sz="4000" b="1" dirty="0">
                <a:latin typeface="Meiryo UI" panose="020B0604030504040204" pitchFamily="50" charset="-128"/>
                <a:ea typeface="Meiryo UI" panose="020B0604030504040204" pitchFamily="50" charset="-128"/>
              </a:rPr>
              <a:t>が</a:t>
            </a:r>
            <a:r>
              <a:rPr kumimoji="1" lang="ja-JP" altLang="en-US" sz="4000" b="1" dirty="0">
                <a:latin typeface="Meiryo UI" panose="020B0604030504040204" pitchFamily="50" charset="-128"/>
                <a:ea typeface="Meiryo UI" panose="020B0604030504040204" pitchFamily="50" charset="-128"/>
              </a:rPr>
              <a:t>できるの？</a:t>
            </a:r>
          </a:p>
        </p:txBody>
      </p:sp>
      <p:sp>
        <p:nvSpPr>
          <p:cNvPr id="4" name="テキスト ボックス 3">
            <a:extLst>
              <a:ext uri="{FF2B5EF4-FFF2-40B4-BE49-F238E27FC236}">
                <a16:creationId xmlns:a16="http://schemas.microsoft.com/office/drawing/2014/main" id="{DF818132-9E46-4F1E-B6AE-58A25F124080}"/>
              </a:ext>
            </a:extLst>
          </p:cNvPr>
          <p:cNvSpPr txBox="1"/>
          <p:nvPr/>
        </p:nvSpPr>
        <p:spPr>
          <a:xfrm>
            <a:off x="874801" y="4605155"/>
            <a:ext cx="9778236" cy="2145268"/>
          </a:xfrm>
          <a:prstGeom prst="flowChartAlternateProcess">
            <a:avLst/>
          </a:prstGeom>
          <a:noFill/>
        </p:spPr>
        <p:txBody>
          <a:bodyPr wrap="none" rtlCol="0">
            <a:spAutoFit/>
          </a:bodyPr>
          <a:lstStyle/>
          <a:p>
            <a:pPr algn="ctr"/>
            <a:r>
              <a:rPr kumimoji="1" lang="en-US" altLang="ja-JP" sz="4000" b="1" dirty="0">
                <a:solidFill>
                  <a:schemeClr val="bg1"/>
                </a:solidFill>
                <a:latin typeface="Meiryo UI" panose="020B0604030504040204" pitchFamily="50" charset="-128"/>
                <a:ea typeface="Meiryo UI" panose="020B0604030504040204" pitchFamily="50" charset="-128"/>
              </a:rPr>
              <a:t>Gemini</a:t>
            </a:r>
            <a:r>
              <a:rPr kumimoji="1" lang="ja-JP" altLang="en-US" sz="4000" b="1" dirty="0">
                <a:solidFill>
                  <a:schemeClr val="bg1"/>
                </a:solidFill>
                <a:latin typeface="Meiryo UI" panose="020B0604030504040204" pitchFamily="50" charset="-128"/>
                <a:ea typeface="Meiryo UI" panose="020B0604030504040204" pitchFamily="50" charset="-128"/>
              </a:rPr>
              <a:t>って知識いっぱいでアイディア豊富な</a:t>
            </a:r>
            <a:endParaRPr kumimoji="1" lang="en-US" altLang="ja-JP" sz="4000" b="1" dirty="0">
              <a:solidFill>
                <a:schemeClr val="bg1"/>
              </a:solidFill>
              <a:latin typeface="Meiryo UI" panose="020B0604030504040204" pitchFamily="50" charset="-128"/>
              <a:ea typeface="Meiryo UI" panose="020B0604030504040204" pitchFamily="50" charset="-128"/>
            </a:endParaRPr>
          </a:p>
          <a:p>
            <a:pPr algn="ctr"/>
            <a:r>
              <a:rPr lang="ja-JP" altLang="en-US" sz="4000" b="1" dirty="0">
                <a:solidFill>
                  <a:schemeClr val="bg1"/>
                </a:solidFill>
                <a:latin typeface="Meiryo UI" panose="020B0604030504040204" pitchFamily="50" charset="-128"/>
                <a:ea typeface="Meiryo UI" panose="020B0604030504040204" pitchFamily="50" charset="-128"/>
              </a:rPr>
              <a:t>先生や友達みたいに</a:t>
            </a:r>
            <a:endParaRPr kumimoji="1" lang="en-US" altLang="ja-JP" sz="4000" b="1" dirty="0">
              <a:solidFill>
                <a:schemeClr val="bg1"/>
              </a:solidFill>
              <a:latin typeface="Meiryo UI" panose="020B0604030504040204" pitchFamily="50" charset="-128"/>
              <a:ea typeface="Meiryo UI" panose="020B0604030504040204" pitchFamily="50" charset="-128"/>
            </a:endParaRPr>
          </a:p>
          <a:p>
            <a:pPr algn="ctr"/>
            <a:r>
              <a:rPr kumimoji="1" lang="ja-JP" altLang="en-US" sz="4000" b="1" dirty="0">
                <a:solidFill>
                  <a:schemeClr val="bg1"/>
                </a:solidFill>
                <a:latin typeface="Meiryo UI" panose="020B0604030504040204" pitchFamily="50" charset="-128"/>
                <a:ea typeface="Meiryo UI" panose="020B0604030504040204" pitchFamily="50" charset="-128"/>
              </a:rPr>
              <a:t>サポートしてくれる人なんだね！</a:t>
            </a:r>
          </a:p>
        </p:txBody>
      </p:sp>
      <p:sp>
        <p:nvSpPr>
          <p:cNvPr id="5" name="矢印: 下 4">
            <a:extLst>
              <a:ext uri="{FF2B5EF4-FFF2-40B4-BE49-F238E27FC236}">
                <a16:creationId xmlns:a16="http://schemas.microsoft.com/office/drawing/2014/main" id="{BB6E334B-8738-4FB5-BDDE-75E6488ECAE6}"/>
              </a:ext>
            </a:extLst>
          </p:cNvPr>
          <p:cNvSpPr/>
          <p:nvPr/>
        </p:nvSpPr>
        <p:spPr>
          <a:xfrm>
            <a:off x="5193668" y="3764555"/>
            <a:ext cx="793377" cy="538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3E725083-069B-4478-BF63-04E9FAC3B7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09409" y="1904930"/>
            <a:ext cx="2392260" cy="2236764"/>
          </a:xfrm>
          <a:prstGeom prst="rect">
            <a:avLst/>
          </a:prstGeom>
        </p:spPr>
      </p:pic>
    </p:spTree>
    <p:extLst>
      <p:ext uri="{BB962C8B-B14F-4D97-AF65-F5344CB8AC3E}">
        <p14:creationId xmlns:p14="http://schemas.microsoft.com/office/powerpoint/2010/main" val="1354665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楕円 3">
            <a:extLst>
              <a:ext uri="{FF2B5EF4-FFF2-40B4-BE49-F238E27FC236}">
                <a16:creationId xmlns:a16="http://schemas.microsoft.com/office/drawing/2014/main" id="{4D830095-2445-01FC-4C9B-8CA78D6115C1}"/>
              </a:ext>
            </a:extLst>
          </p:cNvPr>
          <p:cNvSpPr/>
          <p:nvPr/>
        </p:nvSpPr>
        <p:spPr>
          <a:xfrm>
            <a:off x="8094134" y="156308"/>
            <a:ext cx="3299592" cy="2231292"/>
          </a:xfrm>
          <a:prstGeom prst="ellipse">
            <a:avLst/>
          </a:prstGeom>
          <a:solidFill>
            <a:srgbClr val="FFFF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45A9A85F-C711-4292-AD21-AA978C6E6525}"/>
              </a:ext>
            </a:extLst>
          </p:cNvPr>
          <p:cNvSpPr txBox="1"/>
          <p:nvPr/>
        </p:nvSpPr>
        <p:spPr>
          <a:xfrm>
            <a:off x="798271" y="1931356"/>
            <a:ext cx="10649244" cy="1384995"/>
          </a:xfrm>
          <a:prstGeom prst="rect">
            <a:avLst/>
          </a:prstGeom>
          <a:noFill/>
        </p:spPr>
        <p:txBody>
          <a:bodyPr wrap="square" rtlCol="0">
            <a:spAutoFit/>
          </a:bodyPr>
          <a:lstStyle/>
          <a:p>
            <a:r>
              <a:rPr lang="ja-JP" altLang="en-US" sz="2800" b="1" dirty="0">
                <a:solidFill>
                  <a:srgbClr val="FF0000"/>
                </a:solidFill>
                <a:latin typeface="Meiryo UI" panose="020B0604030504040204" pitchFamily="50" charset="-128"/>
                <a:ea typeface="Meiryo UI" panose="020B0604030504040204" pitchFamily="50" charset="-128"/>
              </a:rPr>
              <a:t>本当に正しいか確かめよう！</a:t>
            </a:r>
            <a:endParaRPr lang="en-US" altLang="ja-JP" sz="2800" b="1" dirty="0">
              <a:solidFill>
                <a:srgbClr val="FF0000"/>
              </a:solidFill>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a:t>
            </a:r>
            <a:r>
              <a:rPr kumimoji="1" lang="en-US" altLang="ja-JP" sz="2800" dirty="0">
                <a:latin typeface="Meiryo UI" panose="020B0604030504040204" pitchFamily="50" charset="-128"/>
                <a:ea typeface="Meiryo UI" panose="020B0604030504040204" pitchFamily="50" charset="-128"/>
              </a:rPr>
              <a:t>AI</a:t>
            </a:r>
            <a:r>
              <a:rPr kumimoji="1" lang="ja-JP" altLang="en-US" sz="2800" dirty="0">
                <a:latin typeface="Meiryo UI" panose="020B0604030504040204" pitchFamily="50" charset="-128"/>
                <a:ea typeface="Meiryo UI" panose="020B0604030504040204" pitchFamily="50" charset="-128"/>
              </a:rPr>
              <a:t>は何でも知っているようでも時々間違った情報を教える事もあるよ</a:t>
            </a:r>
            <a:endParaRPr kumimoji="1"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　本当に正しい情報かを確認しましょう</a:t>
            </a:r>
            <a:endParaRPr kumimoji="1" lang="ja-JP" altLang="en-US" sz="28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80C5D0BE-074F-47D2-B98C-EFC05770FA5C}"/>
              </a:ext>
            </a:extLst>
          </p:cNvPr>
          <p:cNvSpPr txBox="1"/>
          <p:nvPr/>
        </p:nvSpPr>
        <p:spPr>
          <a:xfrm>
            <a:off x="562709" y="281356"/>
            <a:ext cx="7481535" cy="707886"/>
          </a:xfrm>
          <a:prstGeom prst="rect">
            <a:avLst/>
          </a:prstGeom>
          <a:noFill/>
        </p:spPr>
        <p:txBody>
          <a:bodyPr wrap="none" rtlCol="0">
            <a:spAutoFit/>
          </a:bodyPr>
          <a:lstStyle/>
          <a:p>
            <a:r>
              <a:rPr kumimoji="1" lang="en-US" altLang="ja-JP" sz="4000" b="1" dirty="0">
                <a:latin typeface="Meiryo UI" panose="020B0604030504040204" pitchFamily="50" charset="-128"/>
                <a:ea typeface="Meiryo UI" panose="020B0604030504040204" pitchFamily="50" charset="-128"/>
              </a:rPr>
              <a:t>Gemini</a:t>
            </a:r>
            <a:r>
              <a:rPr kumimoji="1" lang="ja-JP" altLang="en-US" sz="4000" b="1" dirty="0">
                <a:latin typeface="Meiryo UI" panose="020B0604030504040204" pitchFamily="50" charset="-128"/>
                <a:ea typeface="Meiryo UI" panose="020B0604030504040204" pitchFamily="50" charset="-128"/>
              </a:rPr>
              <a:t>を安全に使うためのルール</a:t>
            </a:r>
          </a:p>
        </p:txBody>
      </p:sp>
      <p:sp>
        <p:nvSpPr>
          <p:cNvPr id="8" name="テキスト ボックス 7">
            <a:extLst>
              <a:ext uri="{FF2B5EF4-FFF2-40B4-BE49-F238E27FC236}">
                <a16:creationId xmlns:a16="http://schemas.microsoft.com/office/drawing/2014/main" id="{2822D17C-B1EA-4188-9A5F-D55FDA530D19}"/>
              </a:ext>
            </a:extLst>
          </p:cNvPr>
          <p:cNvSpPr txBox="1"/>
          <p:nvPr/>
        </p:nvSpPr>
        <p:spPr>
          <a:xfrm>
            <a:off x="744482" y="3666609"/>
            <a:ext cx="10649244" cy="954107"/>
          </a:xfrm>
          <a:prstGeom prst="rect">
            <a:avLst/>
          </a:prstGeom>
          <a:noFill/>
        </p:spPr>
        <p:txBody>
          <a:bodyPr wrap="square" rtlCol="0">
            <a:spAutoFit/>
          </a:bodyPr>
          <a:lstStyle/>
          <a:p>
            <a:r>
              <a:rPr lang="ja-JP" altLang="en-US" sz="2800" b="1" dirty="0">
                <a:solidFill>
                  <a:srgbClr val="FF0000"/>
                </a:solidFill>
                <a:latin typeface="Meiryo UI" panose="020B0604030504040204" pitchFamily="50" charset="-128"/>
                <a:ea typeface="Meiryo UI" panose="020B0604030504040204" pitchFamily="50" charset="-128"/>
              </a:rPr>
              <a:t>個人情報は教えないで！</a:t>
            </a:r>
            <a:endParaRPr lang="en-US" altLang="ja-JP" sz="2800" b="1" dirty="0">
              <a:solidFill>
                <a:srgbClr val="FF0000"/>
              </a:solidFill>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a:t>
            </a:r>
            <a:r>
              <a:rPr lang="ja-JP" altLang="en-US" sz="2800" dirty="0">
                <a:latin typeface="Meiryo UI" panose="020B0604030504040204" pitchFamily="50" charset="-128"/>
                <a:ea typeface="Meiryo UI" panose="020B0604030504040204" pitchFamily="50" charset="-128"/>
              </a:rPr>
              <a:t>住所・名前・家族の事など大切な個人情報は教えないでね</a:t>
            </a:r>
            <a:endParaRPr kumimoji="1" lang="ja-JP" altLang="en-US" sz="28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D6B4FF4F-881A-4525-9CC6-4FD753B4725E}"/>
              </a:ext>
            </a:extLst>
          </p:cNvPr>
          <p:cNvSpPr txBox="1"/>
          <p:nvPr/>
        </p:nvSpPr>
        <p:spPr>
          <a:xfrm>
            <a:off x="798271" y="4970974"/>
            <a:ext cx="10649244" cy="1384995"/>
          </a:xfrm>
          <a:prstGeom prst="rect">
            <a:avLst/>
          </a:prstGeom>
          <a:noFill/>
        </p:spPr>
        <p:txBody>
          <a:bodyPr wrap="square" rtlCol="0">
            <a:spAutoFit/>
          </a:bodyPr>
          <a:lstStyle/>
          <a:p>
            <a:r>
              <a:rPr lang="en-US" altLang="ja-JP" sz="2800" b="1" dirty="0">
                <a:solidFill>
                  <a:srgbClr val="FF0000"/>
                </a:solidFill>
                <a:latin typeface="Meiryo UI" panose="020B0604030504040204" pitchFamily="50" charset="-128"/>
                <a:ea typeface="Meiryo UI" panose="020B0604030504040204" pitchFamily="50" charset="-128"/>
              </a:rPr>
              <a:t>Gemini</a:t>
            </a:r>
            <a:r>
              <a:rPr lang="ja-JP" altLang="en-US" sz="2800" b="1" dirty="0">
                <a:solidFill>
                  <a:srgbClr val="FF0000"/>
                </a:solidFill>
                <a:latin typeface="Meiryo UI" panose="020B0604030504040204" pitchFamily="50" charset="-128"/>
                <a:ea typeface="Meiryo UI" panose="020B0604030504040204" pitchFamily="50" charset="-128"/>
              </a:rPr>
              <a:t>の作品を自分の作品にしません</a:t>
            </a:r>
            <a:endParaRPr lang="en-US" altLang="ja-JP" sz="2800" b="1" dirty="0">
              <a:solidFill>
                <a:srgbClr val="FF0000"/>
              </a:solidFill>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a:t>
            </a:r>
            <a:r>
              <a:rPr kumimoji="1" lang="en-US" altLang="ja-JP" sz="2800" dirty="0">
                <a:latin typeface="Meiryo UI" panose="020B0604030504040204" pitchFamily="50" charset="-128"/>
                <a:ea typeface="Meiryo UI" panose="020B0604030504040204" pitchFamily="50" charset="-128"/>
              </a:rPr>
              <a:t>Gemini</a:t>
            </a:r>
            <a:r>
              <a:rPr kumimoji="1" lang="ja-JP" altLang="en-US" sz="2800" dirty="0">
                <a:latin typeface="Meiryo UI" panose="020B0604030504040204" pitchFamily="50" charset="-128"/>
                <a:ea typeface="Meiryo UI" panose="020B0604030504040204" pitchFamily="50" charset="-128"/>
              </a:rPr>
              <a:t>が作ったものを自分の作品として発表したり、</a:t>
            </a:r>
            <a:endParaRPr kumimoji="1"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　</a:t>
            </a:r>
            <a:r>
              <a:rPr kumimoji="1" lang="ja-JP" altLang="en-US" sz="2800" dirty="0">
                <a:latin typeface="Meiryo UI" panose="020B0604030504040204" pitchFamily="50" charset="-128"/>
                <a:ea typeface="Meiryo UI" panose="020B0604030504040204" pitchFamily="50" charset="-128"/>
              </a:rPr>
              <a:t>誰かの作品にそっくりに作ったりしないでね</a:t>
            </a:r>
          </a:p>
        </p:txBody>
      </p:sp>
      <p:pic>
        <p:nvPicPr>
          <p:cNvPr id="3" name="図 2">
            <a:extLst>
              <a:ext uri="{FF2B5EF4-FFF2-40B4-BE49-F238E27FC236}">
                <a16:creationId xmlns:a16="http://schemas.microsoft.com/office/drawing/2014/main" id="{52A8341D-EA88-948C-518D-7E40870C64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65314" y="310969"/>
            <a:ext cx="2757231" cy="1965447"/>
          </a:xfrm>
          <a:prstGeom prst="rect">
            <a:avLst/>
          </a:prstGeom>
        </p:spPr>
      </p:pic>
    </p:spTree>
    <p:extLst>
      <p:ext uri="{BB962C8B-B14F-4D97-AF65-F5344CB8AC3E}">
        <p14:creationId xmlns:p14="http://schemas.microsoft.com/office/powerpoint/2010/main" val="682763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6D6FE090-8EDD-4976-A6DC-B8045AF683DC}"/>
              </a:ext>
            </a:extLst>
          </p:cNvPr>
          <p:cNvPicPr>
            <a:picLocks noChangeAspect="1"/>
          </p:cNvPicPr>
          <p:nvPr/>
        </p:nvPicPr>
        <p:blipFill rotWithShape="1">
          <a:blip r:embed="rId2"/>
          <a:srcRect r="42385" b="44848"/>
          <a:stretch/>
        </p:blipFill>
        <p:spPr>
          <a:xfrm>
            <a:off x="5959490" y="3274766"/>
            <a:ext cx="5908977" cy="3164045"/>
          </a:xfrm>
          <a:prstGeom prst="rect">
            <a:avLst/>
          </a:prstGeom>
        </p:spPr>
      </p:pic>
      <p:pic>
        <p:nvPicPr>
          <p:cNvPr id="4" name="図 3">
            <a:extLst>
              <a:ext uri="{FF2B5EF4-FFF2-40B4-BE49-F238E27FC236}">
                <a16:creationId xmlns:a16="http://schemas.microsoft.com/office/drawing/2014/main" id="{C1E88D85-2283-420B-AC3A-92E4F9747624}"/>
              </a:ext>
            </a:extLst>
          </p:cNvPr>
          <p:cNvPicPr>
            <a:picLocks noChangeAspect="1"/>
          </p:cNvPicPr>
          <p:nvPr/>
        </p:nvPicPr>
        <p:blipFill rotWithShape="1">
          <a:blip r:embed="rId3"/>
          <a:srcRect t="17639" r="27925"/>
          <a:stretch/>
        </p:blipFill>
        <p:spPr>
          <a:xfrm>
            <a:off x="323533" y="3229895"/>
            <a:ext cx="5239589" cy="3360124"/>
          </a:xfrm>
          <a:prstGeom prst="rect">
            <a:avLst/>
          </a:prstGeom>
          <a:ln>
            <a:solidFill>
              <a:schemeClr val="accent1"/>
            </a:solidFill>
          </a:ln>
        </p:spPr>
      </p:pic>
      <p:sp>
        <p:nvSpPr>
          <p:cNvPr id="17" name="テキスト ボックス 16">
            <a:extLst>
              <a:ext uri="{FF2B5EF4-FFF2-40B4-BE49-F238E27FC236}">
                <a16:creationId xmlns:a16="http://schemas.microsoft.com/office/drawing/2014/main" id="{80C5D0BE-074F-47D2-B98C-EFC05770FA5C}"/>
              </a:ext>
            </a:extLst>
          </p:cNvPr>
          <p:cNvSpPr txBox="1"/>
          <p:nvPr/>
        </p:nvSpPr>
        <p:spPr>
          <a:xfrm>
            <a:off x="2671656" y="419189"/>
            <a:ext cx="6763390" cy="707886"/>
          </a:xfrm>
          <a:prstGeom prst="rect">
            <a:avLst/>
          </a:prstGeom>
          <a:noFill/>
        </p:spPr>
        <p:txBody>
          <a:bodyPr wrap="none" rtlCol="0">
            <a:spAutoFit/>
          </a:bodyPr>
          <a:lstStyle/>
          <a:p>
            <a:r>
              <a:rPr kumimoji="1" lang="ja-JP" altLang="en-US" sz="4000" b="1" dirty="0">
                <a:latin typeface="Meiryo UI" panose="020B0604030504040204" pitchFamily="50" charset="-128"/>
                <a:ea typeface="Meiryo UI" panose="020B0604030504040204" pitchFamily="50" charset="-128"/>
              </a:rPr>
              <a:t>さあ！</a:t>
            </a:r>
            <a:r>
              <a:rPr kumimoji="1" lang="en-US" altLang="ja-JP" sz="4000" b="1" dirty="0">
                <a:latin typeface="Meiryo UI" panose="020B0604030504040204" pitchFamily="50" charset="-128"/>
                <a:ea typeface="Meiryo UI" panose="020B0604030504040204" pitchFamily="50" charset="-128"/>
              </a:rPr>
              <a:t>Gemini</a:t>
            </a:r>
            <a:r>
              <a:rPr kumimoji="1" lang="ja-JP" altLang="en-US" sz="4000" b="1" dirty="0">
                <a:latin typeface="Meiryo UI" panose="020B0604030504040204" pitchFamily="50" charset="-128"/>
                <a:ea typeface="Meiryo UI" panose="020B0604030504040204" pitchFamily="50" charset="-128"/>
              </a:rPr>
              <a:t>をつかってみよう</a:t>
            </a:r>
          </a:p>
        </p:txBody>
      </p:sp>
      <p:pic>
        <p:nvPicPr>
          <p:cNvPr id="1026" name="Picture 2" descr="Gemini (Google) ロゴ 無料ダウンロード SVG, PNG... · LobeHub">
            <a:extLst>
              <a:ext uri="{FF2B5EF4-FFF2-40B4-BE49-F238E27FC236}">
                <a16:creationId xmlns:a16="http://schemas.microsoft.com/office/drawing/2014/main" id="{B294B639-755D-4CBA-99C4-7E62C72834E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87186" y="267980"/>
            <a:ext cx="1205433" cy="1205433"/>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725E9DB4-FC54-4F6E-97C0-A98C567C98E4}"/>
              </a:ext>
            </a:extLst>
          </p:cNvPr>
          <p:cNvSpPr txBox="1"/>
          <p:nvPr/>
        </p:nvSpPr>
        <p:spPr>
          <a:xfrm>
            <a:off x="323532" y="1473413"/>
            <a:ext cx="11314285" cy="1750544"/>
          </a:xfrm>
          <a:prstGeom prst="rect">
            <a:avLst/>
          </a:prstGeom>
          <a:noFill/>
        </p:spPr>
        <p:txBody>
          <a:bodyPr wrap="square" rtlCol="0">
            <a:spAutoFit/>
          </a:bodyPr>
          <a:lstStyle/>
          <a:p>
            <a:pPr>
              <a:lnSpc>
                <a:spcPts val="4500"/>
              </a:lnSpc>
            </a:pPr>
            <a:r>
              <a:rPr kumimoji="1" lang="ja-JP" altLang="en-US" sz="2800" dirty="0">
                <a:latin typeface="Meiryo UI" panose="020B0604030504040204" pitchFamily="50" charset="-128"/>
                <a:ea typeface="Meiryo UI" panose="020B0604030504040204" pitchFamily="50" charset="-128"/>
              </a:rPr>
              <a:t>①左下のランチャーをタップして「</a:t>
            </a:r>
            <a:r>
              <a:rPr kumimoji="1" lang="en-US" altLang="ja-JP" sz="2800" dirty="0">
                <a:latin typeface="Meiryo UI" panose="020B0604030504040204" pitchFamily="50" charset="-128"/>
                <a:ea typeface="Meiryo UI" panose="020B0604030504040204" pitchFamily="50" charset="-128"/>
              </a:rPr>
              <a:t>Gemini</a:t>
            </a:r>
            <a:r>
              <a:rPr kumimoji="1" lang="ja-JP" altLang="en-US" sz="2800" dirty="0">
                <a:latin typeface="Meiryo UI" panose="020B0604030504040204" pitchFamily="50" charset="-128"/>
                <a:ea typeface="Meiryo UI" panose="020B0604030504040204" pitchFamily="50" charset="-128"/>
              </a:rPr>
              <a:t>」のアプリをタップします</a:t>
            </a:r>
            <a:endParaRPr kumimoji="1" lang="en-US" altLang="ja-JP" sz="2800" dirty="0">
              <a:latin typeface="Meiryo UI" panose="020B0604030504040204" pitchFamily="50" charset="-128"/>
              <a:ea typeface="Meiryo UI" panose="020B0604030504040204" pitchFamily="50" charset="-128"/>
            </a:endParaRPr>
          </a:p>
          <a:p>
            <a:pPr>
              <a:lnSpc>
                <a:spcPts val="4500"/>
              </a:lnSpc>
            </a:pPr>
            <a:r>
              <a:rPr lang="ja-JP" altLang="en-US" sz="2800" dirty="0">
                <a:latin typeface="Meiryo UI" panose="020B0604030504040204" pitchFamily="50" charset="-128"/>
                <a:ea typeface="Meiryo UI" panose="020B0604030504040204" pitchFamily="50" charset="-128"/>
              </a:rPr>
              <a:t>　　アプリが見つからないときは、クロム　　　　を開いて、「おすすめ」に入っている</a:t>
            </a:r>
            <a:endParaRPr lang="en-US" altLang="ja-JP" sz="2800" dirty="0">
              <a:latin typeface="Meiryo UI" panose="020B0604030504040204" pitchFamily="50" charset="-128"/>
              <a:ea typeface="Meiryo UI" panose="020B0604030504040204" pitchFamily="50" charset="-128"/>
            </a:endParaRPr>
          </a:p>
          <a:p>
            <a:pPr>
              <a:lnSpc>
                <a:spcPts val="4500"/>
              </a:lnSpc>
            </a:pPr>
            <a:r>
              <a:rPr kumimoji="1" lang="ja-JP" altLang="en-US" sz="2800" dirty="0">
                <a:latin typeface="Meiryo UI" panose="020B0604030504040204" pitchFamily="50" charset="-128"/>
                <a:ea typeface="Meiryo UI" panose="020B0604030504040204" pitchFamily="50" charset="-128"/>
              </a:rPr>
              <a:t>　　</a:t>
            </a:r>
            <a:r>
              <a:rPr kumimoji="1" lang="en-US" altLang="ja-JP" sz="2800" dirty="0">
                <a:latin typeface="Meiryo UI" panose="020B0604030504040204" pitchFamily="50" charset="-128"/>
                <a:ea typeface="Meiryo UI" panose="020B0604030504040204" pitchFamily="50" charset="-128"/>
              </a:rPr>
              <a:t>Gemini</a:t>
            </a:r>
            <a:r>
              <a:rPr kumimoji="1" lang="ja-JP" altLang="en-US" sz="2800" dirty="0">
                <a:latin typeface="Meiryo UI" panose="020B0604030504040204" pitchFamily="50" charset="-128"/>
                <a:ea typeface="Meiryo UI" panose="020B0604030504040204" pitchFamily="50" charset="-128"/>
              </a:rPr>
              <a:t>（ジェミニ）をタップして開きましょう</a:t>
            </a:r>
            <a:endParaRPr kumimoji="1" lang="en-US" altLang="ja-JP" sz="2800" dirty="0">
              <a:latin typeface="Meiryo UI" panose="020B0604030504040204" pitchFamily="50" charset="-128"/>
              <a:ea typeface="Meiryo UI" panose="020B0604030504040204" pitchFamily="50" charset="-128"/>
            </a:endParaRPr>
          </a:p>
        </p:txBody>
      </p:sp>
      <p:sp>
        <p:nvSpPr>
          <p:cNvPr id="16" name="四角形: 角を丸くする 15">
            <a:extLst>
              <a:ext uri="{FF2B5EF4-FFF2-40B4-BE49-F238E27FC236}">
                <a16:creationId xmlns:a16="http://schemas.microsoft.com/office/drawing/2014/main" id="{A67C1B73-3A1A-4305-A449-7D0F81CD3846}"/>
              </a:ext>
            </a:extLst>
          </p:cNvPr>
          <p:cNvSpPr/>
          <p:nvPr/>
        </p:nvSpPr>
        <p:spPr>
          <a:xfrm>
            <a:off x="285735" y="6292904"/>
            <a:ext cx="296953" cy="34610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3105869B-D968-48F6-904E-54859DBA87D5}"/>
              </a:ext>
            </a:extLst>
          </p:cNvPr>
          <p:cNvSpPr/>
          <p:nvPr/>
        </p:nvSpPr>
        <p:spPr>
          <a:xfrm>
            <a:off x="5914274" y="3870764"/>
            <a:ext cx="860600" cy="34101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3C8C981D-B48C-42C0-94D0-931F21AF1E99}"/>
              </a:ext>
            </a:extLst>
          </p:cNvPr>
          <p:cNvSpPr/>
          <p:nvPr/>
        </p:nvSpPr>
        <p:spPr>
          <a:xfrm>
            <a:off x="323533" y="3429000"/>
            <a:ext cx="610746" cy="54012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矢印コネクタ 21">
            <a:extLst>
              <a:ext uri="{FF2B5EF4-FFF2-40B4-BE49-F238E27FC236}">
                <a16:creationId xmlns:a16="http://schemas.microsoft.com/office/drawing/2014/main" id="{F97D7E11-8709-4D2A-9A36-E388A9A67F4D}"/>
              </a:ext>
            </a:extLst>
          </p:cNvPr>
          <p:cNvCxnSpPr>
            <a:stCxn id="16" idx="0"/>
          </p:cNvCxnSpPr>
          <p:nvPr/>
        </p:nvCxnSpPr>
        <p:spPr>
          <a:xfrm flipV="1">
            <a:off x="434212" y="3969124"/>
            <a:ext cx="148476" cy="23237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7" name="図 26">
            <a:extLst>
              <a:ext uri="{FF2B5EF4-FFF2-40B4-BE49-F238E27FC236}">
                <a16:creationId xmlns:a16="http://schemas.microsoft.com/office/drawing/2014/main" id="{A2B557F1-6057-4841-A980-11412A885963}"/>
              </a:ext>
            </a:extLst>
          </p:cNvPr>
          <p:cNvPicPr>
            <a:picLocks noChangeAspect="1"/>
          </p:cNvPicPr>
          <p:nvPr/>
        </p:nvPicPr>
        <p:blipFill>
          <a:blip r:embed="rId5"/>
          <a:stretch>
            <a:fillRect/>
          </a:stretch>
        </p:blipFill>
        <p:spPr>
          <a:xfrm>
            <a:off x="5686560" y="2053463"/>
            <a:ext cx="733582" cy="590444"/>
          </a:xfrm>
          <a:prstGeom prst="rect">
            <a:avLst/>
          </a:prstGeom>
        </p:spPr>
      </p:pic>
      <p:sp>
        <p:nvSpPr>
          <p:cNvPr id="29" name="四角形: 角を丸くする 28">
            <a:extLst>
              <a:ext uri="{FF2B5EF4-FFF2-40B4-BE49-F238E27FC236}">
                <a16:creationId xmlns:a16="http://schemas.microsoft.com/office/drawing/2014/main" id="{5CAF0031-AD38-4F43-8A5F-681A1057EBC4}"/>
              </a:ext>
            </a:extLst>
          </p:cNvPr>
          <p:cNvSpPr/>
          <p:nvPr/>
        </p:nvSpPr>
        <p:spPr>
          <a:xfrm>
            <a:off x="6001055" y="4686279"/>
            <a:ext cx="1480400" cy="34101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a:extLst>
              <a:ext uri="{FF2B5EF4-FFF2-40B4-BE49-F238E27FC236}">
                <a16:creationId xmlns:a16="http://schemas.microsoft.com/office/drawing/2014/main" id="{65146606-5077-403F-A793-FBEBBB387D61}"/>
              </a:ext>
            </a:extLst>
          </p:cNvPr>
          <p:cNvCxnSpPr>
            <a:cxnSpLocks/>
            <a:stCxn id="23" idx="2"/>
            <a:endCxn id="29" idx="0"/>
          </p:cNvCxnSpPr>
          <p:nvPr/>
        </p:nvCxnSpPr>
        <p:spPr>
          <a:xfrm>
            <a:off x="6344574" y="4211781"/>
            <a:ext cx="396681" cy="4744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723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5C88685B-8110-4901-8EB0-3BAAB9A3FDB0}"/>
              </a:ext>
            </a:extLst>
          </p:cNvPr>
          <p:cNvSpPr txBox="1"/>
          <p:nvPr/>
        </p:nvSpPr>
        <p:spPr>
          <a:xfrm>
            <a:off x="2494763" y="155211"/>
            <a:ext cx="6763390" cy="707886"/>
          </a:xfrm>
          <a:prstGeom prst="rect">
            <a:avLst/>
          </a:prstGeom>
          <a:noFill/>
        </p:spPr>
        <p:txBody>
          <a:bodyPr wrap="none" rtlCol="0">
            <a:spAutoFit/>
          </a:bodyPr>
          <a:lstStyle/>
          <a:p>
            <a:r>
              <a:rPr kumimoji="1" lang="ja-JP" altLang="en-US" sz="4000" b="1" dirty="0">
                <a:latin typeface="Meiryo UI" panose="020B0604030504040204" pitchFamily="50" charset="-128"/>
                <a:ea typeface="Meiryo UI" panose="020B0604030504040204" pitchFamily="50" charset="-128"/>
              </a:rPr>
              <a:t>さあ！</a:t>
            </a:r>
            <a:r>
              <a:rPr kumimoji="1" lang="en-US" altLang="ja-JP" sz="4000" b="1" dirty="0">
                <a:latin typeface="Meiryo UI" panose="020B0604030504040204" pitchFamily="50" charset="-128"/>
                <a:ea typeface="Meiryo UI" panose="020B0604030504040204" pitchFamily="50" charset="-128"/>
              </a:rPr>
              <a:t>Gemini</a:t>
            </a:r>
            <a:r>
              <a:rPr kumimoji="1" lang="ja-JP" altLang="en-US" sz="4000" b="1" dirty="0">
                <a:latin typeface="Meiryo UI" panose="020B0604030504040204" pitchFamily="50" charset="-128"/>
                <a:ea typeface="Meiryo UI" panose="020B0604030504040204" pitchFamily="50" charset="-128"/>
              </a:rPr>
              <a:t>をつかってみよう</a:t>
            </a:r>
          </a:p>
        </p:txBody>
      </p:sp>
      <p:pic>
        <p:nvPicPr>
          <p:cNvPr id="19" name="Picture 2" descr="Gemini (Google) ロゴ 無料ダウンロード SVG, PNG... · LobeHub">
            <a:extLst>
              <a:ext uri="{FF2B5EF4-FFF2-40B4-BE49-F238E27FC236}">
                <a16:creationId xmlns:a16="http://schemas.microsoft.com/office/drawing/2014/main" id="{68CEC50F-E464-407A-B39F-249ADEEFAF1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7314" y="189058"/>
            <a:ext cx="1205433" cy="1205433"/>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グループ化 37">
            <a:extLst>
              <a:ext uri="{FF2B5EF4-FFF2-40B4-BE49-F238E27FC236}">
                <a16:creationId xmlns:a16="http://schemas.microsoft.com/office/drawing/2014/main" id="{36B65B8C-5870-41DB-97B4-4A18B1FBC9FB}"/>
              </a:ext>
            </a:extLst>
          </p:cNvPr>
          <p:cNvGrpSpPr/>
          <p:nvPr/>
        </p:nvGrpSpPr>
        <p:grpSpPr>
          <a:xfrm>
            <a:off x="1622254" y="1609339"/>
            <a:ext cx="2759246" cy="2448311"/>
            <a:chOff x="1050754" y="1609339"/>
            <a:chExt cx="2759246" cy="2448311"/>
          </a:xfrm>
        </p:grpSpPr>
        <p:grpSp>
          <p:nvGrpSpPr>
            <p:cNvPr id="21" name="グループ化 20">
              <a:extLst>
                <a:ext uri="{FF2B5EF4-FFF2-40B4-BE49-F238E27FC236}">
                  <a16:creationId xmlns:a16="http://schemas.microsoft.com/office/drawing/2014/main" id="{1237BFF2-348B-41DD-BA3A-F8985961D870}"/>
                </a:ext>
              </a:extLst>
            </p:cNvPr>
            <p:cNvGrpSpPr/>
            <p:nvPr/>
          </p:nvGrpSpPr>
          <p:grpSpPr>
            <a:xfrm>
              <a:off x="1050754" y="1609339"/>
              <a:ext cx="2759246" cy="2448311"/>
              <a:chOff x="7380797" y="3575884"/>
              <a:chExt cx="3400900" cy="2772162"/>
            </a:xfrm>
          </p:grpSpPr>
          <p:pic>
            <p:nvPicPr>
              <p:cNvPr id="22" name="図 21">
                <a:extLst>
                  <a:ext uri="{FF2B5EF4-FFF2-40B4-BE49-F238E27FC236}">
                    <a16:creationId xmlns:a16="http://schemas.microsoft.com/office/drawing/2014/main" id="{BE9631C6-C043-448F-9975-9911C3979737}"/>
                  </a:ext>
                </a:extLst>
              </p:cNvPr>
              <p:cNvPicPr>
                <a:picLocks noChangeAspect="1"/>
              </p:cNvPicPr>
              <p:nvPr/>
            </p:nvPicPr>
            <p:blipFill>
              <a:blip r:embed="rId4"/>
              <a:stretch>
                <a:fillRect/>
              </a:stretch>
            </p:blipFill>
            <p:spPr>
              <a:xfrm>
                <a:off x="7380797" y="3575884"/>
                <a:ext cx="3400900" cy="2772162"/>
              </a:xfrm>
              <a:prstGeom prst="rect">
                <a:avLst/>
              </a:prstGeom>
              <a:ln>
                <a:solidFill>
                  <a:schemeClr val="bg1">
                    <a:lumMod val="75000"/>
                  </a:schemeClr>
                </a:solidFill>
              </a:ln>
            </p:spPr>
          </p:pic>
          <p:pic>
            <p:nvPicPr>
              <p:cNvPr id="23" name="図 22">
                <a:extLst>
                  <a:ext uri="{FF2B5EF4-FFF2-40B4-BE49-F238E27FC236}">
                    <a16:creationId xmlns:a16="http://schemas.microsoft.com/office/drawing/2014/main" id="{6A5E8E8A-7565-480E-BD7F-12B3C834BB4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37629" y="4592068"/>
                <a:ext cx="513662" cy="481955"/>
              </a:xfrm>
              <a:prstGeom prst="rect">
                <a:avLst/>
              </a:prstGeom>
            </p:spPr>
          </p:pic>
          <p:pic>
            <p:nvPicPr>
              <p:cNvPr id="24" name="図 23">
                <a:extLst>
                  <a:ext uri="{FF2B5EF4-FFF2-40B4-BE49-F238E27FC236}">
                    <a16:creationId xmlns:a16="http://schemas.microsoft.com/office/drawing/2014/main" id="{EC558121-5267-4EB9-9E5A-4E587C07449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60457" y="3655256"/>
                <a:ext cx="475446" cy="446098"/>
              </a:xfrm>
              <a:prstGeom prst="rect">
                <a:avLst/>
              </a:prstGeom>
            </p:spPr>
          </p:pic>
        </p:grpSp>
        <p:sp>
          <p:nvSpPr>
            <p:cNvPr id="25" name="Rectangle: Rounded Corners 13">
              <a:extLst>
                <a:ext uri="{FF2B5EF4-FFF2-40B4-BE49-F238E27FC236}">
                  <a16:creationId xmlns:a16="http://schemas.microsoft.com/office/drawing/2014/main" id="{579F8596-BD79-4752-B64F-91F7B5A92A6E}"/>
                </a:ext>
              </a:extLst>
            </p:cNvPr>
            <p:cNvSpPr/>
            <p:nvPr/>
          </p:nvSpPr>
          <p:spPr>
            <a:xfrm>
              <a:off x="1168494" y="3132859"/>
              <a:ext cx="973269" cy="911183"/>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矢印: 右 25">
            <a:extLst>
              <a:ext uri="{FF2B5EF4-FFF2-40B4-BE49-F238E27FC236}">
                <a16:creationId xmlns:a16="http://schemas.microsoft.com/office/drawing/2014/main" id="{1A7EEDFC-55AD-4993-A894-688AB2EA7CEB}"/>
              </a:ext>
            </a:extLst>
          </p:cNvPr>
          <p:cNvSpPr/>
          <p:nvPr/>
        </p:nvSpPr>
        <p:spPr>
          <a:xfrm>
            <a:off x="4657325" y="2637384"/>
            <a:ext cx="497541" cy="56477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7" name="グループ化 36">
            <a:extLst>
              <a:ext uri="{FF2B5EF4-FFF2-40B4-BE49-F238E27FC236}">
                <a16:creationId xmlns:a16="http://schemas.microsoft.com/office/drawing/2014/main" id="{A59D5933-13A1-4B65-AA33-FC151D61FDC1}"/>
              </a:ext>
            </a:extLst>
          </p:cNvPr>
          <p:cNvGrpSpPr/>
          <p:nvPr/>
        </p:nvGrpSpPr>
        <p:grpSpPr>
          <a:xfrm>
            <a:off x="5484680" y="1600200"/>
            <a:ext cx="4882637" cy="2286000"/>
            <a:chOff x="4913180" y="1524000"/>
            <a:chExt cx="4882637" cy="2286000"/>
          </a:xfrm>
        </p:grpSpPr>
        <p:pic>
          <p:nvPicPr>
            <p:cNvPr id="7" name="Picture 6">
              <a:extLst>
                <a:ext uri="{FF2B5EF4-FFF2-40B4-BE49-F238E27FC236}">
                  <a16:creationId xmlns:a16="http://schemas.microsoft.com/office/drawing/2014/main" id="{323B3FC4-A7A6-84CE-B4A0-E4363765D80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933949" y="1524000"/>
              <a:ext cx="4861868" cy="2266950"/>
            </a:xfrm>
            <a:prstGeom prst="rect">
              <a:avLst/>
            </a:prstGeom>
            <a:ln>
              <a:solidFill>
                <a:schemeClr val="bg1">
                  <a:lumMod val="50000"/>
                </a:schemeClr>
              </a:solidFill>
            </a:ln>
          </p:spPr>
        </p:pic>
        <p:pic>
          <p:nvPicPr>
            <p:cNvPr id="28" name="図 27">
              <a:extLst>
                <a:ext uri="{FF2B5EF4-FFF2-40B4-BE49-F238E27FC236}">
                  <a16:creationId xmlns:a16="http://schemas.microsoft.com/office/drawing/2014/main" id="{AD6140D1-490E-4C49-85B6-A4BBFDD96975}"/>
                </a:ext>
              </a:extLst>
            </p:cNvPr>
            <p:cNvPicPr>
              <a:picLocks noChangeAspect="1"/>
            </p:cNvPicPr>
            <p:nvPr/>
          </p:nvPicPr>
          <p:blipFill>
            <a:blip r:embed="rId8"/>
            <a:stretch>
              <a:fillRect/>
            </a:stretch>
          </p:blipFill>
          <p:spPr>
            <a:xfrm>
              <a:off x="5033886" y="3119407"/>
              <a:ext cx="1667482" cy="652493"/>
            </a:xfrm>
            <a:prstGeom prst="rect">
              <a:avLst/>
            </a:prstGeom>
          </p:spPr>
        </p:pic>
        <p:sp>
          <p:nvSpPr>
            <p:cNvPr id="14" name="Rectangle: Rounded Corners 13">
              <a:extLst>
                <a:ext uri="{FF2B5EF4-FFF2-40B4-BE49-F238E27FC236}">
                  <a16:creationId xmlns:a16="http://schemas.microsoft.com/office/drawing/2014/main" id="{B9F64A65-B743-A43A-FC62-6C907A469092}"/>
                </a:ext>
              </a:extLst>
            </p:cNvPr>
            <p:cNvSpPr/>
            <p:nvPr/>
          </p:nvSpPr>
          <p:spPr>
            <a:xfrm>
              <a:off x="4913180" y="3141024"/>
              <a:ext cx="1544770" cy="668976"/>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テキスト ボックス 30">
            <a:extLst>
              <a:ext uri="{FF2B5EF4-FFF2-40B4-BE49-F238E27FC236}">
                <a16:creationId xmlns:a16="http://schemas.microsoft.com/office/drawing/2014/main" id="{302A927E-16CA-452E-9658-A483D560BB9A}"/>
              </a:ext>
            </a:extLst>
          </p:cNvPr>
          <p:cNvSpPr txBox="1"/>
          <p:nvPr/>
        </p:nvSpPr>
        <p:spPr>
          <a:xfrm>
            <a:off x="2020129" y="865636"/>
            <a:ext cx="8724071" cy="596382"/>
          </a:xfrm>
          <a:prstGeom prst="rect">
            <a:avLst/>
          </a:prstGeom>
          <a:noFill/>
        </p:spPr>
        <p:txBody>
          <a:bodyPr wrap="square" rtlCol="0">
            <a:spAutoFit/>
          </a:bodyPr>
          <a:lstStyle/>
          <a:p>
            <a:pPr>
              <a:lnSpc>
                <a:spcPts val="4500"/>
              </a:lnSpc>
            </a:pPr>
            <a:r>
              <a:rPr kumimoji="1" lang="ja-JP" altLang="en-US" sz="2800" dirty="0">
                <a:latin typeface="Meiryo UI" panose="020B0604030504040204" pitchFamily="50" charset="-128"/>
                <a:ea typeface="Meiryo UI" panose="020B0604030504040204" pitchFamily="50" charset="-128"/>
              </a:rPr>
              <a:t>はじめて</a:t>
            </a:r>
            <a:r>
              <a:rPr kumimoji="1" lang="en-US" altLang="ja-JP" sz="2800" dirty="0">
                <a:latin typeface="Meiryo UI" panose="020B0604030504040204" pitchFamily="50" charset="-128"/>
                <a:ea typeface="Meiryo UI" panose="020B0604030504040204" pitchFamily="50" charset="-128"/>
              </a:rPr>
              <a:t>Gemini</a:t>
            </a:r>
            <a:r>
              <a:rPr kumimoji="1" lang="ja-JP" altLang="en-US" sz="2800" dirty="0">
                <a:latin typeface="Meiryo UI" panose="020B0604030504040204" pitchFamily="50" charset="-128"/>
                <a:ea typeface="Meiryo UI" panose="020B0604030504040204" pitchFamily="50" charset="-128"/>
              </a:rPr>
              <a:t>を使うときは下の画面を順番にタップしてね</a:t>
            </a:r>
          </a:p>
        </p:txBody>
      </p:sp>
      <p:grpSp>
        <p:nvGrpSpPr>
          <p:cNvPr id="36" name="グループ化 35">
            <a:extLst>
              <a:ext uri="{FF2B5EF4-FFF2-40B4-BE49-F238E27FC236}">
                <a16:creationId xmlns:a16="http://schemas.microsoft.com/office/drawing/2014/main" id="{848A4816-D2ED-4F48-9EDB-FBC7F9295532}"/>
              </a:ext>
            </a:extLst>
          </p:cNvPr>
          <p:cNvGrpSpPr/>
          <p:nvPr/>
        </p:nvGrpSpPr>
        <p:grpSpPr>
          <a:xfrm>
            <a:off x="1859054" y="4263949"/>
            <a:ext cx="4808446" cy="2397955"/>
            <a:chOff x="1058954" y="4263949"/>
            <a:chExt cx="4808446" cy="2397955"/>
          </a:xfrm>
        </p:grpSpPr>
        <p:pic>
          <p:nvPicPr>
            <p:cNvPr id="8" name="Picture 7">
              <a:extLst>
                <a:ext uri="{FF2B5EF4-FFF2-40B4-BE49-F238E27FC236}">
                  <a16:creationId xmlns:a16="http://schemas.microsoft.com/office/drawing/2014/main" id="{089C1AA9-81B8-BDEA-3C3E-9CF9132FF5C5}"/>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058954" y="4263949"/>
              <a:ext cx="4808446" cy="2397955"/>
            </a:xfrm>
            <a:prstGeom prst="rect">
              <a:avLst/>
            </a:prstGeom>
            <a:ln>
              <a:solidFill>
                <a:schemeClr val="bg1">
                  <a:lumMod val="50000"/>
                </a:schemeClr>
              </a:solidFill>
            </a:ln>
          </p:spPr>
        </p:pic>
        <p:pic>
          <p:nvPicPr>
            <p:cNvPr id="30" name="図 29">
              <a:extLst>
                <a:ext uri="{FF2B5EF4-FFF2-40B4-BE49-F238E27FC236}">
                  <a16:creationId xmlns:a16="http://schemas.microsoft.com/office/drawing/2014/main" id="{B44DCA87-382E-41CC-AAAF-FD52DEC8B837}"/>
                </a:ext>
              </a:extLst>
            </p:cNvPr>
            <p:cNvPicPr>
              <a:picLocks noChangeAspect="1"/>
            </p:cNvPicPr>
            <p:nvPr/>
          </p:nvPicPr>
          <p:blipFill>
            <a:blip r:embed="rId10"/>
            <a:stretch>
              <a:fillRect/>
            </a:stretch>
          </p:blipFill>
          <p:spPr>
            <a:xfrm>
              <a:off x="4109920" y="6053099"/>
              <a:ext cx="1686160" cy="543001"/>
            </a:xfrm>
            <a:prstGeom prst="rect">
              <a:avLst/>
            </a:prstGeom>
          </p:spPr>
        </p:pic>
        <p:sp>
          <p:nvSpPr>
            <p:cNvPr id="15" name="Rectangle: Rounded Corners 14">
              <a:extLst>
                <a:ext uri="{FF2B5EF4-FFF2-40B4-BE49-F238E27FC236}">
                  <a16:creationId xmlns:a16="http://schemas.microsoft.com/office/drawing/2014/main" id="{372316D7-7A52-7067-FC08-20D9EA7B4EB5}"/>
                </a:ext>
              </a:extLst>
            </p:cNvPr>
            <p:cNvSpPr/>
            <p:nvPr/>
          </p:nvSpPr>
          <p:spPr>
            <a:xfrm>
              <a:off x="4042484" y="5918962"/>
              <a:ext cx="1710616" cy="653288"/>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グループ化 34">
            <a:extLst>
              <a:ext uri="{FF2B5EF4-FFF2-40B4-BE49-F238E27FC236}">
                <a16:creationId xmlns:a16="http://schemas.microsoft.com/office/drawing/2014/main" id="{D7F5FA2E-E0D9-4CA6-A5EC-3B82C8E28F16}"/>
              </a:ext>
            </a:extLst>
          </p:cNvPr>
          <p:cNvGrpSpPr/>
          <p:nvPr/>
        </p:nvGrpSpPr>
        <p:grpSpPr>
          <a:xfrm>
            <a:off x="7783925" y="3993433"/>
            <a:ext cx="3379375" cy="2674068"/>
            <a:chOff x="7117175" y="3974383"/>
            <a:chExt cx="3379375" cy="2674068"/>
          </a:xfrm>
        </p:grpSpPr>
        <p:pic>
          <p:nvPicPr>
            <p:cNvPr id="9" name="Picture 8">
              <a:extLst>
                <a:ext uri="{FF2B5EF4-FFF2-40B4-BE49-F238E27FC236}">
                  <a16:creationId xmlns:a16="http://schemas.microsoft.com/office/drawing/2014/main" id="{1F91EB21-1B66-B6B7-A497-70913D07A5E7}"/>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7117175" y="3974383"/>
              <a:ext cx="3379375" cy="2674068"/>
            </a:xfrm>
            <a:prstGeom prst="rect">
              <a:avLst/>
            </a:prstGeom>
            <a:ln>
              <a:solidFill>
                <a:schemeClr val="bg1">
                  <a:lumMod val="50000"/>
                </a:schemeClr>
              </a:solidFill>
            </a:ln>
          </p:spPr>
        </p:pic>
        <p:pic>
          <p:nvPicPr>
            <p:cNvPr id="33" name="図 32">
              <a:extLst>
                <a:ext uri="{FF2B5EF4-FFF2-40B4-BE49-F238E27FC236}">
                  <a16:creationId xmlns:a16="http://schemas.microsoft.com/office/drawing/2014/main" id="{1C23B14B-CADE-4F25-9BED-E980D622E397}"/>
                </a:ext>
              </a:extLst>
            </p:cNvPr>
            <p:cNvPicPr>
              <a:picLocks noChangeAspect="1"/>
            </p:cNvPicPr>
            <p:nvPr/>
          </p:nvPicPr>
          <p:blipFill>
            <a:blip r:embed="rId12"/>
            <a:stretch>
              <a:fillRect/>
            </a:stretch>
          </p:blipFill>
          <p:spPr>
            <a:xfrm>
              <a:off x="9258220" y="6038773"/>
              <a:ext cx="1143160" cy="552527"/>
            </a:xfrm>
            <a:prstGeom prst="rect">
              <a:avLst/>
            </a:prstGeom>
          </p:spPr>
        </p:pic>
        <p:sp>
          <p:nvSpPr>
            <p:cNvPr id="34" name="Rectangle: Rounded Corners 14">
              <a:extLst>
                <a:ext uri="{FF2B5EF4-FFF2-40B4-BE49-F238E27FC236}">
                  <a16:creationId xmlns:a16="http://schemas.microsoft.com/office/drawing/2014/main" id="{74D3D69E-C818-43C5-BC44-E8FCE376935F}"/>
                </a:ext>
              </a:extLst>
            </p:cNvPr>
            <p:cNvSpPr/>
            <p:nvPr/>
          </p:nvSpPr>
          <p:spPr>
            <a:xfrm>
              <a:off x="9243134" y="5981700"/>
              <a:ext cx="1234366" cy="647700"/>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矢印: 右 38">
            <a:extLst>
              <a:ext uri="{FF2B5EF4-FFF2-40B4-BE49-F238E27FC236}">
                <a16:creationId xmlns:a16="http://schemas.microsoft.com/office/drawing/2014/main" id="{01E17189-8D3C-465F-A538-219A83EEAEB6}"/>
              </a:ext>
            </a:extLst>
          </p:cNvPr>
          <p:cNvSpPr/>
          <p:nvPr/>
        </p:nvSpPr>
        <p:spPr>
          <a:xfrm>
            <a:off x="1056875" y="5209134"/>
            <a:ext cx="497541" cy="56477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矢印: 右 39">
            <a:extLst>
              <a:ext uri="{FF2B5EF4-FFF2-40B4-BE49-F238E27FC236}">
                <a16:creationId xmlns:a16="http://schemas.microsoft.com/office/drawing/2014/main" id="{4D8E7327-5E08-44EE-B823-2D0890D1ABB7}"/>
              </a:ext>
            </a:extLst>
          </p:cNvPr>
          <p:cNvSpPr/>
          <p:nvPr/>
        </p:nvSpPr>
        <p:spPr>
          <a:xfrm>
            <a:off x="7076675" y="5361534"/>
            <a:ext cx="497541" cy="56477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98119974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627b7db-48c2-4570-aa93-ed75e343700e" xsi:nil="true"/>
    <lcf76f155ced4ddcb4097134ff3c332f xmlns="6533b2df-2507-43bc-aca2-3786c445b28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56141BA586B82F48A0D81EEF5505A2F4" ma:contentTypeVersion="19" ma:contentTypeDescription="新しいドキュメントを作成します。" ma:contentTypeScope="" ma:versionID="3224efdade2c93811c63e76428f3f35c">
  <xsd:schema xmlns:xsd="http://www.w3.org/2001/XMLSchema" xmlns:xs="http://www.w3.org/2001/XMLSchema" xmlns:p="http://schemas.microsoft.com/office/2006/metadata/properties" xmlns:ns2="6533b2df-2507-43bc-aca2-3786c445b283" xmlns:ns3="b627b7db-48c2-4570-aa93-ed75e343700e" targetNamespace="http://schemas.microsoft.com/office/2006/metadata/properties" ma:root="true" ma:fieldsID="a51bd41328be350b43de7fd0490bc170" ns2:_="" ns3:_="">
    <xsd:import namespace="6533b2df-2507-43bc-aca2-3786c445b283"/>
    <xsd:import namespace="b627b7db-48c2-4570-aa93-ed75e343700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33b2df-2507-43bc-aca2-3786c445b2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画像タグ" ma:readOnly="false" ma:fieldId="{5cf76f15-5ced-4ddc-b409-7134ff3c332f}" ma:taxonomyMulti="true" ma:sspId="2c2f1ac2-cbdd-423a-9c11-2b9cfebad275"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627b7db-48c2-4570-aa93-ed75e343700e"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TaxCatchAll" ma:index="22" nillable="true" ma:displayName="Taxonomy Catch All Column" ma:hidden="true" ma:list="{51f82f27-d5cd-4156-aee2-14554a458459}" ma:internalName="TaxCatchAll" ma:showField="CatchAllData" ma:web="b627b7db-48c2-4570-aa93-ed75e34370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128779-EADA-4C21-A9AB-40C0892CB6DD}">
  <ds:schemaRefs>
    <ds:schemaRef ds:uri="http://schemas.microsoft.com/sharepoint/v3/contenttype/forms"/>
  </ds:schemaRefs>
</ds:datastoreItem>
</file>

<file path=customXml/itemProps2.xml><?xml version="1.0" encoding="utf-8"?>
<ds:datastoreItem xmlns:ds="http://schemas.openxmlformats.org/officeDocument/2006/customXml" ds:itemID="{A2DBEB1F-9FD7-413C-91FF-792C4EE8104C}">
  <ds:schemaRefs>
    <ds:schemaRef ds:uri="http://purl.org/dc/terms/"/>
    <ds:schemaRef ds:uri="http://purl.org/dc/elements/1.1/"/>
    <ds:schemaRef ds:uri="http://schemas.microsoft.com/office/2006/documentManagement/types"/>
    <ds:schemaRef ds:uri="http://schemas.microsoft.com/office/infopath/2007/PartnerControls"/>
    <ds:schemaRef ds:uri="http://purl.org/dc/dcmitype/"/>
    <ds:schemaRef ds:uri="b627b7db-48c2-4570-aa93-ed75e343700e"/>
    <ds:schemaRef ds:uri="http://schemas.openxmlformats.org/package/2006/metadata/core-properties"/>
    <ds:schemaRef ds:uri="6533b2df-2507-43bc-aca2-3786c445b28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297C0E5-BCBF-483B-BD31-28B98AF3A0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33b2df-2507-43bc-aca2-3786c445b283"/>
    <ds:schemaRef ds:uri="b627b7db-48c2-4570-aa93-ed75e34370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1104</TotalTime>
  <Words>846</Words>
  <Application>Microsoft Office PowerPoint</Application>
  <PresentationFormat>ワイド画面</PresentationFormat>
  <Paragraphs>115</Paragraphs>
  <Slides>19</Slides>
  <Notes>9</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19</vt:i4>
      </vt:variant>
    </vt:vector>
  </HeadingPairs>
  <TitlesOfParts>
    <vt:vector size="24" baseType="lpstr">
      <vt:lpstr>Meiryo UI</vt:lpstr>
      <vt:lpstr>游ゴシック</vt:lpstr>
      <vt:lpstr>游ゴシック Light</vt:lpstr>
      <vt:lpstr>Arial</vt:lpstr>
      <vt:lpstr>Office テーマ</vt:lpstr>
      <vt:lpstr>はじめてのAI（Gemini）</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はじめてのAI</dc:title>
  <dc:creator>ITアドバイザー01</dc:creator>
  <cp:lastModifiedBy>ITアドバイザー05</cp:lastModifiedBy>
  <cp:revision>80</cp:revision>
  <dcterms:created xsi:type="dcterms:W3CDTF">2025-08-26T06:44:34Z</dcterms:created>
  <dcterms:modified xsi:type="dcterms:W3CDTF">2025-12-02T07:31:35Z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0x01010056141BA586B82F48A0D81EEF5505A2F4</vt:lpwstr>
  </property>
</Properties>
</file>