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305" r:id="rId6"/>
    <p:sldId id="257" r:id="rId7"/>
    <p:sldId id="308" r:id="rId8"/>
    <p:sldId id="314" r:id="rId9"/>
    <p:sldId id="307" r:id="rId10"/>
    <p:sldId id="259" r:id="rId11"/>
    <p:sldId id="296" r:id="rId12"/>
    <p:sldId id="266" r:id="rId13"/>
    <p:sldId id="267" r:id="rId14"/>
    <p:sldId id="309" r:id="rId15"/>
    <p:sldId id="268" r:id="rId16"/>
    <p:sldId id="311" r:id="rId17"/>
    <p:sldId id="312" r:id="rId18"/>
    <p:sldId id="313" r:id="rId19"/>
    <p:sldId id="288" r:id="rId20"/>
    <p:sldId id="290" r:id="rId21"/>
    <p:sldId id="306" r:id="rId22"/>
    <p:sldId id="310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DA0"/>
    <a:srgbClr val="3366FF"/>
    <a:srgbClr val="0066FF"/>
    <a:srgbClr val="0000FF"/>
    <a:srgbClr val="FFCCCC"/>
    <a:srgbClr val="FFCCFF"/>
    <a:srgbClr val="C43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62C8B-D05E-4325-8CDA-44869BCF5E7C}" v="2" dt="2020-12-21T05:49:41.513"/>
    <p1510:client id="{29D01A4A-E54D-4C2F-A612-0A4D66786095}" v="241" dt="2020-12-21T05:16:51.748"/>
    <p1510:client id="{342E918D-6B22-47C9-8BAF-FDBDCA8C1FAB}" v="195" dt="2020-12-21T05:56:13.228"/>
    <p1510:client id="{35FEDD97-9C92-4EE5-B6D5-44578E1AA43B}" v="22" dt="2020-12-21T06:07:52.820"/>
    <p1510:client id="{5B04CD54-14D4-4C86-AAD5-A2C1BB8A4DF0}" v="20" dt="2020-12-21T06:33:28.987"/>
    <p1510:client id="{7A6F6E91-DA97-4E6C-9114-BD155F357613}" v="11" dt="2020-12-21T06:06:10.646"/>
    <p1510:client id="{84B825A4-057C-46E6-A2C8-DB6899810C84}" v="195" dt="2020-12-21T07:04:47.469"/>
    <p1510:client id="{84BE2714-00A8-45E7-BDB8-482C659F5D1E}" v="1" dt="2020-12-21T05:59:21.854"/>
    <p1510:client id="{87D9D6B3-D094-420E-A8A8-EC7DD3A541AC}" v="1111" dt="2020-12-21T07:15:43.192"/>
    <p1510:client id="{883057FF-B022-42E2-A5FA-3D2421B7B8C4}" v="57" dt="2020-12-21T02:41:13.871"/>
    <p1510:client id="{94A0797B-2482-495D-B5C4-9FC2BAA92364}" v="234" dt="2020-12-21T07:26:52.342"/>
    <p1510:client id="{A28B8752-5251-496D-BC31-7CA89BFAF0F1}" v="160" dt="2020-12-21T04:28:51.683"/>
    <p1510:client id="{AA7B9C7C-72E4-405B-9CA0-88B2E339FF53}" v="43" dt="2020-12-21T06:15:30.594"/>
    <p1510:client id="{E1D6264D-2C30-4D2D-A91D-2D5AFE15741D}" v="4" dt="2020-12-21T06:01:12.587"/>
    <p1510:client id="{E7955537-B2C6-47CC-9814-0563A5497002}" v="260" dt="2020-12-21T05:48:41.287"/>
    <p1510:client id="{E7DA5CA8-7AD1-4162-BA41-0868A2C53878}" v="63" dt="2020-12-21T05:55:40.239"/>
    <p1510:client id="{E8BFE2F2-2A21-4E29-968B-F5BFFAD9645D}" v="692" dt="2020-12-21T04:42:05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33" autoAdjust="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94A0797B-2482-495D-B5C4-9FC2BAA92364}"/>
    <pc:docChg chg="addSld delSld modSld sldOrd">
      <pc:chgData name="堺　あずさ" userId="S::sakai2001@kashiwa.ed.jp::9e8ecc09-b0e3-4275-b80a-1c864828725e" providerId="AD" clId="Web-{94A0797B-2482-495D-B5C4-9FC2BAA92364}" dt="2020-12-21T07:26:52.342" v="233" actId="1076"/>
      <pc:docMkLst>
        <pc:docMk/>
      </pc:docMkLst>
      <pc:sldChg chg="addSp modSp">
        <pc:chgData name="堺　あずさ" userId="S::sakai2001@kashiwa.ed.jp::9e8ecc09-b0e3-4275-b80a-1c864828725e" providerId="AD" clId="Web-{94A0797B-2482-495D-B5C4-9FC2BAA92364}" dt="2020-12-21T07:23:26.134" v="179" actId="1076"/>
        <pc:sldMkLst>
          <pc:docMk/>
          <pc:sldMk cId="3856722114" sldId="266"/>
        </pc:sldMkLst>
        <pc:picChg chg="mod">
          <ac:chgData name="堺　あずさ" userId="S::sakai2001@kashiwa.ed.jp::9e8ecc09-b0e3-4275-b80a-1c864828725e" providerId="AD" clId="Web-{94A0797B-2482-495D-B5C4-9FC2BAA92364}" dt="2020-12-21T07:12:25.434" v="74" actId="1076"/>
          <ac:picMkLst>
            <pc:docMk/>
            <pc:sldMk cId="3856722114" sldId="266"/>
            <ac:picMk id="4" creationId="{D7A4D757-5F61-42E9-8950-2B8E5740966A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23:26.134" v="179" actId="1076"/>
          <ac:picMkLst>
            <pc:docMk/>
            <pc:sldMk cId="3856722114" sldId="266"/>
            <ac:picMk id="17" creationId="{CF69FDC5-E919-4A60-9580-1484DC370AD2}"/>
          </ac:picMkLst>
        </pc:picChg>
      </pc:sldChg>
      <pc:sldChg chg="modSp">
        <pc:chgData name="堺　あずさ" userId="S::sakai2001@kashiwa.ed.jp::9e8ecc09-b0e3-4275-b80a-1c864828725e" providerId="AD" clId="Web-{94A0797B-2482-495D-B5C4-9FC2BAA92364}" dt="2020-12-21T07:11:09.901" v="67" actId="1076"/>
        <pc:sldMkLst>
          <pc:docMk/>
          <pc:sldMk cId="1650198691" sldId="268"/>
        </pc:sldMkLst>
        <pc:spChg chg="mod">
          <ac:chgData name="堺　あずさ" userId="S::sakai2001@kashiwa.ed.jp::9e8ecc09-b0e3-4275-b80a-1c864828725e" providerId="AD" clId="Web-{94A0797B-2482-495D-B5C4-9FC2BAA92364}" dt="2020-12-21T07:11:09.901" v="67" actId="1076"/>
          <ac:spMkLst>
            <pc:docMk/>
            <pc:sldMk cId="1650198691" sldId="268"/>
            <ac:spMk id="4" creationId="{8A37FD44-220E-4E1F-A71D-5C82B89E8AC4}"/>
          </ac:spMkLst>
        </pc:spChg>
      </pc:sldChg>
      <pc:sldChg chg="modSp">
        <pc:chgData name="堺　あずさ" userId="S::sakai2001@kashiwa.ed.jp::9e8ecc09-b0e3-4275-b80a-1c864828725e" providerId="AD" clId="Web-{94A0797B-2482-495D-B5C4-9FC2BAA92364}" dt="2020-12-21T07:23:49.666" v="180" actId="20577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94A0797B-2482-495D-B5C4-9FC2BAA92364}" dt="2020-12-21T07:23:49.666" v="180" actId="20577"/>
          <ac:spMkLst>
            <pc:docMk/>
            <pc:sldMk cId="242039142" sldId="269"/>
            <ac:spMk id="16" creationId="{10E51D8C-D1AF-4A91-9388-01161CE6255E}"/>
          </ac:spMkLst>
        </pc:spChg>
      </pc:sldChg>
      <pc:sldChg chg="del">
        <pc:chgData name="堺　あずさ" userId="S::sakai2001@kashiwa.ed.jp::9e8ecc09-b0e3-4275-b80a-1c864828725e" providerId="AD" clId="Web-{94A0797B-2482-495D-B5C4-9FC2BAA92364}" dt="2020-12-21T07:08:31.741" v="6"/>
        <pc:sldMkLst>
          <pc:docMk/>
          <pc:sldMk cId="2907823044" sldId="287"/>
        </pc:sldMkLst>
      </pc:sldChg>
      <pc:sldChg chg="addSp delSp modSp">
        <pc:chgData name="堺　あずさ" userId="S::sakai2001@kashiwa.ed.jp::9e8ecc09-b0e3-4275-b80a-1c864828725e" providerId="AD" clId="Web-{94A0797B-2482-495D-B5C4-9FC2BAA92364}" dt="2020-12-21T07:15:44.406" v="151" actId="1076"/>
        <pc:sldMkLst>
          <pc:docMk/>
          <pc:sldMk cId="2843530842" sldId="288"/>
        </pc:sldMkLst>
        <pc:spChg chg="add del mod">
          <ac:chgData name="堺　あずさ" userId="S::sakai2001@kashiwa.ed.jp::9e8ecc09-b0e3-4275-b80a-1c864828725e" providerId="AD" clId="Web-{94A0797B-2482-495D-B5C4-9FC2BAA92364}" dt="2020-12-21T07:13:39.482" v="103"/>
          <ac:spMkLst>
            <pc:docMk/>
            <pc:sldMk cId="2843530842" sldId="288"/>
            <ac:spMk id="3" creationId="{E3EAA93C-7F48-46FE-940C-E28857C4C716}"/>
          </ac:spMkLst>
        </pc:spChg>
        <pc:spChg chg="mod">
          <ac:chgData name="堺　あずさ" userId="S::sakai2001@kashiwa.ed.jp::9e8ecc09-b0e3-4275-b80a-1c864828725e" providerId="AD" clId="Web-{94A0797B-2482-495D-B5C4-9FC2BAA92364}" dt="2020-12-21T07:09:43.649" v="48" actId="14100"/>
          <ac:spMkLst>
            <pc:docMk/>
            <pc:sldMk cId="2843530842" sldId="288"/>
            <ac:spMk id="5" creationId="{3BAFF622-260B-4931-8D55-7E72D3E370CA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08:40.773" v="8"/>
          <ac:spMkLst>
            <pc:docMk/>
            <pc:sldMk cId="2843530842" sldId="288"/>
            <ac:spMk id="9" creationId="{DB83A8A9-13E4-456D-AF03-98F66491C45F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2:04.824" v="73"/>
          <ac:spMkLst>
            <pc:docMk/>
            <pc:sldMk cId="2843530842" sldId="288"/>
            <ac:spMk id="10" creationId="{323A10A6-46BB-45F7-B7A0-81F4464BF237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3:59.967" v="109"/>
          <ac:spMkLst>
            <pc:docMk/>
            <pc:sldMk cId="2843530842" sldId="288"/>
            <ac:spMk id="14" creationId="{5926FE2C-FFAC-417E-B38B-735E73D51759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15:44.406" v="151" actId="1076"/>
          <ac:spMkLst>
            <pc:docMk/>
            <pc:sldMk cId="2843530842" sldId="288"/>
            <ac:spMk id="57" creationId="{078ED9BF-3E65-4BE7-A5DB-EE677A5F9B8C}"/>
          </ac:spMkLst>
        </pc:spChg>
        <pc:grpChg chg="mod">
          <ac:chgData name="堺　あずさ" userId="S::sakai2001@kashiwa.ed.jp::9e8ecc09-b0e3-4275-b80a-1c864828725e" providerId="AD" clId="Web-{94A0797B-2482-495D-B5C4-9FC2BAA92364}" dt="2020-12-21T07:09:39.180" v="45" actId="1076"/>
          <ac:grpSpMkLst>
            <pc:docMk/>
            <pc:sldMk cId="2843530842" sldId="288"/>
            <ac:grpSpMk id="7" creationId="{48A21583-C373-4946-BD01-19E21D9DD07B}"/>
          </ac:grpSpMkLst>
        </pc:grpChg>
        <pc:grpChg chg="del mod">
          <ac:chgData name="堺　あずさ" userId="S::sakai2001@kashiwa.ed.jp::9e8ecc09-b0e3-4275-b80a-1c864828725e" providerId="AD" clId="Web-{94A0797B-2482-495D-B5C4-9FC2BAA92364}" dt="2020-12-21T07:13:39.482" v="105"/>
          <ac:grpSpMkLst>
            <pc:docMk/>
            <pc:sldMk cId="2843530842" sldId="288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4:15.186" v="115" actId="1076"/>
          <ac:grpSpMkLst>
            <pc:docMk/>
            <pc:sldMk cId="2843530842" sldId="288"/>
            <ac:grpSpMk id="12" creationId="{A0B0DB03-5407-4276-9F94-BCD52E7455C1}"/>
          </ac:grpSpMkLst>
        </pc:grpChg>
        <pc:picChg chg="mod">
          <ac:chgData name="堺　あずさ" userId="S::sakai2001@kashiwa.ed.jp::9e8ecc09-b0e3-4275-b80a-1c864828725e" providerId="AD" clId="Web-{94A0797B-2482-495D-B5C4-9FC2BAA92364}" dt="2020-12-21T07:09:39.180" v="46" actId="1076"/>
          <ac:picMkLst>
            <pc:docMk/>
            <pc:sldMk cId="2843530842" sldId="288"/>
            <ac:picMk id="4" creationId="{E108B592-2EE9-431B-B556-45D2E1D9CFF3}"/>
          </ac:picMkLst>
        </pc:picChg>
        <pc:picChg chg="add del">
          <ac:chgData name="堺　あずさ" userId="S::sakai2001@kashiwa.ed.jp::9e8ecc09-b0e3-4275-b80a-1c864828725e" providerId="AD" clId="Web-{94A0797B-2482-495D-B5C4-9FC2BAA92364}" dt="2020-12-21T07:15:03.437" v="135"/>
          <ac:picMkLst>
            <pc:docMk/>
            <pc:sldMk cId="2843530842" sldId="288"/>
            <ac:picMk id="13" creationId="{70355D64-B97B-49A7-AE8E-901BBB599376}"/>
          </ac:picMkLst>
        </pc:picChg>
        <pc:picChg chg="del mod">
          <ac:chgData name="堺　あずさ" userId="S::sakai2001@kashiwa.ed.jp::9e8ecc09-b0e3-4275-b80a-1c864828725e" providerId="AD" clId="Web-{94A0797B-2482-495D-B5C4-9FC2BAA92364}" dt="2020-12-21T07:13:39.482" v="104"/>
          <ac:picMkLst>
            <pc:docMk/>
            <pc:sldMk cId="2843530842" sldId="288"/>
            <ac:picMk id="40" creationId="{07EE7507-AFFE-4120-969A-8DEA360490C0}"/>
          </ac:picMkLst>
        </pc:picChg>
        <pc:picChg chg="add del mod">
          <ac:chgData name="堺　あずさ" userId="S::sakai2001@kashiwa.ed.jp::9e8ecc09-b0e3-4275-b80a-1c864828725e" providerId="AD" clId="Web-{94A0797B-2482-495D-B5C4-9FC2BAA92364}" dt="2020-12-21T07:11:52.949" v="71"/>
          <ac:picMkLst>
            <pc:docMk/>
            <pc:sldMk cId="2843530842" sldId="288"/>
            <ac:picMk id="43" creationId="{A8ADE0BA-3563-44A7-ADCF-398378E68482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14:19.576" v="116" actId="1076"/>
          <ac:picMkLst>
            <pc:docMk/>
            <pc:sldMk cId="2843530842" sldId="288"/>
            <ac:picMk id="56" creationId="{1B0E1DF2-B243-42EB-8AF4-183AD12DFD36}"/>
          </ac:picMkLst>
        </pc:picChg>
      </pc:sldChg>
      <pc:sldChg chg="addSp delSp modSp add ord replId">
        <pc:chgData name="堺　あずさ" userId="S::sakai2001@kashiwa.ed.jp::9e8ecc09-b0e3-4275-b80a-1c864828725e" providerId="AD" clId="Web-{94A0797B-2482-495D-B5C4-9FC2BAA92364}" dt="2020-12-21T07:26:52.342" v="233" actId="1076"/>
        <pc:sldMkLst>
          <pc:docMk/>
          <pc:sldMk cId="1424818462" sldId="289"/>
        </pc:sldMkLst>
        <pc:spChg chg="del">
          <ac:chgData name="堺　あずさ" userId="S::sakai2001@kashiwa.ed.jp::9e8ecc09-b0e3-4275-b80a-1c864828725e" providerId="AD" clId="Web-{94A0797B-2482-495D-B5C4-9FC2BAA92364}" dt="2020-12-21T07:15:35.203" v="150"/>
          <ac:spMkLst>
            <pc:docMk/>
            <pc:sldMk cId="1424818462" sldId="289"/>
            <ac:spMk id="3" creationId="{E3EAA93C-7F48-46FE-940C-E28857C4C716}"/>
          </ac:spMkLst>
        </pc:spChg>
        <pc:spChg chg="del mod">
          <ac:chgData name="堺　あずさ" userId="S::sakai2001@kashiwa.ed.jp::9e8ecc09-b0e3-4275-b80a-1c864828725e" providerId="AD" clId="Web-{94A0797B-2482-495D-B5C4-9FC2BAA92364}" dt="2020-12-21T07:15:34.172" v="149"/>
          <ac:spMkLst>
            <pc:docMk/>
            <pc:sldMk cId="1424818462" sldId="289"/>
            <ac:spMk id="5" creationId="{3BAFF622-260B-4931-8D55-7E72D3E370CA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4:41.964" v="213" actId="1076"/>
          <ac:spMkLst>
            <pc:docMk/>
            <pc:sldMk cId="1424818462" sldId="289"/>
            <ac:spMk id="10" creationId="{666C2A49-FCDB-496A-B6CF-4B1679193463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1.732" v="221" actId="14100"/>
          <ac:spMkLst>
            <pc:docMk/>
            <pc:sldMk cId="1424818462" sldId="289"/>
            <ac:spMk id="12" creationId="{CD926AC2-80F7-4463-B26A-B463B08773F2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26:51.889" v="224"/>
          <ac:spMkLst>
            <pc:docMk/>
            <pc:sldMk cId="1424818462" sldId="289"/>
            <ac:spMk id="13" creationId="{C4D42719-ADB1-4406-AAD0-A454DA75343C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2.342" v="233" actId="1076"/>
          <ac:spMkLst>
            <pc:docMk/>
            <pc:sldMk cId="1424818462" sldId="289"/>
            <ac:spMk id="52" creationId="{3EB27A25-49BE-4231-9CE3-0A4A311D88D8}"/>
          </ac:spMkLst>
        </pc:spChg>
        <pc:grpChg chg="del">
          <ac:chgData name="堺　あずさ" userId="S::sakai2001@kashiwa.ed.jp::9e8ecc09-b0e3-4275-b80a-1c864828725e" providerId="AD" clId="Web-{94A0797B-2482-495D-B5C4-9FC2BAA92364}" dt="2020-12-21T07:15:03.468" v="136"/>
          <ac:grpSpMkLst>
            <pc:docMk/>
            <pc:sldMk cId="1424818462" sldId="289"/>
            <ac:grpSpMk id="7" creationId="{48A21583-C373-4946-BD01-19E21D9DD07B}"/>
          </ac:grpSpMkLst>
        </pc:grpChg>
        <pc:grpChg chg="del">
          <ac:chgData name="堺　あずさ" userId="S::sakai2001@kashiwa.ed.jp::9e8ecc09-b0e3-4275-b80a-1c864828725e" providerId="AD" clId="Web-{94A0797B-2482-495D-B5C4-9FC2BAA92364}" dt="2020-12-21T07:15:28.078" v="147"/>
          <ac:grpSpMkLst>
            <pc:docMk/>
            <pc:sldMk cId="1424818462" sldId="289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5:21.281" v="144" actId="1076"/>
          <ac:grpSpMkLst>
            <pc:docMk/>
            <pc:sldMk cId="1424818462" sldId="289"/>
            <ac:grpSpMk id="9" creationId="{7F3BE41B-1AD4-4724-86AE-4F2ABEE9DF5A}"/>
          </ac:grpSpMkLst>
        </pc:grpChg>
        <pc:picChg chg="mod ord">
          <ac:chgData name="堺　あずさ" userId="S::sakai2001@kashiwa.ed.jp::9e8ecc09-b0e3-4275-b80a-1c864828725e" providerId="AD" clId="Web-{94A0797B-2482-495D-B5C4-9FC2BAA92364}" dt="2020-12-21T07:15:25.687" v="146" actId="1076"/>
          <ac:picMkLst>
            <pc:docMk/>
            <pc:sldMk cId="1424818462" sldId="289"/>
            <ac:picMk id="4" creationId="{E108B592-2EE9-431B-B556-45D2E1D9CFF3}"/>
          </ac:picMkLst>
        </pc:picChg>
        <pc:picChg chg="del">
          <ac:chgData name="堺　あずさ" userId="S::sakai2001@kashiwa.ed.jp::9e8ecc09-b0e3-4275-b80a-1c864828725e" providerId="AD" clId="Web-{94A0797B-2482-495D-B5C4-9FC2BAA92364}" dt="2020-12-21T07:15:30.578" v="148"/>
          <ac:picMkLst>
            <pc:docMk/>
            <pc:sldMk cId="1424818462" sldId="289"/>
            <ac:picMk id="40" creationId="{07EE7507-AFFE-4120-969A-8DEA360490C0}"/>
          </ac:picMkLst>
        </pc:picChg>
      </pc:sldChg>
    </pc:docChg>
  </pc:docChgLst>
  <pc:docChgLst>
    <pc:chgData name="薦田　拓" userId="S::komoda1801@kashiwa.ed.jp::d8d953ff-aa64-491d-955d-9a253955fdef" providerId="AD" clId="Web-{35FEDD97-9C92-4EE5-B6D5-44578E1AA43B}"/>
    <pc:docChg chg="modSld">
      <pc:chgData name="薦田　拓" userId="S::komoda1801@kashiwa.ed.jp::d8d953ff-aa64-491d-955d-9a253955fdef" providerId="AD" clId="Web-{35FEDD97-9C92-4EE5-B6D5-44578E1AA43B}" dt="2020-12-21T06:07:52.820" v="21" actId="1076"/>
      <pc:docMkLst>
        <pc:docMk/>
      </pc:docMkLst>
      <pc:sldChg chg="modSp">
        <pc:chgData name="薦田　拓" userId="S::komoda1801@kashiwa.ed.jp::d8d953ff-aa64-491d-955d-9a253955fdef" providerId="AD" clId="Web-{35FEDD97-9C92-4EE5-B6D5-44578E1AA43B}" dt="2020-12-21T06:05:50.567" v="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35FEDD97-9C92-4EE5-B6D5-44578E1AA43B}" dt="2020-12-21T06:05:50.567" v="7" actId="1076"/>
          <ac:spMkLst>
            <pc:docMk/>
            <pc:sldMk cId="656641371" sldId="257"/>
            <ac:spMk id="5" creationId="{8161C4A2-7274-4677-96AD-850D7A44DAD2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4:49.737" v="3" actId="1076"/>
          <ac:picMkLst>
            <pc:docMk/>
            <pc:sldMk cId="656641371" sldId="257"/>
            <ac:picMk id="4" creationId="{793C7DE6-3C5F-4431-8642-C76A18DB572D}"/>
          </ac:picMkLst>
        </pc:picChg>
        <pc:picChg chg="mod ord">
          <ac:chgData name="薦田　拓" userId="S::komoda1801@kashiwa.ed.jp::d8d953ff-aa64-491d-955d-9a253955fdef" providerId="AD" clId="Web-{35FEDD97-9C92-4EE5-B6D5-44578E1AA43B}" dt="2020-12-21T06:05:21.300" v="6"/>
          <ac:picMkLst>
            <pc:docMk/>
            <pc:sldMk cId="656641371" sldId="257"/>
            <ac:picMk id="12" creationId="{140C4A1A-8693-4461-AD2D-15CDF0B782D1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24.786" v="11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35FEDD97-9C92-4EE5-B6D5-44578E1AA43B}" dt="2020-12-21T06:06:06.911" v="9" actId="1076"/>
          <ac:spMkLst>
            <pc:docMk/>
            <pc:sldMk cId="1984745919" sldId="258"/>
            <ac:spMk id="11" creationId="{1E625C2E-3C26-4ED3-8DAB-057966C489A9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6:24.786" v="11" actId="1076"/>
          <ac:picMkLst>
            <pc:docMk/>
            <pc:sldMk cId="1984745919" sldId="258"/>
            <ac:picMk id="3" creationId="{2A894024-C4CF-44E7-94BB-F106C75F151F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6:01.426" v="8" actId="1076"/>
          <ac:picMkLst>
            <pc:docMk/>
            <pc:sldMk cId="1984745919" sldId="258"/>
            <ac:picMk id="9" creationId="{47AFBB0F-B559-45A5-9EB9-46897DF98E95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46.693" v="12" actId="20577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35FEDD97-9C92-4EE5-B6D5-44578E1AA43B}" dt="2020-12-21T06:06:46.693" v="12" actId="20577"/>
          <ac:spMkLst>
            <pc:docMk/>
            <pc:sldMk cId="2729519670" sldId="259"/>
            <ac:spMk id="10" creationId="{4DA8D845-F9E4-4E31-843C-3D5A88368848}"/>
          </ac:spMkLst>
        </pc:spChg>
      </pc:sldChg>
      <pc:sldChg chg="modSp">
        <pc:chgData name="薦田　拓" userId="S::komoda1801@kashiwa.ed.jp::d8d953ff-aa64-491d-955d-9a253955fdef" providerId="AD" clId="Web-{35FEDD97-9C92-4EE5-B6D5-44578E1AA43B}" dt="2020-12-21T06:07:52.820" v="21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35FEDD97-9C92-4EE5-B6D5-44578E1AA43B}" dt="2020-12-21T06:07:46.914" v="18" actId="1076"/>
          <ac:spMkLst>
            <pc:docMk/>
            <pc:sldMk cId="3709003057" sldId="260"/>
            <ac:spMk id="11" creationId="{16E4BEB1-F6F2-40D5-B5AE-F2E688B0C141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7:46.914" v="19" actId="1076"/>
          <ac:spMkLst>
            <pc:docMk/>
            <pc:sldMk cId="3709003057" sldId="260"/>
            <ac:spMk id="13" creationId="{30891FD2-C48F-4999-B6CB-640B851E1DE4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3.517" v="2" actId="1076"/>
          <ac:spMkLst>
            <pc:docMk/>
            <pc:sldMk cId="3709003057" sldId="260"/>
            <ac:spMk id="16" creationId="{4202E7C4-A56F-43B3-A5B0-62DA0A4B1E3D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0.720" v="1" actId="1076"/>
          <ac:spMkLst>
            <pc:docMk/>
            <pc:sldMk cId="3709003057" sldId="260"/>
            <ac:spMk id="17" creationId="{FC2364BC-3034-4A7D-95D8-5DF1784A2FBF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7:39.695" v="15" actId="1076"/>
          <ac:picMkLst>
            <pc:docMk/>
            <pc:sldMk cId="3709003057" sldId="260"/>
            <ac:picMk id="7" creationId="{B82B8323-9BC3-4BFD-9423-6502D6F224E3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7:52.820" v="21" actId="1076"/>
          <ac:picMkLst>
            <pc:docMk/>
            <pc:sldMk cId="3709003057" sldId="260"/>
            <ac:picMk id="9" creationId="{A0C93C0F-9555-4596-AABF-0105DFF5BDED}"/>
          </ac:picMkLst>
        </pc:picChg>
      </pc:sldChg>
    </pc:docChg>
  </pc:docChgLst>
  <pc:docChgLst>
    <pc:chgData name="堺　あずさ" userId="S::sakai2001@kashiwa.ed.jp::9e8ecc09-b0e3-4275-b80a-1c864828725e" providerId="AD" clId="Web-{7A6F6E91-DA97-4E6C-9114-BD155F357613}"/>
    <pc:docChg chg="modSld">
      <pc:chgData name="堺　あずさ" userId="S::sakai2001@kashiwa.ed.jp::9e8ecc09-b0e3-4275-b80a-1c864828725e" providerId="AD" clId="Web-{7A6F6E91-DA97-4E6C-9114-BD155F357613}" dt="2020-12-21T06:06:10.646" v="9" actId="1076"/>
      <pc:docMkLst>
        <pc:docMk/>
      </pc:docMkLst>
      <pc:sldChg chg="addSp delSp modSp">
        <pc:chgData name="堺　あずさ" userId="S::sakai2001@kashiwa.ed.jp::9e8ecc09-b0e3-4275-b80a-1c864828725e" providerId="AD" clId="Web-{7A6F6E91-DA97-4E6C-9114-BD155F357613}" dt="2020-12-21T06:06:10.646" v="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7A6F6E91-DA97-4E6C-9114-BD155F357613}" dt="2020-12-21T06:05:43.130" v="3" actId="14100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7A6F6E91-DA97-4E6C-9114-BD155F357613}" dt="2020-12-21T06:05:44.474" v="4" actId="1076"/>
          <ac:spMkLst>
            <pc:docMk/>
            <pc:sldMk cId="242039142" sldId="269"/>
            <ac:spMk id="16" creationId="{10E51D8C-D1AF-4A91-9388-01161CE6255E}"/>
          </ac:spMkLst>
        </pc:spChg>
        <pc:picChg chg="add mod">
          <ac:chgData name="堺　あずさ" userId="S::sakai2001@kashiwa.ed.jp::9e8ecc09-b0e3-4275-b80a-1c864828725e" providerId="AD" clId="Web-{7A6F6E91-DA97-4E6C-9114-BD155F357613}" dt="2020-12-21T06:06:10.646" v="9" actId="1076"/>
          <ac:picMkLst>
            <pc:docMk/>
            <pc:sldMk cId="242039142" sldId="269"/>
            <ac:picMk id="2" creationId="{F7F55DA6-43E4-4F95-AEFA-9D9411CA947C}"/>
          </ac:picMkLst>
        </pc:picChg>
        <pc:picChg chg="mod">
          <ac:chgData name="堺　あずさ" userId="S::sakai2001@kashiwa.ed.jp::9e8ecc09-b0e3-4275-b80a-1c864828725e" providerId="AD" clId="Web-{7A6F6E91-DA97-4E6C-9114-BD155F357613}" dt="2020-12-21T06:05:37.739" v="1" actId="1076"/>
          <ac:picMkLst>
            <pc:docMk/>
            <pc:sldMk cId="242039142" sldId="269"/>
            <ac:picMk id="8" creationId="{BBFD6669-B1A1-4383-B922-CE5000DF5473}"/>
          </ac:picMkLst>
        </pc:picChg>
        <pc:picChg chg="del mod">
          <ac:chgData name="堺　あずさ" userId="S::sakai2001@kashiwa.ed.jp::9e8ecc09-b0e3-4275-b80a-1c864828725e" providerId="AD" clId="Web-{7A6F6E91-DA97-4E6C-9114-BD155F357613}" dt="2020-12-21T06:05:49.317" v="6"/>
          <ac:picMkLst>
            <pc:docMk/>
            <pc:sldMk cId="242039142" sldId="269"/>
            <ac:picMk id="13" creationId="{20C31614-C504-4FCE-B6A6-2F0EDC2B82A3}"/>
          </ac:picMkLst>
        </pc:picChg>
      </pc:sldChg>
    </pc:docChg>
  </pc:docChgLst>
  <pc:docChgLst>
    <pc:chgData name="堺　あずさ" userId="S::sakai2001@kashiwa.ed.jp::9e8ecc09-b0e3-4275-b80a-1c864828725e" providerId="AD" clId="Web-{E8BFE2F2-2A21-4E29-968B-F5BFFAD9645D}"/>
    <pc:docChg chg="addSld modSld">
      <pc:chgData name="堺　あずさ" userId="S::sakai2001@kashiwa.ed.jp::9e8ecc09-b0e3-4275-b80a-1c864828725e" providerId="AD" clId="Web-{E8BFE2F2-2A21-4E29-968B-F5BFFAD9645D}" dt="2020-12-21T04:42:05.706" v="685" actId="14100"/>
      <pc:docMkLst>
        <pc:docMk/>
      </pc:docMkLst>
      <pc:sldChg chg="new">
        <pc:chgData name="堺　あずさ" userId="S::sakai2001@kashiwa.ed.jp::9e8ecc09-b0e3-4275-b80a-1c864828725e" providerId="AD" clId="Web-{E8BFE2F2-2A21-4E29-968B-F5BFFAD9645D}" dt="2020-12-21T02:35:56.150" v="0"/>
        <pc:sldMkLst>
          <pc:docMk/>
          <pc:sldMk cId="2729519670" sldId="259"/>
        </pc:sldMkLst>
      </pc:sldChg>
      <pc:sldChg chg="new">
        <pc:chgData name="堺　あずさ" userId="S::sakai2001@kashiwa.ed.jp::9e8ecc09-b0e3-4275-b80a-1c864828725e" providerId="AD" clId="Web-{E8BFE2F2-2A21-4E29-968B-F5BFFAD9645D}" dt="2020-12-21T02:35:59.275" v="1"/>
        <pc:sldMkLst>
          <pc:docMk/>
          <pc:sldMk cId="3709003057" sldId="260"/>
        </pc:sldMkLst>
      </pc:sldChg>
      <pc:sldChg chg="new">
        <pc:chgData name="堺　あずさ" userId="S::sakai2001@kashiwa.ed.jp::9e8ecc09-b0e3-4275-b80a-1c864828725e" providerId="AD" clId="Web-{E8BFE2F2-2A21-4E29-968B-F5BFFAD9645D}" dt="2020-12-21T02:36:02.947" v="2"/>
        <pc:sldMkLst>
          <pc:docMk/>
          <pc:sldMk cId="529170424" sldId="261"/>
        </pc:sldMkLst>
      </pc:sldChg>
      <pc:sldChg chg="new">
        <pc:chgData name="堺　あずさ" userId="S::sakai2001@kashiwa.ed.jp::9e8ecc09-b0e3-4275-b80a-1c864828725e" providerId="AD" clId="Web-{E8BFE2F2-2A21-4E29-968B-F5BFFAD9645D}" dt="2020-12-21T02:36:03.760" v="3"/>
        <pc:sldMkLst>
          <pc:docMk/>
          <pc:sldMk cId="3848123009" sldId="262"/>
        </pc:sldMkLst>
      </pc:sldChg>
      <pc:sldChg chg="new">
        <pc:chgData name="堺　あずさ" userId="S::sakai2001@kashiwa.ed.jp::9e8ecc09-b0e3-4275-b80a-1c864828725e" providerId="AD" clId="Web-{E8BFE2F2-2A21-4E29-968B-F5BFFAD9645D}" dt="2020-12-21T02:36:04.525" v="4"/>
        <pc:sldMkLst>
          <pc:docMk/>
          <pc:sldMk cId="3931803379" sldId="263"/>
        </pc:sldMkLst>
      </pc:sldChg>
      <pc:sldChg chg="new">
        <pc:chgData name="堺　あずさ" userId="S::sakai2001@kashiwa.ed.jp::9e8ecc09-b0e3-4275-b80a-1c864828725e" providerId="AD" clId="Web-{E8BFE2F2-2A21-4E29-968B-F5BFFAD9645D}" dt="2020-12-21T02:36:05.197" v="5"/>
        <pc:sldMkLst>
          <pc:docMk/>
          <pc:sldMk cId="1619122374" sldId="264"/>
        </pc:sldMkLst>
      </pc:sldChg>
      <pc:sldChg chg="new">
        <pc:chgData name="堺　あずさ" userId="S::sakai2001@kashiwa.ed.jp::9e8ecc09-b0e3-4275-b80a-1c864828725e" providerId="AD" clId="Web-{E8BFE2F2-2A21-4E29-968B-F5BFFAD9645D}" dt="2020-12-21T02:36:06.166" v="6"/>
        <pc:sldMkLst>
          <pc:docMk/>
          <pc:sldMk cId="3457168193" sldId="265"/>
        </pc:sldMkLst>
      </pc:sldChg>
      <pc:sldChg chg="addSp delSp modSp new modNotes">
        <pc:chgData name="堺　あずさ" userId="S::sakai2001@kashiwa.ed.jp::9e8ecc09-b0e3-4275-b80a-1c864828725e" providerId="AD" clId="Web-{E8BFE2F2-2A21-4E29-968B-F5BFFAD9645D}" dt="2020-12-21T04:38:58.707" v="678"/>
        <pc:sldMkLst>
          <pc:docMk/>
          <pc:sldMk cId="3856722114" sldId="266"/>
        </pc:sldMkLst>
        <pc:spChg chg="mod">
          <ac:chgData name="堺　あずさ" userId="S::sakai2001@kashiwa.ed.jp::9e8ecc09-b0e3-4275-b80a-1c864828725e" providerId="AD" clId="Web-{E8BFE2F2-2A21-4E29-968B-F5BFFAD9645D}" dt="2020-12-21T04:21:58.759" v="311" actId="20577"/>
          <ac:spMkLst>
            <pc:docMk/>
            <pc:sldMk cId="3856722114" sldId="266"/>
            <ac:spMk id="2" creationId="{4BD294CC-38BF-4126-A84C-0434A58DBA7E}"/>
          </ac:spMkLst>
        </pc:spChg>
        <pc:spChg chg="del">
          <ac:chgData name="堺　あずさ" userId="S::sakai2001@kashiwa.ed.jp::9e8ecc09-b0e3-4275-b80a-1c864828725e" providerId="AD" clId="Web-{E8BFE2F2-2A21-4E29-968B-F5BFFAD9645D}" dt="2020-12-21T02:38:39.371" v="36"/>
          <ac:spMkLst>
            <pc:docMk/>
            <pc:sldMk cId="3856722114" sldId="266"/>
            <ac:spMk id="3" creationId="{A79D5208-D3CE-4C8E-85BA-B43C432AF3D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1:02.850" v="527" actId="1076"/>
          <ac:spMkLst>
            <pc:docMk/>
            <pc:sldMk cId="3856722114" sldId="266"/>
            <ac:spMk id="8" creationId="{2FF666C3-6137-48D6-AC83-07CC3D975C15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0:52.803" v="523" actId="1076"/>
          <ac:spMkLst>
            <pc:docMk/>
            <pc:sldMk cId="3856722114" sldId="266"/>
            <ac:spMk id="9" creationId="{B6A949D3-ED42-41C4-9BEB-6AE6E8B3136D}"/>
          </ac:spMkLst>
        </pc:spChg>
        <pc:spChg chg="add del">
          <ac:chgData name="堺　あずさ" userId="S::sakai2001@kashiwa.ed.jp::9e8ecc09-b0e3-4275-b80a-1c864828725e" providerId="AD" clId="Web-{E8BFE2F2-2A21-4E29-968B-F5BFFAD9645D}" dt="2020-12-21T04:22:24.368" v="315"/>
          <ac:spMkLst>
            <pc:docMk/>
            <pc:sldMk cId="3856722114" sldId="266"/>
            <ac:spMk id="17" creationId="{DEED9685-25F5-4ED0-AED5-85F12487A2F5}"/>
          </ac:spMkLst>
        </pc:spChg>
        <pc:picChg chg="add del mod">
          <ac:chgData name="堺　あずさ" userId="S::sakai2001@kashiwa.ed.jp::9e8ecc09-b0e3-4275-b80a-1c864828725e" providerId="AD" clId="Web-{E8BFE2F2-2A21-4E29-968B-F5BFFAD9645D}" dt="2020-12-21T03:55:12.423" v="49"/>
          <ac:picMkLst>
            <pc:docMk/>
            <pc:sldMk cId="3856722114" sldId="266"/>
            <ac:picMk id="3" creationId="{AF41D574-0A65-4936-8348-A75C1DE3D56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1:56.965" v="193"/>
          <ac:picMkLst>
            <pc:docMk/>
            <pc:sldMk cId="3856722114" sldId="266"/>
            <ac:picMk id="4" creationId="{87EE9E93-3DA8-4CBD-A642-57715A403FA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02:19.296" v="56"/>
          <ac:picMkLst>
            <pc:docMk/>
            <pc:sldMk cId="3856722114" sldId="266"/>
            <ac:picMk id="5" creationId="{CB631766-BF04-4190-8B94-12C904D7130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09:48.153" v="180" actId="1076"/>
          <ac:picMkLst>
            <pc:docMk/>
            <pc:sldMk cId="3856722114" sldId="266"/>
            <ac:picMk id="6" creationId="{FF0D15FF-7E61-4811-82A2-469D6118059F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04:58.983" v="72"/>
          <ac:picMkLst>
            <pc:docMk/>
            <pc:sldMk cId="3856722114" sldId="266"/>
            <ac:picMk id="7" creationId="{D18DF38E-FC03-4512-81E3-4353C440DCC9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13:25.918" v="211"/>
          <ac:picMkLst>
            <pc:docMk/>
            <pc:sldMk cId="3856722114" sldId="266"/>
            <ac:picMk id="10" creationId="{EB365D6C-5C8A-4143-9CB9-4C44D218AF6E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0:49.460" v="522" actId="14100"/>
          <ac:picMkLst>
            <pc:docMk/>
            <pc:sldMk cId="3856722114" sldId="266"/>
            <ac:picMk id="11" creationId="{656973E7-4293-478C-8B24-1567885EAC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25.480" v="210"/>
          <ac:picMkLst>
            <pc:docMk/>
            <pc:sldMk cId="3856722114" sldId="266"/>
            <ac:picMk id="12" creationId="{14D9C41E-6282-4A93-80B9-C68A617E1D8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30.527" v="215"/>
          <ac:picMkLst>
            <pc:docMk/>
            <pc:sldMk cId="3856722114" sldId="266"/>
            <ac:picMk id="13" creationId="{B6A37B2A-783F-4363-99EE-93AB92A0364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9:58.213" v="244"/>
          <ac:picMkLst>
            <pc:docMk/>
            <pc:sldMk cId="3856722114" sldId="266"/>
            <ac:picMk id="14" creationId="{A8A5EB35-A289-4B57-9797-EF4A2EC53BF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21:01.744" v="259" actId="14100"/>
          <ac:picMkLst>
            <pc:docMk/>
            <pc:sldMk cId="3856722114" sldId="266"/>
            <ac:picMk id="15" creationId="{E92FD80B-B5C1-458E-BBE1-668F2A475BEC}"/>
          </ac:picMkLst>
        </pc:picChg>
      </pc:sldChg>
      <pc:sldChg chg="addSp delSp modSp new">
        <pc:chgData name="堺　あずさ" userId="S::sakai2001@kashiwa.ed.jp::9e8ecc09-b0e3-4275-b80a-1c864828725e" providerId="AD" clId="Web-{E8BFE2F2-2A21-4E29-968B-F5BFFAD9645D}" dt="2020-12-21T04:32:34.022" v="545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E8BFE2F2-2A21-4E29-968B-F5BFFAD9645D}" dt="2020-12-21T04:22:31.509" v="324" actId="20577"/>
          <ac:spMkLst>
            <pc:docMk/>
            <pc:sldMk cId="3864470837" sldId="267"/>
            <ac:spMk id="2" creationId="{4C64A002-4822-43A4-BDE6-B129AF79D804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1:21.559" v="181"/>
          <ac:spMkLst>
            <pc:docMk/>
            <pc:sldMk cId="3864470837" sldId="267"/>
            <ac:spMk id="3" creationId="{4AACBCA9-77D3-4524-9965-40862470C06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27.634" v="344" actId="1076"/>
          <ac:spMkLst>
            <pc:docMk/>
            <pc:sldMk cId="3864470837" sldId="267"/>
            <ac:spMk id="8" creationId="{039201F2-F1D8-4A6D-8E9F-0AA421E5EDC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42.806" v="350" actId="1076"/>
          <ac:spMkLst>
            <pc:docMk/>
            <pc:sldMk cId="3864470837" sldId="267"/>
            <ac:spMk id="9" creationId="{3A93E005-AC89-4CA6-8F32-EF45201522F2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4:27.133" v="364" actId="1076"/>
          <ac:spMkLst>
            <pc:docMk/>
            <pc:sldMk cId="3864470837" sldId="267"/>
            <ac:spMk id="13" creationId="{20C32C5B-BF5E-4683-B4E4-B3254FF01D91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27.631" v="543" actId="1076"/>
          <ac:spMkLst>
            <pc:docMk/>
            <pc:sldMk cId="3864470837" sldId="267"/>
            <ac:spMk id="16" creationId="{94E65A43-E74D-457B-9F4F-387CDF95E04E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0.647" v="544" actId="1076"/>
          <ac:spMkLst>
            <pc:docMk/>
            <pc:sldMk cId="3864470837" sldId="267"/>
            <ac:spMk id="17" creationId="{CCF9D0A4-6851-4E7D-951B-5B8C21ADA67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4.022" v="545" actId="1076"/>
          <ac:spMkLst>
            <pc:docMk/>
            <pc:sldMk cId="3864470837" sldId="267"/>
            <ac:spMk id="18" creationId="{17DA4D2B-DE6F-48ED-981B-C4965F637F9E}"/>
          </ac:spMkLst>
        </pc:spChg>
        <pc:picChg chg="add mod ord">
          <ac:chgData name="堺　あずさ" userId="S::sakai2001@kashiwa.ed.jp::9e8ecc09-b0e3-4275-b80a-1c864828725e" providerId="AD" clId="Web-{E8BFE2F2-2A21-4E29-968B-F5BFFAD9645D}" dt="2020-12-21T04:23:00.212" v="334" actId="1076"/>
          <ac:picMkLst>
            <pc:docMk/>
            <pc:sldMk cId="3864470837" sldId="267"/>
            <ac:picMk id="4" creationId="{6EC56C39-1806-4BC3-8D5F-E0B9BE00D3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30.165" v="345" actId="1076"/>
          <ac:picMkLst>
            <pc:docMk/>
            <pc:sldMk cId="3864470837" sldId="267"/>
            <ac:picMk id="5" creationId="{ABC43015-B4F2-448C-B3E6-7EEC844AC43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9.930" v="355" actId="1076"/>
          <ac:picMkLst>
            <pc:docMk/>
            <pc:sldMk cId="3864470837" sldId="267"/>
            <ac:picMk id="6" creationId="{2879B9F7-4EF4-4660-B5AE-44784AADFCF7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1.196" v="352" actId="1076"/>
          <ac:picMkLst>
            <pc:docMk/>
            <pc:sldMk cId="3864470837" sldId="267"/>
            <ac:picMk id="11" creationId="{0EBDC081-AE9A-487C-B3A2-5DCA1BA981A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34.383" v="365" actId="1076"/>
          <ac:picMkLst>
            <pc:docMk/>
            <pc:sldMk cId="3864470837" sldId="267"/>
            <ac:picMk id="12" creationId="{5224BFB4-32C8-456C-BFFA-E443012C32AA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22.915" v="363" actId="1076"/>
          <ac:picMkLst>
            <pc:docMk/>
            <pc:sldMk cId="3864470837" sldId="267"/>
            <ac:picMk id="14" creationId="{D9F5190A-5A5B-47CA-A822-C122323072F7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2:05.706" v="685" actId="14100"/>
        <pc:sldMkLst>
          <pc:docMk/>
          <pc:sldMk cId="1650198691" sldId="268"/>
        </pc:sldMkLst>
        <pc:spChg chg="del">
          <ac:chgData name="堺　あずさ" userId="S::sakai2001@kashiwa.ed.jp::9e8ecc09-b0e3-4275-b80a-1c864828725e" providerId="AD" clId="Web-{E8BFE2F2-2A21-4E29-968B-F5BFFAD9645D}" dt="2020-12-21T04:36:25.083" v="670"/>
          <ac:spMkLst>
            <pc:docMk/>
            <pc:sldMk cId="1650198691" sldId="268"/>
            <ac:spMk id="2" creationId="{A13B4A1B-352D-41C1-BC58-90BEF5ACD25A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3:32.840" v="216"/>
          <ac:spMkLst>
            <pc:docMk/>
            <pc:sldMk cId="1650198691" sldId="268"/>
            <ac:spMk id="3" creationId="{5970E44F-7D8B-4242-B721-23D5975C1125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0:00.775" v="245"/>
          <ac:spMkLst>
            <pc:docMk/>
            <pc:sldMk cId="1650198691" sldId="268"/>
            <ac:spMk id="6" creationId="{E19D752C-BBF3-4F35-89E7-AC1D736F6960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8:11.570" v="481"/>
          <ac:spMkLst>
            <pc:docMk/>
            <pc:sldMk cId="1650198691" sldId="268"/>
            <ac:spMk id="9" creationId="{9F926487-10EF-4372-ADB8-7A09D032E9D1}"/>
          </ac:spMkLst>
        </pc:spChg>
        <pc:picChg chg="add del mod ord modCrop">
          <ac:chgData name="堺　あずさ" userId="S::sakai2001@kashiwa.ed.jp::9e8ecc09-b0e3-4275-b80a-1c864828725e" providerId="AD" clId="Web-{E8BFE2F2-2A21-4E29-968B-F5BFFAD9645D}" dt="2020-12-21T04:14:02.699" v="223"/>
          <ac:picMkLst>
            <pc:docMk/>
            <pc:sldMk cId="1650198691" sldId="268"/>
            <ac:picMk id="4" creationId="{F39DFCC3-157E-40F0-BEE4-F80B91B86A55}"/>
          </ac:picMkLst>
        </pc:picChg>
        <pc:picChg chg="add del mod ord modCrop">
          <ac:chgData name="堺　あずさ" userId="S::sakai2001@kashiwa.ed.jp::9e8ecc09-b0e3-4275-b80a-1c864828725e" providerId="AD" clId="Web-{E8BFE2F2-2A21-4E29-968B-F5BFFAD9645D}" dt="2020-12-21T04:20:48.978" v="254"/>
          <ac:picMkLst>
            <pc:docMk/>
            <pc:sldMk cId="1650198691" sldId="268"/>
            <ac:picMk id="7" creationId="{FA1A61CC-126A-4C05-9464-ADE0207B7C85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6:33.021" v="674" actId="1076"/>
          <ac:picMkLst>
            <pc:docMk/>
            <pc:sldMk cId="1650198691" sldId="268"/>
            <ac:picMk id="10" creationId="{0E0FFD40-17B4-4C9D-A850-08A37D3416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7:02.552" v="676" actId="1076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1.302" v="616"/>
          <ac:picMkLst>
            <pc:docMk/>
            <pc:sldMk cId="1650198691" sldId="268"/>
            <ac:picMk id="12" creationId="{59C5F196-675A-43A1-BB1D-45B9DDC027E4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568" v="615"/>
          <ac:picMkLst>
            <pc:docMk/>
            <pc:sldMk cId="1650198691" sldId="268"/>
            <ac:picMk id="13" creationId="{221BA808-C92F-493A-AE00-7B9B086D49E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256" v="614"/>
          <ac:picMkLst>
            <pc:docMk/>
            <pc:sldMk cId="1650198691" sldId="268"/>
            <ac:picMk id="14" creationId="{C99DF7F2-BF6E-41D9-96AA-9C08A80FE68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9.396" v="613"/>
          <ac:picMkLst>
            <pc:docMk/>
            <pc:sldMk cId="1650198691" sldId="268"/>
            <ac:picMk id="15" creationId="{48FB1898-E090-4632-B7D6-9103708AF4F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5.599" v="608"/>
          <ac:picMkLst>
            <pc:docMk/>
            <pc:sldMk cId="1650198691" sldId="268"/>
            <ac:picMk id="16" creationId="{25F00282-514A-4A19-885B-2C583C8D46F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8.646" v="612"/>
          <ac:picMkLst>
            <pc:docMk/>
            <pc:sldMk cId="1650198691" sldId="268"/>
            <ac:picMk id="17" creationId="{74D2120D-A79E-47DF-81F2-447BC634B7E2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943" v="611"/>
          <ac:picMkLst>
            <pc:docMk/>
            <pc:sldMk cId="1650198691" sldId="268"/>
            <ac:picMk id="18" creationId="{229011E7-15D5-4B24-920E-B815626EF0E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365" v="610"/>
          <ac:picMkLst>
            <pc:docMk/>
            <pc:sldMk cId="1650198691" sldId="268"/>
            <ac:picMk id="19" creationId="{121FF738-9D9B-462D-8A71-C1D0FFFA3C0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2.287" v="617"/>
          <ac:picMkLst>
            <pc:docMk/>
            <pc:sldMk cId="1650198691" sldId="268"/>
            <ac:picMk id="20" creationId="{B764E315-EB99-4EC7-ADC8-CD8FED02F830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6.349" v="621"/>
          <ac:picMkLst>
            <pc:docMk/>
            <pc:sldMk cId="1650198691" sldId="268"/>
            <ac:picMk id="21" creationId="{68E7DC94-E031-4E44-98D6-834E426CB2C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4.084" v="619"/>
          <ac:picMkLst>
            <pc:docMk/>
            <pc:sldMk cId="1650198691" sldId="268"/>
            <ac:picMk id="22" creationId="{0F098562-AF40-4866-A12E-1511BCE4AD3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2.146" v="628"/>
          <ac:picMkLst>
            <pc:docMk/>
            <pc:sldMk cId="1650198691" sldId="268"/>
            <ac:picMk id="23" creationId="{5CFB0081-AB6C-4DD5-92E5-9F0A577B717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1.287" v="627"/>
          <ac:picMkLst>
            <pc:docMk/>
            <pc:sldMk cId="1650198691" sldId="268"/>
            <ac:picMk id="24" creationId="{C3D7DC26-F7C8-43BB-812E-5077CDDFEAA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5.099" v="620"/>
          <ac:picMkLst>
            <pc:docMk/>
            <pc:sldMk cId="1650198691" sldId="268"/>
            <ac:picMk id="25" creationId="{5A2EACAD-194F-4CB9-943D-7CCE406756F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9.506" v="625"/>
          <ac:picMkLst>
            <pc:docMk/>
            <pc:sldMk cId="1650198691" sldId="268"/>
            <ac:picMk id="26" creationId="{A5E29F49-A11E-471F-A281-3F02986E987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3.162" v="618"/>
          <ac:picMkLst>
            <pc:docMk/>
            <pc:sldMk cId="1650198691" sldId="268"/>
            <ac:picMk id="27" creationId="{D18131A0-A6C2-47CF-8286-E001222B70D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474" v="622"/>
          <ac:picMkLst>
            <pc:docMk/>
            <pc:sldMk cId="1650198691" sldId="268"/>
            <ac:picMk id="28" creationId="{59B206CC-C689-4299-B84C-F182AFE0CFB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849" v="623"/>
          <ac:picMkLst>
            <pc:docMk/>
            <pc:sldMk cId="1650198691" sldId="268"/>
            <ac:picMk id="29" creationId="{62A63154-9785-4CAA-A53D-699FC2220F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6.209" v="609"/>
          <ac:picMkLst>
            <pc:docMk/>
            <pc:sldMk cId="1650198691" sldId="268"/>
            <ac:picMk id="30" creationId="{194095A8-DB9D-4BD8-A792-4FDB39FBF91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4.646" v="607"/>
          <ac:picMkLst>
            <pc:docMk/>
            <pc:sldMk cId="1650198691" sldId="268"/>
            <ac:picMk id="31" creationId="{E272B3D1-CEB4-4E1C-9548-E17CB25E9EF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3.959" v="606"/>
          <ac:picMkLst>
            <pc:docMk/>
            <pc:sldMk cId="1650198691" sldId="268"/>
            <ac:picMk id="32" creationId="{D73E89C6-A283-4EF0-9D13-C72DCB592CD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8.615" v="624"/>
          <ac:picMkLst>
            <pc:docMk/>
            <pc:sldMk cId="1650198691" sldId="268"/>
            <ac:picMk id="33" creationId="{E953E666-70D1-4C2A-872C-A5AC7AD07B8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6.444" v="521"/>
          <ac:picMkLst>
            <pc:docMk/>
            <pc:sldMk cId="1650198691" sldId="268"/>
            <ac:picMk id="34" creationId="{19F5BD3E-C459-4436-BDBA-BBA8BC6B030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0.866" v="518"/>
          <ac:picMkLst>
            <pc:docMk/>
            <pc:sldMk cId="1650198691" sldId="268"/>
            <ac:picMk id="35" creationId="{3079BBCB-5362-40E2-9530-EEDCE1D878E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19.866" v="517"/>
          <ac:picMkLst>
            <pc:docMk/>
            <pc:sldMk cId="1650198691" sldId="268"/>
            <ac:picMk id="36" creationId="{BB9657AF-580C-456F-B065-D4A8C5BD6C96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31.114" v="673" actId="1076"/>
          <ac:picMkLst>
            <pc:docMk/>
            <pc:sldMk cId="1650198691" sldId="268"/>
            <ac:picMk id="37" creationId="{9CA9A3EC-4DF6-4F92-9D10-778B1839ACC4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20.083" v="669" actId="1076"/>
          <ac:picMkLst>
            <pc:docMk/>
            <pc:sldMk cId="1650198691" sldId="268"/>
            <ac:picMk id="38" creationId="{95159A6B-1912-43BB-903D-6F74E74B8351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55.630" v="675" actId="1076"/>
          <ac:picMkLst>
            <pc:docMk/>
            <pc:sldMk cId="1650198691" sldId="268"/>
            <ac:picMk id="39" creationId="{2540CD35-C56F-4E7D-9DF7-DBF71A76EB62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13.208" v="665" actId="1076"/>
          <ac:picMkLst>
            <pc:docMk/>
            <pc:sldMk cId="1650198691" sldId="268"/>
            <ac:picMk id="40" creationId="{E5A2B85E-EA91-4DB4-BC83-9D895C3E0DD5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42:05.706" v="685" actId="14100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1:35.988" v="682"/>
        <pc:sldMkLst>
          <pc:docMk/>
          <pc:sldMk cId="242039142" sldId="269"/>
        </pc:sldMkLst>
        <pc:spChg chg="del">
          <ac:chgData name="堺　あずさ" userId="S::sakai2001@kashiwa.ed.jp::9e8ecc09-b0e3-4275-b80a-1c864828725e" providerId="AD" clId="Web-{E8BFE2F2-2A21-4E29-968B-F5BFFAD9645D}" dt="2020-12-21T04:34:52.474" v="659"/>
          <ac:spMkLst>
            <pc:docMk/>
            <pc:sldMk cId="242039142" sldId="269"/>
            <ac:spMk id="2" creationId="{7370AC7A-91C4-4C3E-894A-9654AA5D3601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34:52.474" v="658"/>
          <ac:spMkLst>
            <pc:docMk/>
            <pc:sldMk cId="242039142" sldId="269"/>
            <ac:spMk id="3" creationId="{EEC8F7B0-7201-4AEA-8CD0-5018669AAA07}"/>
          </ac:spMkLst>
        </pc:spChg>
        <pc:picChg chg="add del">
          <ac:chgData name="堺　あずさ" userId="S::sakai2001@kashiwa.ed.jp::9e8ecc09-b0e3-4275-b80a-1c864828725e" providerId="AD" clId="Web-{E8BFE2F2-2A21-4E29-968B-F5BFFAD9645D}" dt="2020-12-21T04:34:52.474" v="657"/>
          <ac:picMkLst>
            <pc:docMk/>
            <pc:sldMk cId="242039142" sldId="269"/>
            <ac:picMk id="5" creationId="{7F7649E0-7F24-4BC9-990E-7362E63C96AA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6"/>
          <ac:picMkLst>
            <pc:docMk/>
            <pc:sldMk cId="242039142" sldId="269"/>
            <ac:picMk id="7" creationId="{5AA7E0DB-DD83-48FB-92C1-8E1EEF08D84F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5"/>
          <ac:picMkLst>
            <pc:docMk/>
            <pc:sldMk cId="242039142" sldId="269"/>
            <ac:picMk id="9" creationId="{B9AFA8FF-FCF9-42D7-B63E-ED5B9ECD88A5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4"/>
          <ac:picMkLst>
            <pc:docMk/>
            <pc:sldMk cId="242039142" sldId="269"/>
            <ac:picMk id="11" creationId="{FED6BA6D-A2F8-4602-8319-A3B6970F1D14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3"/>
          <ac:picMkLst>
            <pc:docMk/>
            <pc:sldMk cId="242039142" sldId="269"/>
            <ac:picMk id="13" creationId="{A427738E-EB83-465A-8C41-7E8DCDAEC21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2"/>
          <ac:picMkLst>
            <pc:docMk/>
            <pc:sldMk cId="242039142" sldId="269"/>
            <ac:picMk id="15" creationId="{CE79EFFC-8B31-48E5-8148-5CF984F30A97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1"/>
          <ac:picMkLst>
            <pc:docMk/>
            <pc:sldMk cId="242039142" sldId="269"/>
            <ac:picMk id="17" creationId="{D64C97B1-8C18-4A0C-A755-163A573102D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0"/>
          <ac:picMkLst>
            <pc:docMk/>
            <pc:sldMk cId="242039142" sldId="269"/>
            <ac:picMk id="19" creationId="{F4A72ECB-C5ED-4989-9305-5DAB081DC39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49"/>
          <ac:picMkLst>
            <pc:docMk/>
            <pc:sldMk cId="242039142" sldId="269"/>
            <ac:picMk id="21" creationId="{F33BA65E-7683-4123-A988-ED18ACBFF96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8"/>
          <ac:picMkLst>
            <pc:docMk/>
            <pc:sldMk cId="242039142" sldId="269"/>
            <ac:picMk id="23" creationId="{31D401D1-16E7-40F4-98AE-9ADA85A7E0B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7"/>
          <ac:picMkLst>
            <pc:docMk/>
            <pc:sldMk cId="242039142" sldId="269"/>
            <ac:picMk id="25" creationId="{887A01D7-2436-41C9-8C0F-D0C4F2C0C0E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6"/>
          <ac:picMkLst>
            <pc:docMk/>
            <pc:sldMk cId="242039142" sldId="269"/>
            <ac:picMk id="27" creationId="{20744204-9DC7-4BAF-839A-679D10C3E5BC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5"/>
          <ac:picMkLst>
            <pc:docMk/>
            <pc:sldMk cId="242039142" sldId="269"/>
            <ac:picMk id="29" creationId="{6144FDA0-F7BF-4988-891B-1A24E10A8BD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44"/>
          <ac:picMkLst>
            <pc:docMk/>
            <pc:sldMk cId="242039142" sldId="269"/>
            <ac:picMk id="31" creationId="{E81C61F8-0085-457C-AC38-0584CC9CFB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3"/>
          <ac:picMkLst>
            <pc:docMk/>
            <pc:sldMk cId="242039142" sldId="269"/>
            <ac:picMk id="33" creationId="{FFB3F0EE-8772-4ED6-AD59-2A3A4C38EA8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2"/>
          <ac:picMkLst>
            <pc:docMk/>
            <pc:sldMk cId="242039142" sldId="269"/>
            <ac:picMk id="35" creationId="{538AE293-DB18-4521-98E1-6C507E6079D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1"/>
          <ac:picMkLst>
            <pc:docMk/>
            <pc:sldMk cId="242039142" sldId="269"/>
            <ac:picMk id="37" creationId="{EBDDB9C4-8F3E-4D2C-A440-F8360C86EA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0"/>
          <ac:picMkLst>
            <pc:docMk/>
            <pc:sldMk cId="242039142" sldId="269"/>
            <ac:picMk id="39" creationId="{A16B7B58-47E6-4828-9A47-873BF36E8D5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9"/>
          <ac:picMkLst>
            <pc:docMk/>
            <pc:sldMk cId="242039142" sldId="269"/>
            <ac:picMk id="41" creationId="{4191C28C-6642-4797-A115-2045BAADFCC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8"/>
          <ac:picMkLst>
            <pc:docMk/>
            <pc:sldMk cId="242039142" sldId="269"/>
            <ac:picMk id="43" creationId="{94927659-5E9E-4118-B1F7-CF8CE6B2C12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37"/>
          <ac:picMkLst>
            <pc:docMk/>
            <pc:sldMk cId="242039142" sldId="269"/>
            <ac:picMk id="45" creationId="{B576646F-02B0-482C-8542-EFAE65AF88F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6"/>
          <ac:picMkLst>
            <pc:docMk/>
            <pc:sldMk cId="242039142" sldId="269"/>
            <ac:picMk id="47" creationId="{3C7BF6C2-2D6D-4582-AFF5-4B62BE364CB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5"/>
          <ac:picMkLst>
            <pc:docMk/>
            <pc:sldMk cId="242039142" sldId="269"/>
            <ac:picMk id="49" creationId="{8F757FE6-C444-4241-8016-1A908378C6B3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43" v="634"/>
          <ac:picMkLst>
            <pc:docMk/>
            <pc:sldMk cId="242039142" sldId="269"/>
            <ac:picMk id="51" creationId="{85305EFE-BB61-4919-9E57-ABCA54FD76DD}"/>
          </ac:picMkLst>
        </pc:picChg>
      </pc:sldChg>
    </pc:docChg>
  </pc:docChgLst>
  <pc:docChgLst>
    <pc:chgData name="堺　あずさ" userId="S::sakai2001@kashiwa.ed.jp::9e8ecc09-b0e3-4275-b80a-1c864828725e" providerId="AD" clId="Web-{84B825A4-057C-46E6-A2C8-DB6899810C84}"/>
    <pc:docChg chg="addSld modSld sldOrd">
      <pc:chgData name="堺　あずさ" userId="S::sakai2001@kashiwa.ed.jp::9e8ecc09-b0e3-4275-b80a-1c864828725e" providerId="AD" clId="Web-{84B825A4-057C-46E6-A2C8-DB6899810C84}" dt="2020-12-21T07:04:47.469" v="191" actId="1076"/>
      <pc:docMkLst>
        <pc:docMk/>
      </pc:docMkLst>
      <pc:sldChg chg="addSp delSp modSp">
        <pc:chgData name="堺　あずさ" userId="S::sakai2001@kashiwa.ed.jp::9e8ecc09-b0e3-4275-b80a-1c864828725e" providerId="AD" clId="Web-{84B825A4-057C-46E6-A2C8-DB6899810C84}" dt="2020-12-21T07:00:33.808" v="149" actId="1076"/>
        <pc:sldMkLst>
          <pc:docMk/>
          <pc:sldMk cId="3856722114" sldId="266"/>
        </pc:sldMkLst>
        <pc:spChg chg="mod ord">
          <ac:chgData name="堺　あずさ" userId="S::sakai2001@kashiwa.ed.jp::9e8ecc09-b0e3-4275-b80a-1c864828725e" providerId="AD" clId="Web-{84B825A4-057C-46E6-A2C8-DB6899810C84}" dt="2020-12-21T06:22:45.559" v="57" actId="14100"/>
          <ac:spMkLst>
            <pc:docMk/>
            <pc:sldMk cId="3856722114" sldId="266"/>
            <ac:spMk id="9" creationId="{B6A949D3-ED42-41C4-9BEB-6AE6E8B3136D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3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6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7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8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9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2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4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5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6" creationId="{E4F8C368-91B5-41B8-BB3F-1CCEC61BF82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18:46.350" v="7" actId="1076"/>
          <ac:spMkLst>
            <pc:docMk/>
            <pc:sldMk cId="3856722114" sldId="266"/>
            <ac:spMk id="27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0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2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3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4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5" creationId="{A03941C0-0F22-4056-89D5-FF75810B891F}"/>
          </ac:spMkLst>
        </pc:spChg>
        <pc:grpChg chg="add mod">
          <ac:chgData name="堺　あずさ" userId="S::sakai2001@kashiwa.ed.jp::9e8ecc09-b0e3-4275-b80a-1c864828725e" providerId="AD" clId="Web-{84B825A4-057C-46E6-A2C8-DB6899810C84}" dt="2020-12-21T06:22:28.261" v="54" actId="14100"/>
          <ac:grpSpMkLst>
            <pc:docMk/>
            <pc:sldMk cId="3856722114" sldId="266"/>
            <ac:grpSpMk id="3" creationId="{375EA26C-F505-40F4-B6BC-28069DD99A36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20.980" v="53"/>
          <ac:grpSpMkLst>
            <pc:docMk/>
            <pc:sldMk cId="3856722114" sldId="266"/>
            <ac:grpSpMk id="1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2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4" creationId="{2E66FEF9-0896-43ED-8A55-5A47619BDAFC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10.120" v="52"/>
          <ac:grpSpMkLst>
            <pc:docMk/>
            <pc:sldMk cId="3856722114" sldId="266"/>
            <ac:grpSpMk id="2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1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3" creationId="{2E66FEF9-0896-43ED-8A55-5A47619BDAFC}"/>
          </ac:grpSpMkLst>
        </pc:grpChg>
        <pc:grpChg chg="add mod ord">
          <ac:chgData name="堺　あずさ" userId="S::sakai2001@kashiwa.ed.jp::9e8ecc09-b0e3-4275-b80a-1c864828725e" providerId="AD" clId="Web-{84B825A4-057C-46E6-A2C8-DB6899810C84}" dt="2020-12-21T06:20:11.539" v="22"/>
          <ac:grpSpMkLst>
            <pc:docMk/>
            <pc:sldMk cId="3856722114" sldId="266"/>
            <ac:grpSpMk id="28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29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31" creationId="{2E66FEF9-0896-43ED-8A55-5A47619BDAFC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0:33.808" v="149" actId="1076"/>
          <ac:picMkLst>
            <pc:docMk/>
            <pc:sldMk cId="3856722114" sldId="266"/>
            <ac:picMk id="4" creationId="{D7A4D757-5F61-42E9-8950-2B8E5740966A}"/>
          </ac:picMkLst>
        </pc:picChg>
        <pc:picChg chg="del mod">
          <ac:chgData name="堺　あずさ" userId="S::sakai2001@kashiwa.ed.jp::9e8ecc09-b0e3-4275-b80a-1c864828725e" providerId="AD" clId="Web-{84B825A4-057C-46E6-A2C8-DB6899810C84}" dt="2020-12-21T07:00:29.964" v="147"/>
          <ac:picMkLst>
            <pc:docMk/>
            <pc:sldMk cId="3856722114" sldId="266"/>
            <ac:picMk id="6" creationId="{FF0D15FF-7E61-4811-82A2-469D6118059F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6:20:22.305" v="25" actId="1076"/>
          <ac:picMkLst>
            <pc:docMk/>
            <pc:sldMk cId="3856722114" sldId="266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13.542" v="142"/>
          <ac:picMkLst>
            <pc:docMk/>
            <pc:sldMk cId="3856722114" sldId="266"/>
            <ac:picMk id="15" creationId="{E92FD80B-B5C1-458E-BBE1-668F2A475BEC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7:00:24.948" v="146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6:22:05.183" v="51" actId="1076"/>
        <pc:sldMkLst>
          <pc:docMk/>
          <pc:sldMk cId="3864470837" sldId="267"/>
        </pc:sldMkLst>
        <pc:picChg chg="add mod">
          <ac:chgData name="堺　あずさ" userId="S::sakai2001@kashiwa.ed.jp::9e8ecc09-b0e3-4275-b80a-1c864828725e" providerId="AD" clId="Web-{84B825A4-057C-46E6-A2C8-DB6899810C84}" dt="2020-12-21T06:21:56.370" v="47" actId="1076"/>
          <ac:picMkLst>
            <pc:docMk/>
            <pc:sldMk cId="3864470837" sldId="267"/>
            <ac:picMk id="3" creationId="{E91EE776-2A91-4C87-8BDD-3DF73C498F7E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4.057" v="41"/>
          <ac:picMkLst>
            <pc:docMk/>
            <pc:sldMk cId="3864470837" sldId="267"/>
            <ac:picMk id="11" creationId="{0EBDC081-AE9A-487C-B3A2-5DCA1BA981A0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135" v="42"/>
          <ac:picMkLst>
            <pc:docMk/>
            <pc:sldMk cId="3864470837" sldId="267"/>
            <ac:picMk id="12" creationId="{5224BFB4-32C8-456C-BFFA-E443012C32AA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792" v="43"/>
          <ac:picMkLst>
            <pc:docMk/>
            <pc:sldMk cId="3864470837" sldId="267"/>
            <ac:picMk id="14" creationId="{D9F5190A-5A5B-47CA-A822-C122323072F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0.901" v="49" actId="1076"/>
          <ac:picMkLst>
            <pc:docMk/>
            <pc:sldMk cId="3864470837" sldId="267"/>
            <ac:picMk id="19" creationId="{4877AF36-72F4-4FEE-8633-32219EA0766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5.183" v="51" actId="1076"/>
          <ac:picMkLst>
            <pc:docMk/>
            <pc:sldMk cId="3864470837" sldId="267"/>
            <ac:picMk id="20" creationId="{0FCC9E29-208E-4DE4-AA9D-6394A9134770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7:01:22.731" v="159" actId="14100"/>
        <pc:sldMkLst>
          <pc:docMk/>
          <pc:sldMk cId="1650198691" sldId="268"/>
        </pc:sldMkLst>
        <pc:picChg chg="add mod">
          <ac:chgData name="堺　あずさ" userId="S::sakai2001@kashiwa.ed.jp::9e8ecc09-b0e3-4275-b80a-1c864828725e" providerId="AD" clId="Web-{84B825A4-057C-46E6-A2C8-DB6899810C84}" dt="2020-12-21T07:01:22.731" v="159" actId="14100"/>
          <ac:picMkLst>
            <pc:docMk/>
            <pc:sldMk cId="1650198691" sldId="268"/>
            <ac:picMk id="2" creationId="{75F0E8D5-BA43-427A-8703-D2DED706F8C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1:39.854" v="40"/>
          <ac:picMkLst>
            <pc:docMk/>
            <pc:sldMk cId="1650198691" sldId="268"/>
            <ac:picMk id="2" creationId="{EA0BD253-C660-4F7D-B2CC-0276A5792FC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1:12.231" v="157" actId="1076"/>
          <ac:picMkLst>
            <pc:docMk/>
            <pc:sldMk cId="1650198691" sldId="268"/>
            <ac:picMk id="3" creationId="{571F0D4D-2C56-44A1-9523-7D740EB0A47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2.777" v="151"/>
          <ac:picMkLst>
            <pc:docMk/>
            <pc:sldMk cId="1650198691" sldId="268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1.793" v="150"/>
          <ac:picMkLst>
            <pc:docMk/>
            <pc:sldMk cId="1650198691" sldId="268"/>
            <ac:picMk id="41" creationId="{40AAE25D-943C-4970-A5A1-D2AC47649B82}"/>
          </ac:picMkLst>
        </pc:picChg>
      </pc:sldChg>
      <pc:sldChg chg="modSp">
        <pc:chgData name="堺　あずさ" userId="S::sakai2001@kashiwa.ed.jp::9e8ecc09-b0e3-4275-b80a-1c864828725e" providerId="AD" clId="Web-{84B825A4-057C-46E6-A2C8-DB6899810C84}" dt="2020-12-21T06:21:27.104" v="37" actId="1076"/>
        <pc:sldMkLst>
          <pc:docMk/>
          <pc:sldMk cId="242039142" sldId="269"/>
        </pc:sldMkLst>
        <pc:picChg chg="mod">
          <ac:chgData name="堺　あずさ" userId="S::sakai2001@kashiwa.ed.jp::9e8ecc09-b0e3-4275-b80a-1c864828725e" providerId="AD" clId="Web-{84B825A4-057C-46E6-A2C8-DB6899810C84}" dt="2020-12-21T06:21:27.104" v="37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delSp modSp">
        <pc:chgData name="堺　あずさ" userId="S::sakai2001@kashiwa.ed.jp::9e8ecc09-b0e3-4275-b80a-1c864828725e" providerId="AD" clId="Web-{84B825A4-057C-46E6-A2C8-DB6899810C84}" dt="2020-12-21T06:22:58.200" v="70"/>
        <pc:sldMkLst>
          <pc:docMk/>
          <pc:sldMk cId="2907823044" sldId="287"/>
        </pc:sldMkLst>
        <pc:spChg chg="mod">
          <ac:chgData name="堺　あずさ" userId="S::sakai2001@kashiwa.ed.jp::9e8ecc09-b0e3-4275-b80a-1c864828725e" providerId="AD" clId="Web-{84B825A4-057C-46E6-A2C8-DB6899810C84}" dt="2020-12-21T06:22:54.356" v="67" actId="20577"/>
          <ac:spMkLst>
            <pc:docMk/>
            <pc:sldMk cId="2907823044" sldId="287"/>
            <ac:spMk id="6" creationId="{34C43551-96D0-4B59-8188-CFF76830B379}"/>
          </ac:spMkLst>
        </pc:spChg>
        <pc:picChg chg="del">
          <ac:chgData name="堺　あずさ" userId="S::sakai2001@kashiwa.ed.jp::9e8ecc09-b0e3-4275-b80a-1c864828725e" providerId="AD" clId="Web-{84B825A4-057C-46E6-A2C8-DB6899810C84}" dt="2020-12-21T06:22:58.200" v="70"/>
          <ac:picMkLst>
            <pc:docMk/>
            <pc:sldMk cId="2907823044" sldId="287"/>
            <ac:picMk id="2" creationId="{2B840892-AF09-4E54-AEBB-253CFAA24F74}"/>
          </ac:picMkLst>
        </pc:picChg>
      </pc:sldChg>
      <pc:sldChg chg="addSp delSp modSp add ord replId">
        <pc:chgData name="堺　あずさ" userId="S::sakai2001@kashiwa.ed.jp::9e8ecc09-b0e3-4275-b80a-1c864828725e" providerId="AD" clId="Web-{84B825A4-057C-46E6-A2C8-DB6899810C84}" dt="2020-12-21T07:04:47.469" v="191" actId="1076"/>
        <pc:sldMkLst>
          <pc:docMk/>
          <pc:sldMk cId="2843530842" sldId="288"/>
        </pc:sldMkLst>
        <pc:spChg chg="mod">
          <ac:chgData name="堺　あずさ" userId="S::sakai2001@kashiwa.ed.jp::9e8ecc09-b0e3-4275-b80a-1c864828725e" providerId="AD" clId="Web-{84B825A4-057C-46E6-A2C8-DB6899810C84}" dt="2020-12-21T06:23:20.950" v="109" actId="20577"/>
          <ac:spMkLst>
            <pc:docMk/>
            <pc:sldMk cId="2843530842" sldId="288"/>
            <ac:spMk id="2" creationId="{4BD294CC-38BF-4126-A84C-0434A58DBA7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30:38.554" v="138" actId="1076"/>
          <ac:spMkLst>
            <pc:docMk/>
            <pc:sldMk cId="2843530842" sldId="288"/>
            <ac:spMk id="5" creationId="{3BAFF622-260B-4931-8D55-7E72D3E370CA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30.716" v="115"/>
          <ac:spMkLst>
            <pc:docMk/>
            <pc:sldMk cId="2843530842" sldId="288"/>
            <ac:spMk id="8" creationId="{2FF666C3-6137-48D6-AC83-07CC3D975C15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26.013" v="112"/>
          <ac:spMkLst>
            <pc:docMk/>
            <pc:sldMk cId="2843530842" sldId="288"/>
            <ac:spMk id="9" creationId="{B6A949D3-ED42-41C4-9BEB-6AE6E8B3136D}"/>
          </ac:spMkLst>
        </pc:spChg>
        <pc:grpChg chg="del mod">
          <ac:chgData name="堺　あずさ" userId="S::sakai2001@kashiwa.ed.jp::9e8ecc09-b0e3-4275-b80a-1c864828725e" providerId="AD" clId="Web-{84B825A4-057C-46E6-A2C8-DB6899810C84}" dt="2020-12-21T07:02:22.248" v="167"/>
          <ac:grpSpMkLst>
            <pc:docMk/>
            <pc:sldMk cId="2843530842" sldId="288"/>
            <ac:grpSpMk id="3" creationId="{375EA26C-F505-40F4-B6BC-28069DD99A36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7:03:21.108" v="171"/>
          <ac:grpSpMkLst>
            <pc:docMk/>
            <pc:sldMk cId="2843530842" sldId="288"/>
            <ac:grpSpMk id="7" creationId="{48A21583-C373-4946-BD01-19E21D9DD07B}"/>
          </ac:grpSpMkLst>
        </pc:grpChg>
        <pc:grpChg chg="add ord">
          <ac:chgData name="堺　あずさ" userId="S::sakai2001@kashiwa.ed.jp::9e8ecc09-b0e3-4275-b80a-1c864828725e" providerId="AD" clId="Web-{84B825A4-057C-46E6-A2C8-DB6899810C84}" dt="2020-12-21T07:04:40.532" v="187"/>
          <ac:grpSpMkLst>
            <pc:docMk/>
            <pc:sldMk cId="2843530842" sldId="288"/>
            <ac:grpSpMk id="8" creationId="{4EBBADBB-7D61-4582-81D0-ED3F3FE37C4A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7:02:09.154" v="164"/>
          <ac:grpSpMkLst>
            <pc:docMk/>
            <pc:sldMk cId="2843530842" sldId="288"/>
            <ac:grpSpMk id="22" creationId="{92F6DC65-508D-4BAD-9DFC-3AE2CA399208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3:45.390" v="179" actId="1076"/>
          <ac:grpSpMkLst>
            <pc:docMk/>
            <pc:sldMk cId="2843530842" sldId="288"/>
            <ac:grpSpMk id="23" creationId="{2F07E622-C3CE-47CE-A01C-8C2876DAF59A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2:47.529" v="170" actId="14100"/>
          <ac:grpSpMkLst>
            <pc:docMk/>
            <pc:sldMk cId="2843530842" sldId="288"/>
            <ac:grpSpMk id="28" creationId="{1CAFFBDB-8074-402D-A41A-6EAFD8F72785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1:38.481" v="162" actId="1076"/>
          <ac:picMkLst>
            <pc:docMk/>
            <pc:sldMk cId="2843530842" sldId="288"/>
            <ac:picMk id="4" creationId="{E108B592-2EE9-431B-B556-45D2E1D9CFF3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22.328" v="184" actId="1076"/>
          <ac:picMkLst>
            <pc:docMk/>
            <pc:sldMk cId="2843530842" sldId="288"/>
            <ac:picMk id="6" creationId="{8BD616CB-BA12-4DA1-8773-CB30EC1B956F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482" v="114"/>
          <ac:picMkLst>
            <pc:docMk/>
            <pc:sldMk cId="2843530842" sldId="288"/>
            <ac:picMk id="6" creationId="{FF0D15FF-7E61-4811-82A2-469D6118059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7:42.691" v="134"/>
          <ac:picMkLst>
            <pc:docMk/>
            <pc:sldMk cId="2843530842" sldId="288"/>
            <ac:picMk id="7" creationId="{E41CE0AD-7B81-4EB7-A194-A22D418816E0}"/>
          </ac:picMkLst>
        </pc:picChg>
        <pc:picChg chg="mod topLvl">
          <ac:chgData name="堺　あずさ" userId="S::sakai2001@kashiwa.ed.jp::9e8ecc09-b0e3-4275-b80a-1c864828725e" providerId="AD" clId="Web-{84B825A4-057C-46E6-A2C8-DB6899810C84}" dt="2020-12-21T07:02:29.592" v="168" actId="1076"/>
          <ac:picMkLst>
            <pc:docMk/>
            <pc:sldMk cId="2843530842" sldId="288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325" v="113"/>
          <ac:picMkLst>
            <pc:docMk/>
            <pc:sldMk cId="2843530842" sldId="288"/>
            <ac:picMk id="15" creationId="{E92FD80B-B5C1-458E-BBE1-668F2A475BEC}"/>
          </ac:picMkLst>
        </pc:picChg>
        <pc:picChg chg="del topLvl">
          <ac:chgData name="堺　あずさ" userId="S::sakai2001@kashiwa.ed.jp::9e8ecc09-b0e3-4275-b80a-1c864828725e" providerId="AD" clId="Web-{84B825A4-057C-46E6-A2C8-DB6899810C84}" dt="2020-12-21T07:02:12.201" v="165"/>
          <ac:picMkLst>
            <pc:docMk/>
            <pc:sldMk cId="2843530842" sldId="288"/>
            <ac:picMk id="24" creationId="{7D26E30F-1453-4D51-A998-A057A02B785B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47.469" v="191" actId="1076"/>
          <ac:picMkLst>
            <pc:docMk/>
            <pc:sldMk cId="2843530842" sldId="288"/>
            <ac:picMk id="40" creationId="{07EE7507-AFFE-4120-969A-8DEA360490C0}"/>
          </ac:picMkLst>
        </pc:picChg>
      </pc:sldChg>
    </pc:docChg>
  </pc:docChgLst>
  <pc:docChgLst>
    <pc:chgData name="堺　あずさ" userId="S::sakai2001@kashiwa.ed.jp::9e8ecc09-b0e3-4275-b80a-1c864828725e" providerId="AD" clId="Web-{342E918D-6B22-47C9-8BAF-FDBDCA8C1FAB}"/>
    <pc:docChg chg="addSld modSld">
      <pc:chgData name="堺　あずさ" userId="S::sakai2001@kashiwa.ed.jp::9e8ecc09-b0e3-4275-b80a-1c864828725e" providerId="AD" clId="Web-{342E918D-6B22-47C9-8BAF-FDBDCA8C1FAB}" dt="2020-12-21T05:56:13.228" v="191" actId="20577"/>
      <pc:docMkLst>
        <pc:docMk/>
      </pc:docMkLst>
      <pc:sldChg chg="addSp delSp modSp">
        <pc:chgData name="堺　あずさ" userId="S::sakai2001@kashiwa.ed.jp::9e8ecc09-b0e3-4275-b80a-1c864828725e" providerId="AD" clId="Web-{342E918D-6B22-47C9-8BAF-FDBDCA8C1FAB}" dt="2020-12-21T05:56:10.259" v="187" actId="20577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342E918D-6B22-47C9-8BAF-FDBDCA8C1FAB}" dt="2020-12-21T05:56:10.259" v="187" actId="20577"/>
          <ac:spMkLst>
            <pc:docMk/>
            <pc:sldMk cId="3864470837" sldId="267"/>
            <ac:spMk id="2" creationId="{4C64A002-4822-43A4-BDE6-B129AF79D804}"/>
          </ac:spMkLst>
        </pc:spChg>
        <pc:spChg chg="add del">
          <ac:chgData name="堺　あずさ" userId="S::sakai2001@kashiwa.ed.jp::9e8ecc09-b0e3-4275-b80a-1c864828725e" providerId="AD" clId="Web-{342E918D-6B22-47C9-8BAF-FDBDCA8C1FAB}" dt="2020-12-21T05:49:45.406" v="109"/>
          <ac:spMkLst>
            <pc:docMk/>
            <pc:sldMk cId="3864470837" sldId="267"/>
            <ac:spMk id="3" creationId="{36A605AC-F9CE-4B5A-ACE5-8A68DA87C510}"/>
          </ac:spMkLst>
        </pc:spChg>
        <pc:picChg chg="add del">
          <ac:chgData name="堺　あずさ" userId="S::sakai2001@kashiwa.ed.jp::9e8ecc09-b0e3-4275-b80a-1c864828725e" providerId="AD" clId="Web-{342E918D-6B22-47C9-8BAF-FDBDCA8C1FAB}" dt="2020-12-21T05:49:19.576" v="107"/>
          <ac:picMkLst>
            <pc:docMk/>
            <pc:sldMk cId="3864470837" sldId="267"/>
            <ac:picMk id="15" creationId="{8383B795-69A7-4E4F-86E4-2E901DE101D1}"/>
          </ac:picMkLst>
        </pc:picChg>
      </pc:sldChg>
      <pc:sldChg chg="addSp delSp modSp">
        <pc:chgData name="堺　あずさ" userId="S::sakai2001@kashiwa.ed.jp::9e8ecc09-b0e3-4275-b80a-1c864828725e" providerId="AD" clId="Web-{342E918D-6B22-47C9-8BAF-FDBDCA8C1FAB}" dt="2020-12-21T05:56:13.228" v="190" actId="20577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342E918D-6B22-47C9-8BAF-FDBDCA8C1FAB}" dt="2020-12-21T05:31:32.538" v="9"/>
          <ac:spMkLst>
            <pc:docMk/>
            <pc:sldMk cId="1650198691" sldId="268"/>
            <ac:spMk id="3" creationId="{85EA6F83-7197-40D9-B3A7-62D5D0860557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6:31.925" v="93" actId="14100"/>
          <ac:spMkLst>
            <pc:docMk/>
            <pc:sldMk cId="1650198691" sldId="268"/>
            <ac:spMk id="4" creationId="{8A37FD44-220E-4E1F-A71D-5C82B89E8AC4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56:13.228" v="190" actId="20577"/>
          <ac:spMkLst>
            <pc:docMk/>
            <pc:sldMk cId="1650198691" sldId="268"/>
            <ac:spMk id="6" creationId="{34C43551-96D0-4B59-8188-CFF76830B379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0:13.603" v="69" actId="1076"/>
          <ac:spMkLst>
            <pc:docMk/>
            <pc:sldMk cId="1650198691" sldId="268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342E918D-6B22-47C9-8BAF-FDBDCA8C1FAB}" dt="2020-12-21T05:49:05.247" v="105" actId="1076"/>
          <ac:picMkLst>
            <pc:docMk/>
            <pc:sldMk cId="1650198691" sldId="268"/>
            <ac:picMk id="7" creationId="{63AE3EBE-695F-440F-A16D-0F07E9F239E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26.026" v="71" actId="1076"/>
          <ac:picMkLst>
            <pc:docMk/>
            <pc:sldMk cId="1650198691" sldId="268"/>
            <ac:picMk id="9" creationId="{26B710D5-1B86-455C-9600-32E4147101B8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03.774" v="66" actId="1076"/>
          <ac:picMkLst>
            <pc:docMk/>
            <pc:sldMk cId="1650198691" sldId="268"/>
            <ac:picMk id="37" creationId="{9CA9A3EC-4DF6-4F92-9D10-778B1839ACC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18.728" v="70" actId="1076"/>
          <ac:picMkLst>
            <pc:docMk/>
            <pc:sldMk cId="1650198691" sldId="268"/>
            <ac:picMk id="41" creationId="{40AAE25D-943C-4970-A5A1-D2AC47649B82}"/>
          </ac:picMkLst>
        </pc:picChg>
        <pc:cxnChg chg="add del mod">
          <ac:chgData name="堺　あずさ" userId="S::sakai2001@kashiwa.ed.jp::9e8ecc09-b0e3-4275-b80a-1c864828725e" providerId="AD" clId="Web-{342E918D-6B22-47C9-8BAF-FDBDCA8C1FAB}" dt="2020-12-21T05:31:12.615" v="5"/>
          <ac:cxnSpMkLst>
            <pc:docMk/>
            <pc:sldMk cId="1650198691" sldId="268"/>
            <ac:cxnSpMk id="2" creationId="{38B9ED53-7AAF-4BFF-AE2C-6AD7B563ACD1}"/>
          </ac:cxnSpMkLst>
        </pc:cxnChg>
        <pc:cxnChg chg="add mod">
          <ac:chgData name="堺　あずさ" userId="S::sakai2001@kashiwa.ed.jp::9e8ecc09-b0e3-4275-b80a-1c864828725e" providerId="AD" clId="Web-{342E918D-6B22-47C9-8BAF-FDBDCA8C1FAB}" dt="2020-12-21T05:40:10.431" v="68" actId="1076"/>
          <ac:cxnSpMkLst>
            <pc:docMk/>
            <pc:sldMk cId="1650198691" sldId="268"/>
            <ac:cxnSpMk id="5" creationId="{B394CA71-F5DA-442B-B37B-9F86B375818D}"/>
          </ac:cxnSpMkLst>
        </pc:cxnChg>
      </pc:sldChg>
      <pc:sldChg chg="addSp delSp modSp">
        <pc:chgData name="堺　あずさ" userId="S::sakai2001@kashiwa.ed.jp::9e8ecc09-b0e3-4275-b80a-1c864828725e" providerId="AD" clId="Web-{342E918D-6B22-47C9-8BAF-FDBDCA8C1FAB}" dt="2020-12-21T05:54:06.486" v="186" actId="1076"/>
        <pc:sldMkLst>
          <pc:docMk/>
          <pc:sldMk cId="242039142" sldId="269"/>
        </pc:sldMkLst>
        <pc:spChg chg="add mod">
          <ac:chgData name="堺　あずさ" userId="S::sakai2001@kashiwa.ed.jp::9e8ecc09-b0e3-4275-b80a-1c864828725e" providerId="AD" clId="Web-{342E918D-6B22-47C9-8BAF-FDBDCA8C1FAB}" dt="2020-12-21T05:53:19.826" v="176" actId="1076"/>
          <ac:spMkLst>
            <pc:docMk/>
            <pc:sldMk cId="242039142" sldId="269"/>
            <ac:spMk id="11" creationId="{D6B6DA7D-F0F3-424F-B996-C539DD754EBC}"/>
          </ac:spMkLst>
        </pc:spChg>
        <pc:spChg chg="add del mod">
          <ac:chgData name="堺　あずさ" userId="S::sakai2001@kashiwa.ed.jp::9e8ecc09-b0e3-4275-b80a-1c864828725e" providerId="AD" clId="Web-{342E918D-6B22-47C9-8BAF-FDBDCA8C1FAB}" dt="2020-12-21T05:53:01.513" v="167"/>
          <ac:spMkLst>
            <pc:docMk/>
            <pc:sldMk cId="242039142" sldId="269"/>
            <ac:spMk id="14" creationId="{A5830845-EACB-4B6B-982D-B46E90F6B062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4:06.486" v="186" actId="1076"/>
          <ac:spMkLst>
            <pc:docMk/>
            <pc:sldMk cId="242039142" sldId="269"/>
            <ac:spMk id="16" creationId="{10E51D8C-D1AF-4A91-9388-01161CE6255E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19.842" v="179" actId="1076"/>
          <ac:spMkLst>
            <pc:docMk/>
            <pc:sldMk cId="242039142" sldId="269"/>
            <ac:spMk id="18" creationId="{96FD87F4-991E-4E0D-9631-25A3A04CC237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35.421" v="181"/>
          <ac:spMkLst>
            <pc:docMk/>
            <pc:sldMk cId="242039142" sldId="269"/>
            <ac:spMk id="20" creationId="{C32E332A-9A39-4E4B-AD07-6300B79E8206}"/>
          </ac:spMkLst>
        </pc:spChg>
        <pc:picChg chg="del">
          <ac:chgData name="堺　あずさ" userId="S::sakai2001@kashiwa.ed.jp::9e8ecc09-b0e3-4275-b80a-1c864828725e" providerId="AD" clId="Web-{342E918D-6B22-47C9-8BAF-FDBDCA8C1FAB}" dt="2020-12-21T05:41:29.061" v="77"/>
          <ac:picMkLst>
            <pc:docMk/>
            <pc:sldMk cId="242039142" sldId="269"/>
            <ac:picMk id="2" creationId="{E3610817-5139-4146-BC0B-0351949E8A6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29.733" v="78"/>
          <ac:picMkLst>
            <pc:docMk/>
            <pc:sldMk cId="242039142" sldId="269"/>
            <ac:picMk id="3" creationId="{F41C5C24-2BA2-4626-A437-52B44682EF39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2.186" v="82"/>
          <ac:picMkLst>
            <pc:docMk/>
            <pc:sldMk cId="242039142" sldId="269"/>
            <ac:picMk id="4" creationId="{BCAD6023-B292-4DAD-8935-4F903C7EE1F1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0.264" v="79"/>
          <ac:picMkLst>
            <pc:docMk/>
            <pc:sldMk cId="242039142" sldId="269"/>
            <ac:picMk id="5" creationId="{CB45C0FE-328F-4939-A89D-AEAC436D6CD2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374" v="81"/>
          <ac:picMkLst>
            <pc:docMk/>
            <pc:sldMk cId="242039142" sldId="269"/>
            <ac:picMk id="6" creationId="{8DAE0349-554E-49DF-AA33-6D8E39DB8AB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139" v="80"/>
          <ac:picMkLst>
            <pc:docMk/>
            <pc:sldMk cId="242039142" sldId="269"/>
            <ac:picMk id="7" creationId="{CB6D6326-61F6-403C-88E2-B9C5A6941EB2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717" v="174" actId="1076"/>
          <ac:picMkLst>
            <pc:docMk/>
            <pc:sldMk cId="242039142" sldId="269"/>
            <ac:picMk id="8" creationId="{BBFD6669-B1A1-4383-B922-CE5000DF5473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11" v="175" actId="1076"/>
          <ac:picMkLst>
            <pc:docMk/>
            <pc:sldMk cId="242039142" sldId="269"/>
            <ac:picMk id="9" creationId="{0EAAB82B-138D-412E-8ADF-41E59987F326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26" v="177" actId="1076"/>
          <ac:picMkLst>
            <pc:docMk/>
            <pc:sldMk cId="242039142" sldId="269"/>
            <ac:picMk id="13" creationId="{20C31614-C504-4FCE-B6A6-2F0EDC2B82A3}"/>
          </ac:picMkLst>
        </pc:picChg>
        <pc:picChg chg="add del">
          <ac:chgData name="堺　あずさ" userId="S::sakai2001@kashiwa.ed.jp::9e8ecc09-b0e3-4275-b80a-1c864828725e" providerId="AD" clId="Web-{342E918D-6B22-47C9-8BAF-FDBDCA8C1FAB}" dt="2020-12-21T05:51:22.272" v="120"/>
          <ac:picMkLst>
            <pc:docMk/>
            <pc:sldMk cId="242039142" sldId="269"/>
            <ac:picMk id="17" creationId="{5D09EEF9-F7A2-4113-98EF-6E6F7B300B83}"/>
          </ac:picMkLst>
        </pc:picChg>
      </pc:sldChg>
      <pc:sldChg chg="add replId">
        <pc:chgData name="堺　あずさ" userId="S::sakai2001@kashiwa.ed.jp::9e8ecc09-b0e3-4275-b80a-1c864828725e" providerId="AD" clId="Web-{342E918D-6B22-47C9-8BAF-FDBDCA8C1FAB}" dt="2020-12-21T05:50:32.565" v="113"/>
        <pc:sldMkLst>
          <pc:docMk/>
          <pc:sldMk cId="2907823044" sldId="287"/>
        </pc:sldMkLst>
      </pc:sldChg>
    </pc:docChg>
  </pc:docChgLst>
  <pc:docChgLst>
    <pc:chgData name="薦田　拓" userId="S::komoda1801@kashiwa.ed.jp::d8d953ff-aa64-491d-955d-9a253955fdef" providerId="AD" clId="Web-{883057FF-B022-42E2-A5FA-3D2421B7B8C4}"/>
    <pc:docChg chg="modSld">
      <pc:chgData name="薦田　拓" userId="S::komoda1801@kashiwa.ed.jp::d8d953ff-aa64-491d-955d-9a253955fdef" providerId="AD" clId="Web-{883057FF-B022-42E2-A5FA-3D2421B7B8C4}" dt="2020-12-21T02:41:13.871" v="56" actId="20577"/>
      <pc:docMkLst>
        <pc:docMk/>
      </pc:docMkLst>
      <pc:sldChg chg="modSp">
        <pc:chgData name="薦田　拓" userId="S::komoda1801@kashiwa.ed.jp::d8d953ff-aa64-491d-955d-9a253955fdef" providerId="AD" clId="Web-{883057FF-B022-42E2-A5FA-3D2421B7B8C4}" dt="2020-12-21T02:40:32.401" v="19" actId="20577"/>
        <pc:sldMkLst>
          <pc:docMk/>
          <pc:sldMk cId="2128380218" sldId="256"/>
        </pc:sldMkLst>
        <pc:spChg chg="mod">
          <ac:chgData name="薦田　拓" userId="S::komoda1801@kashiwa.ed.jp::d8d953ff-aa64-491d-955d-9a253955fdef" providerId="AD" clId="Web-{883057FF-B022-42E2-A5FA-3D2421B7B8C4}" dt="2020-12-21T02:40:32.401" v="19" actId="20577"/>
          <ac:spMkLst>
            <pc:docMk/>
            <pc:sldMk cId="2128380218" sldId="256"/>
            <ac:spMk id="2" creationId="{00000000-0000-0000-0000-000000000000}"/>
          </ac:spMkLst>
        </pc:spChg>
      </pc:sldChg>
      <pc:sldChg chg="modSp">
        <pc:chgData name="薦田　拓" userId="S::komoda1801@kashiwa.ed.jp::d8d953ff-aa64-491d-955d-9a253955fdef" providerId="AD" clId="Web-{883057FF-B022-42E2-A5FA-3D2421B7B8C4}" dt="2020-12-21T02:41:10.699" v="54" actId="20577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883057FF-B022-42E2-A5FA-3D2421B7B8C4}" dt="2020-12-21T02:41:10.699" v="54" actId="20577"/>
          <ac:spMkLst>
            <pc:docMk/>
            <pc:sldMk cId="656641371" sldId="257"/>
            <ac:spMk id="2" creationId="{2169A086-98F1-4A06-AA78-EEE270D775E7}"/>
          </ac:spMkLst>
        </pc:spChg>
      </pc:sldChg>
    </pc:docChg>
  </pc:docChgLst>
  <pc:docChgLst>
    <pc:chgData name="及川　京子" userId="S::oikawa1901@kashiwa.ed.jp::a4fccb7c-9f15-4912-a325-b498f29a2aa5" providerId="AD" clId="Web-{87D9D6B3-D094-420E-A8A8-EC7DD3A541AC}"/>
    <pc:docChg chg="addSld delSld modSld sldOrd">
      <pc:chgData name="及川　京子" userId="S::oikawa1901@kashiwa.ed.jp::a4fccb7c-9f15-4912-a325-b498f29a2aa5" providerId="AD" clId="Web-{87D9D6B3-D094-420E-A8A8-EC7DD3A541AC}" dt="2020-12-21T07:15:43.192" v="1091" actId="1076"/>
      <pc:docMkLst>
        <pc:docMk/>
      </pc:docMkLst>
      <pc:sldChg chg="del">
        <pc:chgData name="及川　京子" userId="S::oikawa1901@kashiwa.ed.jp::a4fccb7c-9f15-4912-a325-b498f29a2aa5" providerId="AD" clId="Web-{87D9D6B3-D094-420E-A8A8-EC7DD3A541AC}" dt="2020-12-21T07:00:06.122" v="595"/>
        <pc:sldMkLst>
          <pc:docMk/>
          <pc:sldMk cId="3764877292" sldId="271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5:43.192" v="1091" actId="1076"/>
        <pc:sldMkLst>
          <pc:docMk/>
          <pc:sldMk cId="4112801103" sldId="274"/>
        </pc:sldMkLst>
        <pc:spChg chg="mod">
          <ac:chgData name="及川　京子" userId="S::oikawa1901@kashiwa.ed.jp::a4fccb7c-9f15-4912-a325-b498f29a2aa5" providerId="AD" clId="Web-{87D9D6B3-D094-420E-A8A8-EC7DD3A541AC}" dt="2020-12-21T07:13:11.768" v="1034" actId="20577"/>
          <ac:spMkLst>
            <pc:docMk/>
            <pc:sldMk cId="4112801103" sldId="274"/>
            <ac:spMk id="2" creationId="{C46E0301-E771-4DCC-82E7-0A862AB2F9B9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7:14:51.894" v="1078"/>
          <ac:spMkLst>
            <pc:docMk/>
            <pc:sldMk cId="4112801103" sldId="274"/>
            <ac:spMk id="3" creationId="{77F46CCF-F6BD-40B5-A6D1-47BC05F26C38}"/>
          </ac:spMkLst>
        </pc:spChg>
        <pc:picChg chg="add">
          <ac:chgData name="及川　京子" userId="S::oikawa1901@kashiwa.ed.jp::a4fccb7c-9f15-4912-a325-b498f29a2aa5" providerId="AD" clId="Web-{87D9D6B3-D094-420E-A8A8-EC7DD3A541AC}" dt="2020-12-21T07:14:56.894" v="1079"/>
          <ac:picMkLst>
            <pc:docMk/>
            <pc:sldMk cId="4112801103" sldId="274"/>
            <ac:picMk id="5" creationId="{6DB123FA-0924-4BB5-861F-65F33D489F8B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39.707" v="1088" actId="1076"/>
          <ac:picMkLst>
            <pc:docMk/>
            <pc:sldMk cId="4112801103" sldId="274"/>
            <ac:picMk id="6" creationId="{9CCE188E-D746-447A-B618-6711739A7B78}"/>
          </ac:picMkLst>
        </pc:picChg>
        <pc:picChg chg="add">
          <ac:chgData name="及川　京子" userId="S::oikawa1901@kashiwa.ed.jp::a4fccb7c-9f15-4912-a325-b498f29a2aa5" providerId="AD" clId="Web-{87D9D6B3-D094-420E-A8A8-EC7DD3A541AC}" dt="2020-12-21T07:15:13.582" v="1082"/>
          <ac:picMkLst>
            <pc:docMk/>
            <pc:sldMk cId="4112801103" sldId="274"/>
            <ac:picMk id="8" creationId="{EF4365F3-DF11-47A6-B5F0-322E887F8AE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29.113" v="1085" actId="1076"/>
          <ac:picMkLst>
            <pc:docMk/>
            <pc:sldMk cId="4112801103" sldId="274"/>
            <ac:picMk id="10" creationId="{9BBD43DE-E20A-4E9F-9EB7-AC8A72F24A6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0.676" v="1089" actId="1076"/>
          <ac:picMkLst>
            <pc:docMk/>
            <pc:sldMk cId="4112801103" sldId="274"/>
            <ac:picMk id="12" creationId="{78744384-0619-444C-B36B-6CBFBEDDBD4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3.192" v="1091" actId="1076"/>
          <ac:picMkLst>
            <pc:docMk/>
            <pc:sldMk cId="4112801103" sldId="274"/>
            <ac:picMk id="13" creationId="{A3129A29-8ADB-4008-BC40-01B66FD578D3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23:32.585" v="201"/>
        <pc:sldMkLst>
          <pc:docMk/>
          <pc:sldMk cId="2370366919" sldId="275"/>
        </pc:sldMkLst>
      </pc:sldChg>
      <pc:sldChg chg="addSp delSp modSp">
        <pc:chgData name="及川　京子" userId="S::oikawa1901@kashiwa.ed.jp::a4fccb7c-9f15-4912-a325-b498f29a2aa5" providerId="AD" clId="Web-{87D9D6B3-D094-420E-A8A8-EC7DD3A541AC}" dt="2020-12-21T07:12:40.862" v="1014" actId="1076"/>
        <pc:sldMkLst>
          <pc:docMk/>
          <pc:sldMk cId="2261259233" sldId="276"/>
        </pc:sldMkLst>
        <pc:spChg chg="mod">
          <ac:chgData name="及川　京子" userId="S::oikawa1901@kashiwa.ed.jp::a4fccb7c-9f15-4912-a325-b498f29a2aa5" providerId="AD" clId="Web-{87D9D6B3-D094-420E-A8A8-EC7DD3A541AC}" dt="2020-12-21T07:01:15.278" v="640" actId="20577"/>
          <ac:spMkLst>
            <pc:docMk/>
            <pc:sldMk cId="2261259233" sldId="276"/>
            <ac:spMk id="2" creationId="{782F60CE-C1FA-4EFA-BA7D-AAC2B4382C08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4:55.505" v="3"/>
          <ac:spMkLst>
            <pc:docMk/>
            <pc:sldMk cId="2261259233" sldId="276"/>
            <ac:spMk id="3" creationId="{179B3E97-D0F4-4EBC-83EB-6A34E0893E23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18:04.064" v="71"/>
          <ac:spMkLst>
            <pc:docMk/>
            <pc:sldMk cId="2261259233" sldId="276"/>
            <ac:spMk id="19" creationId="{7032A1B8-BCD4-41E4-8375-DFDC77A3FFF8}"/>
          </ac:spMkLst>
        </pc:spChg>
        <pc:picChg chg="add mod ord">
          <ac:chgData name="及川　京子" userId="S::oikawa1901@kashiwa.ed.jp::a4fccb7c-9f15-4912-a325-b498f29a2aa5" providerId="AD" clId="Web-{87D9D6B3-D094-420E-A8A8-EC7DD3A541AC}" dt="2020-12-21T07:10:57.439" v="1004" actId="1076"/>
          <ac:picMkLst>
            <pc:docMk/>
            <pc:sldMk cId="2261259233" sldId="276"/>
            <ac:picMk id="3" creationId="{76081396-C37E-4806-82A1-18321DBEB6F9}"/>
          </ac:picMkLst>
        </pc:picChg>
        <pc:picChg chg="add del mod ord">
          <ac:chgData name="及川　京子" userId="S::oikawa1901@kashiwa.ed.jp::a4fccb7c-9f15-4912-a325-b498f29a2aa5" providerId="AD" clId="Web-{87D9D6B3-D094-420E-A8A8-EC7DD3A541AC}" dt="2020-12-21T06:17:01.341" v="63"/>
          <ac:picMkLst>
            <pc:docMk/>
            <pc:sldMk cId="2261259233" sldId="276"/>
            <ac:picMk id="4" creationId="{ED6B29C2-FD94-43A2-A252-7097A7C5C52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20.313" v="792"/>
          <ac:picMkLst>
            <pc:docMk/>
            <pc:sldMk cId="2261259233" sldId="276"/>
            <ac:picMk id="5" creationId="{813D14F5-E641-4EA4-84FD-5CC69D226D5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53.043" v="58"/>
          <ac:picMkLst>
            <pc:docMk/>
            <pc:sldMk cId="2261259233" sldId="276"/>
            <ac:picMk id="6" creationId="{3E6A55A4-9C2C-4366-88A1-92DF6E9BEC5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08.235" v="791"/>
          <ac:picMkLst>
            <pc:docMk/>
            <pc:sldMk cId="2261259233" sldId="276"/>
            <ac:picMk id="7" creationId="{71EB0EC7-F37D-4E1B-B84E-F70FA05A3A3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2:40.862" v="1014" actId="1076"/>
          <ac:picMkLst>
            <pc:docMk/>
            <pc:sldMk cId="2261259233" sldId="276"/>
            <ac:picMk id="8" creationId="{0F7958E9-2D1B-40F2-842D-C5F23BD367C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9.236" v="1005" actId="1076"/>
          <ac:picMkLst>
            <pc:docMk/>
            <pc:sldMk cId="2261259233" sldId="276"/>
            <ac:picMk id="9" creationId="{E3CEC598-5B25-496A-8850-92FD9D3BD760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7.424" v="1003" actId="1076"/>
          <ac:picMkLst>
            <pc:docMk/>
            <pc:sldMk cId="2261259233" sldId="276"/>
            <ac:picMk id="10" creationId="{4D29D611-18B6-4257-B6B2-BED1ABC851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6"/>
          <ac:picMkLst>
            <pc:docMk/>
            <pc:sldMk cId="2261259233" sldId="276"/>
            <ac:picMk id="11" creationId="{1F22CE30-7673-45A9-8415-9D3026CD659C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5"/>
          <ac:picMkLst>
            <pc:docMk/>
            <pc:sldMk cId="2261259233" sldId="276"/>
            <ac:picMk id="12" creationId="{2279208B-F6BA-49A7-832A-DBA42F25D186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7:11:04.080" v="1008"/>
          <ac:picMkLst>
            <pc:docMk/>
            <pc:sldMk cId="2261259233" sldId="276"/>
            <ac:picMk id="12" creationId="{E8EAE972-F9DA-4C25-AF8E-DDD6A9B4DFC8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11:14.893" v="1013" actId="1076"/>
          <ac:picMkLst>
            <pc:docMk/>
            <pc:sldMk cId="2261259233" sldId="276"/>
            <ac:picMk id="13" creationId="{1C75F194-5D7B-48AA-B2BF-975AFEED7778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09.041" v="37"/>
          <ac:picMkLst>
            <pc:docMk/>
            <pc:sldMk cId="2261259233" sldId="276"/>
            <ac:picMk id="13" creationId="{CBD407C3-C6A9-402B-9F82-F1BE235D397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59.946" v="32"/>
          <ac:picMkLst>
            <pc:docMk/>
            <pc:sldMk cId="2261259233" sldId="276"/>
            <ac:picMk id="14" creationId="{D84E6066-C62A-4562-B35F-BCC57A2161D1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47.195" v="27"/>
          <ac:picMkLst>
            <pc:docMk/>
            <pc:sldMk cId="2261259233" sldId="276"/>
            <ac:picMk id="15" creationId="{FD9738D3-37EF-4996-A6CE-C42C903C29A9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23.959" v="24"/>
          <ac:picMkLst>
            <pc:docMk/>
            <pc:sldMk cId="2261259233" sldId="276"/>
            <ac:picMk id="16" creationId="{F73EE457-9E89-435D-8E59-936708A458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06.724" v="19"/>
          <ac:picMkLst>
            <pc:docMk/>
            <pc:sldMk cId="2261259233" sldId="276"/>
            <ac:picMk id="17" creationId="{C13CCE0E-205D-4821-96E1-A71929BD04B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29:00.170" v="432"/>
          <ac:picMkLst>
            <pc:docMk/>
            <pc:sldMk cId="2261259233" sldId="276"/>
            <ac:picMk id="21" creationId="{89CC259F-10B8-416F-838E-C0861DA31CF0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01:02.122" v="617" actId="20577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87D9D6B3-D094-420E-A8A8-EC7DD3A541AC}" dt="2020-12-21T07:01:02.122" v="617" actId="20577"/>
          <ac:spMkLst>
            <pc:docMk/>
            <pc:sldMk cId="1945159996" sldId="277"/>
            <ac:spMk id="2" creationId="{C622DF8B-9393-447F-94E8-D7EE304DA2E7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6.507" v="132" actId="1076"/>
          <ac:spMkLst>
            <pc:docMk/>
            <pc:sldMk cId="1945159996" sldId="277"/>
            <ac:spMk id="7" creationId="{FA66A972-D5F6-4A62-B3C4-C74709FE37A6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1.038" v="129" actId="20577"/>
          <ac:spMkLst>
            <pc:docMk/>
            <pc:sldMk cId="1945159996" sldId="277"/>
            <ac:spMk id="9" creationId="{83864732-5926-48B5-9E09-6F923F5BDFBB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43.156" v="151"/>
          <ac:spMkLst>
            <pc:docMk/>
            <pc:sldMk cId="1945159996" sldId="277"/>
            <ac:spMk id="13" creationId="{7D7713B0-4857-418C-8D37-C19461192CA2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56.970" v="156"/>
          <ac:spMkLst>
            <pc:docMk/>
            <pc:sldMk cId="1945159996" sldId="277"/>
            <ac:spMk id="14" creationId="{9273F7A8-0CDF-4367-8D27-2592CE03B8D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3:00.755" v="191" actId="20577"/>
          <ac:spMkLst>
            <pc:docMk/>
            <pc:sldMk cId="1945159996" sldId="277"/>
            <ac:spMk id="17" creationId="{6D45D522-F15C-4880-8DD5-81C9EC1B4856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4:45.965" v="223"/>
          <ac:spMkLst>
            <pc:docMk/>
            <pc:sldMk cId="1945159996" sldId="277"/>
            <ac:spMk id="21" creationId="{01C8EE7B-4237-492C-A27F-C97ED5B1396C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29.812" v="233" actId="1076"/>
          <ac:spMkLst>
            <pc:docMk/>
            <pc:sldMk cId="1945159996" sldId="277"/>
            <ac:spMk id="22" creationId="{080A6D9A-EADA-49A1-ADED-BB4A68A5A47F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35.015" v="236" actId="14100"/>
          <ac:spMkLst>
            <pc:docMk/>
            <pc:sldMk cId="1945159996" sldId="277"/>
            <ac:spMk id="23" creationId="{233FEC6B-1C8C-4CAF-B765-FC57BD184850}"/>
          </ac:spMkLst>
        </pc:spChg>
        <pc:picChg chg="mod">
          <ac:chgData name="及川　京子" userId="S::oikawa1901@kashiwa.ed.jp::a4fccb7c-9f15-4912-a325-b498f29a2aa5" providerId="AD" clId="Web-{87D9D6B3-D094-420E-A8A8-EC7DD3A541AC}" dt="2020-12-21T06:27:22.116" v="365" actId="1076"/>
          <ac:picMkLst>
            <pc:docMk/>
            <pc:sldMk cId="1945159996" sldId="277"/>
            <ac:picMk id="3" creationId="{7B6665E9-9288-4914-A775-3BDEB3AD8FF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04:19.729" v="2"/>
          <ac:picMkLst>
            <pc:docMk/>
            <pc:sldMk cId="1945159996" sldId="277"/>
            <ac:picMk id="3" creationId="{D48BCB44-57C4-418D-A2C9-DDC4E48B6C0B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22:08.486" v="160" actId="1076"/>
          <ac:picMkLst>
            <pc:docMk/>
            <pc:sldMk cId="1945159996" sldId="277"/>
            <ac:picMk id="4" creationId="{B16C5EE9-1C50-456C-87C3-2E734D523487}"/>
          </ac:picMkLst>
        </pc:picChg>
        <pc:picChg chg="del mod">
          <ac:chgData name="及川　京子" userId="S::oikawa1901@kashiwa.ed.jp::a4fccb7c-9f15-4912-a325-b498f29a2aa5" providerId="AD" clId="Web-{87D9D6B3-D094-420E-A8A8-EC7DD3A541AC}" dt="2020-12-21T06:27:15.897" v="363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56.274" v="220" actId="1076"/>
          <ac:picMkLst>
            <pc:docMk/>
            <pc:sldMk cId="1945159996" sldId="277"/>
            <ac:picMk id="6" creationId="{7C324CBA-232B-46EE-85B2-73154718F0E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18:48.254" v="78" actId="1076"/>
          <ac:picMkLst>
            <pc:docMk/>
            <pc:sldMk cId="1945159996" sldId="277"/>
            <ac:picMk id="10" creationId="{DFCAB3E7-21B5-4870-B518-CE6A905A48FF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19:39.117" v="133" actId="1076"/>
          <ac:picMkLst>
            <pc:docMk/>
            <pc:sldMk cId="1945159996" sldId="277"/>
            <ac:picMk id="11" creationId="{26A9A496-9EE5-4553-B563-D807A71CCBB4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3:20.881" v="199" actId="1076"/>
          <ac:picMkLst>
            <pc:docMk/>
            <pc:sldMk cId="1945159996" sldId="277"/>
            <ac:picMk id="15" creationId="{12BDA6D7-165D-4905-8EB6-2FAC05DB2FB0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6:22:23.424" v="163"/>
          <ac:picMkLst>
            <pc:docMk/>
            <pc:sldMk cId="1945159996" sldId="277"/>
            <ac:picMk id="16" creationId="{89B8DC76-7E38-474A-8F33-EDFCB4FF74A9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2:49.707" v="169"/>
          <ac:picMkLst>
            <pc:docMk/>
            <pc:sldMk cId="1945159996" sldId="277"/>
            <ac:picMk id="18" creationId="{855B3438-C162-444B-AE3D-C380B080C8C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12.459" v="196" actId="1076"/>
          <ac:picMkLst>
            <pc:docMk/>
            <pc:sldMk cId="1945159996" sldId="277"/>
            <ac:picMk id="20" creationId="{70FAD03F-EFF4-4A8F-BFB8-9638295AD6D7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13:26.315" v="1075" actId="20577"/>
        <pc:sldMkLst>
          <pc:docMk/>
          <pc:sldMk cId="4094035536" sldId="278"/>
        </pc:sldMkLst>
        <pc:spChg chg="mod">
          <ac:chgData name="及川　京子" userId="S::oikawa1901@kashiwa.ed.jp::a4fccb7c-9f15-4912-a325-b498f29a2aa5" providerId="AD" clId="Web-{87D9D6B3-D094-420E-A8A8-EC7DD3A541AC}" dt="2020-12-21T07:13:26.315" v="1075" actId="20577"/>
          <ac:spMkLst>
            <pc:docMk/>
            <pc:sldMk cId="4094035536" sldId="278"/>
            <ac:spMk id="2" creationId="{DDE3AE0A-40A0-4A88-9697-4CEE8F71592F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5:25.710" v="25"/>
          <ac:spMkLst>
            <pc:docMk/>
            <pc:sldMk cId="4094035536" sldId="278"/>
            <ac:spMk id="3" creationId="{CEA9073C-8634-403B-AC8D-04AC5C8D2E0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4:20.342" v="748" actId="1076"/>
          <ac:picMkLst>
            <pc:docMk/>
            <pc:sldMk cId="4094035536" sldId="278"/>
            <ac:picMk id="3" creationId="{F908608D-09B6-4011-970F-E9EA69696D5F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34.938" v="786" actId="1076"/>
          <ac:picMkLst>
            <pc:docMk/>
            <pc:sldMk cId="4094035536" sldId="278"/>
            <ac:picMk id="4" creationId="{A6597F20-CA5D-4FD1-86F8-25B436C098BD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01" v="778" actId="1076"/>
          <ac:picMkLst>
            <pc:docMk/>
            <pc:sldMk cId="4094035536" sldId="278"/>
            <ac:picMk id="5" creationId="{81E6EB13-511F-4AE4-A218-51E00982D480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42.891" v="789" actId="1076"/>
          <ac:picMkLst>
            <pc:docMk/>
            <pc:sldMk cId="4094035536" sldId="278"/>
            <ac:picMk id="6" creationId="{060A6179-EC16-4D45-8A7F-AF5FA30BBE37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0:15.934" v="596"/>
          <ac:picMkLst>
            <pc:docMk/>
            <pc:sldMk cId="4094035536" sldId="278"/>
            <ac:picMk id="7" creationId="{C972E881-55ED-4E93-B55A-D3419D45B5E3}"/>
          </ac:picMkLst>
        </pc:picChg>
        <pc:picChg chg="mod ord">
          <ac:chgData name="及川　京子" userId="S::oikawa1901@kashiwa.ed.jp::a4fccb7c-9f15-4912-a325-b498f29a2aa5" providerId="AD" clId="Web-{87D9D6B3-D094-420E-A8A8-EC7DD3A541AC}" dt="2020-12-21T07:05:16.640" v="768" actId="1076"/>
          <ac:picMkLst>
            <pc:docMk/>
            <pc:sldMk cId="4094035536" sldId="278"/>
            <ac:picMk id="8" creationId="{828D3085-A828-4E63-9A8E-FBE3940D1FA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4:42.702" v="757" actId="1076"/>
          <ac:picMkLst>
            <pc:docMk/>
            <pc:sldMk cId="4094035536" sldId="278"/>
            <ac:picMk id="11" creationId="{D370D50D-D4F8-4906-A8B8-F4BEC2C0E8D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5:12.952" v="767" actId="1076"/>
          <ac:picMkLst>
            <pc:docMk/>
            <pc:sldMk cId="4094035536" sldId="278"/>
            <ac:picMk id="13" creationId="{3624DA69-82B5-4ED0-BA34-CA7C2ADCD5B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6:59.187" v="777" actId="1076"/>
          <ac:picMkLst>
            <pc:docMk/>
            <pc:sldMk cId="4094035536" sldId="278"/>
            <ac:picMk id="14" creationId="{0F634BAF-5355-44B0-9647-FDC961681BC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23.281" v="782" actId="1076"/>
          <ac:picMkLst>
            <pc:docMk/>
            <pc:sldMk cId="4094035536" sldId="278"/>
            <ac:picMk id="15" creationId="{8913F4EB-2F86-4A44-AAD0-A3AD41363020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17:55.719" v="70"/>
        <pc:sldMkLst>
          <pc:docMk/>
          <pc:sldMk cId="3323538735" sldId="279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9"/>
        <pc:sldMkLst>
          <pc:docMk/>
          <pc:sldMk cId="212362532" sldId="280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8"/>
        <pc:sldMkLst>
          <pc:docMk/>
          <pc:sldMk cId="15191196" sldId="281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7"/>
        <pc:sldMkLst>
          <pc:docMk/>
          <pc:sldMk cId="315764831" sldId="282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0:12.330" v="987" actId="14100"/>
        <pc:sldMkLst>
          <pc:docMk/>
          <pc:sldMk cId="1696897710" sldId="283"/>
        </pc:sldMkLst>
        <pc:spChg chg="mod">
          <ac:chgData name="及川　京子" userId="S::oikawa1901@kashiwa.ed.jp::a4fccb7c-9f15-4912-a325-b498f29a2aa5" providerId="AD" clId="Web-{87D9D6B3-D094-420E-A8A8-EC7DD3A541AC}" dt="2020-12-21T07:01:09.919" v="629" actId="20577"/>
          <ac:spMkLst>
            <pc:docMk/>
            <pc:sldMk cId="1696897710" sldId="283"/>
            <ac:spMk id="2" creationId="{383F4E16-309B-4C4B-AD27-4A7F8C29A972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26:31.050" v="340"/>
          <ac:spMkLst>
            <pc:docMk/>
            <pc:sldMk cId="1696897710" sldId="283"/>
            <ac:spMk id="3" creationId="{FFFB7F72-BB7A-49E6-A49E-C199E5888D0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09:10.329" v="877" actId="20577"/>
          <ac:spMkLst>
            <pc:docMk/>
            <pc:sldMk cId="1696897710" sldId="283"/>
            <ac:spMk id="9" creationId="{23287FA0-009F-4E01-82B6-C315CE3981D1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10:12.330" v="987" actId="14100"/>
          <ac:spMkLst>
            <pc:docMk/>
            <pc:sldMk cId="1696897710" sldId="283"/>
            <ac:spMk id="12" creationId="{48BE866F-8126-4754-B803-F82AD3AFF38A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6:53.348" v="357"/>
          <ac:spMkLst>
            <pc:docMk/>
            <pc:sldMk cId="1696897710" sldId="283"/>
            <ac:spMk id="15" creationId="{4FC76221-8343-486E-A4EE-15394C307C72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6:51.864" v="356" actId="1076"/>
          <ac:spMkLst>
            <pc:docMk/>
            <pc:sldMk cId="1696897710" sldId="283"/>
            <ac:spMk id="17" creationId="{A6130642-BDCA-497F-A7A9-93DE7DC11B5C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9:32.938" v="462"/>
          <ac:spMkLst>
            <pc:docMk/>
            <pc:sldMk cId="1696897710" sldId="283"/>
            <ac:spMk id="18" creationId="{639935E8-EED6-4F21-BE5E-0C714672246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9:55.626" v="979" actId="14100"/>
          <ac:picMkLst>
            <pc:docMk/>
            <pc:sldMk cId="1696897710" sldId="283"/>
            <ac:picMk id="3" creationId="{E8DE9753-0E57-4F19-B72B-57FFEB107342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57" v="348" actId="1076"/>
          <ac:picMkLst>
            <pc:docMk/>
            <pc:sldMk cId="1696897710" sldId="283"/>
            <ac:picMk id="5" creationId="{7A29FA6E-880E-4A60-9E5B-6CB18F254E2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73" v="349" actId="1076"/>
          <ac:picMkLst>
            <pc:docMk/>
            <pc:sldMk cId="1696897710" sldId="283"/>
            <ac:picMk id="7" creationId="{8E13D8AE-768D-4541-A03B-B12ACC64E72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8:57.673" v="851" actId="1076"/>
          <ac:picMkLst>
            <pc:docMk/>
            <pc:sldMk cId="1696897710" sldId="283"/>
            <ac:picMk id="10" creationId="{9E2CF112-726B-4B86-B166-4A944AA9B1C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88" v="351" actId="1076"/>
          <ac:picMkLst>
            <pc:docMk/>
            <pc:sldMk cId="1696897710" sldId="283"/>
            <ac:picMk id="11" creationId="{7C9395E7-EC2C-40C9-9D58-2B5E52D5124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9.317" v="355" actId="1076"/>
          <ac:picMkLst>
            <pc:docMk/>
            <pc:sldMk cId="1696897710" sldId="283"/>
            <ac:picMk id="13" creationId="{14762F7E-2248-4AE9-B3C8-8CF9AC2C3E09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30:14.143" v="466"/>
        <pc:sldMkLst>
          <pc:docMk/>
          <pc:sldMk cId="3265225631" sldId="284"/>
        </pc:sldMkLst>
      </pc:sldChg>
      <pc:sldChg chg="modSp del ord">
        <pc:chgData name="及川　京子" userId="S::oikawa1901@kashiwa.ed.jp::a4fccb7c-9f15-4912-a325-b498f29a2aa5" providerId="AD" clId="Web-{87D9D6B3-D094-420E-A8A8-EC7DD3A541AC}" dt="2020-12-21T07:04:08.530" v="744"/>
        <pc:sldMkLst>
          <pc:docMk/>
          <pc:sldMk cId="3621576417" sldId="285"/>
        </pc:sldMkLst>
        <pc:spChg chg="mod">
          <ac:chgData name="及川　京子" userId="S::oikawa1901@kashiwa.ed.jp::a4fccb7c-9f15-4912-a325-b498f29a2aa5" providerId="AD" clId="Web-{87D9D6B3-D094-420E-A8A8-EC7DD3A541AC}" dt="2020-12-21T07:03:44.342" v="704" actId="20577"/>
          <ac:spMkLst>
            <pc:docMk/>
            <pc:sldMk cId="3621576417" sldId="285"/>
            <ac:spMk id="2" creationId="{077D00E4-7F5D-4A57-8B8A-6D38DE0C6671}"/>
          </ac:spMkLst>
        </pc:spChg>
      </pc:sldChg>
      <pc:sldChg chg="del">
        <pc:chgData name="及川　京子" userId="S::oikawa1901@kashiwa.ed.jp::a4fccb7c-9f15-4912-a325-b498f29a2aa5" providerId="AD" clId="Web-{87D9D6B3-D094-420E-A8A8-EC7DD3A541AC}" dt="2020-12-21T07:00:04.418" v="594"/>
        <pc:sldMkLst>
          <pc:docMk/>
          <pc:sldMk cId="738206440" sldId="286"/>
        </pc:sldMkLst>
      </pc:sldChg>
      <pc:sldChg chg="new del">
        <pc:chgData name="及川　京子" userId="S::oikawa1901@kashiwa.ed.jp::a4fccb7c-9f15-4912-a325-b498f29a2aa5" providerId="AD" clId="Web-{87D9D6B3-D094-420E-A8A8-EC7DD3A541AC}" dt="2020-12-21T06:18:07.361" v="72"/>
        <pc:sldMkLst>
          <pc:docMk/>
          <pc:sldMk cId="3299416790" sldId="288"/>
        </pc:sldMkLst>
      </pc:sldChg>
    </pc:docChg>
  </pc:docChgLst>
  <pc:docChgLst>
    <pc:chgData name="薦田　拓" userId="S::komoda1801@kashiwa.ed.jp::d8d953ff-aa64-491d-955d-9a253955fdef" providerId="AD" clId="Web-{A28B8752-5251-496D-BC31-7CA89BFAF0F1}"/>
    <pc:docChg chg="modSld sldOrd">
      <pc:chgData name="薦田　拓" userId="S::komoda1801@kashiwa.ed.jp::d8d953ff-aa64-491d-955d-9a253955fdef" providerId="AD" clId="Web-{A28B8752-5251-496D-BC31-7CA89BFAF0F1}" dt="2020-12-21T04:28:51.683" v="154" actId="1076"/>
      <pc:docMkLst>
        <pc:docMk/>
      </pc:docMkLst>
      <pc:sldChg chg="addSp delSp modSp">
        <pc:chgData name="薦田　拓" userId="S::komoda1801@kashiwa.ed.jp::d8d953ff-aa64-491d-955d-9a253955fdef" providerId="AD" clId="Web-{A28B8752-5251-496D-BC31-7CA89BFAF0F1}" dt="2020-12-21T04:28:24.682" v="152" actId="1076"/>
        <pc:sldMkLst>
          <pc:docMk/>
          <pc:sldMk cId="656641371" sldId="257"/>
        </pc:sldMkLst>
        <pc:spChg chg="del">
          <ac:chgData name="薦田　拓" userId="S::komoda1801@kashiwa.ed.jp::d8d953ff-aa64-491d-955d-9a253955fdef" providerId="AD" clId="Web-{A28B8752-5251-496D-BC31-7CA89BFAF0F1}" dt="2020-12-21T03:46:48.340" v="0"/>
          <ac:spMkLst>
            <pc:docMk/>
            <pc:sldMk cId="656641371" sldId="257"/>
            <ac:spMk id="3" creationId="{D56AAB31-4D1B-4C9F-A6B0-F25E7BD0D17A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3:54:53.273" v="7"/>
          <ac:spMkLst>
            <pc:docMk/>
            <pc:sldMk cId="656641371" sldId="257"/>
            <ac:spMk id="5" creationId="{8161C4A2-7274-4677-96AD-850D7A44DAD2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05.411" v="59" actId="20577"/>
          <ac:spMkLst>
            <pc:docMk/>
            <pc:sldMk cId="656641371" sldId="257"/>
            <ac:spMk id="6" creationId="{479C3E38-CF0E-44B7-875F-D538FBE32428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3:21.816" v="34" actId="14100"/>
          <ac:spMkLst>
            <pc:docMk/>
            <pc:sldMk cId="656641371" sldId="257"/>
            <ac:spMk id="8" creationId="{A1FA5917-9035-4F45-B393-816A87AEA5A7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17.849" v="63" actId="1076"/>
          <ac:spMkLst>
            <pc:docMk/>
            <pc:sldMk cId="656641371" sldId="257"/>
            <ac:spMk id="9" creationId="{8CAF07EA-4D4A-4AC9-9FDC-1290EC397FC6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3:46:54.246" v="1" actId="1076"/>
          <ac:picMkLst>
            <pc:docMk/>
            <pc:sldMk cId="656641371" sldId="257"/>
            <ac:picMk id="4" creationId="{793C7DE6-3C5F-4431-8642-C76A18DB572D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12:57.800" v="31" actId="14100"/>
          <ac:picMkLst>
            <pc:docMk/>
            <pc:sldMk cId="656641371" sldId="257"/>
            <ac:picMk id="7" creationId="{788DB633-08CC-4A3E-BF8A-C08B2D03AB44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24.682" v="152" actId="1076"/>
          <ac:picMkLst>
            <pc:docMk/>
            <pc:sldMk cId="656641371" sldId="257"/>
            <ac:picMk id="11" creationId="{E0706B40-110F-42D2-AE45-97CCB886DB73}"/>
          </ac:picMkLst>
        </pc:picChg>
      </pc:sldChg>
      <pc:sldChg chg="addSp delSp modSp ord">
        <pc:chgData name="薦田　拓" userId="S::komoda1801@kashiwa.ed.jp::d8d953ff-aa64-491d-955d-9a253955fdef" providerId="AD" clId="Web-{A28B8752-5251-496D-BC31-7CA89BFAF0F1}" dt="2020-12-21T04:28:51.683" v="154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A28B8752-5251-496D-BC31-7CA89BFAF0F1}" dt="2020-12-21T04:17:28.088" v="72" actId="20577"/>
          <ac:spMkLst>
            <pc:docMk/>
            <pc:sldMk cId="1984745919" sldId="258"/>
            <ac:spMk id="2" creationId="{B584EB78-C6FF-4FF2-AA77-CB4A5F6EC3EF}"/>
          </ac:spMkLst>
        </pc:spChg>
        <pc:spChg chg="del">
          <ac:chgData name="薦田　拓" userId="S::komoda1801@kashiwa.ed.jp::d8d953ff-aa64-491d-955d-9a253955fdef" providerId="AD" clId="Web-{A28B8752-5251-496D-BC31-7CA89BFAF0F1}" dt="2020-12-21T04:19:38.419" v="75"/>
          <ac:spMkLst>
            <pc:docMk/>
            <pc:sldMk cId="1984745919" sldId="258"/>
            <ac:spMk id="3" creationId="{1395FBB6-3D60-4A35-93F2-368DE9578109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1.920" v="78"/>
          <ac:spMkLst>
            <pc:docMk/>
            <pc:sldMk cId="1984745919" sldId="258"/>
            <ac:spMk id="6" creationId="{7BC10127-1619-44DF-AA39-39662D8787B8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8.654" v="79"/>
          <ac:spMkLst>
            <pc:docMk/>
            <pc:sldMk cId="1984745919" sldId="258"/>
            <ac:spMk id="8" creationId="{491B2665-660F-4DCB-B528-8EC8AF5AD50F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4:02.254" v="87"/>
          <ac:spMkLst>
            <pc:docMk/>
            <pc:sldMk cId="1984745919" sldId="258"/>
            <ac:spMk id="11" creationId="{1E625C2E-3C26-4ED3-8DAB-057966C489A9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4:53.880" v="99" actId="20577"/>
          <ac:spMkLst>
            <pc:docMk/>
            <pc:sldMk cId="1984745919" sldId="258"/>
            <ac:spMk id="13" creationId="{D32B1368-D8F0-4F86-8E8E-52BF46691FB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3:43.691" v="85" actId="1076"/>
          <ac:picMkLst>
            <pc:docMk/>
            <pc:sldMk cId="1984745919" sldId="258"/>
            <ac:picMk id="4" creationId="{FF43A7DF-12A2-4EA5-BA16-121B13DBA008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3:47.769" v="86" actId="1076"/>
          <ac:picMkLst>
            <pc:docMk/>
            <pc:sldMk cId="1984745919" sldId="258"/>
            <ac:picMk id="9" creationId="{47AFBB0F-B559-45A5-9EB9-46897DF98E95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51.683" v="154" actId="1076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delSp modSp">
        <pc:chgData name="薦田　拓" userId="S::komoda1801@kashiwa.ed.jp::d8d953ff-aa64-491d-955d-9a253955fdef" providerId="AD" clId="Web-{A28B8752-5251-496D-BC31-7CA89BFAF0F1}" dt="2020-12-21T04:27:15.571" v="144" actId="20577"/>
        <pc:sldMkLst>
          <pc:docMk/>
          <pc:sldMk cId="2729519670" sldId="259"/>
        </pc:sldMkLst>
        <pc:spChg chg="del">
          <ac:chgData name="薦田　拓" userId="S::komoda1801@kashiwa.ed.jp::d8d953ff-aa64-491d-955d-9a253955fdef" providerId="AD" clId="Web-{A28B8752-5251-496D-BC31-7CA89BFAF0F1}" dt="2020-12-21T04:25:49.053" v="103"/>
          <ac:spMkLst>
            <pc:docMk/>
            <pc:sldMk cId="2729519670" sldId="259"/>
            <ac:spMk id="3" creationId="{06AA4A26-777F-475E-9147-6696ECF86052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6:24.445" v="105"/>
          <ac:spMkLst>
            <pc:docMk/>
            <pc:sldMk cId="2729519670" sldId="259"/>
            <ac:spMk id="6" creationId="{311CF3C7-E185-4F47-904D-431BB890F013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7:15.571" v="144" actId="20577"/>
          <ac:spMkLst>
            <pc:docMk/>
            <pc:sldMk cId="2729519670" sldId="259"/>
            <ac:spMk id="10" creationId="{4DA8D845-F9E4-4E31-843C-3D5A8836884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6:01.163" v="104" actId="1076"/>
          <ac:picMkLst>
            <pc:docMk/>
            <pc:sldMk cId="2729519670" sldId="259"/>
            <ac:picMk id="4" creationId="{3A5A16CB-4107-4535-96B0-79DD6512D7B3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6:33.882" v="107" actId="1076"/>
          <ac:picMkLst>
            <pc:docMk/>
            <pc:sldMk cId="2729519670" sldId="259"/>
            <ac:picMk id="8" creationId="{56F2B6F9-188D-4DB5-B010-C6E3037918A4}"/>
          </ac:picMkLst>
        </pc:picChg>
      </pc:sldChg>
    </pc:docChg>
  </pc:docChgLst>
  <pc:docChgLst>
    <pc:chgData name="菊地　利恵" userId="S::kikuch10@kashiwa.ed.jp::8721a04e-a2d0-43c8-ac1d-9370a9367b6e" providerId="AD" clId="Web-{1D962C8B-D05E-4325-8CDA-44869BCF5E7C}"/>
    <pc:docChg chg="modSld">
      <pc:chgData name="菊地　利恵" userId="S::kikuch10@kashiwa.ed.jp::8721a04e-a2d0-43c8-ac1d-9370a9367b6e" providerId="AD" clId="Web-{1D962C8B-D05E-4325-8CDA-44869BCF5E7C}" dt="2020-12-21T05:49:41.513" v="1" actId="1076"/>
      <pc:docMkLst>
        <pc:docMk/>
      </pc:docMkLst>
      <pc:sldChg chg="modSp">
        <pc:chgData name="菊地　利恵" userId="S::kikuch10@kashiwa.ed.jp::8721a04e-a2d0-43c8-ac1d-9370a9367b6e" providerId="AD" clId="Web-{1D962C8B-D05E-4325-8CDA-44869BCF5E7C}" dt="2020-12-21T05:49:41.513" v="1" actId="1076"/>
        <pc:sldMkLst>
          <pc:docMk/>
          <pc:sldMk cId="1984745919" sldId="258"/>
        </pc:sldMkLst>
        <pc:picChg chg="mod">
          <ac:chgData name="菊地　利恵" userId="S::kikuch10@kashiwa.ed.jp::8721a04e-a2d0-43c8-ac1d-9370a9367b6e" providerId="AD" clId="Web-{1D962C8B-D05E-4325-8CDA-44869BCF5E7C}" dt="2020-12-21T05:49:41.513" v="1" actId="1076"/>
          <ac:picMkLst>
            <pc:docMk/>
            <pc:sldMk cId="1984745919" sldId="258"/>
            <ac:picMk id="3" creationId="{2A894024-C4CF-44E7-94BB-F106C75F151F}"/>
          </ac:picMkLst>
        </pc:picChg>
      </pc:sldChg>
    </pc:docChg>
  </pc:docChgLst>
  <pc:docChgLst>
    <pc:chgData name="及川　京子" userId="S::oikawa1901@kashiwa.ed.jp::a4fccb7c-9f15-4912-a325-b498f29a2aa5" providerId="AD" clId="Web-{84BE2714-00A8-45E7-BDB8-482C659F5D1E}"/>
    <pc:docChg chg="modSld">
      <pc:chgData name="及川　京子" userId="S::oikawa1901@kashiwa.ed.jp::a4fccb7c-9f15-4912-a325-b498f29a2aa5" providerId="AD" clId="Web-{84BE2714-00A8-45E7-BDB8-482C659F5D1E}" dt="2020-12-21T05:59:21.854" v="0" actId="1076"/>
      <pc:docMkLst>
        <pc:docMk/>
      </pc:docMkLst>
      <pc:sldChg chg="modSp">
        <pc:chgData name="及川　京子" userId="S::oikawa1901@kashiwa.ed.jp::a4fccb7c-9f15-4912-a325-b498f29a2aa5" providerId="AD" clId="Web-{84BE2714-00A8-45E7-BDB8-482C659F5D1E}" dt="2020-12-21T05:59:21.854" v="0" actId="1076"/>
        <pc:sldMkLst>
          <pc:docMk/>
          <pc:sldMk cId="1945159996" sldId="277"/>
        </pc:sldMkLst>
        <pc:picChg chg="mod">
          <ac:chgData name="及川　京子" userId="S::oikawa1901@kashiwa.ed.jp::a4fccb7c-9f15-4912-a325-b498f29a2aa5" providerId="AD" clId="Web-{84BE2714-00A8-45E7-BDB8-482C659F5D1E}" dt="2020-12-21T05:59:21.854" v="0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AA7B9C7C-72E4-405B-9CA0-88B2E339FF53}"/>
    <pc:docChg chg="modSld">
      <pc:chgData name="堺　あずさ" userId="S::sakai2001@kashiwa.ed.jp::9e8ecc09-b0e3-4275-b80a-1c864828725e" providerId="AD" clId="Web-{AA7B9C7C-72E4-405B-9CA0-88B2E339FF53}" dt="2020-12-21T06:15:30.594" v="39" actId="1076"/>
      <pc:docMkLst>
        <pc:docMk/>
      </pc:docMkLst>
      <pc:sldChg chg="addSp delSp modSp">
        <pc:chgData name="堺　あずさ" userId="S::sakai2001@kashiwa.ed.jp::9e8ecc09-b0e3-4275-b80a-1c864828725e" providerId="AD" clId="Web-{AA7B9C7C-72E4-405B-9CA0-88B2E339FF53}" dt="2020-12-21T06:15:30.594" v="3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AA7B9C7C-72E4-405B-9CA0-88B2E339FF53}" dt="2020-12-21T06:12:58.981" v="24" actId="1076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AA7B9C7C-72E4-405B-9CA0-88B2E339FF53}" dt="2020-12-21T06:13:09.965" v="28" actId="1076"/>
          <ac:spMkLst>
            <pc:docMk/>
            <pc:sldMk cId="242039142" sldId="269"/>
            <ac:spMk id="18" creationId="{96FD87F4-991E-4E0D-9631-25A3A04CC237}"/>
          </ac:spMkLst>
        </pc:spChg>
        <pc:picChg chg="mod">
          <ac:chgData name="堺　あずさ" userId="S::sakai2001@kashiwa.ed.jp::9e8ecc09-b0e3-4275-b80a-1c864828725e" providerId="AD" clId="Web-{AA7B9C7C-72E4-405B-9CA0-88B2E339FF53}" dt="2020-12-21T06:15:30.594" v="39" actId="1076"/>
          <ac:picMkLst>
            <pc:docMk/>
            <pc:sldMk cId="242039142" sldId="269"/>
            <ac:picMk id="2" creationId="{02113A03-F9A3-41F8-A7B9-4F3563A54DB1}"/>
          </ac:picMkLst>
        </pc:picChg>
        <pc:picChg chg="del mod">
          <ac:chgData name="堺　あずさ" userId="S::sakai2001@kashiwa.ed.jp::9e8ecc09-b0e3-4275-b80a-1c864828725e" providerId="AD" clId="Web-{AA7B9C7C-72E4-405B-9CA0-88B2E339FF53}" dt="2020-12-21T06:12:19.745" v="19"/>
          <ac:picMkLst>
            <pc:docMk/>
            <pc:sldMk cId="242039142" sldId="269"/>
            <ac:picMk id="2" creationId="{F7F55DA6-43E4-4F95-AEFA-9D9411CA947C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08:02.864" v="4"/>
          <ac:picMkLst>
            <pc:docMk/>
            <pc:sldMk cId="242039142" sldId="269"/>
            <ac:picMk id="3" creationId="{AF588EBE-F0C5-42B7-809C-DA6C7E0CD1D1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18.855" v="18"/>
          <ac:picMkLst>
            <pc:docMk/>
            <pc:sldMk cId="242039142" sldId="269"/>
            <ac:picMk id="4" creationId="{9AEC8D8D-2F76-4042-8115-05882298351F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36.574" v="22"/>
          <ac:picMkLst>
            <pc:docMk/>
            <pc:sldMk cId="242039142" sldId="269"/>
            <ac:picMk id="5" creationId="{06ED5E05-1DD0-460B-AD92-53768CBEFA4E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2:55.215" v="23" actId="14100"/>
          <ac:picMkLst>
            <pc:docMk/>
            <pc:sldMk cId="242039142" sldId="269"/>
            <ac:picMk id="8" creationId="{BBFD6669-B1A1-4383-B922-CE5000DF5473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3:05.856" v="27" actId="1076"/>
          <ac:picMkLst>
            <pc:docMk/>
            <pc:sldMk cId="242039142" sldId="269"/>
            <ac:picMk id="9" creationId="{0EAAB82B-138D-412E-8ADF-41E59987F326}"/>
          </ac:picMkLst>
        </pc:picChg>
      </pc:sldChg>
      <pc:sldChg chg="addSp delSp modSp">
        <pc:chgData name="堺　あずさ" userId="S::sakai2001@kashiwa.ed.jp::9e8ecc09-b0e3-4275-b80a-1c864828725e" providerId="AD" clId="Web-{AA7B9C7C-72E4-405B-9CA0-88B2E339FF53}" dt="2020-12-21T06:14:37.952" v="38" actId="1076"/>
        <pc:sldMkLst>
          <pc:docMk/>
          <pc:sldMk cId="2907823044" sldId="287"/>
        </pc:sldMkLst>
        <pc:spChg chg="del">
          <ac:chgData name="堺　あずさ" userId="S::sakai2001@kashiwa.ed.jp::9e8ecc09-b0e3-4275-b80a-1c864828725e" providerId="AD" clId="Web-{AA7B9C7C-72E4-405B-9CA0-88B2E339FF53}" dt="2020-12-21T06:13:35.278" v="33"/>
          <ac:spMkLst>
            <pc:docMk/>
            <pc:sldMk cId="2907823044" sldId="287"/>
            <ac:spMk id="4" creationId="{8A37FD44-220E-4E1F-A71D-5C82B89E8AC4}"/>
          </ac:spMkLst>
        </pc:spChg>
        <pc:spChg chg="del">
          <ac:chgData name="堺　あずさ" userId="S::sakai2001@kashiwa.ed.jp::9e8ecc09-b0e3-4275-b80a-1c864828725e" providerId="AD" clId="Web-{AA7B9C7C-72E4-405B-9CA0-88B2E339FF53}" dt="2020-12-21T06:13:35.278" v="32"/>
          <ac:spMkLst>
            <pc:docMk/>
            <pc:sldMk cId="2907823044" sldId="287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AA7B9C7C-72E4-405B-9CA0-88B2E339FF53}" dt="2020-12-21T06:14:37.952" v="38" actId="1076"/>
          <ac:picMkLst>
            <pc:docMk/>
            <pc:sldMk cId="2907823044" sldId="287"/>
            <ac:picMk id="2" creationId="{2B840892-AF09-4E54-AEBB-253CFAA24F7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29"/>
          <ac:picMkLst>
            <pc:docMk/>
            <pc:sldMk cId="2907823044" sldId="287"/>
            <ac:picMk id="7" creationId="{63AE3EBE-695F-440F-A16D-0F07E9F239E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1"/>
          <ac:picMkLst>
            <pc:docMk/>
            <pc:sldMk cId="2907823044" sldId="287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5"/>
          <ac:picMkLst>
            <pc:docMk/>
            <pc:sldMk cId="2907823044" sldId="287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4"/>
          <ac:picMkLst>
            <pc:docMk/>
            <pc:sldMk cId="2907823044" sldId="287"/>
            <ac:picMk id="41" creationId="{40AAE25D-943C-4970-A5A1-D2AC47649B82}"/>
          </ac:picMkLst>
        </pc:picChg>
        <pc:cxnChg chg="del">
          <ac:chgData name="堺　あずさ" userId="S::sakai2001@kashiwa.ed.jp::9e8ecc09-b0e3-4275-b80a-1c864828725e" providerId="AD" clId="Web-{AA7B9C7C-72E4-405B-9CA0-88B2E339FF53}" dt="2020-12-21T06:13:35.278" v="30"/>
          <ac:cxnSpMkLst>
            <pc:docMk/>
            <pc:sldMk cId="2907823044" sldId="287"/>
            <ac:cxnSpMk id="5" creationId="{B394CA71-F5DA-442B-B37B-9F86B375818D}"/>
          </ac:cxnSpMkLst>
        </pc:cxnChg>
      </pc:sldChg>
    </pc:docChg>
  </pc:docChgLst>
  <pc:docChgLst>
    <pc:chgData clId="Web-{E8BFE2F2-2A21-4E29-968B-F5BFFAD9645D}"/>
    <pc:docChg chg="addSld">
      <pc:chgData name="" userId="" providerId="" clId="Web-{E8BFE2F2-2A21-4E29-968B-F5BFFAD9645D}" dt="2020-12-21T02:35:51.822" v="1"/>
      <pc:docMkLst>
        <pc:docMk/>
      </pc:docMkLst>
      <pc:sldChg chg="new">
        <pc:chgData name="" userId="" providerId="" clId="Web-{E8BFE2F2-2A21-4E29-968B-F5BFFAD9645D}" dt="2020-12-21T02:35:50.697" v="0"/>
        <pc:sldMkLst>
          <pc:docMk/>
          <pc:sldMk cId="656641371" sldId="257"/>
        </pc:sldMkLst>
      </pc:sldChg>
      <pc:sldChg chg="new">
        <pc:chgData name="" userId="" providerId="" clId="Web-{E8BFE2F2-2A21-4E29-968B-F5BFFAD9645D}" dt="2020-12-21T02:35:51.822" v="1"/>
        <pc:sldMkLst>
          <pc:docMk/>
          <pc:sldMk cId="1984745919" sldId="258"/>
        </pc:sldMkLst>
      </pc:sldChg>
    </pc:docChg>
  </pc:docChgLst>
  <pc:docChgLst>
    <pc:chgData name="及川　京子" userId="S::oikawa1901@kashiwa.ed.jp::a4fccb7c-9f15-4912-a325-b498f29a2aa5" providerId="AD" clId="Web-{E1D6264D-2C30-4D2D-A91D-2D5AFE15741D}"/>
    <pc:docChg chg="modSld sldOrd">
      <pc:chgData name="及川　京子" userId="S::oikawa1901@kashiwa.ed.jp::a4fccb7c-9f15-4912-a325-b498f29a2aa5" providerId="AD" clId="Web-{E1D6264D-2C30-4D2D-A91D-2D5AFE15741D}" dt="2020-12-21T06:01:12.587" v="3" actId="1076"/>
      <pc:docMkLst>
        <pc:docMk/>
      </pc:docMkLst>
      <pc:sldChg chg="modSp ord">
        <pc:chgData name="及川　京子" userId="S::oikawa1901@kashiwa.ed.jp::a4fccb7c-9f15-4912-a325-b498f29a2aa5" providerId="AD" clId="Web-{E1D6264D-2C30-4D2D-A91D-2D5AFE15741D}" dt="2020-12-21T06:01:12.587" v="3" actId="1076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E1D6264D-2C30-4D2D-A91D-2D5AFE15741D}" dt="2020-12-21T06:01:12.587" v="3" actId="1076"/>
          <ac:spMkLst>
            <pc:docMk/>
            <pc:sldMk cId="1945159996" sldId="277"/>
            <ac:spMk id="9" creationId="{83864732-5926-48B5-9E09-6F923F5BDFBB}"/>
          </ac:spMkLst>
        </pc:spChg>
        <pc:picChg chg="mod">
          <ac:chgData name="及川　京子" userId="S::oikawa1901@kashiwa.ed.jp::a4fccb7c-9f15-4912-a325-b498f29a2aa5" providerId="AD" clId="Web-{E1D6264D-2C30-4D2D-A91D-2D5AFE15741D}" dt="2020-12-21T06:00:51.587" v="1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及川　京子" userId="S::oikawa1901@kashiwa.ed.jp::a4fccb7c-9f15-4912-a325-b498f29a2aa5" providerId="AD" clId="Web-{E7DA5CA8-7AD1-4162-BA41-0868A2C53878}"/>
    <pc:docChg chg="modSld">
      <pc:chgData name="及川　京子" userId="S::oikawa1901@kashiwa.ed.jp::a4fccb7c-9f15-4912-a325-b498f29a2aa5" providerId="AD" clId="Web-{E7DA5CA8-7AD1-4162-BA41-0868A2C53878}" dt="2020-12-21T05:55:40.239" v="60" actId="1076"/>
      <pc:docMkLst>
        <pc:docMk/>
      </pc:docMkLst>
      <pc:sldChg chg="addSp delSp modSp mod modClrScheme chgLayout">
        <pc:chgData name="及川　京子" userId="S::oikawa1901@kashiwa.ed.jp::a4fccb7c-9f15-4912-a325-b498f29a2aa5" providerId="AD" clId="Web-{E7DA5CA8-7AD1-4162-BA41-0868A2C53878}" dt="2020-12-21T05:55:40.239" v="60" actId="1076"/>
        <pc:sldMkLst>
          <pc:docMk/>
          <pc:sldMk cId="1945159996" sldId="277"/>
        </pc:sldMkLst>
        <pc:spChg chg="mod ord">
          <ac:chgData name="及川　京子" userId="S::oikawa1901@kashiwa.ed.jp::a4fccb7c-9f15-4912-a325-b498f29a2aa5" providerId="AD" clId="Web-{E7DA5CA8-7AD1-4162-BA41-0868A2C53878}" dt="2020-12-21T05:52:32.312" v="43" actId="1076"/>
          <ac:spMkLst>
            <pc:docMk/>
            <pc:sldMk cId="1945159996" sldId="277"/>
            <ac:spMk id="2" creationId="{C622DF8B-9393-447F-94E8-D7EE304DA2E7}"/>
          </ac:spMkLst>
        </pc:spChg>
        <pc:spChg chg="del">
          <ac:chgData name="及川　京子" userId="S::oikawa1901@kashiwa.ed.jp::a4fccb7c-9f15-4912-a325-b498f29a2aa5" providerId="AD" clId="Web-{E7DA5CA8-7AD1-4162-BA41-0868A2C53878}" dt="2020-12-21T05:39:38.981" v="0"/>
          <ac:spMkLst>
            <pc:docMk/>
            <pc:sldMk cId="1945159996" sldId="277"/>
            <ac:spMk id="3" creationId="{FE1F02B9-BF6C-4CD6-83F7-4279EA65D7FB}"/>
          </ac:spMkLst>
        </pc:spChg>
        <pc:spChg chg="add">
          <ac:chgData name="及川　京子" userId="S::oikawa1901@kashiwa.ed.jp::a4fccb7c-9f15-4912-a325-b498f29a2aa5" providerId="AD" clId="Web-{E7DA5CA8-7AD1-4162-BA41-0868A2C53878}" dt="2020-12-21T05:53:47.658" v="50"/>
          <ac:spMkLst>
            <pc:docMk/>
            <pc:sldMk cId="1945159996" sldId="277"/>
            <ac:spMk id="7" creationId="{FA66A972-D5F6-4A62-B3C4-C74709FE37A6}"/>
          </ac:spMkLst>
        </pc:spChg>
        <pc:spChg chg="add mod">
          <ac:chgData name="及川　京子" userId="S::oikawa1901@kashiwa.ed.jp::a4fccb7c-9f15-4912-a325-b498f29a2aa5" providerId="AD" clId="Web-{E7DA5CA8-7AD1-4162-BA41-0868A2C53878}" dt="2020-12-21T05:54:13.862" v="55"/>
          <ac:spMkLst>
            <pc:docMk/>
            <pc:sldMk cId="1945159996" sldId="277"/>
            <ac:spMk id="9" creationId="{83864732-5926-48B5-9E09-6F923F5BDFBB}"/>
          </ac:spMkLst>
        </pc:spChg>
        <pc:picChg chg="add mod">
          <ac:chgData name="及川　京子" userId="S::oikawa1901@kashiwa.ed.jp::a4fccb7c-9f15-4912-a325-b498f29a2aa5" providerId="AD" clId="Web-{E7DA5CA8-7AD1-4162-BA41-0868A2C53878}" dt="2020-12-21T05:53:17.563" v="48" actId="1076"/>
          <ac:picMkLst>
            <pc:docMk/>
            <pc:sldMk cId="1945159996" sldId="277"/>
            <ac:picMk id="4" creationId="{B16C5EE9-1C50-456C-87C3-2E734D52348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40.239" v="60" actId="1076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31.192" v="59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29D01A4A-E54D-4C2F-A612-0A4D66786095}"/>
    <pc:docChg chg="addSld modSld">
      <pc:chgData name="堺　あずさ" userId="S::sakai2001@kashiwa.ed.jp::9e8ecc09-b0e3-4275-b80a-1c864828725e" providerId="AD" clId="Web-{29D01A4A-E54D-4C2F-A612-0A4D66786095}" dt="2020-12-21T05:16:51.748" v="234"/>
      <pc:docMkLst>
        <pc:docMk/>
      </pc:docMkLst>
      <pc:sldChg chg="modSp">
        <pc:chgData name="堺　あずさ" userId="S::sakai2001@kashiwa.ed.jp::9e8ecc09-b0e3-4275-b80a-1c864828725e" providerId="AD" clId="Web-{29D01A4A-E54D-4C2F-A612-0A4D66786095}" dt="2020-12-21T05:03:13.490" v="96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29D01A4A-E54D-4C2F-A612-0A4D66786095}" dt="2020-12-21T05:03:13.490" v="96" actId="1076"/>
          <ac:spMkLst>
            <pc:docMk/>
            <pc:sldMk cId="3864470837" sldId="267"/>
            <ac:spMk id="9" creationId="{3A93E005-AC89-4CA6-8F32-EF45201522F2}"/>
          </ac:spMkLst>
        </pc:spChg>
        <pc:picChg chg="mod">
          <ac:chgData name="堺　あずさ" userId="S::sakai2001@kashiwa.ed.jp::9e8ecc09-b0e3-4275-b80a-1c864828725e" providerId="AD" clId="Web-{29D01A4A-E54D-4C2F-A612-0A4D66786095}" dt="2020-12-21T05:02:27.427" v="93" actId="1076"/>
          <ac:picMkLst>
            <pc:docMk/>
            <pc:sldMk cId="3864470837" sldId="267"/>
            <ac:picMk id="4" creationId="{6EC56C39-1806-4BC3-8D5F-E0B9BE00D35E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02:40.818" v="94" actId="1076"/>
          <ac:picMkLst>
            <pc:docMk/>
            <pc:sldMk cId="3864470837" sldId="267"/>
            <ac:picMk id="5" creationId="{ABC43015-B4F2-448C-B3E6-7EEC844AC430}"/>
          </ac:picMkLst>
        </pc:picChg>
      </pc:sldChg>
      <pc:sldChg chg="addSp delSp modSp">
        <pc:chgData name="堺　あずさ" userId="S::sakai2001@kashiwa.ed.jp::9e8ecc09-b0e3-4275-b80a-1c864828725e" providerId="AD" clId="Web-{29D01A4A-E54D-4C2F-A612-0A4D66786095}" dt="2020-12-21T05:16:51.748" v="234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29D01A4A-E54D-4C2F-A612-0A4D66786095}" dt="2020-12-21T05:03:33.678" v="101"/>
          <ac:spMkLst>
            <pc:docMk/>
            <pc:sldMk cId="1650198691" sldId="268"/>
            <ac:spMk id="3" creationId="{C999D0FB-7740-4431-8BEE-7ECB685B2BC6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1:09.229" v="185" actId="1076"/>
          <ac:spMkLst>
            <pc:docMk/>
            <pc:sldMk cId="1650198691" sldId="268"/>
            <ac:spMk id="4" creationId="{8A37FD44-220E-4E1F-A71D-5C82B89E8AC4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3:27.975" v="100"/>
          <ac:spMkLst>
            <pc:docMk/>
            <pc:sldMk cId="1650198691" sldId="268"/>
            <ac:spMk id="5" creationId="{B9D1E6D2-1657-40F5-9166-48393D0888C8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03:35.553" v="102"/>
          <ac:spMkLst>
            <pc:docMk/>
            <pc:sldMk cId="1650198691" sldId="268"/>
            <ac:spMk id="6" creationId="{34C43551-96D0-4B59-8188-CFF76830B379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7:48.680" v="163"/>
          <ac:spMkLst>
            <pc:docMk/>
            <pc:sldMk cId="1650198691" sldId="268"/>
            <ac:spMk id="7" creationId="{701716BF-10F4-4226-A08E-E69C6FE99C25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21.464" v="186"/>
          <ac:spMkLst>
            <pc:docMk/>
            <pc:sldMk cId="1650198691" sldId="268"/>
            <ac:spMk id="8" creationId="{8E3801A1-B704-4965-95FB-13E96C2B6951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6:03.935" v="228" actId="1076"/>
          <ac:spMkLst>
            <pc:docMk/>
            <pc:sldMk cId="1650198691" sldId="268"/>
            <ac:spMk id="15" creationId="{8AD50C52-49CA-48B6-827C-7875D07EE6FD}"/>
          </ac:spMkLst>
        </pc:spChg>
        <pc:spChg chg="add del mod ord">
          <ac:chgData name="堺　あずさ" userId="S::sakai2001@kashiwa.ed.jp::9e8ecc09-b0e3-4275-b80a-1c864828725e" providerId="AD" clId="Web-{29D01A4A-E54D-4C2F-A612-0A4D66786095}" dt="2020-12-21T05:16:51.748" v="234"/>
          <ac:spMkLst>
            <pc:docMk/>
            <pc:sldMk cId="1650198691" sldId="268"/>
            <ac:spMk id="17" creationId="{9BFE7137-0375-4FD6-91DE-50ED0A1735FA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01.727" v="161"/>
          <ac:spMkLst>
            <pc:docMk/>
            <pc:sldMk cId="1650198691" sldId="268"/>
            <ac:spMk id="24" creationId="{5FC8991C-D073-45E7-B427-A8BC79BAC79C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09.214" v="184"/>
          <ac:spMkLst>
            <pc:docMk/>
            <pc:sldMk cId="1650198691" sldId="268"/>
            <ac:spMk id="25" creationId="{48CB44EC-FA1F-4212-AD6B-091D9A5397F3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711" v="159"/>
          <ac:spMkLst>
            <pc:docMk/>
            <pc:sldMk cId="1650198691" sldId="268"/>
            <ac:spMk id="26" creationId="{A697732C-86E2-4399-A230-0BCD3F9E5CD1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680" v="158"/>
          <ac:spMkLst>
            <pc:docMk/>
            <pc:sldMk cId="1650198691" sldId="268"/>
            <ac:spMk id="27" creationId="{09551CCF-C319-4A39-8AC5-D77132971FA4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6:58.664" v="157"/>
          <ac:spMkLst>
            <pc:docMk/>
            <pc:sldMk cId="1650198691" sldId="268"/>
            <ac:spMk id="28" creationId="{237254FA-62B3-4147-8BE0-BCFDC3A381CF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47.493" v="162"/>
          <ac:spMkLst>
            <pc:docMk/>
            <pc:sldMk cId="1650198691" sldId="268"/>
            <ac:spMk id="29" creationId="{09867ADC-044F-4060-ABAB-9FDDCFE22070}"/>
          </ac:spMkLst>
        </pc:spChg>
        <pc:picChg chg="add mod ord">
          <ac:chgData name="堺　あずさ" userId="S::sakai2001@kashiwa.ed.jp::9e8ecc09-b0e3-4275-b80a-1c864828725e" providerId="AD" clId="Web-{29D01A4A-E54D-4C2F-A612-0A4D66786095}" dt="2020-12-21T05:16:51.701" v="232" actId="1076"/>
          <ac:picMkLst>
            <pc:docMk/>
            <pc:sldMk cId="1650198691" sldId="268"/>
            <ac:picMk id="9" creationId="{26B710D5-1B86-455C-9600-32E4147101B8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02:27.162" v="88"/>
          <ac:picMkLst>
            <pc:docMk/>
            <pc:sldMk cId="1650198691" sldId="268"/>
            <ac:picMk id="10" creationId="{0E0FFD40-17B4-4C9D-A850-08A37D34165E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14:35.419" v="210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1:41.739" v="81"/>
          <ac:picMkLst>
            <pc:docMk/>
            <pc:sldMk cId="1650198691" sldId="268"/>
            <ac:picMk id="12" creationId="{2F83AD3B-9783-416B-9EC2-2B0B198E6164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2:27.068" v="87"/>
          <ac:picMkLst>
            <pc:docMk/>
            <pc:sldMk cId="1650198691" sldId="268"/>
            <ac:picMk id="13" creationId="{E2CDC3C1-FDEF-44AA-B69D-2D0FE2148C21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5:00.554" v="132"/>
          <ac:picMkLst>
            <pc:docMk/>
            <pc:sldMk cId="1650198691" sldId="268"/>
            <ac:picMk id="20" creationId="{91D72D08-0232-494C-AE2C-8547B72AC045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6:27.711" v="149"/>
          <ac:picMkLst>
            <pc:docMk/>
            <pc:sldMk cId="1650198691" sldId="268"/>
            <ac:picMk id="21" creationId="{79A8C93A-8D6C-4CBC-B01C-00842AC5E6ED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1:08.964" v="172"/>
          <ac:picMkLst>
            <pc:docMk/>
            <pc:sldMk cId="1650198691" sldId="268"/>
            <ac:picMk id="22" creationId="{ACB48F45-BC5A-4C84-8E79-6AAD136EC801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3:31.277" v="201"/>
          <ac:picMkLst>
            <pc:docMk/>
            <pc:sldMk cId="1650198691" sldId="268"/>
            <ac:picMk id="32" creationId="{BC25D624-DAC8-45C7-BEA6-A328E14E7868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5:21.325" v="222" actId="1076"/>
          <ac:picMkLst>
            <pc:docMk/>
            <pc:sldMk cId="1650198691" sldId="268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6"/>
          <ac:picMkLst>
            <pc:docMk/>
            <pc:sldMk cId="1650198691" sldId="268"/>
            <ac:picMk id="38" creationId="{95159A6B-1912-43BB-903D-6F74E74B8351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5"/>
          <ac:picMkLst>
            <pc:docMk/>
            <pc:sldMk cId="1650198691" sldId="268"/>
            <ac:picMk id="39" creationId="{2540CD35-C56F-4E7D-9DF7-DBF71A76EB62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43" v="24"/>
          <ac:picMkLst>
            <pc:docMk/>
            <pc:sldMk cId="1650198691" sldId="268"/>
            <ac:picMk id="40" creationId="{E5A2B85E-EA91-4DB4-BC83-9D895C3E0DD5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4:56.184" v="214" actId="1076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modSp">
        <pc:chgData name="堺　あずさ" userId="S::sakai2001@kashiwa.ed.jp::9e8ecc09-b0e3-4275-b80a-1c864828725e" providerId="AD" clId="Web-{29D01A4A-E54D-4C2F-A612-0A4D66786095}" dt="2020-12-21T04:57:35.737" v="32"/>
        <pc:sldMkLst>
          <pc:docMk/>
          <pc:sldMk cId="242039142" sldId="269"/>
        </pc:sldMkLst>
        <pc:picChg chg="add mod">
          <ac:chgData name="堺　あずさ" userId="S::sakai2001@kashiwa.ed.jp::9e8ecc09-b0e3-4275-b80a-1c864828725e" providerId="AD" clId="Web-{29D01A4A-E54D-4C2F-A612-0A4D66786095}" dt="2020-12-21T04:57:34.034" v="27"/>
          <ac:picMkLst>
            <pc:docMk/>
            <pc:sldMk cId="242039142" sldId="269"/>
            <ac:picMk id="2" creationId="{E3610817-5139-4146-BC0B-0351949E8A6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34" v="28"/>
          <ac:picMkLst>
            <pc:docMk/>
            <pc:sldMk cId="242039142" sldId="269"/>
            <ac:picMk id="3" creationId="{F41C5C24-2BA2-4626-A437-52B44682EF39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50" v="29"/>
          <ac:picMkLst>
            <pc:docMk/>
            <pc:sldMk cId="242039142" sldId="269"/>
            <ac:picMk id="4" creationId="{BCAD6023-B292-4DAD-8935-4F903C7EE1F1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0"/>
          <ac:picMkLst>
            <pc:docMk/>
            <pc:sldMk cId="242039142" sldId="269"/>
            <ac:picMk id="5" creationId="{CB45C0FE-328F-4939-A89D-AEAC436D6CD2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1"/>
          <ac:picMkLst>
            <pc:docMk/>
            <pc:sldMk cId="242039142" sldId="269"/>
            <ac:picMk id="6" creationId="{8DAE0349-554E-49DF-AA33-6D8E39DB8AB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37" v="32"/>
          <ac:picMkLst>
            <pc:docMk/>
            <pc:sldMk cId="242039142" sldId="269"/>
            <ac:picMk id="7" creationId="{CB6D6326-61F6-403C-88E2-B9C5A6941EB2}"/>
          </ac:picMkLst>
        </pc:picChg>
      </pc:sldChg>
      <pc:sldChg chg="new">
        <pc:chgData name="堺　あずさ" userId="S::sakai2001@kashiwa.ed.jp::9e8ecc09-b0e3-4275-b80a-1c864828725e" providerId="AD" clId="Web-{29D01A4A-E54D-4C2F-A612-0A4D66786095}" dt="2020-12-21T04:55:40.517" v="0"/>
        <pc:sldMkLst>
          <pc:docMk/>
          <pc:sldMk cId="3428768531" sldId="270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14" v="1"/>
        <pc:sldMkLst>
          <pc:docMk/>
          <pc:sldMk cId="3764877292" sldId="271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46" v="2"/>
        <pc:sldMkLst>
          <pc:docMk/>
          <pc:sldMk cId="1738356276" sldId="272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580" v="3"/>
        <pc:sldMkLst>
          <pc:docMk/>
          <pc:sldMk cId="4060600934" sldId="273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11" v="4"/>
        <pc:sldMkLst>
          <pc:docMk/>
          <pc:sldMk cId="4112801103" sldId="274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43" v="5"/>
        <pc:sldMkLst>
          <pc:docMk/>
          <pc:sldMk cId="2370366919" sldId="27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68" v="6"/>
        <pc:sldMkLst>
          <pc:docMk/>
          <pc:sldMk cId="2261259233" sldId="276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99" v="7"/>
        <pc:sldMkLst>
          <pc:docMk/>
          <pc:sldMk cId="1945159996" sldId="277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30" v="8"/>
        <pc:sldMkLst>
          <pc:docMk/>
          <pc:sldMk cId="4094035536" sldId="278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61" v="9"/>
        <pc:sldMkLst>
          <pc:docMk/>
          <pc:sldMk cId="3323538735" sldId="279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93" v="10"/>
        <pc:sldMkLst>
          <pc:docMk/>
          <pc:sldMk cId="212362532" sldId="280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24" v="11"/>
        <pc:sldMkLst>
          <pc:docMk/>
          <pc:sldMk cId="15191196" sldId="281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55" v="12"/>
        <pc:sldMkLst>
          <pc:docMk/>
          <pc:sldMk cId="315764831" sldId="282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71" v="13"/>
        <pc:sldMkLst>
          <pc:docMk/>
          <pc:sldMk cId="1696897710" sldId="283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02" v="14"/>
        <pc:sldMkLst>
          <pc:docMk/>
          <pc:sldMk cId="3265225631" sldId="284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33" v="15"/>
        <pc:sldMkLst>
          <pc:docMk/>
          <pc:sldMk cId="3621576417" sldId="28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65" v="16"/>
        <pc:sldMkLst>
          <pc:docMk/>
          <pc:sldMk cId="738206440" sldId="286"/>
        </pc:sldMkLst>
      </pc:sldChg>
    </pc:docChg>
  </pc:docChgLst>
  <pc:docChgLst>
    <pc:chgData name="薦田　拓" userId="S::komoda1801@kashiwa.ed.jp::d8d953ff-aa64-491d-955d-9a253955fdef" providerId="AD" clId="Web-{5B04CD54-14D4-4C86-AAD5-A2C1BB8A4DF0}"/>
    <pc:docChg chg="modSld">
      <pc:chgData name="薦田　拓" userId="S::komoda1801@kashiwa.ed.jp::d8d953ff-aa64-491d-955d-9a253955fdef" providerId="AD" clId="Web-{5B04CD54-14D4-4C86-AAD5-A2C1BB8A4DF0}" dt="2020-12-21T06:33:28.987" v="15" actId="1076"/>
      <pc:docMkLst>
        <pc:docMk/>
      </pc:docMkLst>
      <pc:sldChg chg="addSp modSp">
        <pc:chgData name="薦田　拓" userId="S::komoda1801@kashiwa.ed.jp::d8d953ff-aa64-491d-955d-9a253955fdef" providerId="AD" clId="Web-{5B04CD54-14D4-4C86-AAD5-A2C1BB8A4DF0}" dt="2020-12-21T06:33:28.987" v="15" actId="1076"/>
        <pc:sldMkLst>
          <pc:docMk/>
          <pc:sldMk cId="3856722114" sldId="266"/>
        </pc:sldMkLst>
        <pc:picChg chg="add mod">
          <ac:chgData name="薦田　拓" userId="S::komoda1801@kashiwa.ed.jp::d8d953ff-aa64-491d-955d-9a253955fdef" providerId="AD" clId="Web-{5B04CD54-14D4-4C86-AAD5-A2C1BB8A4DF0}" dt="2020-12-21T06:33:28.987" v="15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15:28.454" v="1" actId="1076"/>
        <pc:sldMkLst>
          <pc:docMk/>
          <pc:sldMk cId="242039142" sldId="269"/>
        </pc:sldMkLst>
        <pc:picChg chg="add mod">
          <ac:chgData name="薦田　拓" userId="S::komoda1801@kashiwa.ed.jp::d8d953ff-aa64-491d-955d-9a253955fdef" providerId="AD" clId="Web-{5B04CD54-14D4-4C86-AAD5-A2C1BB8A4DF0}" dt="2020-12-21T06:15:28.454" v="1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7:05.337" v="6" actId="1076"/>
        <pc:sldMkLst>
          <pc:docMk/>
          <pc:sldMk cId="1945159996" sldId="277"/>
        </pc:sldMkLst>
        <pc:picChg chg="add mod">
          <ac:chgData name="薦田　拓" userId="S::komoda1801@kashiwa.ed.jp::d8d953ff-aa64-491d-955d-9a253955fdef" providerId="AD" clId="Web-{5B04CD54-14D4-4C86-AAD5-A2C1BB8A4DF0}" dt="2020-12-21T06:27:05.337" v="6" actId="1076"/>
          <ac:picMkLst>
            <pc:docMk/>
            <pc:sldMk cId="1945159996" sldId="277"/>
            <ac:picMk id="3" creationId="{7B6665E9-9288-4914-A775-3BDEB3AD8FFE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9:38.357" v="11" actId="1076"/>
        <pc:sldMkLst>
          <pc:docMk/>
          <pc:sldMk cId="4094035536" sldId="278"/>
        </pc:sldMkLst>
        <pc:picChg chg="add mod">
          <ac:chgData name="薦田　拓" userId="S::komoda1801@kashiwa.ed.jp::d8d953ff-aa64-491d-955d-9a253955fdef" providerId="AD" clId="Web-{5B04CD54-14D4-4C86-AAD5-A2C1BB8A4DF0}" dt="2020-12-21T06:29:38.357" v="11" actId="1076"/>
          <ac:picMkLst>
            <pc:docMk/>
            <pc:sldMk cId="4094035536" sldId="278"/>
            <ac:picMk id="8" creationId="{828D3085-A828-4E63-9A8E-FBE3940D1FA5}"/>
          </ac:picMkLst>
        </pc:picChg>
      </pc:sldChg>
    </pc:docChg>
  </pc:docChgLst>
  <pc:docChgLst>
    <pc:chgData name="薦田　拓" userId="S::komoda1801@kashiwa.ed.jp::d8d953ff-aa64-491d-955d-9a253955fdef" providerId="AD" clId="Web-{E7955537-B2C6-47CC-9814-0563A5497002}"/>
    <pc:docChg chg="modSld">
      <pc:chgData name="薦田　拓" userId="S::komoda1801@kashiwa.ed.jp::d8d953ff-aa64-491d-955d-9a253955fdef" providerId="AD" clId="Web-{E7955537-B2C6-47CC-9814-0563A5497002}" dt="2020-12-21T05:48:41.287" v="254" actId="1076"/>
      <pc:docMkLst>
        <pc:docMk/>
      </pc:docMkLst>
      <pc:sldChg chg="addSp delSp modSp">
        <pc:chgData name="薦田　拓" userId="S::komoda1801@kashiwa.ed.jp::d8d953ff-aa64-491d-955d-9a253955fdef" providerId="AD" clId="Web-{E7955537-B2C6-47CC-9814-0563A5497002}" dt="2020-12-21T05:25:01.784" v="2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E7955537-B2C6-47CC-9814-0563A5497002}" dt="2020-12-21T05:14:29.472" v="4" actId="20577"/>
          <ac:spMkLst>
            <pc:docMk/>
            <pc:sldMk cId="656641371" sldId="257"/>
            <ac:spMk id="2" creationId="{2169A086-98F1-4A06-AA78-EEE270D775E7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21:36.701" v="16"/>
          <ac:spMkLst>
            <pc:docMk/>
            <pc:sldMk cId="656641371" sldId="257"/>
            <ac:spMk id="3" creationId="{6463DFA3-F991-4914-8D35-21866BA839E6}"/>
          </ac:spMkLst>
        </pc:spChg>
        <pc:picChg chg="add del mod">
          <ac:chgData name="薦田　拓" userId="S::komoda1801@kashiwa.ed.jp::d8d953ff-aa64-491d-955d-9a253955fdef" providerId="AD" clId="Web-{E7955537-B2C6-47CC-9814-0563A5497002}" dt="2020-12-21T05:24:27.049" v="22"/>
          <ac:picMkLst>
            <pc:docMk/>
            <pc:sldMk cId="656641371" sldId="257"/>
            <ac:picMk id="10" creationId="{07107669-19EB-4949-AF10-C0230590A60F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1:57.155" v="19"/>
          <ac:picMkLst>
            <pc:docMk/>
            <pc:sldMk cId="656641371" sldId="257"/>
            <ac:picMk id="11" creationId="{E0706B40-110F-42D2-AE45-97CCB886DB73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25:01.784" v="27" actId="1076"/>
          <ac:picMkLst>
            <pc:docMk/>
            <pc:sldMk cId="656641371" sldId="257"/>
            <ac:picMk id="12" creationId="{140C4A1A-8693-4461-AD2D-15CDF0B782D1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33:39.046" v="71" actId="20577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E7955537-B2C6-47CC-9814-0563A5497002}" dt="2020-12-21T05:33:39.046" v="71" actId="20577"/>
          <ac:spMkLst>
            <pc:docMk/>
            <pc:sldMk cId="1984745919" sldId="258"/>
            <ac:spMk id="8" creationId="{491B2665-660F-4DCB-B528-8EC8AF5AD50F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8:58.852" v="38" actId="1076"/>
          <ac:picMkLst>
            <pc:docMk/>
            <pc:sldMk cId="1984745919" sldId="258"/>
            <ac:picMk id="3" creationId="{2A894024-C4CF-44E7-94BB-F106C75F151F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32:52.717" v="42"/>
          <ac:picMkLst>
            <pc:docMk/>
            <pc:sldMk cId="1984745919" sldId="258"/>
            <ac:picMk id="5" creationId="{2CD8742C-7E6F-4BD5-A5AF-D0187743CAAF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33:25.640" v="46" actId="1076"/>
          <ac:picMkLst>
            <pc:docMk/>
            <pc:sldMk cId="1984745919" sldId="258"/>
            <ac:picMk id="7" creationId="{1E8E865F-58CA-45DB-A9FD-07D61392CD85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7:53.570" v="34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modSp">
        <pc:chgData name="薦田　拓" userId="S::komoda1801@kashiwa.ed.jp::d8d953ff-aa64-491d-955d-9a253955fdef" providerId="AD" clId="Web-{E7955537-B2C6-47CC-9814-0563A5497002}" dt="2020-12-21T05:27:10.834" v="31" actId="1076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E7955537-B2C6-47CC-9814-0563A5497002}" dt="2020-12-21T05:15:29.755" v="10" actId="20577"/>
          <ac:spMkLst>
            <pc:docMk/>
            <pc:sldMk cId="2729519670" sldId="259"/>
            <ac:spMk id="2" creationId="{C1903F09-C8F8-4B68-AE9B-1A7B728FEB30}"/>
          </ac:spMkLst>
        </pc:spChg>
        <pc:spChg chg="mod">
          <ac:chgData name="薦田　拓" userId="S::komoda1801@kashiwa.ed.jp::d8d953ff-aa64-491d-955d-9a253955fdef" providerId="AD" clId="Web-{E7955537-B2C6-47CC-9814-0563A5497002}" dt="2020-12-21T05:27:03.490" v="30" actId="1076"/>
          <ac:spMkLst>
            <pc:docMk/>
            <pc:sldMk cId="2729519670" sldId="259"/>
            <ac:spMk id="10" creationId="{4DA8D845-F9E4-4E31-843C-3D5A88368848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7:10.834" v="31" actId="1076"/>
          <ac:picMkLst>
            <pc:docMk/>
            <pc:sldMk cId="2729519670" sldId="259"/>
            <ac:picMk id="3" creationId="{A533CFE6-424F-4D29-8346-87F1611746F8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48:41.287" v="254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E7955537-B2C6-47CC-9814-0563A5497002}" dt="2020-12-21T05:39:47.571" v="106" actId="20577"/>
          <ac:spMkLst>
            <pc:docMk/>
            <pc:sldMk cId="3709003057" sldId="260"/>
            <ac:spMk id="2" creationId="{F8728E74-DB67-40DF-84E8-26493224D726}"/>
          </ac:spMkLst>
        </pc:spChg>
        <pc:spChg chg="del">
          <ac:chgData name="薦田　拓" userId="S::komoda1801@kashiwa.ed.jp::d8d953ff-aa64-491d-955d-9a253955fdef" providerId="AD" clId="Web-{E7955537-B2C6-47CC-9814-0563A5497002}" dt="2020-12-21T05:40:32.525" v="112"/>
          <ac:spMkLst>
            <pc:docMk/>
            <pc:sldMk cId="3709003057" sldId="260"/>
            <ac:spMk id="3" creationId="{B5EF9B21-7966-4F39-8723-0D757384DE7E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27.105" v="117" actId="1076"/>
          <ac:spMkLst>
            <pc:docMk/>
            <pc:sldMk cId="3709003057" sldId="260"/>
            <ac:spMk id="11" creationId="{16E4BEB1-F6F2-40D5-B5AE-F2E688B0C141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32.933" v="119" actId="1076"/>
          <ac:spMkLst>
            <pc:docMk/>
            <pc:sldMk cId="3709003057" sldId="260"/>
            <ac:spMk id="13" creationId="{30891FD2-C48F-4999-B6CB-640B851E1DE4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41.287" v="254" actId="1076"/>
          <ac:spMkLst>
            <pc:docMk/>
            <pc:sldMk cId="3709003057" sldId="260"/>
            <ac:spMk id="16" creationId="{4202E7C4-A56F-43B3-A5B0-62DA0A4B1E3D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37.209" v="253" actId="1076"/>
          <ac:spMkLst>
            <pc:docMk/>
            <pc:sldMk cId="3709003057" sldId="260"/>
            <ac:spMk id="17" creationId="{FC2364BC-3034-4A7D-95D8-5DF1784A2FBF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48:24.271" v="250"/>
          <ac:spMkLst>
            <pc:docMk/>
            <pc:sldMk cId="3709003057" sldId="260"/>
            <ac:spMk id="18" creationId="{541B6C37-F758-45F2-958A-BF98EA188EA3}"/>
          </ac:spMkLst>
        </pc:spChg>
        <pc:picChg chg="add del">
          <ac:chgData name="薦田　拓" userId="S::komoda1801@kashiwa.ed.jp::d8d953ff-aa64-491d-955d-9a253955fdef" providerId="AD" clId="Web-{E7955537-B2C6-47CC-9814-0563A5497002}" dt="2020-12-21T05:40:25.556" v="110"/>
          <ac:picMkLst>
            <pc:docMk/>
            <pc:sldMk cId="3709003057" sldId="260"/>
            <ac:picMk id="5" creationId="{B80428B9-4560-4604-B361-CD27017555E5}"/>
          </ac:picMkLst>
        </pc:picChg>
        <pc:picChg chg="add">
          <ac:chgData name="薦田　拓" userId="S::komoda1801@kashiwa.ed.jp::d8d953ff-aa64-491d-955d-9a253955fdef" providerId="AD" clId="Web-{E7955537-B2C6-47CC-9814-0563A5497002}" dt="2020-12-21T05:40:27.853" v="111"/>
          <ac:picMkLst>
            <pc:docMk/>
            <pc:sldMk cId="3709003057" sldId="260"/>
            <ac:picMk id="7" creationId="{B82B8323-9BC3-4BFD-9423-6502D6F224E3}"/>
          </ac:picMkLst>
        </pc:picChg>
        <pc:picChg chg="add mod ord">
          <ac:chgData name="薦田　拓" userId="S::komoda1801@kashiwa.ed.jp::d8d953ff-aa64-491d-955d-9a253955fdef" providerId="AD" clId="Web-{E7955537-B2C6-47CC-9814-0563A5497002}" dt="2020-12-21T05:48:34.365" v="252" actId="1076"/>
          <ac:picMkLst>
            <pc:docMk/>
            <pc:sldMk cId="3709003057" sldId="260"/>
            <ac:picMk id="9" creationId="{A0C93C0F-9555-4596-AABF-0105DFF5BDED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45:55.548" v="124"/>
          <ac:picMkLst>
            <pc:docMk/>
            <pc:sldMk cId="3709003057" sldId="260"/>
            <ac:picMk id="14" creationId="{D60A9295-5911-4C94-B18D-7E4CCEB48D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79AD-7A58-407A-9920-0B772DBD771A}" type="datetimeFigureOut">
              <a:rPr kumimoji="1" lang="en-US" altLang="ja-JP"/>
              <a:t>6/30/2025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700-6225-4605-B021-05CC2F0C3D13}" type="slidenum">
              <a:rPr kumimoji="1" lang="en-US" altLang="ja-JP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3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dirty="0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01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dirty="0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44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ea typeface="游ゴシック"/>
              </a:rPr>
              <a:t>https://icon-rainbow.com/%e4%ba%ba%e5%b7%ae%e3%81%97%e6%8c%87%e3%81%ae%e6%89%8b%e3%81%ae%e3%82%ab%e3%83%bc%e3%82%bd%e3%83%ab%e3%82%a2%e3%82%a4%e3%82%b3%e3%83%b3%e7%b4%a0%e6%9d%90-1/</a:t>
            </a:r>
            <a:endParaRPr lang="ja-JP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1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ea typeface="游ゴシック"/>
              </a:rPr>
              <a:t>https://icon-rainbow.com/%e4%ba%ba%e5%b7%ae%e3%81%97%e6%8c%87%e3%81%ae%e6%89%8b%e3%81%ae%e3%82%ab%e3%83%bc%e3%82%bd%e3%83%ab%e3%82%a2%e3%82%a4%e3%82%b3%e3%83%b3%e7%b4%a0%e6%9d%90-1/</a:t>
            </a:r>
            <a:endParaRPr lang="ja-JP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6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06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1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1.jpeg"/><Relationship Id="rId9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8275" y="1312863"/>
            <a:ext cx="9144000" cy="2387600"/>
          </a:xfrm>
          <a:solidFill>
            <a:srgbClr val="FFCCCC"/>
          </a:solidFill>
        </p:spPr>
        <p:txBody>
          <a:bodyPr anchor="ctr"/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はじめての</a:t>
            </a:r>
            <a:r>
              <a:rPr lang="en-US" altLang="ja-JP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iPad</a:t>
            </a:r>
            <a:endParaRPr kumimoji="1" lang="ja-JP" altLang="en-US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38974" y="1639710"/>
            <a:ext cx="216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</a:t>
            </a:r>
            <a:r>
              <a:rPr lang="ja-JP" altLang="en-US" sz="28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ぱっど</a:t>
            </a:r>
            <a:endParaRPr kumimoji="1" lang="ja-JP" altLang="en-US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8" y="1394371"/>
            <a:ext cx="4980757" cy="37355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53" y="1394371"/>
            <a:ext cx="4980757" cy="3735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39201F2-F1D8-4A6D-8E9F-0AA421E5EDCA}"/>
              </a:ext>
            </a:extLst>
          </p:cNvPr>
          <p:cNvSpPr/>
          <p:nvPr/>
        </p:nvSpPr>
        <p:spPr>
          <a:xfrm>
            <a:off x="1362597" y="2746728"/>
            <a:ext cx="729673" cy="6400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98828" y="5389183"/>
            <a:ext cx="3013502" cy="848810"/>
            <a:chOff x="4953724" y="4325139"/>
            <a:chExt cx="3013502" cy="848810"/>
          </a:xfrm>
        </p:grpSpPr>
        <p:sp>
          <p:nvSpPr>
            <p:cNvPr id="21" name="四角形吹き出し 20"/>
            <p:cNvSpPr/>
            <p:nvPr/>
          </p:nvSpPr>
          <p:spPr>
            <a:xfrm>
              <a:off x="4953724" y="4325139"/>
              <a:ext cx="3013502" cy="848810"/>
            </a:xfrm>
            <a:prstGeom prst="wedgeRectCallout">
              <a:avLst>
                <a:gd name="adj1" fmla="val -22241"/>
                <a:gd name="adj2" fmla="val -10044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4E65A43-E74D-457B-9F4F-387CDF95E04E}"/>
                </a:ext>
              </a:extLst>
            </p:cNvPr>
            <p:cNvSpPr txBox="1"/>
            <p:nvPr/>
          </p:nvSpPr>
          <p:spPr>
            <a:xfrm>
              <a:off x="4953724" y="4400463"/>
              <a:ext cx="3013502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「こくご」を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タップ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しましょう</a:t>
              </a: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462027">
            <a:off x="1723872" y="3162867"/>
            <a:ext cx="1218850" cy="1544150"/>
          </a:xfrm>
          <a:prstGeom prst="rect">
            <a:avLst/>
          </a:prstGeom>
        </p:spPr>
      </p:pic>
      <p:sp>
        <p:nvSpPr>
          <p:cNvPr id="28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202413"/>
            <a:ext cx="12192000" cy="86915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ひらがなパズルをひらこう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2"/>
          <a:stretch/>
        </p:blipFill>
        <p:spPr>
          <a:xfrm>
            <a:off x="7019628" y="3171391"/>
            <a:ext cx="2707038" cy="329967"/>
          </a:xfrm>
          <a:prstGeom prst="rect">
            <a:avLst/>
          </a:prstGeom>
          <a:ln>
            <a:noFill/>
          </a:ln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A93E005-AC89-4CA6-8F32-EF45201522F2}"/>
              </a:ext>
            </a:extLst>
          </p:cNvPr>
          <p:cNvSpPr/>
          <p:nvPr/>
        </p:nvSpPr>
        <p:spPr>
          <a:xfrm>
            <a:off x="6801141" y="3171391"/>
            <a:ext cx="3099398" cy="378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878849">
            <a:off x="7763722" y="3333027"/>
            <a:ext cx="1218850" cy="1544150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7084499" y="5382639"/>
            <a:ext cx="3178999" cy="848810"/>
            <a:chOff x="8027088" y="3599843"/>
            <a:chExt cx="3178999" cy="848810"/>
          </a:xfrm>
        </p:grpSpPr>
        <p:sp>
          <p:nvSpPr>
            <p:cNvPr id="29" name="四角形吹き出し 28"/>
            <p:cNvSpPr/>
            <p:nvPr/>
          </p:nvSpPr>
          <p:spPr>
            <a:xfrm>
              <a:off x="8192585" y="3599843"/>
              <a:ext cx="3013502" cy="848810"/>
            </a:xfrm>
            <a:prstGeom prst="wedgeRectCallout">
              <a:avLst>
                <a:gd name="adj1" fmla="val -22241"/>
                <a:gd name="adj2" fmla="val -10044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4E65A43-E74D-457B-9F4F-387CDF95E04E}"/>
                </a:ext>
              </a:extLst>
            </p:cNvPr>
            <p:cNvSpPr txBox="1"/>
            <p:nvPr/>
          </p:nvSpPr>
          <p:spPr>
            <a:xfrm>
              <a:off x="8027088" y="3670305"/>
              <a:ext cx="3013502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「ひらがなパズル」を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タップ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しましょう</a:t>
              </a:r>
            </a:p>
          </p:txBody>
        </p:sp>
      </p:grpSp>
      <p:sp>
        <p:nvSpPr>
          <p:cNvPr id="26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472801" y="2845743"/>
            <a:ext cx="938077" cy="83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47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869150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ひらがなパズルをつかってみよう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76" y="1154758"/>
            <a:ext cx="6695802" cy="50218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グループ化 7"/>
          <p:cNvGrpSpPr/>
          <p:nvPr/>
        </p:nvGrpSpPr>
        <p:grpSpPr>
          <a:xfrm>
            <a:off x="4845210" y="5081031"/>
            <a:ext cx="2641648" cy="1476193"/>
            <a:chOff x="4607214" y="3164278"/>
            <a:chExt cx="2641648" cy="1476193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B6A949D3-ED42-41C4-9BEB-6AE6E8B3136D}"/>
                </a:ext>
              </a:extLst>
            </p:cNvPr>
            <p:cNvSpPr/>
            <p:nvPr/>
          </p:nvSpPr>
          <p:spPr>
            <a:xfrm>
              <a:off x="4607214" y="3164278"/>
              <a:ext cx="2129028" cy="69983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435320">
              <a:off x="6223621" y="3341602"/>
              <a:ext cx="1025241" cy="1298869"/>
            </a:xfrm>
            <a:prstGeom prst="rect">
              <a:avLst/>
            </a:prstGeom>
          </p:spPr>
        </p:pic>
      </p:grpSp>
      <p:grpSp>
        <p:nvGrpSpPr>
          <p:cNvPr id="12" name="グループ化 11"/>
          <p:cNvGrpSpPr/>
          <p:nvPr/>
        </p:nvGrpSpPr>
        <p:grpSpPr>
          <a:xfrm>
            <a:off x="7654597" y="3611773"/>
            <a:ext cx="4122377" cy="1211808"/>
            <a:chOff x="7444681" y="1323903"/>
            <a:chExt cx="4122377" cy="1211808"/>
          </a:xfrm>
        </p:grpSpPr>
        <p:sp>
          <p:nvSpPr>
            <p:cNvPr id="35" name="四角形吹き出し 34"/>
            <p:cNvSpPr/>
            <p:nvPr/>
          </p:nvSpPr>
          <p:spPr>
            <a:xfrm>
              <a:off x="7444681" y="1323903"/>
              <a:ext cx="4122377" cy="1211808"/>
            </a:xfrm>
            <a:prstGeom prst="wedgeRectCallout">
              <a:avLst>
                <a:gd name="adj1" fmla="val -62085"/>
                <a:gd name="adj2" fmla="val 4642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2FF666C3-6137-48D6-AC83-07CC3D975C15}"/>
                </a:ext>
              </a:extLst>
            </p:cNvPr>
            <p:cNvSpPr txBox="1"/>
            <p:nvPr/>
          </p:nvSpPr>
          <p:spPr>
            <a:xfrm>
              <a:off x="7444681" y="1483531"/>
              <a:ext cx="4122377" cy="89255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「はじめる」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しましょう</a:t>
              </a:r>
              <a:endPara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45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3" y="1181061"/>
            <a:ext cx="6791365" cy="5093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7557621" y="1375509"/>
            <a:ext cx="465336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ドラッグ</a:t>
            </a:r>
            <a:endParaRPr lang="en-US" altLang="ja-JP" sz="4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ゆびで、が</a:t>
            </a:r>
            <a:r>
              <a:rPr lang="ja-JP" altLang="en-US" sz="28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めんを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おしたままうごかすこと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672313" y="4315461"/>
            <a:ext cx="3685789" cy="1061299"/>
            <a:chOff x="3424587" y="5297522"/>
            <a:chExt cx="3887017" cy="848810"/>
          </a:xfrm>
        </p:grpSpPr>
        <p:sp>
          <p:nvSpPr>
            <p:cNvPr id="13" name="四角形吹き出し 12"/>
            <p:cNvSpPr/>
            <p:nvPr/>
          </p:nvSpPr>
          <p:spPr>
            <a:xfrm>
              <a:off x="3424587" y="5297522"/>
              <a:ext cx="3791742" cy="848810"/>
            </a:xfrm>
            <a:prstGeom prst="wedgeRectCallout">
              <a:avLst>
                <a:gd name="adj1" fmla="val -47159"/>
                <a:gd name="adj2" fmla="val -107725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A37FD44-220E-4E1F-A71D-5C82B89E8AC4}"/>
                </a:ext>
              </a:extLst>
            </p:cNvPr>
            <p:cNvSpPr txBox="1"/>
            <p:nvPr/>
          </p:nvSpPr>
          <p:spPr>
            <a:xfrm>
              <a:off x="3519862" y="5438847"/>
              <a:ext cx="3791742" cy="56615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もじの　</a:t>
              </a:r>
              <a:r>
                <a:rPr lang="ja-JP" altLang="en-US" sz="2000" dirty="0" err="1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ぶ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ひんを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ドラッグ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してみましょう</a:t>
              </a:r>
              <a:endParaRPr 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  <p:sp>
        <p:nvSpPr>
          <p:cNvPr id="19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202413"/>
            <a:ext cx="12192000" cy="86915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ひらがなパズルをつかってみよう（ドラッグ）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594764" y="2607011"/>
            <a:ext cx="2930994" cy="1227408"/>
            <a:chOff x="2594764" y="2607011"/>
            <a:chExt cx="2930994" cy="1227408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B394CA71-F5DA-442B-B37B-9F86B375818D}"/>
                </a:ext>
              </a:extLst>
            </p:cNvPr>
            <p:cNvCxnSpPr/>
            <p:nvPr/>
          </p:nvCxnSpPr>
          <p:spPr>
            <a:xfrm flipH="1">
              <a:off x="2594764" y="2831704"/>
              <a:ext cx="2159096" cy="747561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楕円 6"/>
            <p:cNvSpPr/>
            <p:nvPr/>
          </p:nvSpPr>
          <p:spPr>
            <a:xfrm>
              <a:off x="4722720" y="2607011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23272">
              <a:off x="4639682" y="2711857"/>
              <a:ext cx="886076" cy="1122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19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202413"/>
            <a:ext cx="12192000" cy="86915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ひらがなパズルをつかってみよう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2" y="1192627"/>
            <a:ext cx="3507556" cy="2630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29" y="1192627"/>
            <a:ext cx="54864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四角形: 角を丸くする 8">
            <a:extLst>
              <a:ext uri="{FF2B5EF4-FFF2-40B4-BE49-F238E27FC236}">
                <a16:creationId xmlns:a16="http://schemas.microsoft.com/office/drawing/2014/main" id="{B6A949D3-ED42-41C4-9BEB-6AE6E8B3136D}"/>
              </a:ext>
            </a:extLst>
          </p:cNvPr>
          <p:cNvSpPr/>
          <p:nvPr/>
        </p:nvSpPr>
        <p:spPr>
          <a:xfrm>
            <a:off x="8911525" y="4624916"/>
            <a:ext cx="1257721" cy="4726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37FD44-220E-4E1F-A71D-5C82B89E8AC4}"/>
              </a:ext>
            </a:extLst>
          </p:cNvPr>
          <p:cNvSpPr txBox="1"/>
          <p:nvPr/>
        </p:nvSpPr>
        <p:spPr>
          <a:xfrm>
            <a:off x="490872" y="3917030"/>
            <a:ext cx="35954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ぜんぶあわせて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もじができると</a:t>
            </a:r>
            <a:r>
              <a: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…</a:t>
            </a:r>
            <a:endParaRPr 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20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4219397" y="1883762"/>
            <a:ext cx="826509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5408910" y="5439654"/>
            <a:ext cx="3178999" cy="848810"/>
            <a:chOff x="8104580" y="3621416"/>
            <a:chExt cx="3178999" cy="848810"/>
          </a:xfrm>
        </p:grpSpPr>
        <p:sp>
          <p:nvSpPr>
            <p:cNvPr id="22" name="四角形吹き出し 21"/>
            <p:cNvSpPr/>
            <p:nvPr/>
          </p:nvSpPr>
          <p:spPr>
            <a:xfrm>
              <a:off x="8270077" y="3621416"/>
              <a:ext cx="3013502" cy="848810"/>
            </a:xfrm>
            <a:prstGeom prst="wedgeRectCallout">
              <a:avLst>
                <a:gd name="adj1" fmla="val 46674"/>
                <a:gd name="adj2" fmla="val -102273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4E65A43-E74D-457B-9F4F-387CDF95E04E}"/>
                </a:ext>
              </a:extLst>
            </p:cNvPr>
            <p:cNvSpPr txBox="1"/>
            <p:nvPr/>
          </p:nvSpPr>
          <p:spPr>
            <a:xfrm>
              <a:off x="8104580" y="3691878"/>
              <a:ext cx="3013502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「つぎへ」を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タップ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しましょう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37FD44-220E-4E1F-A71D-5C82B89E8AC4}"/>
              </a:ext>
            </a:extLst>
          </p:cNvPr>
          <p:cNvSpPr txBox="1"/>
          <p:nvPr/>
        </p:nvSpPr>
        <p:spPr>
          <a:xfrm>
            <a:off x="8683868" y="5356227"/>
            <a:ext cx="297075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せんせいが　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「おわり」というまで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どんどんチャレンジ！</a:t>
            </a:r>
            <a:endParaRPr 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29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1" y="1763283"/>
            <a:ext cx="5048785" cy="3786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202413"/>
            <a:ext cx="12192000" cy="86915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ひらがなパズルをかたづけよう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四角形: 角を丸くする 8">
            <a:extLst>
              <a:ext uri="{FF2B5EF4-FFF2-40B4-BE49-F238E27FC236}">
                <a16:creationId xmlns:a16="http://schemas.microsoft.com/office/drawing/2014/main" id="{3A93E005-AC89-4CA6-8F32-EF45201522F2}"/>
              </a:ext>
            </a:extLst>
          </p:cNvPr>
          <p:cNvSpPr/>
          <p:nvPr/>
        </p:nvSpPr>
        <p:spPr>
          <a:xfrm>
            <a:off x="5370956" y="1763283"/>
            <a:ext cx="466739" cy="378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452260" y="1600806"/>
            <a:ext cx="5161808" cy="4039973"/>
            <a:chOff x="6428509" y="1268297"/>
            <a:chExt cx="5161808" cy="4039973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6428509" y="1268297"/>
              <a:ext cx="5161808" cy="4039973"/>
            </a:xfrm>
            <a:prstGeom prst="wedgeRoundRectCallout">
              <a:avLst>
                <a:gd name="adj1" fmla="val -63179"/>
                <a:gd name="adj2" fmla="val -3934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76" b="81703"/>
            <a:stretch/>
          </p:blipFill>
          <p:spPr>
            <a:xfrm>
              <a:off x="6818651" y="1449762"/>
              <a:ext cx="4286942" cy="15594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四角形: 角を丸くする 8">
              <a:extLst>
                <a:ext uri="{FF2B5EF4-FFF2-40B4-BE49-F238E27FC236}">
                  <a16:creationId xmlns:a16="http://schemas.microsoft.com/office/drawing/2014/main" id="{3A93E005-AC89-4CA6-8F32-EF45201522F2}"/>
                </a:ext>
              </a:extLst>
            </p:cNvPr>
            <p:cNvSpPr/>
            <p:nvPr/>
          </p:nvSpPr>
          <p:spPr>
            <a:xfrm>
              <a:off x="10263498" y="1620082"/>
              <a:ext cx="821487" cy="5700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462027">
            <a:off x="10409964" y="2357841"/>
            <a:ext cx="938548" cy="1189038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7474485" y="3751737"/>
            <a:ext cx="3117358" cy="1133045"/>
            <a:chOff x="8910216" y="2200902"/>
            <a:chExt cx="3117358" cy="680141"/>
          </a:xfrm>
        </p:grpSpPr>
        <p:sp>
          <p:nvSpPr>
            <p:cNvPr id="29" name="四角形吹き出し 28"/>
            <p:cNvSpPr/>
            <p:nvPr/>
          </p:nvSpPr>
          <p:spPr>
            <a:xfrm>
              <a:off x="9014072" y="2200902"/>
              <a:ext cx="3013502" cy="680141"/>
            </a:xfrm>
            <a:prstGeom prst="wedgeRectCallout">
              <a:avLst>
                <a:gd name="adj1" fmla="val 25442"/>
                <a:gd name="adj2" fmla="val -9345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4E65A43-E74D-457B-9F4F-387CDF95E04E}"/>
                </a:ext>
              </a:extLst>
            </p:cNvPr>
            <p:cNvSpPr txBox="1"/>
            <p:nvPr/>
          </p:nvSpPr>
          <p:spPr>
            <a:xfrm>
              <a:off x="8910216" y="2271364"/>
              <a:ext cx="3013502" cy="60967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を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タップ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しましょう</a:t>
              </a: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>
          <a:xfrm>
            <a:off x="8063346" y="3792837"/>
            <a:ext cx="570015" cy="5881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40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6452260" y="1600806"/>
            <a:ext cx="5161808" cy="4039973"/>
          </a:xfrm>
          <a:prstGeom prst="wedgeRoundRectCallout">
            <a:avLst>
              <a:gd name="adj1" fmla="val -56967"/>
              <a:gd name="adj2" fmla="val -272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5" t="16078" r="2301" b="70073"/>
          <a:stretch/>
        </p:blipFill>
        <p:spPr>
          <a:xfrm>
            <a:off x="6992229" y="1952591"/>
            <a:ext cx="2645319" cy="1566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0" y="1863583"/>
            <a:ext cx="5144677" cy="3858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202413"/>
            <a:ext cx="12192000" cy="86915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ひらがなパズルをかたづけよう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四角形: 角を丸くする 8">
            <a:extLst>
              <a:ext uri="{FF2B5EF4-FFF2-40B4-BE49-F238E27FC236}">
                <a16:creationId xmlns:a16="http://schemas.microsoft.com/office/drawing/2014/main" id="{3A93E005-AC89-4CA6-8F32-EF45201522F2}"/>
              </a:ext>
            </a:extLst>
          </p:cNvPr>
          <p:cNvSpPr/>
          <p:nvPr/>
        </p:nvSpPr>
        <p:spPr>
          <a:xfrm>
            <a:off x="2816839" y="2408305"/>
            <a:ext cx="466739" cy="378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6992229" y="3946911"/>
            <a:ext cx="3117358" cy="1133045"/>
            <a:chOff x="8910216" y="2200902"/>
            <a:chExt cx="3117358" cy="680141"/>
          </a:xfrm>
        </p:grpSpPr>
        <p:sp>
          <p:nvSpPr>
            <p:cNvPr id="29" name="四角形吹き出し 28"/>
            <p:cNvSpPr/>
            <p:nvPr/>
          </p:nvSpPr>
          <p:spPr>
            <a:xfrm>
              <a:off x="9014072" y="2200902"/>
              <a:ext cx="3013502" cy="680141"/>
            </a:xfrm>
            <a:prstGeom prst="wedgeRectCallout">
              <a:avLst>
                <a:gd name="adj1" fmla="val 25442"/>
                <a:gd name="adj2" fmla="val -9345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4E65A43-E74D-457B-9F4F-387CDF95E04E}"/>
                </a:ext>
              </a:extLst>
            </p:cNvPr>
            <p:cNvSpPr txBox="1"/>
            <p:nvPr/>
          </p:nvSpPr>
          <p:spPr>
            <a:xfrm>
              <a:off x="8910216" y="2271364"/>
              <a:ext cx="3013502" cy="60967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　すべての　　　</a:t>
              </a:r>
              <a:r>
                <a:rPr lang="ja-JP" altLang="en-US" sz="2000" dirty="0" err="1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を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タップ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しましょう</a:t>
              </a:r>
            </a:p>
          </p:txBody>
        </p:sp>
      </p:grpSp>
      <p:sp>
        <p:nvSpPr>
          <p:cNvPr id="16" name="四角形: 角を丸くする 8">
            <a:extLst>
              <a:ext uri="{FF2B5EF4-FFF2-40B4-BE49-F238E27FC236}">
                <a16:creationId xmlns:a16="http://schemas.microsoft.com/office/drawing/2014/main" id="{3A93E005-AC89-4CA6-8F32-EF45201522F2}"/>
              </a:ext>
            </a:extLst>
          </p:cNvPr>
          <p:cNvSpPr/>
          <p:nvPr/>
        </p:nvSpPr>
        <p:spPr>
          <a:xfrm>
            <a:off x="5313451" y="2408305"/>
            <a:ext cx="466739" cy="378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四角形: 角を丸くする 8">
            <a:extLst>
              <a:ext uri="{FF2B5EF4-FFF2-40B4-BE49-F238E27FC236}">
                <a16:creationId xmlns:a16="http://schemas.microsoft.com/office/drawing/2014/main" id="{3A93E005-AC89-4CA6-8F32-EF45201522F2}"/>
              </a:ext>
            </a:extLst>
          </p:cNvPr>
          <p:cNvSpPr/>
          <p:nvPr/>
        </p:nvSpPr>
        <p:spPr>
          <a:xfrm>
            <a:off x="8775865" y="2106256"/>
            <a:ext cx="711457" cy="4706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462027">
            <a:off x="9093160" y="2355232"/>
            <a:ext cx="938548" cy="118903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71621" r="17778" b="5406"/>
          <a:stretch/>
        </p:blipFill>
        <p:spPr>
          <a:xfrm>
            <a:off x="8775865" y="4047004"/>
            <a:ext cx="427511" cy="403761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6739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99598" y="1867301"/>
            <a:ext cx="3603048" cy="5523455"/>
          </a:xfrm>
          <a:prstGeom prst="rect">
            <a:avLst/>
          </a:prstGeom>
        </p:spPr>
      </p:pic>
      <p:sp>
        <p:nvSpPr>
          <p:cNvPr id="45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がめんを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もどそう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7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6249874" y="4119480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36766" y="1311310"/>
            <a:ext cx="660066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ホームボタンをおして、はじめの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2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がめんに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もどしましょう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53" y="3241046"/>
            <a:ext cx="3701286" cy="27759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3" name="グループ化 2"/>
          <p:cNvGrpSpPr/>
          <p:nvPr/>
        </p:nvGrpSpPr>
        <p:grpSpPr>
          <a:xfrm>
            <a:off x="4175590" y="3581844"/>
            <a:ext cx="2366327" cy="2774524"/>
            <a:chOff x="4175590" y="3581844"/>
            <a:chExt cx="2366327" cy="277452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175590" y="5507558"/>
              <a:ext cx="2366327" cy="848810"/>
              <a:chOff x="6911341" y="4305250"/>
              <a:chExt cx="3135946" cy="848810"/>
            </a:xfrm>
          </p:grpSpPr>
          <p:sp>
            <p:nvSpPr>
              <p:cNvPr id="37" name="四角形吹き出し 36"/>
              <p:cNvSpPr/>
              <p:nvPr/>
            </p:nvSpPr>
            <p:spPr>
              <a:xfrm>
                <a:off x="6911341" y="4305250"/>
                <a:ext cx="3125314" cy="848810"/>
              </a:xfrm>
              <a:prstGeom prst="wedgeRectCallout">
                <a:avLst>
                  <a:gd name="adj1" fmla="val 4016"/>
                  <a:gd name="adj2" fmla="val -11064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BAFF622-260B-4931-8D55-7E72D3E370CA}"/>
                  </a:ext>
                </a:extLst>
              </p:cNvPr>
              <p:cNvSpPr txBox="1"/>
              <p:nvPr/>
            </p:nvSpPr>
            <p:spPr>
              <a:xfrm>
                <a:off x="7092696" y="4375712"/>
                <a:ext cx="2954591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20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ホームボタンを</a:t>
                </a:r>
                <a:endParaRPr lang="en-US" altLang="ja-JP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0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おしましょう</a:t>
                </a:r>
              </a:p>
            </p:txBody>
          </p:sp>
        </p:grpSp>
        <p:sp>
          <p:nvSpPr>
            <p:cNvPr id="53" name="四角形: 角を丸くする 12">
              <a:extLst>
                <a:ext uri="{FF2B5EF4-FFF2-40B4-BE49-F238E27FC236}">
                  <a16:creationId xmlns:a16="http://schemas.microsoft.com/office/drawing/2014/main" id="{20C32C5B-BF5E-4683-B4E4-B3254FF01D91}"/>
                </a:ext>
              </a:extLst>
            </p:cNvPr>
            <p:cNvSpPr/>
            <p:nvPr/>
          </p:nvSpPr>
          <p:spPr>
            <a:xfrm>
              <a:off x="5158512" y="4377273"/>
              <a:ext cx="557131" cy="49074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46" name="図 4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16499">
              <a:off x="4437063" y="3451252"/>
              <a:ext cx="978619" cy="1239803"/>
            </a:xfrm>
            <a:prstGeom prst="rect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7892920" y="1117833"/>
            <a:ext cx="3603048" cy="5523455"/>
            <a:chOff x="7892920" y="1117833"/>
            <a:chExt cx="3603048" cy="5523455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2920" y="1117833"/>
              <a:ext cx="3603048" cy="5523455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192" y="2311002"/>
              <a:ext cx="2779506" cy="3706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530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7927213" y="1080855"/>
            <a:ext cx="3406599" cy="5222299"/>
            <a:chOff x="7927213" y="1080855"/>
            <a:chExt cx="3603048" cy="5523455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7213" y="1080855"/>
              <a:ext cx="3603048" cy="5523455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436" y="2245564"/>
              <a:ext cx="2804699" cy="3739599"/>
            </a:xfrm>
            <a:prstGeom prst="rect">
              <a:avLst/>
            </a:prstGeom>
          </p:spPr>
        </p:pic>
      </p:grpSp>
      <p:sp>
        <p:nvSpPr>
          <p:cNvPr id="68" name="四角形吹き出し 67"/>
          <p:cNvSpPr/>
          <p:nvPr/>
        </p:nvSpPr>
        <p:spPr>
          <a:xfrm>
            <a:off x="8163992" y="4278879"/>
            <a:ext cx="2586624" cy="1283122"/>
          </a:xfrm>
          <a:prstGeom prst="wedgeRectCallout">
            <a:avLst>
              <a:gd name="adj1" fmla="val -1305"/>
              <a:gd name="adj2" fmla="val -7634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8021497" y="4443249"/>
            <a:ext cx="287161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アプリをうえに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かたづけましょう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つかったアプリをかたづけよう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34492">
            <a:off x="9538444" y="3236527"/>
            <a:ext cx="741290" cy="954726"/>
          </a:xfrm>
          <a:prstGeom prst="rect">
            <a:avLst/>
          </a:prstGeom>
        </p:spPr>
      </p:pic>
      <p:sp>
        <p:nvSpPr>
          <p:cNvPr id="17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318909" y="2895631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6" name="矢印: 右 11">
            <a:extLst>
              <a:ext uri="{FF2B5EF4-FFF2-40B4-BE49-F238E27FC236}">
                <a16:creationId xmlns:a16="http://schemas.microsoft.com/office/drawing/2014/main" id="{CD926AC2-80F7-4463-B26A-B463B08773F2}"/>
              </a:ext>
            </a:extLst>
          </p:cNvPr>
          <p:cNvSpPr/>
          <p:nvPr/>
        </p:nvSpPr>
        <p:spPr>
          <a:xfrm rot="16200000">
            <a:off x="9848206" y="2345228"/>
            <a:ext cx="1302137" cy="417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752612" y="1075725"/>
            <a:ext cx="3409945" cy="5227429"/>
            <a:chOff x="559510" y="1075725"/>
            <a:chExt cx="3603048" cy="5523455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510" y="1075725"/>
              <a:ext cx="3603048" cy="5523455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74" y="2273892"/>
              <a:ext cx="2824326" cy="3765768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2403519" y="4951080"/>
            <a:ext cx="3926303" cy="1780999"/>
            <a:chOff x="2500420" y="5062277"/>
            <a:chExt cx="3926303" cy="1780999"/>
          </a:xfrm>
        </p:grpSpPr>
        <p:sp>
          <p:nvSpPr>
            <p:cNvPr id="38" name="四角形吹き出し 37"/>
            <p:cNvSpPr/>
            <p:nvPr/>
          </p:nvSpPr>
          <p:spPr>
            <a:xfrm>
              <a:off x="3418689" y="5062277"/>
              <a:ext cx="3008034" cy="1259511"/>
            </a:xfrm>
            <a:prstGeom prst="wedgeRectCallout">
              <a:avLst>
                <a:gd name="adj1" fmla="val -61355"/>
                <a:gd name="adj2" fmla="val -2708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78ED9BF-3E65-4BE7-A5DB-EE677A5F9B8C}"/>
                </a:ext>
              </a:extLst>
            </p:cNvPr>
            <p:cNvSpPr txBox="1"/>
            <p:nvPr/>
          </p:nvSpPr>
          <p:spPr>
            <a:xfrm>
              <a:off x="3501180" y="5207707"/>
              <a:ext cx="2824326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ホームボタンを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0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２かい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「とんとん」と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はやくおしましょう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125118">
              <a:off x="2500420" y="5888550"/>
              <a:ext cx="741290" cy="954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0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347078" y="1233148"/>
            <a:ext cx="3603048" cy="5523455"/>
            <a:chOff x="347078" y="1233148"/>
            <a:chExt cx="3603048" cy="5523455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78" y="1233148"/>
              <a:ext cx="3603048" cy="5523455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82" y="2433136"/>
              <a:ext cx="2809080" cy="3745440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7939144" y="1233147"/>
            <a:ext cx="3603048" cy="5523455"/>
            <a:chOff x="7939144" y="1233147"/>
            <a:chExt cx="3603048" cy="552345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9144" y="1233147"/>
              <a:ext cx="3603048" cy="552345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0555" y="2415999"/>
              <a:ext cx="2786623" cy="3715497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14"/>
            <a:ext cx="12192000" cy="959824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でん</a:t>
            </a: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げんを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きろう</a:t>
            </a:r>
          </a:p>
        </p:txBody>
      </p:sp>
      <p:sp>
        <p:nvSpPr>
          <p:cNvPr id="3" name="四角形吹き出し 2"/>
          <p:cNvSpPr/>
          <p:nvPr/>
        </p:nvSpPr>
        <p:spPr>
          <a:xfrm>
            <a:off x="911355" y="2856283"/>
            <a:ext cx="2991688" cy="1223348"/>
          </a:xfrm>
          <a:prstGeom prst="wedgeRectCallout">
            <a:avLst>
              <a:gd name="adj1" fmla="val 35377"/>
              <a:gd name="adj2" fmla="val -11752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9C3E38-CF0E-44B7-875F-D538FBE32428}"/>
              </a:ext>
            </a:extLst>
          </p:cNvPr>
          <p:cNvSpPr txBox="1"/>
          <p:nvPr/>
        </p:nvSpPr>
        <p:spPr>
          <a:xfrm>
            <a:off x="964464" y="2979212"/>
            <a:ext cx="297490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うらがわの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うえにあるぼたんを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５びょうおしましょう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99099">
            <a:off x="3442452" y="1250208"/>
            <a:ext cx="764222" cy="968186"/>
          </a:xfrm>
          <a:prstGeom prst="rect">
            <a:avLst/>
          </a:prstGeom>
        </p:spPr>
      </p:pic>
      <p:sp>
        <p:nvSpPr>
          <p:cNvPr id="23" name="四角形吹き出し 22"/>
          <p:cNvSpPr/>
          <p:nvPr/>
        </p:nvSpPr>
        <p:spPr>
          <a:xfrm>
            <a:off x="8236580" y="4222496"/>
            <a:ext cx="2991688" cy="1037488"/>
          </a:xfrm>
          <a:prstGeom prst="wedgeRectCallout">
            <a:avLst>
              <a:gd name="adj1" fmla="val -10492"/>
              <a:gd name="adj2" fmla="val -9581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9C3E38-CF0E-44B7-875F-D538FBE32428}"/>
              </a:ext>
            </a:extLst>
          </p:cNvPr>
          <p:cNvSpPr txBox="1"/>
          <p:nvPr/>
        </p:nvSpPr>
        <p:spPr>
          <a:xfrm>
            <a:off x="8228088" y="4387297"/>
            <a:ext cx="30015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みぎに</a:t>
            </a:r>
            <a:r>
              <a:rPr lang="ja-JP" altLang="en-US" sz="2000" dirty="0" err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ワイプ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</a:t>
            </a:r>
            <a:r>
              <a:rPr lang="ja-JP" altLang="en-US" sz="20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げんを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きりましょう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796" y="1270667"/>
            <a:ext cx="2624447" cy="2256312"/>
          </a:xfrm>
          <a:prstGeom prst="rect">
            <a:avLst/>
          </a:prstGeom>
        </p:spPr>
      </p:pic>
      <p:sp>
        <p:nvSpPr>
          <p:cNvPr id="27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 rot="2492486">
            <a:off x="5059472" y="2575011"/>
            <a:ext cx="668416" cy="361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370023" y="3522574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9162437" y="2710388"/>
            <a:ext cx="1406603" cy="547920"/>
          </a:xfrm>
          <a:prstGeom prst="rightArrow">
            <a:avLst>
              <a:gd name="adj1" fmla="val 61949"/>
              <a:gd name="adj2" fmla="val 61948"/>
            </a:avLst>
          </a:prstGeom>
          <a:gradFill flip="none" rotWithShape="0">
            <a:gsLst>
              <a:gs pos="75000">
                <a:srgbClr val="FF0000"/>
              </a:gs>
              <a:gs pos="100000">
                <a:srgbClr val="FF0000"/>
              </a:gs>
              <a:gs pos="49000">
                <a:srgbClr val="FF5050"/>
              </a:gs>
              <a:gs pos="0">
                <a:schemeClr val="bg1"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01418">
            <a:off x="9158662" y="3027567"/>
            <a:ext cx="563484" cy="7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0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14"/>
            <a:ext cx="12192000" cy="959824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ほかん</a:t>
            </a: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こに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かたづけよう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504" y="1406840"/>
            <a:ext cx="692331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にでんげんケーブルを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しっかりとさしましょう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7444639" y="1234443"/>
            <a:ext cx="3593476" cy="1668231"/>
            <a:chOff x="7065816" y="1269003"/>
            <a:chExt cx="2669025" cy="123906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138" b="8409"/>
            <a:stretch/>
          </p:blipFill>
          <p:spPr>
            <a:xfrm rot="10800000">
              <a:off x="7065816" y="1269003"/>
              <a:ext cx="2669025" cy="1239065"/>
            </a:xfrm>
            <a:prstGeom prst="rect">
              <a:avLst/>
            </a:prstGeom>
          </p:spPr>
        </p:pic>
        <p:sp>
          <p:nvSpPr>
            <p:cNvPr id="19" name="四角形: 角を丸くする 12">
              <a:extLst>
                <a:ext uri="{FF2B5EF4-FFF2-40B4-BE49-F238E27FC236}">
                  <a16:creationId xmlns:a16="http://schemas.microsoft.com/office/drawing/2014/main" id="{20C32C5B-BF5E-4683-B4E4-B3254FF01D91}"/>
                </a:ext>
              </a:extLst>
            </p:cNvPr>
            <p:cNvSpPr/>
            <p:nvPr/>
          </p:nvSpPr>
          <p:spPr>
            <a:xfrm>
              <a:off x="8034912" y="1510230"/>
              <a:ext cx="743328" cy="5569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20"/>
          <a:stretch/>
        </p:blipFill>
        <p:spPr>
          <a:xfrm>
            <a:off x="6096000" y="3227454"/>
            <a:ext cx="5212263" cy="269092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42504" y="3307691"/>
            <a:ext cx="568334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・ほかんこの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じぶんのばしょに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しまいましょう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17584" y="6100412"/>
            <a:ext cx="8756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ひらがなパズル　　出典：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e-net(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熊本市地域教育情報ネットワーク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http://www.kumamoto-kmm.ed.jp/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008253" y="3797505"/>
            <a:ext cx="856788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70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2087415"/>
            <a:ext cx="8405447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・きれいな手で、つかいましょう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・ほかの人にかしてはいけません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・こまったら、すぐに先生に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おしえてください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0" y="224325"/>
            <a:ext cx="12192000" cy="908518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おやくそく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38425" y="1887360"/>
            <a:ext cx="50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7328" y="3041987"/>
            <a:ext cx="65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ひと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2645" y="4241698"/>
            <a:ext cx="124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215895" y="1318162"/>
            <a:ext cx="3490639" cy="5207508"/>
            <a:chOff x="8293038" y="1132843"/>
            <a:chExt cx="3603048" cy="552345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3038" y="1132843"/>
              <a:ext cx="3603048" cy="552345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704" y="2321652"/>
              <a:ext cx="2747634" cy="3663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51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14"/>
            <a:ext cx="12192000" cy="1167618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ほかんこから出そう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201" y="1696979"/>
            <a:ext cx="6469736" cy="42857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ケーブルをぬくときは</a:t>
            </a:r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ねもとをもってやさしく</a:t>
            </a:r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まっすぐにひっぱりましょう</a:t>
            </a:r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・じぶんのばしょの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をだしましょう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・りょうてで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しっかりもちましょう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071" y="1523147"/>
            <a:ext cx="3285170" cy="315700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963508" y="91242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だ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152" y="2794817"/>
            <a:ext cx="1781486" cy="36801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863" y="2749574"/>
            <a:ext cx="1743055" cy="3770663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5376604" y="4680149"/>
            <a:ext cx="2846044" cy="1336430"/>
          </a:xfrm>
          <a:prstGeom prst="wedgeRoundRectCallout">
            <a:avLst>
              <a:gd name="adj1" fmla="val -4542"/>
              <a:gd name="adj2" fmla="val -13803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</a:t>
            </a:r>
            <a:r>
              <a:rPr kumimoji="1" lang="ja-JP" altLang="en-US" sz="24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ほそくて</a:t>
            </a:r>
            <a:endParaRPr kumimoji="1"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こわれやすいです</a:t>
            </a:r>
            <a:endParaRPr kumimoji="1"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64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87"/>
            <a:ext cx="12192000" cy="1046171"/>
          </a:xfrm>
          <a:solidFill>
            <a:srgbClr val="FFCCCC"/>
          </a:solidFill>
        </p:spPr>
        <p:txBody>
          <a:bodyPr anchor="ctr"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つくえの上におこう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755028"/>
            <a:ext cx="8806375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はつくえから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はみださないようにおきましょう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・つかわないときはしまいましょう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のうえに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うでやものはのせません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104" name="Picture 8" descr="タブレット端末を使う子供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9169" y="2170707"/>
            <a:ext cx="3702831" cy="40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積み重なった本のイラスト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724" y="4462466"/>
            <a:ext cx="1913861" cy="16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乗算 3"/>
          <p:cNvSpPr/>
          <p:nvPr/>
        </p:nvSpPr>
        <p:spPr>
          <a:xfrm>
            <a:off x="8248738" y="3484199"/>
            <a:ext cx="4500900" cy="3814544"/>
          </a:xfrm>
          <a:prstGeom prst="mathMultiply">
            <a:avLst>
              <a:gd name="adj1" fmla="val 8289"/>
            </a:avLst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02516" y="104137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うえ</a:t>
            </a:r>
          </a:p>
        </p:txBody>
      </p:sp>
    </p:spTree>
    <p:extLst>
      <p:ext uri="{BB962C8B-B14F-4D97-AF65-F5344CB8AC3E}">
        <p14:creationId xmlns:p14="http://schemas.microsoft.com/office/powerpoint/2010/main" val="315988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87"/>
            <a:ext cx="12192000" cy="1046171"/>
          </a:xfrm>
          <a:solidFill>
            <a:srgbClr val="FFCCCC"/>
          </a:solidFill>
        </p:spPr>
        <p:txBody>
          <a:bodyPr anchor="ctr"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水・のみ物にはきをつけよう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698086"/>
            <a:ext cx="8806375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　水によわい　です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しゅうりに出すと　２～３か月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もどってきません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近くに　水やのみ物を　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おかないようにしましょうね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3243" y="108360"/>
            <a:ext cx="76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もの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0578" y="108360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19472" y="1498031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71971" y="4519011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59804" y="2707632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82861" y="4495261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もの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8027720" y="1515562"/>
            <a:ext cx="4099761" cy="3408258"/>
            <a:chOff x="8027720" y="1515562"/>
            <a:chExt cx="4099761" cy="3408258"/>
          </a:xfrm>
        </p:grpSpPr>
        <p:pic>
          <p:nvPicPr>
            <p:cNvPr id="1026" name="Picture 2" descr="飲み物をこぼした人のイラスト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58"/>
            <a:stretch/>
          </p:blipFill>
          <p:spPr bwMode="auto">
            <a:xfrm>
              <a:off x="9272876" y="1515562"/>
              <a:ext cx="2854605" cy="2997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台形 4"/>
            <p:cNvSpPr/>
            <p:nvPr/>
          </p:nvSpPr>
          <p:spPr>
            <a:xfrm>
              <a:off x="8193974" y="4048438"/>
              <a:ext cx="1819745" cy="476060"/>
            </a:xfrm>
            <a:prstGeom prst="trapezoid">
              <a:avLst>
                <a:gd name="adj" fmla="val 37473"/>
              </a:avLst>
            </a:prstGeom>
            <a:solidFill>
              <a:srgbClr val="D7B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台形 17"/>
            <p:cNvSpPr/>
            <p:nvPr/>
          </p:nvSpPr>
          <p:spPr>
            <a:xfrm>
              <a:off x="8027720" y="4447760"/>
              <a:ext cx="4049484" cy="476060"/>
            </a:xfrm>
            <a:prstGeom prst="trapezoid">
              <a:avLst>
                <a:gd name="adj" fmla="val 39967"/>
              </a:avLst>
            </a:prstGeom>
            <a:solidFill>
              <a:srgbClr val="D7B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>
            <a:grpSpLocks noChangeAspect="1"/>
          </p:cNvGrpSpPr>
          <p:nvPr/>
        </p:nvGrpSpPr>
        <p:grpSpPr>
          <a:xfrm rot="18913301">
            <a:off x="8874745" y="3628247"/>
            <a:ext cx="837066" cy="1248777"/>
            <a:chOff x="8293038" y="1132843"/>
            <a:chExt cx="3603048" cy="5523455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3038" y="1132843"/>
              <a:ext cx="3603048" cy="5523455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704" y="2321652"/>
              <a:ext cx="2747634" cy="3663512"/>
            </a:xfrm>
            <a:prstGeom prst="rect">
              <a:avLst/>
            </a:prstGeom>
          </p:spPr>
        </p:pic>
      </p:grpSp>
      <p:sp>
        <p:nvSpPr>
          <p:cNvPr id="4" name="乗算 3"/>
          <p:cNvSpPr>
            <a:spLocks noChangeAspect="1"/>
          </p:cNvSpPr>
          <p:nvPr/>
        </p:nvSpPr>
        <p:spPr>
          <a:xfrm>
            <a:off x="7605581" y="1330480"/>
            <a:ext cx="3315207" cy="2809661"/>
          </a:xfrm>
          <a:prstGeom prst="mathMultiply">
            <a:avLst>
              <a:gd name="adj1" fmla="val 8289"/>
            </a:avLst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3723" y="4485735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ちか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71566" y="2707632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げつ</a:t>
            </a:r>
          </a:p>
        </p:txBody>
      </p:sp>
    </p:spTree>
    <p:extLst>
      <p:ext uri="{BB962C8B-B14F-4D97-AF65-F5344CB8AC3E}">
        <p14:creationId xmlns:p14="http://schemas.microsoft.com/office/powerpoint/2010/main" val="112546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14" y="1264012"/>
            <a:ext cx="3603048" cy="55234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14"/>
            <a:ext cx="12192000" cy="959824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でん</a:t>
            </a: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げんを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いれよう</a:t>
            </a:r>
          </a:p>
        </p:txBody>
      </p:sp>
      <p:pic>
        <p:nvPicPr>
          <p:cNvPr id="4" name="図 4" descr="電子機器, スクリーンショット, モニター, コンピュータ が含まれている画像&#10;&#10;説明は自動で生成されたものです">
            <a:extLst>
              <a:ext uri="{FF2B5EF4-FFF2-40B4-BE49-F238E27FC236}">
                <a16:creationId xmlns:a16="http://schemas.microsoft.com/office/drawing/2014/main" id="{793C7DE6-3C5F-4431-8642-C76A18DB5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151" y="2441682"/>
            <a:ext cx="2862673" cy="3711467"/>
          </a:xfrm>
          <a:ln w="228600">
            <a:noFill/>
          </a:ln>
        </p:spPr>
      </p:pic>
      <p:grpSp>
        <p:nvGrpSpPr>
          <p:cNvPr id="5" name="グループ化 4"/>
          <p:cNvGrpSpPr/>
          <p:nvPr/>
        </p:nvGrpSpPr>
        <p:grpSpPr>
          <a:xfrm>
            <a:off x="7815838" y="1264012"/>
            <a:ext cx="3603048" cy="5523455"/>
            <a:chOff x="6113851" y="1264012"/>
            <a:chExt cx="3603048" cy="5523455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3851" y="1264012"/>
              <a:ext cx="3603048" cy="5523455"/>
            </a:xfrm>
            <a:prstGeom prst="rect">
              <a:avLst/>
            </a:prstGeom>
          </p:spPr>
        </p:pic>
        <p:pic>
          <p:nvPicPr>
            <p:cNvPr id="7" name="図 7" descr="アイコン&#10;&#10;説明は自動で生成されたものです">
              <a:extLst>
                <a:ext uri="{FF2B5EF4-FFF2-40B4-BE49-F238E27FC236}">
                  <a16:creationId xmlns:a16="http://schemas.microsoft.com/office/drawing/2014/main" id="{788DB633-08CC-4A3E-BF8A-C08B2D03A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5542" y="2071242"/>
              <a:ext cx="3016333" cy="4476998"/>
            </a:xfrm>
            <a:prstGeom prst="rect">
              <a:avLst/>
            </a:prstGeom>
            <a:ln w="228600">
              <a:noFill/>
            </a:ln>
          </p:spPr>
        </p:pic>
      </p:grpSp>
      <p:sp>
        <p:nvSpPr>
          <p:cNvPr id="11" name="四角形吹き出し 10"/>
          <p:cNvSpPr/>
          <p:nvPr/>
        </p:nvSpPr>
        <p:spPr>
          <a:xfrm>
            <a:off x="8126809" y="2560941"/>
            <a:ext cx="2919554" cy="966038"/>
          </a:xfrm>
          <a:prstGeom prst="wedgeRectCallout">
            <a:avLst>
              <a:gd name="adj1" fmla="val 3367"/>
              <a:gd name="adj2" fmla="val 8186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AF07EA-4D4A-4AC9-9FDC-1290EC397FC6}"/>
              </a:ext>
            </a:extLst>
          </p:cNvPr>
          <p:cNvSpPr txBox="1"/>
          <p:nvPr/>
        </p:nvSpPr>
        <p:spPr>
          <a:xfrm>
            <a:off x="8095141" y="2698381"/>
            <a:ext cx="311791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りんごマークがでるのでまちましょう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796" y="1270667"/>
            <a:ext cx="2624447" cy="2256312"/>
          </a:xfrm>
          <a:prstGeom prst="rect">
            <a:avLst/>
          </a:prstGeom>
        </p:spPr>
      </p:pic>
      <p:sp>
        <p:nvSpPr>
          <p:cNvPr id="14" name="四角形吹き出し 13"/>
          <p:cNvSpPr/>
          <p:nvPr/>
        </p:nvSpPr>
        <p:spPr>
          <a:xfrm>
            <a:off x="934893" y="2627526"/>
            <a:ext cx="3023007" cy="1326957"/>
          </a:xfrm>
          <a:prstGeom prst="wedgeRectCallout">
            <a:avLst>
              <a:gd name="adj1" fmla="val 42315"/>
              <a:gd name="adj2" fmla="val -8218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99099">
            <a:off x="3850149" y="1192463"/>
            <a:ext cx="764222" cy="968186"/>
          </a:xfrm>
          <a:prstGeom prst="rect">
            <a:avLst/>
          </a:prstGeom>
        </p:spPr>
      </p:pic>
      <p:sp>
        <p:nvSpPr>
          <p:cNvPr id="20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298073" y="3794251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 rot="2492486">
            <a:off x="5059472" y="2575011"/>
            <a:ext cx="668416" cy="361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AF07EA-4D4A-4AC9-9FDC-1290EC397FC6}"/>
              </a:ext>
            </a:extLst>
          </p:cNvPr>
          <p:cNvSpPr txBox="1"/>
          <p:nvPr/>
        </p:nvSpPr>
        <p:spPr>
          <a:xfrm>
            <a:off x="1052364" y="2783172"/>
            <a:ext cx="278424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うらがわの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うえにあるぼたんを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５</a:t>
            </a:r>
            <a:r>
              <a:rPr lang="ja-JP" altLang="en-US" sz="20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235343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7282181" y="1264011"/>
            <a:ext cx="3603048" cy="5523455"/>
            <a:chOff x="7282181" y="1264011"/>
            <a:chExt cx="3603048" cy="5523455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2181" y="1264011"/>
              <a:ext cx="3603048" cy="5523455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590" y="2479125"/>
              <a:ext cx="2769263" cy="3692350"/>
            </a:xfrm>
            <a:prstGeom prst="rect">
              <a:avLst/>
            </a:prstGeom>
          </p:spPr>
        </p:pic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69" y="1264011"/>
            <a:ext cx="3603048" cy="55234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086"/>
            <a:ext cx="12192000" cy="1091528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パスコードのすうじ</a:t>
            </a: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をいれよう</a:t>
            </a:r>
            <a:endParaRPr 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370023" y="3522574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A8D845-F9E4-4E31-843C-3D5A88368848}"/>
              </a:ext>
            </a:extLst>
          </p:cNvPr>
          <p:cNvSpPr txBox="1"/>
          <p:nvPr/>
        </p:nvSpPr>
        <p:spPr>
          <a:xfrm>
            <a:off x="9900047" y="2230552"/>
            <a:ext cx="2233189" cy="4001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1" y="2455895"/>
            <a:ext cx="2863541" cy="3715579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1189845" y="4670346"/>
            <a:ext cx="2704496" cy="2113973"/>
            <a:chOff x="1189845" y="4670346"/>
            <a:chExt cx="2704496" cy="2113973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670160">
              <a:off x="2657584" y="5762039"/>
              <a:ext cx="901922" cy="1142637"/>
            </a:xfrm>
            <a:prstGeom prst="rect">
              <a:avLst/>
            </a:prstGeom>
          </p:spPr>
        </p:pic>
        <p:grpSp>
          <p:nvGrpSpPr>
            <p:cNvPr id="5" name="グループ化 4"/>
            <p:cNvGrpSpPr/>
            <p:nvPr/>
          </p:nvGrpSpPr>
          <p:grpSpPr>
            <a:xfrm>
              <a:off x="1189845" y="4670346"/>
              <a:ext cx="2704496" cy="1067833"/>
              <a:chOff x="1189845" y="4670346"/>
              <a:chExt cx="2704496" cy="1067833"/>
            </a:xfrm>
          </p:grpSpPr>
          <p:sp>
            <p:nvSpPr>
              <p:cNvPr id="25" name="四角形吹き出し 24"/>
              <p:cNvSpPr/>
              <p:nvPr/>
            </p:nvSpPr>
            <p:spPr>
              <a:xfrm>
                <a:off x="1189845" y="4670346"/>
                <a:ext cx="2704496" cy="1067833"/>
              </a:xfrm>
              <a:prstGeom prst="wedgeRectCallout">
                <a:avLst>
                  <a:gd name="adj1" fmla="val -3010"/>
                  <a:gd name="adj2" fmla="val 877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79C3E38-CF0E-44B7-875F-D538FBE32428}"/>
                  </a:ext>
                </a:extLst>
              </p:cNvPr>
              <p:cNvSpPr txBox="1"/>
              <p:nvPr/>
            </p:nvSpPr>
            <p:spPr>
              <a:xfrm>
                <a:off x="1258368" y="4850319"/>
                <a:ext cx="2477644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20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ホームボタンを</a:t>
                </a:r>
                <a:endParaRPr lang="en-US" altLang="ja-JP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0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おしましょう</a:t>
                </a:r>
              </a:p>
            </p:txBody>
          </p:sp>
        </p:grpSp>
      </p:grpSp>
      <p:grpSp>
        <p:nvGrpSpPr>
          <p:cNvPr id="4" name="グループ化 3"/>
          <p:cNvGrpSpPr/>
          <p:nvPr/>
        </p:nvGrpSpPr>
        <p:grpSpPr>
          <a:xfrm>
            <a:off x="9086836" y="2330752"/>
            <a:ext cx="3047931" cy="4152317"/>
            <a:chOff x="9086836" y="2330752"/>
            <a:chExt cx="3047931" cy="4152317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9086836" y="2330752"/>
              <a:ext cx="3047931" cy="4152317"/>
              <a:chOff x="9124494" y="2230552"/>
              <a:chExt cx="3047931" cy="4152317"/>
            </a:xfrm>
          </p:grpSpPr>
          <p:sp>
            <p:nvSpPr>
              <p:cNvPr id="9" name="四角形吹き出し 8"/>
              <p:cNvSpPr/>
              <p:nvPr/>
            </p:nvSpPr>
            <p:spPr>
              <a:xfrm>
                <a:off x="9428912" y="2230552"/>
                <a:ext cx="2704324" cy="1497386"/>
              </a:xfrm>
              <a:prstGeom prst="wedgeRectCallout">
                <a:avLst>
                  <a:gd name="adj1" fmla="val -58692"/>
                  <a:gd name="adj2" fmla="val 4800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79C3E38-CF0E-44B7-875F-D538FBE32428}"/>
                  </a:ext>
                </a:extLst>
              </p:cNvPr>
              <p:cNvSpPr txBox="1"/>
              <p:nvPr/>
            </p:nvSpPr>
            <p:spPr>
              <a:xfrm>
                <a:off x="9428912" y="2337512"/>
                <a:ext cx="2743513" cy="132343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20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せんせいが</a:t>
                </a:r>
                <a:endParaRPr lang="en-US" altLang="ja-JP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0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こくばん</a:t>
                </a:r>
                <a:r>
                  <a:rPr lang="ja-JP" altLang="en-US" sz="2000" dirty="0" err="1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にか</a:t>
                </a:r>
                <a:r>
                  <a:rPr lang="ja-JP" altLang="en-US" sz="20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いた</a:t>
                </a:r>
                <a:endParaRPr lang="en-US" altLang="ja-JP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0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すうじをじゅんばんにおしましょう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79C3E38-CF0E-44B7-875F-D538FBE32428}"/>
                  </a:ext>
                </a:extLst>
              </p:cNvPr>
              <p:cNvSpPr txBox="1"/>
              <p:nvPr/>
            </p:nvSpPr>
            <p:spPr>
              <a:xfrm>
                <a:off x="9124494" y="5420522"/>
                <a:ext cx="3047931" cy="96234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72000" tIns="144000" rIns="91440" bIns="108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20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まちがえたときは</a:t>
                </a:r>
                <a:endParaRPr lang="en-US" altLang="ja-JP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endParaRPr lang="en-US" altLang="ja-JP" sz="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000" dirty="0">
                    <a:solidFill>
                      <a:srgbClr val="FF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「削除」</a:t>
                </a:r>
                <a:r>
                  <a:rPr lang="ja-JP" altLang="en-US" sz="20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をおしましょう</a:t>
                </a:r>
              </a:p>
            </p:txBody>
          </p:sp>
          <p:sp>
            <p:nvSpPr>
              <p:cNvPr id="14" name="下矢印 13"/>
              <p:cNvSpPr/>
              <p:nvPr/>
            </p:nvSpPr>
            <p:spPr>
              <a:xfrm rot="8945425">
                <a:off x="9347385" y="5035189"/>
                <a:ext cx="451263" cy="430887"/>
              </a:xfrm>
              <a:prstGeom prst="downArrow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" name="テキスト ボックス 2"/>
            <p:cNvSpPr txBox="1"/>
            <p:nvPr/>
          </p:nvSpPr>
          <p:spPr>
            <a:xfrm>
              <a:off x="9421406" y="5909562"/>
              <a:ext cx="83006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さくじょ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51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がめんを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きりかえよう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(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スワイプ）</a:t>
            </a:r>
            <a:endParaRPr 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16" y="1112731"/>
            <a:ext cx="3603048" cy="552345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49801" y="1458649"/>
            <a:ext cx="464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endParaRPr lang="en-US" altLang="ja-JP" sz="4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2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ゆびをがめんに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つけて、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よこにうごかすこと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43" y="2285387"/>
            <a:ext cx="2774832" cy="3699777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897488" y="3968431"/>
            <a:ext cx="11226211" cy="2308591"/>
            <a:chOff x="897488" y="3968431"/>
            <a:chExt cx="11226211" cy="2308591"/>
          </a:xfrm>
        </p:grpSpPr>
        <p:sp>
          <p:nvSpPr>
            <p:cNvPr id="12" name="四角形吹き出し 11"/>
            <p:cNvSpPr/>
            <p:nvPr/>
          </p:nvSpPr>
          <p:spPr>
            <a:xfrm>
              <a:off x="897488" y="5214471"/>
              <a:ext cx="3532843" cy="1062551"/>
            </a:xfrm>
            <a:prstGeom prst="wedgeRectCallout">
              <a:avLst>
                <a:gd name="adj1" fmla="val 39286"/>
                <a:gd name="adj2" fmla="val -9623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964253" y="5336233"/>
              <a:ext cx="3435527" cy="7694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ひだりへ</a:t>
              </a:r>
              <a:r>
                <a:rPr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スワイプ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つぎの</a:t>
              </a:r>
              <a:r>
                <a:rPr lang="ja-JP" altLang="en-US" sz="2000" dirty="0" err="1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がめんを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みましょう</a:t>
              </a:r>
            </a:p>
          </p:txBody>
        </p:sp>
        <p:sp>
          <p:nvSpPr>
            <p:cNvPr id="16" name="四角形吹き出し 15"/>
            <p:cNvSpPr/>
            <p:nvPr/>
          </p:nvSpPr>
          <p:spPr>
            <a:xfrm>
              <a:off x="8590856" y="5175521"/>
              <a:ext cx="3532843" cy="1062551"/>
            </a:xfrm>
            <a:prstGeom prst="wedgeRectCallout">
              <a:avLst>
                <a:gd name="adj1" fmla="val -36346"/>
                <a:gd name="adj2" fmla="val -104053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8646144" y="5336233"/>
              <a:ext cx="3435527" cy="7694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 err="1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みぎへ</a:t>
              </a:r>
              <a:r>
                <a:rPr lang="ja-JP" altLang="en-US" sz="2400" dirty="0" err="1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ス</a:t>
              </a:r>
              <a:r>
                <a:rPr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ワイプ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</a:t>
              </a:r>
              <a:endParaRPr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まえのがめ</a:t>
              </a:r>
              <a:r>
                <a:rPr lang="ja-JP" altLang="en-US" sz="2000" dirty="0" err="1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んを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みましょう</a:t>
              </a:r>
            </a:p>
          </p:txBody>
        </p:sp>
        <p:sp>
          <p:nvSpPr>
            <p:cNvPr id="17" name="右矢印 16"/>
            <p:cNvSpPr/>
            <p:nvPr/>
          </p:nvSpPr>
          <p:spPr>
            <a:xfrm rot="10800000">
              <a:off x="3519441" y="3968431"/>
              <a:ext cx="2780290" cy="675250"/>
            </a:xfrm>
            <a:prstGeom prst="rightArrow">
              <a:avLst>
                <a:gd name="adj1" fmla="val 65931"/>
                <a:gd name="adj2" fmla="val 61948"/>
              </a:avLst>
            </a:prstGeom>
            <a:gradFill flip="none" rotWithShape="0">
              <a:gsLst>
                <a:gs pos="0">
                  <a:srgbClr val="FF0000"/>
                </a:gs>
                <a:gs pos="28000">
                  <a:srgbClr val="FF0000"/>
                </a:gs>
                <a:gs pos="45000">
                  <a:srgbClr val="FF5050"/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右矢印 17"/>
            <p:cNvSpPr/>
            <p:nvPr/>
          </p:nvSpPr>
          <p:spPr>
            <a:xfrm>
              <a:off x="6691291" y="3968431"/>
              <a:ext cx="2420197" cy="675250"/>
            </a:xfrm>
            <a:prstGeom prst="rightArrow">
              <a:avLst>
                <a:gd name="adj1" fmla="val 61949"/>
                <a:gd name="adj2" fmla="val 61948"/>
              </a:avLst>
            </a:prstGeom>
            <a:gradFill flip="none" rotWithShape="0">
              <a:gsLst>
                <a:gs pos="75000">
                  <a:srgbClr val="FF0000"/>
                </a:gs>
                <a:gs pos="100000">
                  <a:srgbClr val="FF0000"/>
                </a:gs>
                <a:gs pos="49000">
                  <a:srgbClr val="FF5050"/>
                </a:gs>
                <a:gs pos="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8261">
              <a:off x="5327324" y="4363793"/>
              <a:ext cx="764222" cy="968186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65968">
              <a:off x="6915970" y="4385089"/>
              <a:ext cx="764222" cy="968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467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学習メニューをひらこう（タップ）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CAFFBDB-8074-402D-A41A-6EAFD8F72785}"/>
              </a:ext>
            </a:extLst>
          </p:cNvPr>
          <p:cNvGrpSpPr/>
          <p:nvPr/>
        </p:nvGrpSpPr>
        <p:grpSpPr>
          <a:xfrm>
            <a:off x="-245284" y="2031074"/>
            <a:ext cx="211004" cy="4144095"/>
            <a:chOff x="3338738" y="719026"/>
            <a:chExt cx="288000" cy="6195405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6CE3CB61-A05B-4BF1-8542-3477D404B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8738" y="6626431"/>
              <a:ext cx="288000" cy="288000"/>
            </a:xfrm>
            <a:prstGeom prst="ellipse">
              <a:avLst/>
            </a:prstGeom>
            <a:solidFill>
              <a:srgbClr val="FFFFF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E66FEF9-0896-43ED-8A55-5A47619BDAFC}"/>
                </a:ext>
              </a:extLst>
            </p:cNvPr>
            <p:cNvGrpSpPr/>
            <p:nvPr/>
          </p:nvGrpSpPr>
          <p:grpSpPr>
            <a:xfrm>
              <a:off x="3456068" y="719026"/>
              <a:ext cx="53340" cy="53340"/>
              <a:chOff x="3456068" y="719026"/>
              <a:chExt cx="53340" cy="53340"/>
            </a:xfrm>
          </p:grpSpPr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8519F768-1E02-4A99-9C0B-A8682F85F0BB}"/>
                  </a:ext>
                </a:extLst>
              </p:cNvPr>
              <p:cNvSpPr/>
              <p:nvPr/>
            </p:nvSpPr>
            <p:spPr>
              <a:xfrm>
                <a:off x="3456068" y="719026"/>
                <a:ext cx="53340" cy="5334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1DC31F8B-5115-4E6E-AEAC-FEB8548B32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67803" y="730761"/>
                <a:ext cx="29870" cy="2987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</p:grpSp>
      <p:sp>
        <p:nvSpPr>
          <p:cNvPr id="18" name="四角形吹き出し 17"/>
          <p:cNvSpPr/>
          <p:nvPr/>
        </p:nvSpPr>
        <p:spPr>
          <a:xfrm>
            <a:off x="4897929" y="4078140"/>
            <a:ext cx="5552510" cy="1587038"/>
          </a:xfrm>
          <a:prstGeom prst="wedgeRectCallout">
            <a:avLst>
              <a:gd name="adj1" fmla="val -38661"/>
              <a:gd name="adj2" fmla="val -9274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4865338" y="4357838"/>
            <a:ext cx="5234131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「学習メニュー」のアプリを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28312" y="1591359"/>
            <a:ext cx="498854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4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ゆびで、が</a:t>
            </a:r>
            <a:r>
              <a:rPr lang="ja-JP" altLang="en-US" sz="32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めんを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「とん」とおすこと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79875" y="43243"/>
            <a:ext cx="150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がくしゅう</a:t>
            </a:r>
            <a:endParaRPr kumimoji="1" lang="ja-JP" altLang="en-US" sz="2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03472" y="1521936"/>
            <a:ext cx="3267883" cy="5009648"/>
            <a:chOff x="603472" y="1521936"/>
            <a:chExt cx="3267883" cy="5009648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472" y="1521936"/>
              <a:ext cx="3267883" cy="5009648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92" y="2560855"/>
              <a:ext cx="2566253" cy="3421671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2331676" y="4086636"/>
            <a:ext cx="1175103" cy="1568948"/>
            <a:chOff x="3979715" y="3868546"/>
            <a:chExt cx="1175103" cy="1568948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B6A949D3-ED42-41C4-9BEB-6AE6E8B3136D}"/>
                </a:ext>
              </a:extLst>
            </p:cNvPr>
            <p:cNvSpPr/>
            <p:nvPr/>
          </p:nvSpPr>
          <p:spPr>
            <a:xfrm>
              <a:off x="3979715" y="3868546"/>
              <a:ext cx="518403" cy="48536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28506">
              <a:off x="4129577" y="4138625"/>
              <a:ext cx="1025241" cy="1298869"/>
            </a:xfrm>
            <a:prstGeom prst="rect">
              <a:avLst/>
            </a:prstGeom>
          </p:spPr>
        </p:pic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267" y="1591359"/>
            <a:ext cx="1677335" cy="16773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2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76AB3EA30D96445AEEB988345FAD151" ma:contentTypeVersion="7" ma:contentTypeDescription="新しいドキュメントを作成します。" ma:contentTypeScope="" ma:versionID="8a9cb7e1393cd264fab3650954a97895">
  <xsd:schema xmlns:xsd="http://www.w3.org/2001/XMLSchema" xmlns:xs="http://www.w3.org/2001/XMLSchema" xmlns:p="http://schemas.microsoft.com/office/2006/metadata/properties" xmlns:ns2="458b578f-3bf7-40a2-9704-73b2e335973b" targetNamespace="http://schemas.microsoft.com/office/2006/metadata/properties" ma:root="true" ma:fieldsID="00f4de3dfced42fd99ec7d3f247a3599" ns2:_="">
    <xsd:import namespace="458b578f-3bf7-40a2-9704-73b2e3359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b578f-3bf7-40a2-9704-73b2e3359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4C0CCD-6D5A-48D6-B542-1E4D7AD7953A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458b578f-3bf7-40a2-9704-73b2e335973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907B6AD-A93C-4248-AFC7-A5F2B301793E}">
  <ds:schemaRefs>
    <ds:schemaRef ds:uri="458b578f-3bf7-40a2-9704-73b2e33597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F4C256-64B0-4EEC-97E7-E5CB8F4C0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699</Words>
  <Application>Microsoft Office PowerPoint</Application>
  <PresentationFormat>ワイド画面</PresentationFormat>
  <Paragraphs>144</Paragraphs>
  <Slides>19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Meiryo UI</vt:lpstr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はじめてのiPad</vt:lpstr>
      <vt:lpstr>PowerPoint プレゼンテーション</vt:lpstr>
      <vt:lpstr>ほかんこから出そう</vt:lpstr>
      <vt:lpstr>つくえの上におこう</vt:lpstr>
      <vt:lpstr>水・のみ物にはきをつけよう</vt:lpstr>
      <vt:lpstr>でんげんをいれよう</vt:lpstr>
      <vt:lpstr>パスコードのすうじをいれよう</vt:lpstr>
      <vt:lpstr>がめんをきりかえよう(スワイプ）</vt:lpstr>
      <vt:lpstr>学習メニューをひらこう（タップ）</vt:lpstr>
      <vt:lpstr>PowerPoint プレゼンテーション</vt:lpstr>
      <vt:lpstr>ひらがなパズルをつかってみよう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でんげんをきろう</vt:lpstr>
      <vt:lpstr>ほかんこにかたづけよう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IT05</dc:creator>
  <cp:lastModifiedBy>Administrator</cp:lastModifiedBy>
  <cp:revision>184</cp:revision>
  <dcterms:created xsi:type="dcterms:W3CDTF">2020-12-21T02:05:01Z</dcterms:created>
  <dcterms:modified xsi:type="dcterms:W3CDTF">2025-06-30T01:25:39Z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0x010100676AB3EA30D96445AEEB988345FAD151</vt:lpwstr>
  </property>
</Properties>
</file>