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1" r:id="rId6"/>
    <p:sldId id="262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918-7A36-4653-8F4E-5E4ADAB1DA2E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0B9C-72A6-4C46-891D-5213BF63A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39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918-7A36-4653-8F4E-5E4ADAB1DA2E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0B9C-72A6-4C46-891D-5213BF63A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773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918-7A36-4653-8F4E-5E4ADAB1DA2E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0B9C-72A6-4C46-891D-5213BF63A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110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918-7A36-4653-8F4E-5E4ADAB1DA2E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0B9C-72A6-4C46-891D-5213BF63A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54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918-7A36-4653-8F4E-5E4ADAB1DA2E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0B9C-72A6-4C46-891D-5213BF63A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36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918-7A36-4653-8F4E-5E4ADAB1DA2E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0B9C-72A6-4C46-891D-5213BF63A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5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918-7A36-4653-8F4E-5E4ADAB1DA2E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0B9C-72A6-4C46-891D-5213BF63A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852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918-7A36-4653-8F4E-5E4ADAB1DA2E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0B9C-72A6-4C46-891D-5213BF63A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769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918-7A36-4653-8F4E-5E4ADAB1DA2E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0B9C-72A6-4C46-891D-5213BF63A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517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918-7A36-4653-8F4E-5E4ADAB1DA2E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0B9C-72A6-4C46-891D-5213BF63A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007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918-7A36-4653-8F4E-5E4ADAB1DA2E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0B9C-72A6-4C46-891D-5213BF63A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971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8A918-7A36-4653-8F4E-5E4ADAB1DA2E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F0B9C-72A6-4C46-891D-5213BF63A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915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1649412"/>
          </a:xfrm>
          <a:solidFill>
            <a:srgbClr val="FFCCCC"/>
          </a:solidFill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プリンタを使えるようにしよう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62296" y="3651191"/>
            <a:ext cx="6940732" cy="722312"/>
          </a:xfrm>
        </p:spPr>
        <p:txBody>
          <a:bodyPr>
            <a:normAutofit/>
          </a:bodyPr>
          <a:lstStyle/>
          <a:p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学校に入ったプリンタで印刷しよう</a:t>
            </a:r>
          </a:p>
        </p:txBody>
      </p:sp>
      <p:pic>
        <p:nvPicPr>
          <p:cNvPr id="2050" name="Picture 2" descr="リフレッシュバッテリーのバッテリー再生.JP お得祭！EPSON／エプソン LP-S6160 Ａ３カラーレーザープリンターが大特価！ (プリンター ・複合機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2115" y="3372267"/>
            <a:ext cx="2934788" cy="2733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892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E7B2494B-E350-4122-B29D-433D0960CDE3}"/>
              </a:ext>
            </a:extLst>
          </p:cNvPr>
          <p:cNvGrpSpPr/>
          <p:nvPr/>
        </p:nvGrpSpPr>
        <p:grpSpPr>
          <a:xfrm>
            <a:off x="1646942" y="1402177"/>
            <a:ext cx="8839963" cy="4951970"/>
            <a:chOff x="1646942" y="1402177"/>
            <a:chExt cx="8839963" cy="4951970"/>
          </a:xfrm>
        </p:grpSpPr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040D435D-EEE4-46ED-97C1-3A656DF2A4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46942" y="1402177"/>
              <a:ext cx="8839963" cy="4951970"/>
            </a:xfrm>
            <a:prstGeom prst="rect">
              <a:avLst/>
            </a:prstGeom>
            <a:ln w="317500">
              <a:solidFill>
                <a:schemeClr val="tx1"/>
              </a:solidFill>
            </a:ln>
          </p:spPr>
        </p:pic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A33DDF5E-110E-4E04-84AB-431404B643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27061" y="6120218"/>
              <a:ext cx="808180" cy="215270"/>
            </a:xfrm>
            <a:prstGeom prst="rect">
              <a:avLst/>
            </a:prstGeom>
          </p:spPr>
        </p:pic>
      </p:grpSp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962025" y="136525"/>
            <a:ext cx="10515600" cy="935743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画面右下の時計をタップして</a:t>
            </a:r>
            <a:b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歯車の「設定」をタップします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E2CE9E86-9232-49FC-9FFD-EFA8711BE1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1985" y="3331027"/>
            <a:ext cx="2419688" cy="2686425"/>
          </a:xfrm>
          <a:prstGeom prst="roundRect">
            <a:avLst>
              <a:gd name="adj" fmla="val 5099"/>
            </a:avLst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A72E1CBD-F929-437F-A653-1EB7E8F07301}"/>
              </a:ext>
            </a:extLst>
          </p:cNvPr>
          <p:cNvGrpSpPr/>
          <p:nvPr/>
        </p:nvGrpSpPr>
        <p:grpSpPr>
          <a:xfrm>
            <a:off x="9507594" y="5603798"/>
            <a:ext cx="1720052" cy="1136339"/>
            <a:chOff x="5915310" y="4490336"/>
            <a:chExt cx="1720052" cy="1136339"/>
          </a:xfrm>
        </p:grpSpPr>
        <p:sp>
          <p:nvSpPr>
            <p:cNvPr id="7" name="角丸四角形 6"/>
            <p:cNvSpPr/>
            <p:nvPr/>
          </p:nvSpPr>
          <p:spPr>
            <a:xfrm>
              <a:off x="5915310" y="4972313"/>
              <a:ext cx="1039368" cy="320918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7">
              <a:extLst>
                <a:ext uri="{FF2B5EF4-FFF2-40B4-BE49-F238E27FC236}">
                  <a16:creationId xmlns:a16="http://schemas.microsoft.com/office/drawing/2014/main" id="{E74DA43C-E1D9-43A2-AD5F-480C38CFFCC6}"/>
                </a:ext>
              </a:extLst>
            </p:cNvPr>
            <p:cNvSpPr/>
            <p:nvPr/>
          </p:nvSpPr>
          <p:spPr>
            <a:xfrm>
              <a:off x="6469462" y="4490336"/>
              <a:ext cx="485216" cy="373740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8" name="コネクタ: 曲線 17">
              <a:extLst>
                <a:ext uri="{FF2B5EF4-FFF2-40B4-BE49-F238E27FC236}">
                  <a16:creationId xmlns:a16="http://schemas.microsoft.com/office/drawing/2014/main" id="{BEC723CC-6312-4749-A026-08A12178BC77}"/>
                </a:ext>
              </a:extLst>
            </p:cNvPr>
            <p:cNvCxnSpPr>
              <a:cxnSpLocks/>
              <a:stCxn id="7" idx="1"/>
              <a:endCxn id="14" idx="1"/>
            </p:cNvCxnSpPr>
            <p:nvPr/>
          </p:nvCxnSpPr>
          <p:spPr>
            <a:xfrm rot="10800000" flipH="1">
              <a:off x="5915310" y="4677206"/>
              <a:ext cx="554152" cy="455566"/>
            </a:xfrm>
            <a:prstGeom prst="curvedConnector3">
              <a:avLst>
                <a:gd name="adj1" fmla="val -41252"/>
              </a:avLst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図 10"/>
            <p:cNvPicPr>
              <a:picLocks noChangeAspect="1"/>
            </p:cNvPicPr>
            <p:nvPr/>
          </p:nvPicPr>
          <p:blipFill rotWithShape="1">
            <a:blip r:embed="rId5" cstate="email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8667749">
              <a:off x="6835617" y="4826930"/>
              <a:ext cx="677892" cy="9215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2808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30B1539E-544C-458F-AFD3-6B2A7DA4038A}"/>
              </a:ext>
            </a:extLst>
          </p:cNvPr>
          <p:cNvGrpSpPr/>
          <p:nvPr/>
        </p:nvGrpSpPr>
        <p:grpSpPr>
          <a:xfrm>
            <a:off x="1646942" y="1402177"/>
            <a:ext cx="8839963" cy="4951970"/>
            <a:chOff x="1646942" y="1402177"/>
            <a:chExt cx="8839963" cy="4951970"/>
          </a:xfrm>
        </p:grpSpPr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97A45257-7424-472C-8AFD-00CD4863F6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46942" y="1402177"/>
              <a:ext cx="8839963" cy="4951970"/>
            </a:xfrm>
            <a:prstGeom prst="rect">
              <a:avLst/>
            </a:prstGeom>
            <a:ln w="317500">
              <a:solidFill>
                <a:schemeClr val="tx1"/>
              </a:solidFill>
            </a:ln>
          </p:spPr>
        </p:pic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0578F9D9-4705-4744-8570-158BAA63B60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27061" y="6120218"/>
              <a:ext cx="808180" cy="215270"/>
            </a:xfrm>
            <a:prstGeom prst="rect">
              <a:avLst/>
            </a:prstGeom>
          </p:spPr>
        </p:pic>
      </p:grpSp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671511" y="99357"/>
            <a:ext cx="11096625" cy="71120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デバイス</a:t>
            </a:r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」→「印刷」をタップします</a:t>
            </a: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885FF62B-7649-44C1-956B-F44601F6E3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4026" y="1687106"/>
            <a:ext cx="6801799" cy="4382112"/>
          </a:xfrm>
          <a:prstGeom prst="rect">
            <a:avLst/>
          </a:prstGeom>
        </p:spPr>
      </p:pic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E7DF6D76-9AB2-49AC-92FB-8F7C33890124}"/>
              </a:ext>
            </a:extLst>
          </p:cNvPr>
          <p:cNvGrpSpPr/>
          <p:nvPr/>
        </p:nvGrpSpPr>
        <p:grpSpPr>
          <a:xfrm>
            <a:off x="2602688" y="4145910"/>
            <a:ext cx="6783137" cy="1167865"/>
            <a:chOff x="2106529" y="3450070"/>
            <a:chExt cx="6783137" cy="1167865"/>
          </a:xfrm>
        </p:grpSpPr>
        <p:sp>
          <p:nvSpPr>
            <p:cNvPr id="8" name="角丸四角形 7"/>
            <p:cNvSpPr/>
            <p:nvPr/>
          </p:nvSpPr>
          <p:spPr>
            <a:xfrm>
              <a:off x="2106529" y="3450070"/>
              <a:ext cx="1614750" cy="385762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角丸四角形 10"/>
            <p:cNvSpPr/>
            <p:nvPr/>
          </p:nvSpPr>
          <p:spPr>
            <a:xfrm>
              <a:off x="4023706" y="4232173"/>
              <a:ext cx="4865960" cy="385762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FC88ADB6-AA52-46B5-B96A-F0F2F599D726}"/>
                </a:ext>
              </a:extLst>
            </p:cNvPr>
            <p:cNvCxnSpPr>
              <a:cxnSpLocks/>
              <a:stCxn id="8" idx="3"/>
            </p:cNvCxnSpPr>
            <p:nvPr/>
          </p:nvCxnSpPr>
          <p:spPr>
            <a:xfrm>
              <a:off x="3721279" y="3642951"/>
              <a:ext cx="513182" cy="589222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2" name="図 21">
            <a:extLst>
              <a:ext uri="{FF2B5EF4-FFF2-40B4-BE49-F238E27FC236}">
                <a16:creationId xmlns:a16="http://schemas.microsoft.com/office/drawing/2014/main" id="{9D255056-5C6F-4CD7-B706-76A1D273524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9902071">
            <a:off x="3759458" y="4295009"/>
            <a:ext cx="637636" cy="866869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9724979-C67C-454F-A934-AE8A2A818AF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8916662">
            <a:off x="7784898" y="4983004"/>
            <a:ext cx="637636" cy="866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525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30B1539E-544C-458F-AFD3-6B2A7DA4038A}"/>
              </a:ext>
            </a:extLst>
          </p:cNvPr>
          <p:cNvGrpSpPr/>
          <p:nvPr/>
        </p:nvGrpSpPr>
        <p:grpSpPr>
          <a:xfrm>
            <a:off x="1646942" y="1402177"/>
            <a:ext cx="8839963" cy="4951970"/>
            <a:chOff x="1646942" y="1402177"/>
            <a:chExt cx="8839963" cy="4951970"/>
          </a:xfrm>
        </p:grpSpPr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97A45257-7424-472C-8AFD-00CD4863F6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46942" y="1402177"/>
              <a:ext cx="8839963" cy="4951970"/>
            </a:xfrm>
            <a:prstGeom prst="rect">
              <a:avLst/>
            </a:prstGeom>
            <a:ln w="317500">
              <a:solidFill>
                <a:schemeClr val="tx1"/>
              </a:solidFill>
            </a:ln>
          </p:spPr>
        </p:pic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0578F9D9-4705-4744-8570-158BAA63B60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27061" y="6120218"/>
              <a:ext cx="808180" cy="215270"/>
            </a:xfrm>
            <a:prstGeom prst="rect">
              <a:avLst/>
            </a:prstGeom>
          </p:spPr>
        </p:pic>
      </p:grpSp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671511" y="99357"/>
            <a:ext cx="11096625" cy="71120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「 ＋プリンタ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を手動で追加</a:t>
            </a:r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」をタップします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B2180DC-ABE4-4879-8324-53BFAEC6D8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7264" y="1514466"/>
            <a:ext cx="7157471" cy="4561134"/>
          </a:xfrm>
          <a:prstGeom prst="rect">
            <a:avLst/>
          </a:prstGeom>
        </p:spPr>
      </p:pic>
      <p:sp>
        <p:nvSpPr>
          <p:cNvPr id="11" name="角丸四角形 10"/>
          <p:cNvSpPr/>
          <p:nvPr/>
        </p:nvSpPr>
        <p:spPr>
          <a:xfrm>
            <a:off x="4519865" y="5150653"/>
            <a:ext cx="4865960" cy="38576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29724979-C67C-454F-A934-AE8A2A818AF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8916662">
            <a:off x="6976719" y="5176496"/>
            <a:ext cx="637636" cy="866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168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AB458A44-0722-4FBB-8815-5676F582183D}"/>
              </a:ext>
            </a:extLst>
          </p:cNvPr>
          <p:cNvGrpSpPr/>
          <p:nvPr/>
        </p:nvGrpSpPr>
        <p:grpSpPr>
          <a:xfrm>
            <a:off x="1646942" y="1402177"/>
            <a:ext cx="8839963" cy="4951970"/>
            <a:chOff x="1646942" y="1402177"/>
            <a:chExt cx="8839963" cy="4951970"/>
          </a:xfrm>
        </p:grpSpPr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C7D107BD-98FF-4829-8866-DF75919843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46942" y="1402177"/>
              <a:ext cx="8839963" cy="4951970"/>
            </a:xfrm>
            <a:prstGeom prst="rect">
              <a:avLst/>
            </a:prstGeom>
            <a:ln w="317500">
              <a:solidFill>
                <a:schemeClr val="tx1"/>
              </a:solidFill>
            </a:ln>
          </p:spPr>
        </p:pic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0AB88602-9D47-411F-81DD-1EC64CED5D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27061" y="6120218"/>
              <a:ext cx="808180" cy="215270"/>
            </a:xfrm>
            <a:prstGeom prst="rect">
              <a:avLst/>
            </a:prstGeom>
          </p:spPr>
        </p:pic>
      </p:grpSp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190500" y="108683"/>
            <a:ext cx="11587161" cy="711200"/>
          </a:xfrm>
        </p:spPr>
        <p:txBody>
          <a:bodyPr>
            <a:normAutofit/>
          </a:bodyPr>
          <a:lstStyle/>
          <a:p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プリンタの情報を入力して、「追加」ボタンをタップします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E671ABE-0059-4F60-8973-AEAD3BEC441E}"/>
              </a:ext>
            </a:extLst>
          </p:cNvPr>
          <p:cNvGrpSpPr/>
          <p:nvPr/>
        </p:nvGrpSpPr>
        <p:grpSpPr>
          <a:xfrm>
            <a:off x="3285039" y="1489467"/>
            <a:ext cx="6211386" cy="4730515"/>
            <a:chOff x="3285039" y="1349506"/>
            <a:chExt cx="6211386" cy="4730515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91F2AA28-BEB0-46AA-A3D0-817CBD5FEE7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85039" y="1349506"/>
              <a:ext cx="4810090" cy="4510045"/>
            </a:xfrm>
            <a:prstGeom prst="rect">
              <a:avLst/>
            </a:prstGeom>
          </p:spPr>
        </p:pic>
        <p:sp>
          <p:nvSpPr>
            <p:cNvPr id="13" name="角丸四角形 12"/>
            <p:cNvSpPr/>
            <p:nvPr/>
          </p:nvSpPr>
          <p:spPr>
            <a:xfrm>
              <a:off x="3486150" y="2061966"/>
              <a:ext cx="1457325" cy="384276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角丸四角形 8"/>
            <p:cNvSpPr/>
            <p:nvPr/>
          </p:nvSpPr>
          <p:spPr>
            <a:xfrm>
              <a:off x="3486150" y="2739292"/>
              <a:ext cx="1457325" cy="384276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7254688" y="5275428"/>
              <a:ext cx="800100" cy="485775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四角形吹き出し 6"/>
            <p:cNvSpPr/>
            <p:nvPr/>
          </p:nvSpPr>
          <p:spPr>
            <a:xfrm>
              <a:off x="5362575" y="1532966"/>
              <a:ext cx="4133850" cy="1103560"/>
            </a:xfrm>
            <a:prstGeom prst="wedgeRectCallout">
              <a:avLst>
                <a:gd name="adj1" fmla="val -60686"/>
                <a:gd name="adj2" fmla="val -15813"/>
              </a:avLst>
            </a:prstGeom>
            <a:solidFill>
              <a:srgbClr val="FFFF99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プリンタの名前を入力しましょう（任意）</a:t>
              </a:r>
              <a:endPara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「いんさつ」などでもかまいません</a:t>
              </a:r>
              <a:endPara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四角形吹き出し 11"/>
            <p:cNvSpPr/>
            <p:nvPr/>
          </p:nvSpPr>
          <p:spPr>
            <a:xfrm>
              <a:off x="5362575" y="2677449"/>
              <a:ext cx="4133850" cy="664020"/>
            </a:xfrm>
            <a:prstGeom prst="wedgeRectCallout">
              <a:avLst>
                <a:gd name="adj1" fmla="val -60686"/>
                <a:gd name="adj2" fmla="val -15813"/>
              </a:avLst>
            </a:prstGeom>
            <a:solidFill>
              <a:srgbClr val="FFFF99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プリンタの</a:t>
              </a:r>
              <a:r>
                <a:rPr kumimoji="1" lang="en-US" altLang="ja-JP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IP</a:t>
              </a:r>
              <a:r>
                <a:rPr kumimoji="1" lang="ja-JP" altLang="en-US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アドレスを入力しましょう</a:t>
              </a:r>
              <a:endPara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14" name="図 13"/>
            <p:cNvPicPr>
              <a:picLocks noChangeAspect="1"/>
            </p:cNvPicPr>
            <p:nvPr/>
          </p:nvPicPr>
          <p:blipFill rotWithShape="1">
            <a:blip r:embed="rId5" cstate="email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8347754">
              <a:off x="7938920" y="5327768"/>
              <a:ext cx="637636" cy="8668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94984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48" y="2244071"/>
            <a:ext cx="3590925" cy="337185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1838325" y="137457"/>
            <a:ext cx="9529761" cy="711200"/>
          </a:xfrm>
        </p:spPr>
        <p:txBody>
          <a:bodyPr>
            <a:normAutofit/>
          </a:bodyPr>
          <a:lstStyle/>
          <a:p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印刷する時・・・各アプリから印刷できます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3973444" y="2817234"/>
            <a:ext cx="576263" cy="38576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タイトル 5"/>
          <p:cNvSpPr txBox="1">
            <a:spLocks/>
          </p:cNvSpPr>
          <p:nvPr/>
        </p:nvSpPr>
        <p:spPr>
          <a:xfrm>
            <a:off x="3798091" y="835164"/>
            <a:ext cx="7300911" cy="711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アプリの印刷で送信先を変更します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967" y="2294661"/>
            <a:ext cx="3590925" cy="337185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8635193">
            <a:off x="7325632" y="4151403"/>
            <a:ext cx="637636" cy="866869"/>
          </a:xfrm>
          <a:prstGeom prst="rect">
            <a:avLst/>
          </a:prstGeom>
        </p:spPr>
      </p:pic>
      <p:sp>
        <p:nvSpPr>
          <p:cNvPr id="11" name="角丸四角形 10"/>
          <p:cNvSpPr/>
          <p:nvPr/>
        </p:nvSpPr>
        <p:spPr>
          <a:xfrm>
            <a:off x="6972297" y="3885334"/>
            <a:ext cx="1010429" cy="38576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吹き出し 11"/>
          <p:cNvSpPr/>
          <p:nvPr/>
        </p:nvSpPr>
        <p:spPr>
          <a:xfrm>
            <a:off x="9055892" y="3649176"/>
            <a:ext cx="2563190" cy="1243839"/>
          </a:xfrm>
          <a:prstGeom prst="wedgeRectCallout">
            <a:avLst>
              <a:gd name="adj1" fmla="val -66260"/>
              <a:gd name="adj2" fmla="val -16579"/>
            </a:avLst>
          </a:prstGeom>
          <a:solidFill>
            <a:srgbClr val="FFFF99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「もっと見る」から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設定したプリンタを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選んで印刷できます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右矢印 6"/>
          <p:cNvSpPr/>
          <p:nvPr/>
        </p:nvSpPr>
        <p:spPr>
          <a:xfrm>
            <a:off x="4749600" y="3568046"/>
            <a:ext cx="602377" cy="510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34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117</Words>
  <Application>Microsoft Office PowerPoint</Application>
  <PresentationFormat>ワイド画面</PresentationFormat>
  <Paragraphs>14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Meiryo UI</vt:lpstr>
      <vt:lpstr>游ゴシック</vt:lpstr>
      <vt:lpstr>游ゴシック Light</vt:lpstr>
      <vt:lpstr>Arial</vt:lpstr>
      <vt:lpstr>Office テーマ</vt:lpstr>
      <vt:lpstr>プリンタを使えるようにしよう</vt:lpstr>
      <vt:lpstr>画面右下の時計をタップして 　歯車の「設定」をタップします</vt:lpstr>
      <vt:lpstr>「デバイス」→「印刷」をタップします</vt:lpstr>
      <vt:lpstr>「 ＋プリンタを手動で追加」をタップします</vt:lpstr>
      <vt:lpstr>プリンタの情報を入力して、「追加」ボタンをタップします</vt:lpstr>
      <vt:lpstr>印刷する時・・・各アプリから印刷できます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プリンタを使えるようにしよう</dc:title>
  <dc:creator>田中 香穂里</dc:creator>
  <cp:lastModifiedBy>Administrator</cp:lastModifiedBy>
  <cp:revision>17</cp:revision>
  <dcterms:created xsi:type="dcterms:W3CDTF">2021-09-09T09:09:51Z</dcterms:created>
  <dcterms:modified xsi:type="dcterms:W3CDTF">2024-12-06T05:19:03Z</dcterms:modified>
</cp:coreProperties>
</file>