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0"/>
  </p:notesMasterIdLst>
  <p:sldIdLst>
    <p:sldId id="256" r:id="rId5"/>
    <p:sldId id="321" r:id="rId6"/>
    <p:sldId id="344" r:id="rId7"/>
    <p:sldId id="335" r:id="rId8"/>
    <p:sldId id="385" r:id="rId9"/>
    <p:sldId id="386" r:id="rId10"/>
    <p:sldId id="387" r:id="rId11"/>
    <p:sldId id="455" r:id="rId12"/>
    <p:sldId id="461" r:id="rId13"/>
    <p:sldId id="463" r:id="rId14"/>
    <p:sldId id="464" r:id="rId15"/>
    <p:sldId id="465" r:id="rId16"/>
    <p:sldId id="466" r:id="rId17"/>
    <p:sldId id="388" r:id="rId18"/>
    <p:sldId id="389" r:id="rId19"/>
    <p:sldId id="398" r:id="rId20"/>
    <p:sldId id="390" r:id="rId21"/>
    <p:sldId id="391" r:id="rId22"/>
    <p:sldId id="392" r:id="rId23"/>
    <p:sldId id="417" r:id="rId24"/>
    <p:sldId id="393" r:id="rId25"/>
    <p:sldId id="394" r:id="rId26"/>
    <p:sldId id="395" r:id="rId27"/>
    <p:sldId id="396" r:id="rId28"/>
    <p:sldId id="418" r:id="rId29"/>
    <p:sldId id="419" r:id="rId30"/>
    <p:sldId id="420" r:id="rId31"/>
    <p:sldId id="422" r:id="rId32"/>
    <p:sldId id="421" r:id="rId33"/>
    <p:sldId id="430" r:id="rId34"/>
    <p:sldId id="423" r:id="rId35"/>
    <p:sldId id="424" r:id="rId36"/>
    <p:sldId id="425" r:id="rId37"/>
    <p:sldId id="426" r:id="rId38"/>
    <p:sldId id="403" r:id="rId39"/>
    <p:sldId id="399" r:id="rId40"/>
    <p:sldId id="400" r:id="rId41"/>
    <p:sldId id="401" r:id="rId42"/>
    <p:sldId id="404" r:id="rId43"/>
    <p:sldId id="429" r:id="rId44"/>
    <p:sldId id="432" r:id="rId45"/>
    <p:sldId id="402" r:id="rId46"/>
    <p:sldId id="411" r:id="rId47"/>
    <p:sldId id="441" r:id="rId48"/>
    <p:sldId id="442" r:id="rId49"/>
    <p:sldId id="443" r:id="rId50"/>
    <p:sldId id="444" r:id="rId51"/>
    <p:sldId id="445" r:id="rId52"/>
    <p:sldId id="446" r:id="rId53"/>
    <p:sldId id="447" r:id="rId54"/>
    <p:sldId id="448" r:id="rId55"/>
    <p:sldId id="453" r:id="rId56"/>
    <p:sldId id="449" r:id="rId57"/>
    <p:sldId id="450" r:id="rId58"/>
    <p:sldId id="311" r:id="rId5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アドバイザー04" initials="I" lastIdx="2" clrIdx="0">
    <p:extLst>
      <p:ext uri="{19B8F6BF-5375-455C-9EA6-DF929625EA0E}">
        <p15:presenceInfo xmlns:p15="http://schemas.microsoft.com/office/powerpoint/2012/main" userId="S-1-5-21-3149322193-195560675-3780973201-129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3300"/>
    <a:srgbClr val="000000"/>
    <a:srgbClr val="FFCCCC"/>
    <a:srgbClr val="FFCCFF"/>
    <a:srgbClr val="C43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62C8B-D05E-4325-8CDA-44869BCF5E7C}" v="2" dt="2020-12-21T05:49:41.513"/>
    <p1510:client id="{29D01A4A-E54D-4C2F-A612-0A4D66786095}" v="241" dt="2020-12-21T05:16:51.748"/>
    <p1510:client id="{342E918D-6B22-47C9-8BAF-FDBDCA8C1FAB}" v="195" dt="2020-12-21T05:56:13.228"/>
    <p1510:client id="{35FEDD97-9C92-4EE5-B6D5-44578E1AA43B}" v="22" dt="2020-12-21T06:07:52.820"/>
    <p1510:client id="{5B04CD54-14D4-4C86-AAD5-A2C1BB8A4DF0}" v="20" dt="2020-12-21T06:33:28.987"/>
    <p1510:client id="{7A6F6E91-DA97-4E6C-9114-BD155F357613}" v="11" dt="2020-12-21T06:06:10.646"/>
    <p1510:client id="{84B825A4-057C-46E6-A2C8-DB6899810C84}" v="195" dt="2020-12-21T07:04:47.469"/>
    <p1510:client id="{84BE2714-00A8-45E7-BDB8-482C659F5D1E}" v="1" dt="2020-12-21T05:59:21.854"/>
    <p1510:client id="{87D9D6B3-D094-420E-A8A8-EC7DD3A541AC}" v="1111" dt="2020-12-21T07:15:43.192"/>
    <p1510:client id="{883057FF-B022-42E2-A5FA-3D2421B7B8C4}" v="57" dt="2020-12-21T02:41:13.871"/>
    <p1510:client id="{94A0797B-2482-495D-B5C4-9FC2BAA92364}" v="234" dt="2020-12-21T07:26:52.342"/>
    <p1510:client id="{A28B8752-5251-496D-BC31-7CA89BFAF0F1}" v="160" dt="2020-12-21T04:28:51.683"/>
    <p1510:client id="{AA7B9C7C-72E4-405B-9CA0-88B2E339FF53}" v="43" dt="2020-12-21T06:15:30.594"/>
    <p1510:client id="{E1D6264D-2C30-4D2D-A91D-2D5AFE15741D}" v="4" dt="2020-12-21T06:01:12.587"/>
    <p1510:client id="{E7955537-B2C6-47CC-9814-0563A5497002}" v="260" dt="2020-12-21T05:48:41.287"/>
    <p1510:client id="{E7DA5CA8-7AD1-4162-BA41-0868A2C53878}" v="63" dt="2020-12-21T05:55:40.239"/>
    <p1510:client id="{E8BFE2F2-2A21-4E29-968B-F5BFFAD9645D}" v="692" dt="2020-12-21T04:42:05.7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94151" autoAdjust="0"/>
  </p:normalViewPr>
  <p:slideViewPr>
    <p:cSldViewPr snapToGrid="0">
      <p:cViewPr varScale="1">
        <p:scale>
          <a:sx n="70" d="100"/>
          <a:sy n="70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D79AD-7A58-407A-9920-0B772DBD771A}" type="datetimeFigureOut">
              <a:rPr kumimoji="1" lang="en-US" altLang="ja-JP"/>
              <a:t>5/26/2025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A4700-6225-4605-B021-05CC2F0C3D13}" type="slidenum">
              <a:rPr kumimoji="1" lang="en-US" altLang="ja-JP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1091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674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679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156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314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608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357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138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3009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8722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6838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013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5900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106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367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015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730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282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0935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251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6894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5685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0643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2547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066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8032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8927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2484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68779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50237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88105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12355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742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1097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4318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1680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7597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8317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86592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36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860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8113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614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874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A4700-6225-4605-B021-05CC2F0C3D13}" type="slidenum">
              <a:rPr kumimoji="1" lang="en-US" altLang="ja-JP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7962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106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74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86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51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90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540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88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958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286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45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38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A643-9BB0-4E02-80B2-2C0A5E5D738E}" type="datetimeFigureOut">
              <a:rPr kumimoji="1" lang="ja-JP" altLang="en-US" smtClean="0"/>
              <a:t>2025/5/26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28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2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7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7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76.jp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7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80.jpg"/><Relationship Id="rId7" Type="http://schemas.microsoft.com/office/2007/relationships/hdphoto" Target="../media/hdphoto1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2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9.png"/><Relationship Id="rId4" Type="http://schemas.openxmlformats.org/officeDocument/2006/relationships/image" Target="../media/image8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4.jp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microsoft.com/office/2007/relationships/hdphoto" Target="../media/hdphoto1.wdp"/><Relationship Id="rId5" Type="http://schemas.openxmlformats.org/officeDocument/2006/relationships/image" Target="../media/image86.png"/><Relationship Id="rId10" Type="http://schemas.openxmlformats.org/officeDocument/2006/relationships/image" Target="../media/image4.png"/><Relationship Id="rId4" Type="http://schemas.openxmlformats.org/officeDocument/2006/relationships/image" Target="../media/image85.jpg"/><Relationship Id="rId9" Type="http://schemas.microsoft.com/office/2007/relationships/hdphoto" Target="../media/hdphoto3.wdp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9.jpg"/><Relationship Id="rId7" Type="http://schemas.openxmlformats.org/officeDocument/2006/relationships/image" Target="../media/image79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0.jpg"/><Relationship Id="rId5" Type="http://schemas.openxmlformats.org/officeDocument/2006/relationships/image" Target="../media/image87.png"/><Relationship Id="rId10" Type="http://schemas.microsoft.com/office/2007/relationships/hdphoto" Target="../media/hdphoto1.wdp"/><Relationship Id="rId4" Type="http://schemas.openxmlformats.org/officeDocument/2006/relationships/image" Target="../media/image86.png"/><Relationship Id="rId9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jp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png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95425" y="1160463"/>
            <a:ext cx="9144000" cy="2387600"/>
          </a:xfrm>
          <a:solidFill>
            <a:srgbClr val="FFCCCC"/>
          </a:solidFill>
        </p:spPr>
        <p:txBody>
          <a:bodyPr anchor="ctr">
            <a:normAutofit/>
          </a:bodyPr>
          <a:lstStyle/>
          <a:p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はじめてのコラボノート</a:t>
            </a:r>
            <a:br>
              <a: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</a:br>
            <a:r>
              <a:rPr lang="en-US" altLang="ja-JP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iPad</a:t>
            </a:r>
            <a:endParaRPr kumimoji="1" lang="ja-JP" altLang="en-US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5" name="図 4" descr="IMG_0198">
            <a:extLst>
              <a:ext uri="{FF2B5EF4-FFF2-40B4-BE49-F238E27FC236}">
                <a16:creationId xmlns:a16="http://schemas.microsoft.com/office/drawing/2014/main" id="{064D9BD5-9D11-4180-A98D-8903ACC88FC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5137" y="3860071"/>
            <a:ext cx="2181726" cy="215693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なまえをかえよう</a:t>
            </a:r>
          </a:p>
        </p:txBody>
      </p:sp>
      <p:pic>
        <p:nvPicPr>
          <p:cNvPr id="4" name="図 3" descr="IMG_0211">
            <a:extLst>
              <a:ext uri="{FF2B5EF4-FFF2-40B4-BE49-F238E27FC236}">
                <a16:creationId xmlns:a16="http://schemas.microsoft.com/office/drawing/2014/main" id="{C1079134-6352-4CF9-8311-21646880108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8"/>
          <a:stretch/>
        </p:blipFill>
        <p:spPr>
          <a:xfrm>
            <a:off x="739312" y="1928522"/>
            <a:ext cx="10418844" cy="3979911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7746F64-AE7E-421B-96AE-0BEA7B479588}"/>
              </a:ext>
            </a:extLst>
          </p:cNvPr>
          <p:cNvGrpSpPr/>
          <p:nvPr/>
        </p:nvGrpSpPr>
        <p:grpSpPr>
          <a:xfrm>
            <a:off x="1242066" y="3912735"/>
            <a:ext cx="6889377" cy="1515006"/>
            <a:chOff x="3980176" y="5321532"/>
            <a:chExt cx="6175947" cy="1328457"/>
          </a:xfrm>
        </p:grpSpPr>
        <p:sp>
          <p:nvSpPr>
            <p:cNvPr id="10" name="四角形: 角を丸くする 12">
              <a:extLst>
                <a:ext uri="{FF2B5EF4-FFF2-40B4-BE49-F238E27FC236}">
                  <a16:creationId xmlns:a16="http://schemas.microsoft.com/office/drawing/2014/main" id="{92C1EB11-CC7C-46BC-88BE-5D01F19D248D}"/>
                </a:ext>
              </a:extLst>
            </p:cNvPr>
            <p:cNvSpPr/>
            <p:nvPr/>
          </p:nvSpPr>
          <p:spPr>
            <a:xfrm>
              <a:off x="3980176" y="5817465"/>
              <a:ext cx="1514310" cy="56203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1" name="四角形吹き出し 42">
              <a:extLst>
                <a:ext uri="{FF2B5EF4-FFF2-40B4-BE49-F238E27FC236}">
                  <a16:creationId xmlns:a16="http://schemas.microsoft.com/office/drawing/2014/main" id="{A52E7F8D-5C74-4D10-BD07-3ED5EE1439F8}"/>
                </a:ext>
              </a:extLst>
            </p:cNvPr>
            <p:cNvSpPr/>
            <p:nvPr/>
          </p:nvSpPr>
          <p:spPr>
            <a:xfrm>
              <a:off x="6387176" y="5321532"/>
              <a:ext cx="3062453" cy="1328457"/>
            </a:xfrm>
            <a:prstGeom prst="wedgeRectCallout">
              <a:avLst>
                <a:gd name="adj1" fmla="val -58158"/>
                <a:gd name="adj2" fmla="val 28222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0" tIns="432000" rIns="360000" bIns="180000" rtlCol="0" anchor="ctr" anchorCtr="0"/>
            <a:lstStyle/>
            <a:p>
              <a:pPr algn="ctr"/>
              <a:endParaRPr kumimoji="1"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9FE8E51-8660-46A6-8977-C2E6E741E475}"/>
                </a:ext>
              </a:extLst>
            </p:cNvPr>
            <p:cNvSpPr txBox="1"/>
            <p:nvPr/>
          </p:nvSpPr>
          <p:spPr>
            <a:xfrm>
              <a:off x="6461164" y="5369062"/>
              <a:ext cx="3694959" cy="116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②メニューから</a:t>
              </a:r>
              <a:endParaRPr lang="en-US" altLang="ja-JP" sz="9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endParaRPr lang="en-US" altLang="ja-JP" sz="8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r>
                <a:rPr lang="ja-JP" altLang="en-US" sz="2400" b="1" dirty="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「日本語かな」</a:t>
              </a:r>
              <a:r>
                <a:rPr lang="ja-JP" altLang="en-US" sz="2400" b="1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を</a:t>
              </a:r>
              <a:r>
                <a:rPr lang="ja-JP" altLang="en-US" sz="2400" b="1" dirty="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タップ</a:t>
              </a:r>
              <a:endParaRPr lang="en-US" altLang="ja-JP" sz="2400" b="1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r>
                <a:rPr lang="ja-JP" altLang="en-US" sz="2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します</a:t>
              </a:r>
              <a:endParaRPr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0844317E-43EA-4595-BA74-42C4367422B6}"/>
              </a:ext>
            </a:extLst>
          </p:cNvPr>
          <p:cNvSpPr/>
          <p:nvPr/>
        </p:nvSpPr>
        <p:spPr>
          <a:xfrm>
            <a:off x="1697852" y="5161924"/>
            <a:ext cx="901064" cy="6542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C8D8880-A2E3-45CA-AFB0-43821A22B9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337205">
            <a:off x="2241155" y="5308807"/>
            <a:ext cx="780635" cy="988979"/>
          </a:xfrm>
          <a:prstGeom prst="rect">
            <a:avLst/>
          </a:prstGeom>
        </p:spPr>
      </p:pic>
      <p:sp>
        <p:nvSpPr>
          <p:cNvPr id="15" name="四角形吹き出し 45">
            <a:extLst>
              <a:ext uri="{FF2B5EF4-FFF2-40B4-BE49-F238E27FC236}">
                <a16:creationId xmlns:a16="http://schemas.microsoft.com/office/drawing/2014/main" id="{A1B92998-E9FD-447F-9A6C-66450AB896A5}"/>
              </a:ext>
            </a:extLst>
          </p:cNvPr>
          <p:cNvSpPr/>
          <p:nvPr/>
        </p:nvSpPr>
        <p:spPr>
          <a:xfrm>
            <a:off x="3382296" y="5946945"/>
            <a:ext cx="3961041" cy="802240"/>
          </a:xfrm>
          <a:prstGeom prst="wedgeRectCallout">
            <a:avLst>
              <a:gd name="adj1" fmla="val -58380"/>
              <a:gd name="adj2" fmla="val -47269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0" tIns="432000" rIns="360000" bIns="180000" rtlCol="0" anchor="ctr" anchorCtr="0"/>
          <a:lstStyle/>
          <a:p>
            <a:pPr algn="ctr"/>
            <a:endParaRPr kumimoji="1" lang="ja-JP" altLang="en-US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D87A87D-37E4-4921-BA5A-55A6070634E1}"/>
              </a:ext>
            </a:extLst>
          </p:cNvPr>
          <p:cNvSpPr txBox="1"/>
          <p:nvPr/>
        </p:nvSpPr>
        <p:spPr>
          <a:xfrm>
            <a:off x="3514492" y="6115077"/>
            <a:ext cx="4053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①ぎゅーっと</a:t>
            </a:r>
            <a:r>
              <a:rPr lang="ja-JP" altLang="en-US" sz="2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ながおし</a:t>
            </a:r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します 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22AFAC3-9EA7-4192-85D1-FE1A66C4D7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337205">
            <a:off x="2681882" y="4599458"/>
            <a:ext cx="780635" cy="98897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39B8A85-E926-431D-8EB7-6710C8F8F5E8}"/>
              </a:ext>
            </a:extLst>
          </p:cNvPr>
          <p:cNvSpPr txBox="1"/>
          <p:nvPr/>
        </p:nvSpPr>
        <p:spPr>
          <a:xfrm>
            <a:off x="4395945" y="4297368"/>
            <a:ext cx="997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にほんご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8150081-6CD0-4C59-A382-23D31123EEDE}"/>
              </a:ext>
            </a:extLst>
          </p:cNvPr>
          <p:cNvSpPr txBox="1"/>
          <p:nvPr/>
        </p:nvSpPr>
        <p:spPr>
          <a:xfrm>
            <a:off x="634285" y="1327240"/>
            <a:ext cx="102822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キーボードを　あいうえおひょう　にかえよう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66874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045AFE84-FE06-451D-BA19-F85925AA6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4" y="1464088"/>
            <a:ext cx="5597742" cy="1698317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067B3738-E683-46A5-89D8-3199182A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なまえをかえよう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82A2660-16F4-4906-B18C-F10A93C7BCE3}"/>
              </a:ext>
            </a:extLst>
          </p:cNvPr>
          <p:cNvGrpSpPr/>
          <p:nvPr/>
        </p:nvGrpSpPr>
        <p:grpSpPr>
          <a:xfrm>
            <a:off x="218680" y="3489578"/>
            <a:ext cx="7865770" cy="3117126"/>
            <a:chOff x="218680" y="3727678"/>
            <a:chExt cx="7264945" cy="2879025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ED2CEEF0-C3A9-4316-AE76-FA8A7B2D9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0278"/>
            <a:stretch/>
          </p:blipFill>
          <p:spPr>
            <a:xfrm>
              <a:off x="218680" y="3727678"/>
              <a:ext cx="7264945" cy="287902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365A30AE-A350-4250-BFA5-28F4DD5B91E0}"/>
                </a:ext>
              </a:extLst>
            </p:cNvPr>
            <p:cNvSpPr/>
            <p:nvPr/>
          </p:nvSpPr>
          <p:spPr>
            <a:xfrm>
              <a:off x="6762734" y="4280525"/>
              <a:ext cx="692755" cy="50249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3" name="四角形吹き出し 17">
              <a:extLst>
                <a:ext uri="{FF2B5EF4-FFF2-40B4-BE49-F238E27FC236}">
                  <a16:creationId xmlns:a16="http://schemas.microsoft.com/office/drawing/2014/main" id="{741D40B3-8ADB-4841-A31F-3E9AA2DFEFD8}"/>
                </a:ext>
              </a:extLst>
            </p:cNvPr>
            <p:cNvSpPr/>
            <p:nvPr/>
          </p:nvSpPr>
          <p:spPr>
            <a:xfrm>
              <a:off x="3154597" y="4531770"/>
              <a:ext cx="3451646" cy="1166400"/>
            </a:xfrm>
            <a:prstGeom prst="wedgeRectCallout">
              <a:avLst>
                <a:gd name="adj1" fmla="val 58122"/>
                <a:gd name="adj2" fmla="val -43626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ja-JP" altLang="en-US" sz="2800" dirty="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Calibri"/>
                </a:rPr>
                <a:t>ここを</a:t>
              </a:r>
              <a:r>
                <a:rPr lang="ja-JP" altLang="en-US" sz="2800" dirty="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Calibri"/>
                </a:rPr>
                <a:t>タップ</a:t>
              </a:r>
              <a:r>
                <a:rPr lang="ja-JP" altLang="en-US" sz="2800" dirty="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Calibri"/>
                </a:rPr>
                <a:t>して</a:t>
              </a:r>
              <a:endParaRPr lang="en-US" altLang="ja-JP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endParaRPr>
            </a:p>
            <a:p>
              <a:r>
                <a:rPr lang="ja-JP" altLang="en-US" sz="2800" dirty="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Calibri"/>
                </a:rPr>
                <a:t>もじをけします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F05F11A3-FB81-4877-8FB9-1F8CF092A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976" y="1464088"/>
            <a:ext cx="5409853" cy="1666235"/>
          </a:xfrm>
          <a:prstGeom prst="rect">
            <a:avLst/>
          </a:prstGeom>
        </p:spPr>
      </p:pic>
      <p:sp>
        <p:nvSpPr>
          <p:cNvPr id="16" name="吹き出し: 角を丸めた四角形 15">
            <a:extLst>
              <a:ext uri="{FF2B5EF4-FFF2-40B4-BE49-F238E27FC236}">
                <a16:creationId xmlns:a16="http://schemas.microsoft.com/office/drawing/2014/main" id="{B800337F-1C97-4130-9BA6-CBAA07ADA8A6}"/>
              </a:ext>
            </a:extLst>
          </p:cNvPr>
          <p:cNvSpPr/>
          <p:nvPr/>
        </p:nvSpPr>
        <p:spPr>
          <a:xfrm>
            <a:off x="9217765" y="538660"/>
            <a:ext cx="2796951" cy="999857"/>
          </a:xfrm>
          <a:prstGeom prst="wedgeRoundRectCallout">
            <a:avLst>
              <a:gd name="adj1" fmla="val -41189"/>
              <a:gd name="adj2" fmla="val 6909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もじをけして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からっぽにします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254D77A0-101E-48C2-96D1-1D7CD8A01FF6}"/>
              </a:ext>
            </a:extLst>
          </p:cNvPr>
          <p:cNvSpPr/>
          <p:nvPr/>
        </p:nvSpPr>
        <p:spPr>
          <a:xfrm>
            <a:off x="5787389" y="1828394"/>
            <a:ext cx="629587" cy="937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18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231CE49-0346-4F4D-8560-1FB6DF9AB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52" y="1367686"/>
            <a:ext cx="5908900" cy="17088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067B3738-E683-46A5-89D8-3199182A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なまえをかえよう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12DD9A3-9845-4199-B725-9F7CE9647A70}"/>
              </a:ext>
            </a:extLst>
          </p:cNvPr>
          <p:cNvGrpSpPr/>
          <p:nvPr/>
        </p:nvGrpSpPr>
        <p:grpSpPr>
          <a:xfrm>
            <a:off x="246276" y="3429000"/>
            <a:ext cx="8195850" cy="3164157"/>
            <a:chOff x="313152" y="3429000"/>
            <a:chExt cx="8286295" cy="3300518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ED2CEEF0-C3A9-4316-AE76-FA8A7B2D9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9974"/>
            <a:stretch/>
          </p:blipFill>
          <p:spPr>
            <a:xfrm>
              <a:off x="313152" y="3429000"/>
              <a:ext cx="8244090" cy="330051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365A30AE-A350-4250-BFA5-28F4DD5B91E0}"/>
                </a:ext>
              </a:extLst>
            </p:cNvPr>
            <p:cNvSpPr/>
            <p:nvPr/>
          </p:nvSpPr>
          <p:spPr>
            <a:xfrm>
              <a:off x="7737233" y="5079656"/>
              <a:ext cx="862214" cy="116640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</p:grpSp>
      <p:sp>
        <p:nvSpPr>
          <p:cNvPr id="13" name="四角形吹き出し 17">
            <a:extLst>
              <a:ext uri="{FF2B5EF4-FFF2-40B4-BE49-F238E27FC236}">
                <a16:creationId xmlns:a16="http://schemas.microsoft.com/office/drawing/2014/main" id="{741D40B3-8ADB-4841-A31F-3E9AA2DFEFD8}"/>
              </a:ext>
            </a:extLst>
          </p:cNvPr>
          <p:cNvSpPr/>
          <p:nvPr/>
        </p:nvSpPr>
        <p:spPr>
          <a:xfrm>
            <a:off x="7857051" y="3668846"/>
            <a:ext cx="3949950" cy="1166400"/>
          </a:xfrm>
          <a:prstGeom prst="wedgeRectCallout">
            <a:avLst>
              <a:gd name="adj1" fmla="val -43381"/>
              <a:gd name="adj2" fmla="val 76982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にゅうりょくしたら</a:t>
            </a:r>
            <a:endParaRPr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確定（かくてい）を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1" name="四角形吹き出し 17">
            <a:extLst>
              <a:ext uri="{FF2B5EF4-FFF2-40B4-BE49-F238E27FC236}">
                <a16:creationId xmlns:a16="http://schemas.microsoft.com/office/drawing/2014/main" id="{4275B41A-C6BF-4F6A-88DF-49D4267C0CE5}"/>
              </a:ext>
            </a:extLst>
          </p:cNvPr>
          <p:cNvSpPr/>
          <p:nvPr/>
        </p:nvSpPr>
        <p:spPr>
          <a:xfrm>
            <a:off x="5003603" y="1774591"/>
            <a:ext cx="3268200" cy="1103025"/>
          </a:xfrm>
          <a:prstGeom prst="wedgeRectCallout">
            <a:avLst>
              <a:gd name="adj1" fmla="val -63591"/>
              <a:gd name="adj2" fmla="val -33363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じぶんのなまえを</a:t>
            </a:r>
            <a:endParaRPr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にゅうりょくします</a:t>
            </a:r>
          </a:p>
        </p:txBody>
      </p:sp>
    </p:spTree>
    <p:extLst>
      <p:ext uri="{BB962C8B-B14F-4D97-AF65-F5344CB8AC3E}">
        <p14:creationId xmlns:p14="http://schemas.microsoft.com/office/powerpoint/2010/main" val="854639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231CE49-0346-4F4D-8560-1FB6DF9AB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53" t="-1985" b="-1"/>
          <a:stretch/>
        </p:blipFill>
        <p:spPr>
          <a:xfrm>
            <a:off x="495885" y="1405914"/>
            <a:ext cx="5345723" cy="17706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067B3738-E683-46A5-89D8-3199182A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なまえをかえよう</a:t>
            </a:r>
          </a:p>
        </p:txBody>
      </p:sp>
      <p:sp>
        <p:nvSpPr>
          <p:cNvPr id="11" name="四角形吹き出し 17">
            <a:extLst>
              <a:ext uri="{FF2B5EF4-FFF2-40B4-BE49-F238E27FC236}">
                <a16:creationId xmlns:a16="http://schemas.microsoft.com/office/drawing/2014/main" id="{4275B41A-C6BF-4F6A-88DF-49D4267C0CE5}"/>
              </a:ext>
            </a:extLst>
          </p:cNvPr>
          <p:cNvSpPr/>
          <p:nvPr/>
        </p:nvSpPr>
        <p:spPr>
          <a:xfrm>
            <a:off x="4896976" y="1941342"/>
            <a:ext cx="3510279" cy="1063989"/>
          </a:xfrm>
          <a:prstGeom prst="wedgeRectCallout">
            <a:avLst>
              <a:gd name="adj1" fmla="val -60512"/>
              <a:gd name="adj2" fmla="val 3052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へんこうを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して</a:t>
            </a:r>
            <a:endParaRPr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なまえをかえます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05108D2B-D175-49CC-993A-E8457B41B191}"/>
              </a:ext>
            </a:extLst>
          </p:cNvPr>
          <p:cNvSpPr/>
          <p:nvPr/>
        </p:nvSpPr>
        <p:spPr>
          <a:xfrm>
            <a:off x="3404381" y="2386170"/>
            <a:ext cx="1224669" cy="8400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5DAD1ED-C4CB-4B72-8BC1-4CF259FC9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85" y="3429000"/>
            <a:ext cx="8489855" cy="32587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A9E9EFD6-2370-48A6-A8E8-BBD18352428C}"/>
              </a:ext>
            </a:extLst>
          </p:cNvPr>
          <p:cNvSpPr/>
          <p:nvPr/>
        </p:nvSpPr>
        <p:spPr>
          <a:xfrm>
            <a:off x="3559126" y="4657743"/>
            <a:ext cx="1519311" cy="49081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D4E5FEC3-D52F-46B0-9310-F126FE31D87E}"/>
              </a:ext>
            </a:extLst>
          </p:cNvPr>
          <p:cNvSpPr/>
          <p:nvPr/>
        </p:nvSpPr>
        <p:spPr>
          <a:xfrm>
            <a:off x="393895" y="4903149"/>
            <a:ext cx="3010486" cy="1166401"/>
          </a:xfrm>
          <a:prstGeom prst="wedgeRoundRectCallout">
            <a:avLst>
              <a:gd name="adj1" fmla="val 58121"/>
              <a:gd name="adj2" fmla="val -4044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じぶんのなまえに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かわります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四角形吹き出し 17">
            <a:extLst>
              <a:ext uri="{FF2B5EF4-FFF2-40B4-BE49-F238E27FC236}">
                <a16:creationId xmlns:a16="http://schemas.microsoft.com/office/drawing/2014/main" id="{760CE355-E793-4299-BDCE-76A04A3C46DF}"/>
              </a:ext>
            </a:extLst>
          </p:cNvPr>
          <p:cNvSpPr/>
          <p:nvPr/>
        </p:nvSpPr>
        <p:spPr>
          <a:xfrm>
            <a:off x="8257015" y="3790473"/>
            <a:ext cx="3138991" cy="1267893"/>
          </a:xfrm>
          <a:prstGeom prst="wedgeRectCallout">
            <a:avLst>
              <a:gd name="adj1" fmla="val -62637"/>
              <a:gd name="adj2" fmla="val -43092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いえのマークを</a:t>
            </a:r>
            <a:endParaRPr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します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490D44F0-A815-4E54-ADCB-AC2C810C72C4}"/>
              </a:ext>
            </a:extLst>
          </p:cNvPr>
          <p:cNvSpPr/>
          <p:nvPr/>
        </p:nvSpPr>
        <p:spPr>
          <a:xfrm>
            <a:off x="7493785" y="3406987"/>
            <a:ext cx="510734" cy="49081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7B97022-3EA2-4003-AE58-06BA1225F74A}"/>
              </a:ext>
            </a:extLst>
          </p:cNvPr>
          <p:cNvGrpSpPr/>
          <p:nvPr/>
        </p:nvGrpSpPr>
        <p:grpSpPr>
          <a:xfrm>
            <a:off x="9321606" y="1794200"/>
            <a:ext cx="1821904" cy="1608043"/>
            <a:chOff x="9319708" y="2386170"/>
            <a:chExt cx="1485050" cy="1310730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BADBD362-3B01-48BA-A70A-4228BCFBE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9708" y="2414354"/>
              <a:ext cx="1485050" cy="1282546"/>
            </a:xfrm>
            <a:prstGeom prst="rect">
              <a:avLst/>
            </a:prstGeom>
          </p:spPr>
        </p:pic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DB520B25-9C40-461A-B416-80F1821B3DCD}"/>
                </a:ext>
              </a:extLst>
            </p:cNvPr>
            <p:cNvSpPr/>
            <p:nvPr/>
          </p:nvSpPr>
          <p:spPr>
            <a:xfrm>
              <a:off x="9319708" y="2386170"/>
              <a:ext cx="1485050" cy="131073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</p:grp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C8B8280-A732-435A-868A-C18B92981632}"/>
              </a:ext>
            </a:extLst>
          </p:cNvPr>
          <p:cNvCxnSpPr>
            <a:cxnSpLocks/>
          </p:cNvCxnSpPr>
          <p:nvPr/>
        </p:nvCxnSpPr>
        <p:spPr>
          <a:xfrm flipV="1">
            <a:off x="8004519" y="2793951"/>
            <a:ext cx="1249147" cy="66180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064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ノート　を　えらぼう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E3F150E-7599-4B75-9645-9C855B8BC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164" y="1514576"/>
            <a:ext cx="8328261" cy="49854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FE08F350-6FB1-495D-99DC-978BB428B93A}"/>
              </a:ext>
            </a:extLst>
          </p:cNvPr>
          <p:cNvSpPr/>
          <p:nvPr/>
        </p:nvSpPr>
        <p:spPr>
          <a:xfrm>
            <a:off x="2566738" y="3608452"/>
            <a:ext cx="7251029" cy="2311085"/>
          </a:xfrm>
          <a:prstGeom prst="roundRect">
            <a:avLst>
              <a:gd name="adj" fmla="val 11808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69241C3-9791-4095-BAEC-D0FC5A01BD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3438861" y="4275632"/>
            <a:ext cx="962387" cy="1219240"/>
          </a:xfrm>
          <a:prstGeom prst="rect">
            <a:avLst/>
          </a:prstGeom>
        </p:spPr>
      </p:pic>
      <p:sp>
        <p:nvSpPr>
          <p:cNvPr id="9" name="四角形吹き出し 17">
            <a:extLst>
              <a:ext uri="{FF2B5EF4-FFF2-40B4-BE49-F238E27FC236}">
                <a16:creationId xmlns:a16="http://schemas.microsoft.com/office/drawing/2014/main" id="{79D57456-A8AF-4AAB-B8DB-990D8CAF27A8}"/>
              </a:ext>
            </a:extLst>
          </p:cNvPr>
          <p:cNvSpPr/>
          <p:nvPr/>
        </p:nvSpPr>
        <p:spPr>
          <a:xfrm>
            <a:off x="5186210" y="4989095"/>
            <a:ext cx="3893621" cy="1159243"/>
          </a:xfrm>
          <a:prstGeom prst="wedgeRectCallout">
            <a:avLst>
              <a:gd name="adj1" fmla="val -63909"/>
              <a:gd name="adj2" fmla="val -4661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せんせいがおはなししたノートを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B0F0B2E2-3F14-4CC6-B523-FCE810658500}"/>
              </a:ext>
            </a:extLst>
          </p:cNvPr>
          <p:cNvSpPr/>
          <p:nvPr/>
        </p:nvSpPr>
        <p:spPr>
          <a:xfrm>
            <a:off x="8167497" y="2218892"/>
            <a:ext cx="3300540" cy="1618239"/>
          </a:xfrm>
          <a:prstGeom prst="wedgeRoundRectCallout">
            <a:avLst>
              <a:gd name="adj1" fmla="val -41189"/>
              <a:gd name="adj2" fmla="val 6909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じゅぎょうでつかう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ノートが　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ひょうじされます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4773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ノート　の　せつめい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D939275-DAE2-4413-AEF3-433469798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510" y="1516627"/>
            <a:ext cx="7382960" cy="49875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36320AA-309C-4504-BFEA-AA2681F5ACC9}"/>
              </a:ext>
            </a:extLst>
          </p:cNvPr>
          <p:cNvSpPr/>
          <p:nvPr/>
        </p:nvSpPr>
        <p:spPr>
          <a:xfrm>
            <a:off x="2269959" y="1947063"/>
            <a:ext cx="1163052" cy="4557068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8C59CB4-DE72-4593-B930-935D46BBE1F7}"/>
              </a:ext>
            </a:extLst>
          </p:cNvPr>
          <p:cNvSpPr/>
          <p:nvPr/>
        </p:nvSpPr>
        <p:spPr>
          <a:xfrm>
            <a:off x="8758990" y="1952195"/>
            <a:ext cx="1032499" cy="455193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吹き出し: 線 9">
            <a:extLst>
              <a:ext uri="{FF2B5EF4-FFF2-40B4-BE49-F238E27FC236}">
                <a16:creationId xmlns:a16="http://schemas.microsoft.com/office/drawing/2014/main" id="{3F7C5410-006F-4573-B19E-AF22C08C7D9B}"/>
              </a:ext>
            </a:extLst>
          </p:cNvPr>
          <p:cNvSpPr/>
          <p:nvPr/>
        </p:nvSpPr>
        <p:spPr>
          <a:xfrm>
            <a:off x="352926" y="3256547"/>
            <a:ext cx="1572127" cy="946485"/>
          </a:xfrm>
          <a:prstGeom prst="borderCallout1">
            <a:avLst>
              <a:gd name="adj1" fmla="val 49259"/>
              <a:gd name="adj2" fmla="val 98810"/>
              <a:gd name="adj3" fmla="val 75212"/>
              <a:gd name="adj4" fmla="val 144320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ページ</a:t>
            </a:r>
          </a:p>
        </p:txBody>
      </p:sp>
      <p:sp>
        <p:nvSpPr>
          <p:cNvPr id="11" name="吹き出し: 線 10">
            <a:extLst>
              <a:ext uri="{FF2B5EF4-FFF2-40B4-BE49-F238E27FC236}">
                <a16:creationId xmlns:a16="http://schemas.microsoft.com/office/drawing/2014/main" id="{E8E81A00-E7B2-416A-8055-5343CCFDC3D4}"/>
              </a:ext>
            </a:extLst>
          </p:cNvPr>
          <p:cNvSpPr/>
          <p:nvPr/>
        </p:nvSpPr>
        <p:spPr>
          <a:xfrm>
            <a:off x="10066421" y="3059198"/>
            <a:ext cx="1772653" cy="1166400"/>
          </a:xfrm>
          <a:prstGeom prst="borderCallout1">
            <a:avLst>
              <a:gd name="adj1" fmla="val 32310"/>
              <a:gd name="adj2" fmla="val 851"/>
              <a:gd name="adj3" fmla="val 44704"/>
              <a:gd name="adj4" fmla="val -1792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つかう</a:t>
            </a:r>
            <a:endParaRPr kumimoji="1"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どうぐ</a:t>
            </a:r>
            <a:endParaRPr kumimoji="1" lang="ja-JP" altLang="en-US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ED505D6-5B8A-4D5F-8F4E-55309DB3D6F1}"/>
              </a:ext>
            </a:extLst>
          </p:cNvPr>
          <p:cNvSpPr txBox="1"/>
          <p:nvPr/>
        </p:nvSpPr>
        <p:spPr>
          <a:xfrm>
            <a:off x="4203032" y="3059198"/>
            <a:ext cx="4090736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かきこむ</a:t>
            </a:r>
            <a:endParaRPr kumimoji="1" lang="en-US" altLang="ja-JP" sz="5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5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ところ</a:t>
            </a:r>
            <a:endParaRPr kumimoji="1" lang="en-US" altLang="ja-JP" sz="5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5408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「てがき」で</a:t>
            </a:r>
            <a:br>
              <a:rPr kumimoji="1"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</a:b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もじ　を　かいてみよう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0CFBA8-8C98-406E-B539-B2EFCA9DF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7684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ページ　を　おおきくしよう</a:t>
            </a:r>
          </a:p>
        </p:txBody>
      </p:sp>
      <p:pic>
        <p:nvPicPr>
          <p:cNvPr id="3" name="図 2" descr="IMG_0236">
            <a:extLst>
              <a:ext uri="{FF2B5EF4-FFF2-40B4-BE49-F238E27FC236}">
                <a16:creationId xmlns:a16="http://schemas.microsoft.com/office/drawing/2014/main" id="{48456AB6-6551-4955-91D9-5ECBED8D66F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/>
          <a:stretch/>
        </p:blipFill>
        <p:spPr>
          <a:xfrm>
            <a:off x="529389" y="1620252"/>
            <a:ext cx="4726912" cy="32165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 descr="IMG_0237">
            <a:extLst>
              <a:ext uri="{FF2B5EF4-FFF2-40B4-BE49-F238E27FC236}">
                <a16:creationId xmlns:a16="http://schemas.microsoft.com/office/drawing/2014/main" id="{70BEF975-8343-44CF-BF33-066CBAC8785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5"/>
          <a:stretch/>
        </p:blipFill>
        <p:spPr>
          <a:xfrm>
            <a:off x="6178893" y="1620253"/>
            <a:ext cx="3793623" cy="25878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7D91EE7-A9FB-42C5-A9C1-D6237886A9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2561902" y="2834670"/>
            <a:ext cx="962387" cy="1219240"/>
          </a:xfrm>
          <a:prstGeom prst="rect">
            <a:avLst/>
          </a:prstGeom>
        </p:spPr>
      </p:pic>
      <p:sp>
        <p:nvSpPr>
          <p:cNvPr id="6" name="右矢印 16">
            <a:extLst>
              <a:ext uri="{FF2B5EF4-FFF2-40B4-BE49-F238E27FC236}">
                <a16:creationId xmlns:a16="http://schemas.microsoft.com/office/drawing/2014/main" id="{9A4CBF65-E6CF-417D-B5A8-664CA550EAD4}"/>
              </a:ext>
            </a:extLst>
          </p:cNvPr>
          <p:cNvSpPr/>
          <p:nvPr/>
        </p:nvSpPr>
        <p:spPr>
          <a:xfrm>
            <a:off x="3572824" y="3091375"/>
            <a:ext cx="969973" cy="675249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0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16">
            <a:extLst>
              <a:ext uri="{FF2B5EF4-FFF2-40B4-BE49-F238E27FC236}">
                <a16:creationId xmlns:a16="http://schemas.microsoft.com/office/drawing/2014/main" id="{C8AF30A8-B4BD-4C54-9578-679A1469E204}"/>
              </a:ext>
            </a:extLst>
          </p:cNvPr>
          <p:cNvSpPr/>
          <p:nvPr/>
        </p:nvSpPr>
        <p:spPr>
          <a:xfrm rot="5400000">
            <a:off x="2641745" y="4107115"/>
            <a:ext cx="969973" cy="675249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0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吹き出し 17">
            <a:extLst>
              <a:ext uri="{FF2B5EF4-FFF2-40B4-BE49-F238E27FC236}">
                <a16:creationId xmlns:a16="http://schemas.microsoft.com/office/drawing/2014/main" id="{A719B380-1C47-4CC1-88AC-EDEC323FEB13}"/>
              </a:ext>
            </a:extLst>
          </p:cNvPr>
          <p:cNvSpPr/>
          <p:nvPr/>
        </p:nvSpPr>
        <p:spPr>
          <a:xfrm>
            <a:off x="842296" y="5171306"/>
            <a:ext cx="3893621" cy="1136646"/>
          </a:xfrm>
          <a:prstGeom prst="wedgeRectCallout">
            <a:avLst>
              <a:gd name="adj1" fmla="val -10347"/>
              <a:gd name="adj2" fmla="val -7152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下のほうに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ドラッグ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して</a:t>
            </a:r>
            <a:endParaRPr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ページの　かど　をだそう</a:t>
            </a:r>
          </a:p>
        </p:txBody>
      </p:sp>
      <p:sp>
        <p:nvSpPr>
          <p:cNvPr id="9" name="四角形吹き出し 17">
            <a:extLst>
              <a:ext uri="{FF2B5EF4-FFF2-40B4-BE49-F238E27FC236}">
                <a16:creationId xmlns:a16="http://schemas.microsoft.com/office/drawing/2014/main" id="{636C0B92-489E-4FAF-A420-9CE59892D15E}"/>
              </a:ext>
            </a:extLst>
          </p:cNvPr>
          <p:cNvSpPr/>
          <p:nvPr/>
        </p:nvSpPr>
        <p:spPr>
          <a:xfrm>
            <a:off x="6096000" y="4929726"/>
            <a:ext cx="5085347" cy="1640442"/>
          </a:xfrm>
          <a:prstGeom prst="wedgeRectCallout">
            <a:avLst>
              <a:gd name="adj1" fmla="val -10347"/>
              <a:gd name="adj2" fmla="val -7152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ドラッグ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して</a:t>
            </a:r>
            <a:endParaRPr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おおきくしよう</a:t>
            </a:r>
            <a:endParaRPr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（よこに　５もじ　かけるくらい）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5C291AC-F0E1-430B-ADBF-C98937BB17BA}"/>
              </a:ext>
            </a:extLst>
          </p:cNvPr>
          <p:cNvSpPr/>
          <p:nvPr/>
        </p:nvSpPr>
        <p:spPr>
          <a:xfrm>
            <a:off x="7603958" y="3882228"/>
            <a:ext cx="1026695" cy="2777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 descr="IMG_0237">
            <a:extLst>
              <a:ext uri="{FF2B5EF4-FFF2-40B4-BE49-F238E27FC236}">
                <a16:creationId xmlns:a16="http://schemas.microsoft.com/office/drawing/2014/main" id="{D0648AB8-63DF-4EE4-8212-8EA26C1CBB4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8" t="89882" r="35925"/>
          <a:stretch/>
        </p:blipFill>
        <p:spPr>
          <a:xfrm>
            <a:off x="8630653" y="3901299"/>
            <a:ext cx="2747627" cy="81970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7230F8A7-0D4C-4E40-A7EB-4531507BC52B}"/>
              </a:ext>
            </a:extLst>
          </p:cNvPr>
          <p:cNvSpPr/>
          <p:nvPr/>
        </p:nvSpPr>
        <p:spPr>
          <a:xfrm>
            <a:off x="9705474" y="4039963"/>
            <a:ext cx="681377" cy="46733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B33B622-1DD8-4CE3-A133-A78796FB65DC}"/>
              </a:ext>
            </a:extLst>
          </p:cNvPr>
          <p:cNvGrpSpPr/>
          <p:nvPr/>
        </p:nvGrpSpPr>
        <p:grpSpPr>
          <a:xfrm>
            <a:off x="10030120" y="4189686"/>
            <a:ext cx="1597048" cy="763824"/>
            <a:chOff x="9327803" y="2087221"/>
            <a:chExt cx="2549260" cy="1219240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2AAF0A59-D885-4A96-B26D-B6421AECD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928506">
              <a:off x="9327803" y="2087221"/>
              <a:ext cx="962387" cy="1219240"/>
            </a:xfrm>
            <a:prstGeom prst="rect">
              <a:avLst/>
            </a:prstGeom>
          </p:spPr>
        </p:pic>
        <p:sp>
          <p:nvSpPr>
            <p:cNvPr id="15" name="右矢印 16">
              <a:extLst>
                <a:ext uri="{FF2B5EF4-FFF2-40B4-BE49-F238E27FC236}">
                  <a16:creationId xmlns:a16="http://schemas.microsoft.com/office/drawing/2014/main" id="{29723CFF-91C1-4E91-A6A6-EF09815F0923}"/>
                </a:ext>
              </a:extLst>
            </p:cNvPr>
            <p:cNvSpPr/>
            <p:nvPr/>
          </p:nvSpPr>
          <p:spPr>
            <a:xfrm>
              <a:off x="10256726" y="2261249"/>
              <a:ext cx="1620337" cy="898265"/>
            </a:xfrm>
            <a:prstGeom prst="rightArrow">
              <a:avLst>
                <a:gd name="adj1" fmla="val 61949"/>
                <a:gd name="adj2" fmla="val 61948"/>
              </a:avLst>
            </a:prstGeom>
            <a:gradFill flip="none" rotWithShape="0">
              <a:gsLst>
                <a:gs pos="75000">
                  <a:srgbClr val="FF0000"/>
                </a:gs>
                <a:gs pos="100000">
                  <a:srgbClr val="FF0000"/>
                </a:gs>
                <a:gs pos="49000">
                  <a:srgbClr val="FF5050"/>
                </a:gs>
                <a:gs pos="0">
                  <a:schemeClr val="bg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3B8ED1DA-C651-412E-B9F8-768100882ED8}"/>
              </a:ext>
            </a:extLst>
          </p:cNvPr>
          <p:cNvSpPr/>
          <p:nvPr/>
        </p:nvSpPr>
        <p:spPr>
          <a:xfrm>
            <a:off x="529389" y="2213448"/>
            <a:ext cx="652297" cy="24839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4712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ペンメニューを　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37">
            <a:extLst>
              <a:ext uri="{FF2B5EF4-FFF2-40B4-BE49-F238E27FC236}">
                <a16:creationId xmlns:a16="http://schemas.microsoft.com/office/drawing/2014/main" id="{3B184229-B984-4D98-9189-F9557EEA3BD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5" t="7201" b="14191"/>
          <a:stretch/>
        </p:blipFill>
        <p:spPr>
          <a:xfrm>
            <a:off x="804968" y="1426281"/>
            <a:ext cx="2807368" cy="381151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 descr="IMG_0238">
            <a:extLst>
              <a:ext uri="{FF2B5EF4-FFF2-40B4-BE49-F238E27FC236}">
                <a16:creationId xmlns:a16="http://schemas.microsoft.com/office/drawing/2014/main" id="{39DB51DA-55ED-47B2-856D-5FC4755E6A7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6"/>
          <a:stretch/>
        </p:blipFill>
        <p:spPr>
          <a:xfrm>
            <a:off x="4684295" y="1426281"/>
            <a:ext cx="6384758" cy="44709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39584A9A-4961-4F98-A252-C11B57F54419}"/>
              </a:ext>
            </a:extLst>
          </p:cNvPr>
          <p:cNvSpPr/>
          <p:nvPr/>
        </p:nvSpPr>
        <p:spPr>
          <a:xfrm>
            <a:off x="3277922" y="1887702"/>
            <a:ext cx="398582" cy="61486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0AE8B37-0B8B-4808-AFC0-A6FE7F69F3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3375335" y="2372097"/>
            <a:ext cx="827778" cy="1048705"/>
          </a:xfrm>
          <a:prstGeom prst="rect">
            <a:avLst/>
          </a:prstGeom>
        </p:spPr>
      </p:pic>
      <p:sp>
        <p:nvSpPr>
          <p:cNvPr id="7" name="四角形吹き出し 17">
            <a:extLst>
              <a:ext uri="{FF2B5EF4-FFF2-40B4-BE49-F238E27FC236}">
                <a16:creationId xmlns:a16="http://schemas.microsoft.com/office/drawing/2014/main" id="{6676EC42-D9CE-49DA-98E7-0E35AACAD6EE}"/>
              </a:ext>
            </a:extLst>
          </p:cNvPr>
          <p:cNvSpPr/>
          <p:nvPr/>
        </p:nvSpPr>
        <p:spPr>
          <a:xfrm>
            <a:off x="579283" y="5379295"/>
            <a:ext cx="3272590" cy="983122"/>
          </a:xfrm>
          <a:prstGeom prst="wedgeRectCallout">
            <a:avLst>
              <a:gd name="adj1" fmla="val -674"/>
              <a:gd name="adj2" fmla="val -7598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もじ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00E813F6-6B2C-4452-9D01-8CF1E380831D}"/>
              </a:ext>
            </a:extLst>
          </p:cNvPr>
          <p:cNvSpPr/>
          <p:nvPr/>
        </p:nvSpPr>
        <p:spPr>
          <a:xfrm>
            <a:off x="10165143" y="1880027"/>
            <a:ext cx="599110" cy="57441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2400F23-6626-4879-A4F6-E1C36C7A48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362198" y="2234248"/>
            <a:ext cx="827778" cy="1048705"/>
          </a:xfrm>
          <a:prstGeom prst="rect">
            <a:avLst/>
          </a:prstGeom>
        </p:spPr>
      </p:pic>
      <p:sp>
        <p:nvSpPr>
          <p:cNvPr id="10" name="四角形吹き出し 17">
            <a:extLst>
              <a:ext uri="{FF2B5EF4-FFF2-40B4-BE49-F238E27FC236}">
                <a16:creationId xmlns:a16="http://schemas.microsoft.com/office/drawing/2014/main" id="{C1778492-D14E-4E9B-AE91-0201CEE3127F}"/>
              </a:ext>
            </a:extLst>
          </p:cNvPr>
          <p:cNvSpPr/>
          <p:nvPr/>
        </p:nvSpPr>
        <p:spPr>
          <a:xfrm>
            <a:off x="7796463" y="5048440"/>
            <a:ext cx="3816254" cy="1313977"/>
          </a:xfrm>
          <a:prstGeom prst="wedgeRectCallout">
            <a:avLst>
              <a:gd name="adj1" fmla="val -674"/>
              <a:gd name="adj2" fmla="val -7598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1" name="図 10" descr="IMG_0238">
            <a:extLst>
              <a:ext uri="{FF2B5EF4-FFF2-40B4-BE49-F238E27FC236}">
                <a16:creationId xmlns:a16="http://schemas.microsoft.com/office/drawing/2014/main" id="{C828244A-383E-4B4B-B1F5-A02951FD8C7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0" t="17705" r="5318" b="72428"/>
          <a:stretch/>
        </p:blipFill>
        <p:spPr>
          <a:xfrm>
            <a:off x="8005011" y="5237796"/>
            <a:ext cx="1090863" cy="9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もじ　を　かいてみよう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 descr="IMG_0240">
            <a:extLst>
              <a:ext uri="{FF2B5EF4-FFF2-40B4-BE49-F238E27FC236}">
                <a16:creationId xmlns:a16="http://schemas.microsoft.com/office/drawing/2014/main" id="{9DE30C97-7966-47B9-8996-92B987806F1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"/>
          <a:stretch/>
        </p:blipFill>
        <p:spPr>
          <a:xfrm>
            <a:off x="2517054" y="1544715"/>
            <a:ext cx="7157892" cy="49202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06B9CFF-C3E8-4250-9781-A39C3FEE8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5071167" y="2904648"/>
            <a:ext cx="827778" cy="1048705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848DDD53-38F9-4E18-95EE-4FDCEF5748AE}"/>
              </a:ext>
            </a:extLst>
          </p:cNvPr>
          <p:cNvSpPr/>
          <p:nvPr/>
        </p:nvSpPr>
        <p:spPr>
          <a:xfrm>
            <a:off x="8309811" y="5563963"/>
            <a:ext cx="681377" cy="46733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A7ED087F-AE5B-4E69-95C1-EAEAB37EF800}"/>
              </a:ext>
            </a:extLst>
          </p:cNvPr>
          <p:cNvSpPr/>
          <p:nvPr/>
        </p:nvSpPr>
        <p:spPr>
          <a:xfrm>
            <a:off x="8650500" y="3429000"/>
            <a:ext cx="3108364" cy="1701288"/>
          </a:xfrm>
          <a:prstGeom prst="wedgeRoundRectCallout">
            <a:avLst>
              <a:gd name="adj1" fmla="val -41189"/>
              <a:gd name="adj2" fmla="val 6909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まちがえたときは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をクリック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 descr="IMG_0240">
            <a:extLst>
              <a:ext uri="{FF2B5EF4-FFF2-40B4-BE49-F238E27FC236}">
                <a16:creationId xmlns:a16="http://schemas.microsoft.com/office/drawing/2014/main" id="{59914204-05A5-4711-A46C-62A1277BA0D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790" r="-1"/>
          <a:stretch/>
        </p:blipFill>
        <p:spPr>
          <a:xfrm>
            <a:off x="8849805" y="4235116"/>
            <a:ext cx="984006" cy="6946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887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コラボノートアプリをひらこう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6829422" y="4855570"/>
            <a:ext cx="4284134" cy="1326757"/>
          </a:xfrm>
          <a:prstGeom prst="wedgeRectCallout">
            <a:avLst>
              <a:gd name="adj1" fmla="val -38661"/>
              <a:gd name="adj2" fmla="val -92749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「コラボ」アプリを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タップ </a:t>
            </a:r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してひらきましょう</a:t>
            </a:r>
            <a:endParaRPr lang="ja-JP" altLang="en-US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6246BCD-BAD4-475C-807C-049A62FCAE04}"/>
              </a:ext>
            </a:extLst>
          </p:cNvPr>
          <p:cNvGrpSpPr/>
          <p:nvPr/>
        </p:nvGrpSpPr>
        <p:grpSpPr>
          <a:xfrm>
            <a:off x="1759531" y="1393647"/>
            <a:ext cx="3357901" cy="5147646"/>
            <a:chOff x="4712816" y="1112731"/>
            <a:chExt cx="3603048" cy="552345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712609F-9497-4E93-858B-374753DC1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2816" y="1112731"/>
              <a:ext cx="3603048" cy="5523455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112EBAC7-46F0-4C2F-BD66-2F439A6B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543" y="2285387"/>
              <a:ext cx="2774832" cy="3699777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/>
          <p:nvPr/>
        </p:nvGrpSpPr>
        <p:grpSpPr>
          <a:xfrm>
            <a:off x="2850929" y="2644526"/>
            <a:ext cx="1175103" cy="1568948"/>
            <a:chOff x="3979715" y="3868546"/>
            <a:chExt cx="1175103" cy="1568948"/>
          </a:xfrm>
        </p:grpSpPr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B6A949D3-ED42-41C4-9BEB-6AE6E8B3136D}"/>
                </a:ext>
              </a:extLst>
            </p:cNvPr>
            <p:cNvSpPr/>
            <p:nvPr/>
          </p:nvSpPr>
          <p:spPr>
            <a:xfrm>
              <a:off x="3979715" y="3868546"/>
              <a:ext cx="518403" cy="48536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20" name="図 1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928506">
              <a:off x="4129577" y="4138625"/>
              <a:ext cx="1025241" cy="1298869"/>
            </a:xfrm>
            <a:prstGeom prst="rect">
              <a:avLst/>
            </a:prstGeom>
          </p:spPr>
        </p:pic>
      </p:grpSp>
      <p:pic>
        <p:nvPicPr>
          <p:cNvPr id="14" name="図 13" descr="IMG_0198">
            <a:extLst>
              <a:ext uri="{FF2B5EF4-FFF2-40B4-BE49-F238E27FC236}">
                <a16:creationId xmlns:a16="http://schemas.microsoft.com/office/drawing/2014/main" id="{19D30256-F0D4-4C2D-9F41-693B571FFA6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10536"/>
            <a:ext cx="2181726" cy="215693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52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4">
            <a:extLst>
              <a:ext uri="{FF2B5EF4-FFF2-40B4-BE49-F238E27FC236}">
                <a16:creationId xmlns:a16="http://schemas.microsoft.com/office/drawing/2014/main" id="{1789177D-2B59-42D7-BCD7-14428FE7D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8"/>
          <a:stretch/>
        </p:blipFill>
        <p:spPr>
          <a:xfrm>
            <a:off x="2467171" y="1710230"/>
            <a:ext cx="6524017" cy="4271212"/>
          </a:xfr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もじ　を　かいてみよう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848DDD53-38F9-4E18-95EE-4FDCEF5748AE}"/>
              </a:ext>
            </a:extLst>
          </p:cNvPr>
          <p:cNvSpPr/>
          <p:nvPr/>
        </p:nvSpPr>
        <p:spPr>
          <a:xfrm>
            <a:off x="7707003" y="5514112"/>
            <a:ext cx="681377" cy="46733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四角形吹き出し 17">
            <a:extLst>
              <a:ext uri="{FF2B5EF4-FFF2-40B4-BE49-F238E27FC236}">
                <a16:creationId xmlns:a16="http://schemas.microsoft.com/office/drawing/2014/main" id="{D0D1380F-B882-4F9B-AEE6-302A43141B2B}"/>
              </a:ext>
            </a:extLst>
          </p:cNvPr>
          <p:cNvSpPr/>
          <p:nvPr/>
        </p:nvSpPr>
        <p:spPr>
          <a:xfrm>
            <a:off x="7816702" y="3833793"/>
            <a:ext cx="3816254" cy="1313977"/>
          </a:xfrm>
          <a:prstGeom prst="wedgeRectCallout">
            <a:avLst>
              <a:gd name="adj1" fmla="val -37666"/>
              <a:gd name="adj2" fmla="val 6564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1" name="コンテンツ プレースホルダー 4">
            <a:extLst>
              <a:ext uri="{FF2B5EF4-FFF2-40B4-BE49-F238E27FC236}">
                <a16:creationId xmlns:a16="http://schemas.microsoft.com/office/drawing/2014/main" id="{0582B877-D64F-4EA0-B4A3-B43EA7018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7692" y="4088633"/>
            <a:ext cx="1184027" cy="771070"/>
          </a:xfrm>
          <a:prstGeom prst="rect">
            <a:avLst/>
          </a:prstGeom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06B9CFF-C3E8-4250-9781-A39C3FEE82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069950" y="5693265"/>
            <a:ext cx="744102" cy="94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67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ぶひん　を　うごかしてみよう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 descr="IMG_0241">
            <a:extLst>
              <a:ext uri="{FF2B5EF4-FFF2-40B4-BE49-F238E27FC236}">
                <a16:creationId xmlns:a16="http://schemas.microsoft.com/office/drawing/2014/main" id="{29AA7F48-6C3D-4263-97BC-2B11E91B6DB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r="20657" b="31455"/>
          <a:stretch/>
        </p:blipFill>
        <p:spPr>
          <a:xfrm>
            <a:off x="673768" y="1462237"/>
            <a:ext cx="5422232" cy="30937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 descr="IMG_0242">
            <a:extLst>
              <a:ext uri="{FF2B5EF4-FFF2-40B4-BE49-F238E27FC236}">
                <a16:creationId xmlns:a16="http://schemas.microsoft.com/office/drawing/2014/main" id="{815FC658-54E3-49C0-918E-63F167E873B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r="5737" b="21365"/>
          <a:stretch/>
        </p:blipFill>
        <p:spPr>
          <a:xfrm>
            <a:off x="6679508" y="1453153"/>
            <a:ext cx="4132872" cy="23102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478254A-E0A8-4E78-A75D-E3DC2C19CE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/>
          <a:stretch/>
        </p:blipFill>
        <p:spPr>
          <a:xfrm>
            <a:off x="6679507" y="3986398"/>
            <a:ext cx="4132872" cy="27081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10959389-A18B-47A3-B9B2-E4368A1C0AAB}"/>
              </a:ext>
            </a:extLst>
          </p:cNvPr>
          <p:cNvSpPr/>
          <p:nvPr/>
        </p:nvSpPr>
        <p:spPr>
          <a:xfrm>
            <a:off x="673768" y="4182979"/>
            <a:ext cx="4646220" cy="1479884"/>
          </a:xfrm>
          <a:prstGeom prst="wedgeRoundRectCallout">
            <a:avLst>
              <a:gd name="adj1" fmla="val -9707"/>
              <a:gd name="adj2" fmla="val -7800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ぶひんを　えらんだ　ときに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おおきさをかえたり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うごかしたり　できるよ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6868CDB-BBE2-416A-BF8B-E9FBA62D1B37}"/>
              </a:ext>
            </a:extLst>
          </p:cNvPr>
          <p:cNvSpPr/>
          <p:nvPr/>
        </p:nvSpPr>
        <p:spPr>
          <a:xfrm>
            <a:off x="8064566" y="2608261"/>
            <a:ext cx="681377" cy="46733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EFD2CA3-9587-45F1-BAD6-235BB2AC30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450602" y="2781585"/>
            <a:ext cx="590682" cy="748330"/>
          </a:xfrm>
          <a:prstGeom prst="rect">
            <a:avLst/>
          </a:prstGeom>
        </p:spPr>
      </p:pic>
      <p:sp>
        <p:nvSpPr>
          <p:cNvPr id="12" name="四角形吹き出し 17">
            <a:extLst>
              <a:ext uri="{FF2B5EF4-FFF2-40B4-BE49-F238E27FC236}">
                <a16:creationId xmlns:a16="http://schemas.microsoft.com/office/drawing/2014/main" id="{F1F8A7F6-DC01-46AB-9C81-9B2A4B77D8C0}"/>
              </a:ext>
            </a:extLst>
          </p:cNvPr>
          <p:cNvSpPr/>
          <p:nvPr/>
        </p:nvSpPr>
        <p:spPr>
          <a:xfrm>
            <a:off x="8745944" y="1426944"/>
            <a:ext cx="2957950" cy="1071410"/>
          </a:xfrm>
          <a:prstGeom prst="wedgeRectCallout">
            <a:avLst>
              <a:gd name="adj1" fmla="val -43226"/>
              <a:gd name="adj2" fmla="val 7512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</a:t>
            </a:r>
            <a:r>
              <a:rPr lang="ja-JP" altLang="en-US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などで</a:t>
            </a:r>
            <a:endParaRPr lang="en-US" altLang="ja-JP" sz="2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大きさをかえるよ</a:t>
            </a:r>
            <a:endParaRPr lang="ja-JP" altLang="en-US" sz="28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</p:txBody>
      </p:sp>
      <p:pic>
        <p:nvPicPr>
          <p:cNvPr id="13" name="図 12" descr="IMG_0241">
            <a:extLst>
              <a:ext uri="{FF2B5EF4-FFF2-40B4-BE49-F238E27FC236}">
                <a16:creationId xmlns:a16="http://schemas.microsoft.com/office/drawing/2014/main" id="{8668D12A-FC59-4401-B220-AF76F2E4F7C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3" b="14511"/>
          <a:stretch/>
        </p:blipFill>
        <p:spPr>
          <a:xfrm>
            <a:off x="8893720" y="1525415"/>
            <a:ext cx="667342" cy="565967"/>
          </a:xfrm>
          <a:prstGeom prst="rect">
            <a:avLst/>
          </a:prstGeom>
          <a:ln>
            <a:noFill/>
          </a:ln>
        </p:spPr>
      </p:pic>
      <p:sp>
        <p:nvSpPr>
          <p:cNvPr id="14" name="右矢印 16">
            <a:extLst>
              <a:ext uri="{FF2B5EF4-FFF2-40B4-BE49-F238E27FC236}">
                <a16:creationId xmlns:a16="http://schemas.microsoft.com/office/drawing/2014/main" id="{6DD2A43A-D5C7-419A-AE96-6C78A6EC3D04}"/>
              </a:ext>
            </a:extLst>
          </p:cNvPr>
          <p:cNvSpPr/>
          <p:nvPr/>
        </p:nvSpPr>
        <p:spPr>
          <a:xfrm rot="2543042">
            <a:off x="8809008" y="3193321"/>
            <a:ext cx="969973" cy="675249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1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右矢印 16">
            <a:extLst>
              <a:ext uri="{FF2B5EF4-FFF2-40B4-BE49-F238E27FC236}">
                <a16:creationId xmlns:a16="http://schemas.microsoft.com/office/drawing/2014/main" id="{A77B1D61-8093-4FF8-AB87-7703A7509E16}"/>
              </a:ext>
            </a:extLst>
          </p:cNvPr>
          <p:cNvSpPr/>
          <p:nvPr/>
        </p:nvSpPr>
        <p:spPr>
          <a:xfrm>
            <a:off x="9021446" y="5547610"/>
            <a:ext cx="695789" cy="230505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0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右矢印 16">
            <a:extLst>
              <a:ext uri="{FF2B5EF4-FFF2-40B4-BE49-F238E27FC236}">
                <a16:creationId xmlns:a16="http://schemas.microsoft.com/office/drawing/2014/main" id="{35571577-93D7-4D55-83DD-DCA9B0806466}"/>
              </a:ext>
            </a:extLst>
          </p:cNvPr>
          <p:cNvSpPr/>
          <p:nvPr/>
        </p:nvSpPr>
        <p:spPr>
          <a:xfrm rot="5400000">
            <a:off x="8482203" y="6022567"/>
            <a:ext cx="823035" cy="250292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0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6">
            <a:extLst>
              <a:ext uri="{FF2B5EF4-FFF2-40B4-BE49-F238E27FC236}">
                <a16:creationId xmlns:a16="http://schemas.microsoft.com/office/drawing/2014/main" id="{3CE280C4-2C6C-4BE4-80A7-AB55A62399C0}"/>
              </a:ext>
            </a:extLst>
          </p:cNvPr>
          <p:cNvSpPr/>
          <p:nvPr/>
        </p:nvSpPr>
        <p:spPr>
          <a:xfrm rot="10800000">
            <a:off x="7900652" y="5554691"/>
            <a:ext cx="695789" cy="230505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0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6">
            <a:extLst>
              <a:ext uri="{FF2B5EF4-FFF2-40B4-BE49-F238E27FC236}">
                <a16:creationId xmlns:a16="http://schemas.microsoft.com/office/drawing/2014/main" id="{5146C1C8-0F99-4DC9-9AED-DE3443F28344}"/>
              </a:ext>
            </a:extLst>
          </p:cNvPr>
          <p:cNvSpPr/>
          <p:nvPr/>
        </p:nvSpPr>
        <p:spPr>
          <a:xfrm rot="16200000">
            <a:off x="8424797" y="5010945"/>
            <a:ext cx="823035" cy="250294"/>
          </a:xfrm>
          <a:prstGeom prst="rightArrow">
            <a:avLst>
              <a:gd name="adj1" fmla="val 61949"/>
              <a:gd name="adj2" fmla="val 61948"/>
            </a:avLst>
          </a:prstGeom>
          <a:gradFill flip="none" rotWithShape="1">
            <a:gsLst>
              <a:gs pos="75000">
                <a:srgbClr val="FF0000"/>
              </a:gs>
              <a:gs pos="100000">
                <a:srgbClr val="FF0000"/>
              </a:gs>
              <a:gs pos="49000">
                <a:srgbClr val="FF5050"/>
              </a:gs>
              <a:gs pos="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804196B-1914-4610-AA11-1B37BE2688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666120" y="5488937"/>
            <a:ext cx="590682" cy="748330"/>
          </a:xfrm>
          <a:prstGeom prst="rect">
            <a:avLst/>
          </a:prstGeom>
        </p:spPr>
      </p:pic>
      <p:sp>
        <p:nvSpPr>
          <p:cNvPr id="20" name="四角形吹き出し 17">
            <a:extLst>
              <a:ext uri="{FF2B5EF4-FFF2-40B4-BE49-F238E27FC236}">
                <a16:creationId xmlns:a16="http://schemas.microsoft.com/office/drawing/2014/main" id="{C8DAD2C1-2632-418F-94D1-DA08EA9BC8BD}"/>
              </a:ext>
            </a:extLst>
          </p:cNvPr>
          <p:cNvSpPr/>
          <p:nvPr/>
        </p:nvSpPr>
        <p:spPr>
          <a:xfrm>
            <a:off x="9147123" y="4144872"/>
            <a:ext cx="2556770" cy="822172"/>
          </a:xfrm>
          <a:prstGeom prst="wedgeRectCallout">
            <a:avLst>
              <a:gd name="adj1" fmla="val -46765"/>
              <a:gd name="adj2" fmla="val 8710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ドラッグ</a:t>
            </a:r>
            <a:r>
              <a:rPr lang="ja-JP" altLang="en-US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で</a:t>
            </a:r>
            <a:endParaRPr lang="en-US" altLang="ja-JP" sz="2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　　　</a:t>
            </a:r>
            <a:r>
              <a:rPr lang="ja-JP" altLang="en-US" sz="20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うごかせるよ</a:t>
            </a:r>
          </a:p>
        </p:txBody>
      </p:sp>
    </p:spTree>
    <p:extLst>
      <p:ext uri="{BB962C8B-B14F-4D97-AF65-F5344CB8AC3E}">
        <p14:creationId xmlns:p14="http://schemas.microsoft.com/office/powerpoint/2010/main" val="2272079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ぶひん　を　さくじょ　しよう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43">
            <a:extLst>
              <a:ext uri="{FF2B5EF4-FFF2-40B4-BE49-F238E27FC236}">
                <a16:creationId xmlns:a16="http://schemas.microsoft.com/office/drawing/2014/main" id="{5E6C07CB-0AAE-4533-BBF8-8EB4B9A3945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5" t="3454" r="26925" b="80371"/>
          <a:stretch/>
        </p:blipFill>
        <p:spPr>
          <a:xfrm>
            <a:off x="4573972" y="1422646"/>
            <a:ext cx="4801216" cy="11663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 descr="IMG_0241">
            <a:extLst>
              <a:ext uri="{FF2B5EF4-FFF2-40B4-BE49-F238E27FC236}">
                <a16:creationId xmlns:a16="http://schemas.microsoft.com/office/drawing/2014/main" id="{0B9E8F1A-42AC-4E02-BF2F-B99554D3668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54" b="46816"/>
          <a:stretch/>
        </p:blipFill>
        <p:spPr>
          <a:xfrm>
            <a:off x="318026" y="1422646"/>
            <a:ext cx="4026567" cy="22870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 descr="IMG_0237">
            <a:extLst>
              <a:ext uri="{FF2B5EF4-FFF2-40B4-BE49-F238E27FC236}">
                <a16:creationId xmlns:a16="http://schemas.microsoft.com/office/drawing/2014/main" id="{F1100E52-A756-4023-BF33-59549B47E6C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96" b="43406"/>
          <a:stretch/>
        </p:blipFill>
        <p:spPr>
          <a:xfrm>
            <a:off x="6629929" y="3429001"/>
            <a:ext cx="5352702" cy="31159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27CAA98-4CA0-4B91-A1BF-4E07878E0E31}"/>
              </a:ext>
            </a:extLst>
          </p:cNvPr>
          <p:cNvGrpSpPr/>
          <p:nvPr/>
        </p:nvGrpSpPr>
        <p:grpSpPr>
          <a:xfrm>
            <a:off x="2623462" y="2942997"/>
            <a:ext cx="960675" cy="857486"/>
            <a:chOff x="8080609" y="2672429"/>
            <a:chExt cx="960675" cy="857486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EC06419E-D36F-4581-B905-C06E5985517F}"/>
                </a:ext>
              </a:extLst>
            </p:cNvPr>
            <p:cNvSpPr/>
            <p:nvPr/>
          </p:nvSpPr>
          <p:spPr>
            <a:xfrm>
              <a:off x="8080609" y="2672429"/>
              <a:ext cx="469848" cy="33454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EEC842C-6323-45D7-BF57-5DE0C27B5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928506">
              <a:off x="8450602" y="2781585"/>
              <a:ext cx="590682" cy="748330"/>
            </a:xfrm>
            <a:prstGeom prst="rect">
              <a:avLst/>
            </a:prstGeom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195D4F9-9C1B-423F-A4E0-AE7599C1DB20}"/>
              </a:ext>
            </a:extLst>
          </p:cNvPr>
          <p:cNvGrpSpPr/>
          <p:nvPr/>
        </p:nvGrpSpPr>
        <p:grpSpPr>
          <a:xfrm>
            <a:off x="7509679" y="2067228"/>
            <a:ext cx="1167251" cy="943518"/>
            <a:chOff x="7874034" y="2608261"/>
            <a:chExt cx="1167251" cy="943518"/>
          </a:xfrm>
        </p:grpSpPr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AE865712-099A-474C-931D-CFEBC4D705EA}"/>
                </a:ext>
              </a:extLst>
            </p:cNvPr>
            <p:cNvSpPr/>
            <p:nvPr/>
          </p:nvSpPr>
          <p:spPr>
            <a:xfrm>
              <a:off x="7874034" y="2608261"/>
              <a:ext cx="871910" cy="46733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6D70AD4A-0DEA-4938-988D-9670B522F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928506">
              <a:off x="8450603" y="2803449"/>
              <a:ext cx="590682" cy="748330"/>
            </a:xfrm>
            <a:prstGeom prst="rect">
              <a:avLst/>
            </a:prstGeom>
          </p:spPr>
        </p:pic>
      </p:grpSp>
      <p:sp>
        <p:nvSpPr>
          <p:cNvPr id="12" name="四角形吹き出し 17">
            <a:extLst>
              <a:ext uri="{FF2B5EF4-FFF2-40B4-BE49-F238E27FC236}">
                <a16:creationId xmlns:a16="http://schemas.microsoft.com/office/drawing/2014/main" id="{689FBC8C-37AE-41DB-B55A-B7FF638328BD}"/>
              </a:ext>
            </a:extLst>
          </p:cNvPr>
          <p:cNvSpPr/>
          <p:nvPr/>
        </p:nvSpPr>
        <p:spPr>
          <a:xfrm>
            <a:off x="926308" y="3841608"/>
            <a:ext cx="3272590" cy="983122"/>
          </a:xfrm>
          <a:prstGeom prst="wedgeRectCallout">
            <a:avLst>
              <a:gd name="adj1" fmla="val -674"/>
              <a:gd name="adj2" fmla="val -7598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さくじょ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3" name="四角形吹き出し 17">
            <a:extLst>
              <a:ext uri="{FF2B5EF4-FFF2-40B4-BE49-F238E27FC236}">
                <a16:creationId xmlns:a16="http://schemas.microsoft.com/office/drawing/2014/main" id="{D8D25C96-9B0E-4E0F-8954-D21AFEC2D6E6}"/>
              </a:ext>
            </a:extLst>
          </p:cNvPr>
          <p:cNvSpPr/>
          <p:nvPr/>
        </p:nvSpPr>
        <p:spPr>
          <a:xfrm>
            <a:off x="8929839" y="1444779"/>
            <a:ext cx="3052791" cy="983122"/>
          </a:xfrm>
          <a:prstGeom prst="wedgeRectCallout">
            <a:avLst>
              <a:gd name="adj1" fmla="val -64399"/>
              <a:gd name="adj2" fmla="val 3661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さくじょ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7964BB-7048-4816-9FAB-CC903F966E27}"/>
              </a:ext>
            </a:extLst>
          </p:cNvPr>
          <p:cNvSpPr/>
          <p:nvPr/>
        </p:nvSpPr>
        <p:spPr>
          <a:xfrm>
            <a:off x="5464607" y="4046687"/>
            <a:ext cx="898358" cy="1556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626F1CE9-816D-4D9B-8B07-D4FBCE091E58}"/>
              </a:ext>
            </a:extLst>
          </p:cNvPr>
          <p:cNvSpPr/>
          <p:nvPr/>
        </p:nvSpPr>
        <p:spPr>
          <a:xfrm>
            <a:off x="8381589" y="5312423"/>
            <a:ext cx="3272591" cy="1106905"/>
          </a:xfrm>
          <a:prstGeom prst="wedgeRoundRectCallout">
            <a:avLst>
              <a:gd name="adj1" fmla="val -9707"/>
              <a:gd name="adj2" fmla="val -7800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ぶひんがきえます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1788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「あいうえお」をかいてみよう</a:t>
            </a:r>
          </a:p>
        </p:txBody>
      </p:sp>
      <p:pic>
        <p:nvPicPr>
          <p:cNvPr id="3" name="図 2" descr="IMG_0245">
            <a:extLst>
              <a:ext uri="{FF2B5EF4-FFF2-40B4-BE49-F238E27FC236}">
                <a16:creationId xmlns:a16="http://schemas.microsoft.com/office/drawing/2014/main" id="{3841CFE6-77CA-42C0-8B75-6E8C004D5C6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/>
          <a:stretch/>
        </p:blipFill>
        <p:spPr>
          <a:xfrm>
            <a:off x="2229851" y="1459830"/>
            <a:ext cx="7449651" cy="510139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A20874D-9F7A-4C56-A075-7278950942FE}"/>
              </a:ext>
            </a:extLst>
          </p:cNvPr>
          <p:cNvSpPr/>
          <p:nvPr/>
        </p:nvSpPr>
        <p:spPr>
          <a:xfrm>
            <a:off x="8266047" y="5995374"/>
            <a:ext cx="681377" cy="467951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四角形吹き出し 17">
            <a:extLst>
              <a:ext uri="{FF2B5EF4-FFF2-40B4-BE49-F238E27FC236}">
                <a16:creationId xmlns:a16="http://schemas.microsoft.com/office/drawing/2014/main" id="{845EA5B2-6582-456B-B231-AB43F619774D}"/>
              </a:ext>
            </a:extLst>
          </p:cNvPr>
          <p:cNvSpPr/>
          <p:nvPr/>
        </p:nvSpPr>
        <p:spPr>
          <a:xfrm>
            <a:off x="8375746" y="4464379"/>
            <a:ext cx="3331572" cy="1166400"/>
          </a:xfrm>
          <a:prstGeom prst="wedgeRectCallout">
            <a:avLst>
              <a:gd name="adj1" fmla="val -35866"/>
              <a:gd name="adj2" fmla="val 694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B42D2D4D-2B49-4B4C-B522-9C03F260F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6736" y="4569895"/>
            <a:ext cx="1184027" cy="772095"/>
          </a:xfrm>
          <a:prstGeom prst="rect">
            <a:avLst/>
          </a:prstGeom>
          <a:ln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A2B1F79-C19B-4AC8-AB2A-D10CE2FD8B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667912" y="6161989"/>
            <a:ext cx="485545" cy="61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93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いろを　かえて「かきくけこ」をかいてみよう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46">
            <a:extLst>
              <a:ext uri="{FF2B5EF4-FFF2-40B4-BE49-F238E27FC236}">
                <a16:creationId xmlns:a16="http://schemas.microsoft.com/office/drawing/2014/main" id="{16094DF2-5EC1-48D3-9FD0-D80DA05E796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8" t="9262" r="101" b="2144"/>
          <a:stretch/>
        </p:blipFill>
        <p:spPr>
          <a:xfrm>
            <a:off x="614596" y="1324675"/>
            <a:ext cx="1439056" cy="52333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 descr="IMG_0247">
            <a:extLst>
              <a:ext uri="{FF2B5EF4-FFF2-40B4-BE49-F238E27FC236}">
                <a16:creationId xmlns:a16="http://schemas.microsoft.com/office/drawing/2014/main" id="{E81D1323-4681-4DE1-905E-785F1A38C4F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9" t="42505" r="17374" b="28814"/>
          <a:stretch/>
        </p:blipFill>
        <p:spPr>
          <a:xfrm>
            <a:off x="3566459" y="2407026"/>
            <a:ext cx="4476948" cy="20859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 descr="IMG_0252">
            <a:extLst>
              <a:ext uri="{FF2B5EF4-FFF2-40B4-BE49-F238E27FC236}">
                <a16:creationId xmlns:a16="http://schemas.microsoft.com/office/drawing/2014/main" id="{9AE6E11A-113E-4A77-9F97-8A849BB5D2F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2" t="9093"/>
          <a:stretch/>
        </p:blipFill>
        <p:spPr>
          <a:xfrm>
            <a:off x="9668656" y="1324675"/>
            <a:ext cx="1439056" cy="52333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26CDD3AA-3951-4241-9F3C-861F6D4412EA}"/>
              </a:ext>
            </a:extLst>
          </p:cNvPr>
          <p:cNvSpPr/>
          <p:nvPr/>
        </p:nvSpPr>
        <p:spPr>
          <a:xfrm>
            <a:off x="614596" y="4113376"/>
            <a:ext cx="871910" cy="33300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5896888-5F66-4DD5-88AE-04A996552A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962253" y="4260400"/>
            <a:ext cx="590682" cy="748330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B0C979C-6944-42D5-8806-6B3431DB15E8}"/>
              </a:ext>
            </a:extLst>
          </p:cNvPr>
          <p:cNvSpPr/>
          <p:nvPr/>
        </p:nvSpPr>
        <p:spPr>
          <a:xfrm>
            <a:off x="4064948" y="2595204"/>
            <a:ext cx="690319" cy="551614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53410703-0588-496A-974A-47997CCEB486}"/>
              </a:ext>
            </a:extLst>
          </p:cNvPr>
          <p:cNvSpPr/>
          <p:nvPr/>
        </p:nvSpPr>
        <p:spPr>
          <a:xfrm>
            <a:off x="8467136" y="2834426"/>
            <a:ext cx="860397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3960696-1A89-489A-A629-CA7DF4D834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4427818" y="2904808"/>
            <a:ext cx="590682" cy="748330"/>
          </a:xfrm>
          <a:prstGeom prst="rect">
            <a:avLst/>
          </a:prstGeom>
        </p:spPr>
      </p:pic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B899058D-AE0B-42AF-A8BD-E7E742E50212}"/>
              </a:ext>
            </a:extLst>
          </p:cNvPr>
          <p:cNvSpPr/>
          <p:nvPr/>
        </p:nvSpPr>
        <p:spPr>
          <a:xfrm>
            <a:off x="8606442" y="4742796"/>
            <a:ext cx="3272591" cy="1106905"/>
          </a:xfrm>
          <a:prstGeom prst="wedgeRoundRectCallout">
            <a:avLst>
              <a:gd name="adj1" fmla="val -9707"/>
              <a:gd name="adj2" fmla="val -7800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「あか」にかわるよ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四角形吹き出し 17">
            <a:extLst>
              <a:ext uri="{FF2B5EF4-FFF2-40B4-BE49-F238E27FC236}">
                <a16:creationId xmlns:a16="http://schemas.microsoft.com/office/drawing/2014/main" id="{D0711F63-8F49-4633-8D13-88C7A33B007C}"/>
              </a:ext>
            </a:extLst>
          </p:cNvPr>
          <p:cNvSpPr/>
          <p:nvPr/>
        </p:nvSpPr>
        <p:spPr>
          <a:xfrm>
            <a:off x="1693549" y="4940059"/>
            <a:ext cx="1374832" cy="846692"/>
          </a:xfrm>
          <a:prstGeom prst="wedgeRectCallout">
            <a:avLst>
              <a:gd name="adj1" fmla="val -47565"/>
              <a:gd name="adj2" fmla="val -6930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3" name="四角形吹き出し 17">
            <a:extLst>
              <a:ext uri="{FF2B5EF4-FFF2-40B4-BE49-F238E27FC236}">
                <a16:creationId xmlns:a16="http://schemas.microsoft.com/office/drawing/2014/main" id="{F81D776F-A653-48B9-AD81-A3F3F89EB641}"/>
              </a:ext>
            </a:extLst>
          </p:cNvPr>
          <p:cNvSpPr/>
          <p:nvPr/>
        </p:nvSpPr>
        <p:spPr>
          <a:xfrm>
            <a:off x="5253170" y="3766132"/>
            <a:ext cx="1374832" cy="846692"/>
          </a:xfrm>
          <a:prstGeom prst="wedgeRectCallout">
            <a:avLst>
              <a:gd name="adj1" fmla="val -47565"/>
              <a:gd name="adj2" fmla="val -6930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D14D712D-87A2-4E97-AB57-36470A7718A4}"/>
              </a:ext>
            </a:extLst>
          </p:cNvPr>
          <p:cNvSpPr/>
          <p:nvPr/>
        </p:nvSpPr>
        <p:spPr>
          <a:xfrm>
            <a:off x="2394775" y="2830678"/>
            <a:ext cx="860397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3329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いろを　かえて「かきくけこ」をかいてみよう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5" name="図 4" descr="IMG_0252">
            <a:extLst>
              <a:ext uri="{FF2B5EF4-FFF2-40B4-BE49-F238E27FC236}">
                <a16:creationId xmlns:a16="http://schemas.microsoft.com/office/drawing/2014/main" id="{9AE6E11A-113E-4A77-9F97-8A849BB5D2F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7"/>
          <a:stretch/>
        </p:blipFill>
        <p:spPr>
          <a:xfrm>
            <a:off x="2242401" y="1528996"/>
            <a:ext cx="7146247" cy="49219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8E3809E6-B412-4A75-9298-EE11A5AD79ED}"/>
              </a:ext>
            </a:extLst>
          </p:cNvPr>
          <p:cNvSpPr/>
          <p:nvPr/>
        </p:nvSpPr>
        <p:spPr>
          <a:xfrm>
            <a:off x="7962161" y="5976367"/>
            <a:ext cx="681377" cy="467951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四角形吹き出し 17">
            <a:extLst>
              <a:ext uri="{FF2B5EF4-FFF2-40B4-BE49-F238E27FC236}">
                <a16:creationId xmlns:a16="http://schemas.microsoft.com/office/drawing/2014/main" id="{1E7C312B-A05A-4C35-9FFC-AEE79ADF09D5}"/>
              </a:ext>
            </a:extLst>
          </p:cNvPr>
          <p:cNvSpPr/>
          <p:nvPr/>
        </p:nvSpPr>
        <p:spPr>
          <a:xfrm>
            <a:off x="7731170" y="4059644"/>
            <a:ext cx="3331572" cy="1166400"/>
          </a:xfrm>
          <a:prstGeom prst="wedgeRectCallout">
            <a:avLst>
              <a:gd name="adj1" fmla="val -35866"/>
              <a:gd name="adj2" fmla="val 694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1" name="コンテンツ プレースホルダー 4">
            <a:extLst>
              <a:ext uri="{FF2B5EF4-FFF2-40B4-BE49-F238E27FC236}">
                <a16:creationId xmlns:a16="http://schemas.microsoft.com/office/drawing/2014/main" id="{6AC2EA7C-1FDA-4BF4-B871-BD4676C7C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2160" y="4165160"/>
            <a:ext cx="1184027" cy="772095"/>
          </a:xfrm>
          <a:prstGeom prst="rect">
            <a:avLst/>
          </a:prstGeom>
          <a:ln>
            <a:noFill/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A41A528-21C6-4E2F-88FA-2F77525DF9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364026" y="6142982"/>
            <a:ext cx="485545" cy="61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50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テキスト　を　てがきで</a:t>
            </a:r>
            <a:br>
              <a: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かいてみよう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0CFBA8-8C98-406E-B539-B2EFCA9DF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8793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5EED0018-5B69-4279-93A5-FDAF33E17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1"/>
          <a:stretch/>
        </p:blipFill>
        <p:spPr>
          <a:xfrm>
            <a:off x="520525" y="1587171"/>
            <a:ext cx="7007785" cy="4821124"/>
          </a:xfrm>
          <a:prstGeom prst="rect">
            <a:avLst/>
          </a:prstGeom>
          <a:ln>
            <a:noFill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テキスト　メニュー　を　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04AF205-D9DC-464F-8302-629F6584D1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897" r="85580"/>
          <a:stretch/>
        </p:blipFill>
        <p:spPr>
          <a:xfrm>
            <a:off x="459699" y="1602161"/>
            <a:ext cx="1064302" cy="4821124"/>
          </a:xfrm>
          <a:prstGeom prst="rect">
            <a:avLst/>
          </a:prstGeom>
          <a:ln>
            <a:noFill/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E101436-1125-4334-A7F3-E0A36E998C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4" t="12563"/>
          <a:stretch/>
        </p:blipFill>
        <p:spPr>
          <a:xfrm>
            <a:off x="9510091" y="1602161"/>
            <a:ext cx="2020731" cy="48211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60DAE288-E5BD-4FF9-BE74-B90504F0CE5F}"/>
              </a:ext>
            </a:extLst>
          </p:cNvPr>
          <p:cNvSpPr/>
          <p:nvPr/>
        </p:nvSpPr>
        <p:spPr>
          <a:xfrm>
            <a:off x="459699" y="2907811"/>
            <a:ext cx="996716" cy="37503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C709FF0-116E-4A23-81C2-DDF2126991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98671" y="3054835"/>
            <a:ext cx="590682" cy="748330"/>
          </a:xfrm>
          <a:prstGeom prst="rect">
            <a:avLst/>
          </a:prstGeom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8997A7F6-7898-4514-AD6E-3A555F87CFD3}"/>
              </a:ext>
            </a:extLst>
          </p:cNvPr>
          <p:cNvSpPr/>
          <p:nvPr/>
        </p:nvSpPr>
        <p:spPr>
          <a:xfrm>
            <a:off x="10499443" y="2130820"/>
            <a:ext cx="709405" cy="537429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7D9ECDA2-AC39-44EA-87BD-BE473EE191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1001005" y="2277844"/>
            <a:ext cx="590682" cy="748330"/>
          </a:xfrm>
          <a:prstGeom prst="rect">
            <a:avLst/>
          </a:prstGeom>
        </p:spPr>
      </p:pic>
      <p:sp>
        <p:nvSpPr>
          <p:cNvPr id="16" name="四角形吹き出し 17">
            <a:extLst>
              <a:ext uri="{FF2B5EF4-FFF2-40B4-BE49-F238E27FC236}">
                <a16:creationId xmlns:a16="http://schemas.microsoft.com/office/drawing/2014/main" id="{442AD4B0-1E60-45E5-BD1E-FA09764DDB5B}"/>
              </a:ext>
            </a:extLst>
          </p:cNvPr>
          <p:cNvSpPr/>
          <p:nvPr/>
        </p:nvSpPr>
        <p:spPr>
          <a:xfrm>
            <a:off x="319046" y="4104429"/>
            <a:ext cx="2908578" cy="1166400"/>
          </a:xfrm>
          <a:prstGeom prst="wedgeRectCallout">
            <a:avLst>
              <a:gd name="adj1" fmla="val -6449"/>
              <a:gd name="adj2" fmla="val -7395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ふせんページ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CC07E2FA-D5F2-47B3-869D-2B9A15C0CD42}"/>
              </a:ext>
            </a:extLst>
          </p:cNvPr>
          <p:cNvSpPr/>
          <p:nvPr/>
        </p:nvSpPr>
        <p:spPr>
          <a:xfrm>
            <a:off x="7161069" y="2008075"/>
            <a:ext cx="367242" cy="660174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2629ECAB-6D1C-4B52-9FF1-1D008DD0257D}"/>
              </a:ext>
            </a:extLst>
          </p:cNvPr>
          <p:cNvSpPr/>
          <p:nvPr/>
        </p:nvSpPr>
        <p:spPr>
          <a:xfrm>
            <a:off x="7974544" y="2729393"/>
            <a:ext cx="860397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四角形吹き出し 17">
            <a:extLst>
              <a:ext uri="{FF2B5EF4-FFF2-40B4-BE49-F238E27FC236}">
                <a16:creationId xmlns:a16="http://schemas.microsoft.com/office/drawing/2014/main" id="{43D672C0-A220-471E-8A2F-8E2B32743C9B}"/>
              </a:ext>
            </a:extLst>
          </p:cNvPr>
          <p:cNvSpPr/>
          <p:nvPr/>
        </p:nvSpPr>
        <p:spPr>
          <a:xfrm>
            <a:off x="4664389" y="2710056"/>
            <a:ext cx="2496680" cy="937621"/>
          </a:xfrm>
          <a:prstGeom prst="wedgeRectCallout">
            <a:avLst>
              <a:gd name="adj1" fmla="val 35796"/>
              <a:gd name="adj2" fmla="val -79318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もじ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24" name="四角形吹き出し 17">
            <a:extLst>
              <a:ext uri="{FF2B5EF4-FFF2-40B4-BE49-F238E27FC236}">
                <a16:creationId xmlns:a16="http://schemas.microsoft.com/office/drawing/2014/main" id="{7BC564B5-E7C7-472D-8428-1A46A5572F51}"/>
              </a:ext>
            </a:extLst>
          </p:cNvPr>
          <p:cNvSpPr/>
          <p:nvPr/>
        </p:nvSpPr>
        <p:spPr>
          <a:xfrm>
            <a:off x="9306667" y="3361873"/>
            <a:ext cx="2141628" cy="937621"/>
          </a:xfrm>
          <a:prstGeom prst="wedgeRectCallout">
            <a:avLst>
              <a:gd name="adj1" fmla="val 35796"/>
              <a:gd name="adj2" fmla="val -79318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テキスト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2782273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てがき　で　もじをかこう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E249B7E-BA85-4B2E-AC68-6880F2A4CD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"/>
          <a:stretch/>
        </p:blipFill>
        <p:spPr>
          <a:xfrm>
            <a:off x="314793" y="1493220"/>
            <a:ext cx="5104463" cy="34685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055DABB-8902-4036-9B81-495CEB69A0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"/>
          <a:stretch/>
        </p:blipFill>
        <p:spPr>
          <a:xfrm>
            <a:off x="5936105" y="2083635"/>
            <a:ext cx="5941102" cy="40662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33A1E16-080A-4DEE-ADD7-5CA451E5C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983091" y="3054836"/>
            <a:ext cx="590682" cy="748330"/>
          </a:xfrm>
          <a:prstGeom prst="rect">
            <a:avLst/>
          </a:prstGeom>
        </p:spPr>
      </p:pic>
      <p:sp>
        <p:nvSpPr>
          <p:cNvPr id="7" name="四角形吹き出し 17">
            <a:extLst>
              <a:ext uri="{FF2B5EF4-FFF2-40B4-BE49-F238E27FC236}">
                <a16:creationId xmlns:a16="http://schemas.microsoft.com/office/drawing/2014/main" id="{17C37803-BB37-4B82-A2C7-D65A1D6AAB54}"/>
              </a:ext>
            </a:extLst>
          </p:cNvPr>
          <p:cNvSpPr/>
          <p:nvPr/>
        </p:nvSpPr>
        <p:spPr>
          <a:xfrm>
            <a:off x="479685" y="4159512"/>
            <a:ext cx="3860532" cy="1127089"/>
          </a:xfrm>
          <a:prstGeom prst="wedgeRectCallout">
            <a:avLst>
              <a:gd name="adj1" fmla="val -1759"/>
              <a:gd name="adj2" fmla="val -7745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もじをかきたいばしょを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1AAFD059-283C-474C-B935-F40F03BB7F89}"/>
              </a:ext>
            </a:extLst>
          </p:cNvPr>
          <p:cNvSpPr/>
          <p:nvPr/>
        </p:nvSpPr>
        <p:spPr>
          <a:xfrm>
            <a:off x="5096656" y="2960190"/>
            <a:ext cx="629587" cy="937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A590064-D5FD-4ED9-97BE-F0F1500C0846}"/>
              </a:ext>
            </a:extLst>
          </p:cNvPr>
          <p:cNvSpPr/>
          <p:nvPr/>
        </p:nvSpPr>
        <p:spPr>
          <a:xfrm>
            <a:off x="6871824" y="2332822"/>
            <a:ext cx="413396" cy="30544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2395845-A508-4234-AFB2-10B942C967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7080642" y="2513291"/>
            <a:ext cx="590682" cy="748330"/>
          </a:xfrm>
          <a:prstGeom prst="rect">
            <a:avLst/>
          </a:prstGeom>
        </p:spPr>
      </p:pic>
      <p:sp>
        <p:nvSpPr>
          <p:cNvPr id="11" name="四角形吹き出し 17">
            <a:extLst>
              <a:ext uri="{FF2B5EF4-FFF2-40B4-BE49-F238E27FC236}">
                <a16:creationId xmlns:a16="http://schemas.microsoft.com/office/drawing/2014/main" id="{289B0B97-419C-49D9-A97C-A7F71C9D3AB4}"/>
              </a:ext>
            </a:extLst>
          </p:cNvPr>
          <p:cNvSpPr/>
          <p:nvPr/>
        </p:nvSpPr>
        <p:spPr>
          <a:xfrm>
            <a:off x="7520065" y="3691277"/>
            <a:ext cx="3860532" cy="1595324"/>
          </a:xfrm>
          <a:prstGeom prst="wedgeRectCallout">
            <a:avLst>
              <a:gd name="adj1" fmla="val -40977"/>
              <a:gd name="adj2" fmla="val -739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     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9805752-D0D4-4CD5-A02A-CB8AE03228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3734" y="3897812"/>
            <a:ext cx="1048261" cy="11667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421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てがき　で　もじをかこう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E5ADE9D-13B7-415E-9235-06146DDA39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16" y="1405695"/>
            <a:ext cx="5730580" cy="16373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6F442B4E-9230-4C47-A26B-2D8313616A2B}"/>
              </a:ext>
            </a:extLst>
          </p:cNvPr>
          <p:cNvSpPr/>
          <p:nvPr/>
        </p:nvSpPr>
        <p:spPr>
          <a:xfrm>
            <a:off x="5913209" y="1532801"/>
            <a:ext cx="4894700" cy="1166399"/>
          </a:xfrm>
          <a:prstGeom prst="wedgeRoundRectCallout">
            <a:avLst>
              <a:gd name="adj1" fmla="val -60956"/>
              <a:gd name="adj2" fmla="val -1952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　　　に　１もじずつかこう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759942E-8978-4DCF-A2AB-38B5E4DC93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16834" r="74338" b="18162"/>
          <a:stretch/>
        </p:blipFill>
        <p:spPr>
          <a:xfrm>
            <a:off x="6165871" y="1583848"/>
            <a:ext cx="963725" cy="1064303"/>
          </a:xfrm>
          <a:prstGeom prst="rect">
            <a:avLst/>
          </a:prstGeom>
          <a:ln>
            <a:noFill/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37284C9-1F77-425D-8BF7-44478C2FE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5469" r="5737" b="25630"/>
          <a:stretch/>
        </p:blipFill>
        <p:spPr>
          <a:xfrm>
            <a:off x="1575356" y="3170109"/>
            <a:ext cx="6820082" cy="34351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0293AD2-092D-47A5-95FC-57B36825AC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7134300" y="5419844"/>
            <a:ext cx="590682" cy="748330"/>
          </a:xfrm>
          <a:prstGeom prst="rect">
            <a:avLst/>
          </a:prstGeom>
        </p:spPr>
      </p:pic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B1D06855-C57B-4C1A-B8A5-44EB4DE0E3D7}"/>
              </a:ext>
            </a:extLst>
          </p:cNvPr>
          <p:cNvSpPr/>
          <p:nvPr/>
        </p:nvSpPr>
        <p:spPr>
          <a:xfrm>
            <a:off x="8187398" y="3480035"/>
            <a:ext cx="3719406" cy="1845163"/>
          </a:xfrm>
          <a:prstGeom prst="wedgeRoundRectCallout">
            <a:avLst>
              <a:gd name="adj1" fmla="val -60956"/>
              <a:gd name="adj2" fmla="val -1952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もじの こうほ を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タップして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ただしいもじをえらぼう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DE3C29EB-ACC9-46EA-AE1C-45118D93F479}"/>
              </a:ext>
            </a:extLst>
          </p:cNvPr>
          <p:cNvSpPr/>
          <p:nvPr/>
        </p:nvSpPr>
        <p:spPr>
          <a:xfrm>
            <a:off x="5726243" y="3825612"/>
            <a:ext cx="2139353" cy="43159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6285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コラボノートのログイン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6623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てがき　もじの　かくにん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37284C9-1F77-425D-8BF7-44478C2FE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5469" r="5737" b="25630"/>
          <a:stretch/>
        </p:blipFill>
        <p:spPr>
          <a:xfrm>
            <a:off x="1190778" y="1528997"/>
            <a:ext cx="9810443" cy="49413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B1D06855-C57B-4C1A-B8A5-44EB4DE0E3D7}"/>
              </a:ext>
            </a:extLst>
          </p:cNvPr>
          <p:cNvSpPr/>
          <p:nvPr/>
        </p:nvSpPr>
        <p:spPr>
          <a:xfrm>
            <a:off x="3450581" y="1528997"/>
            <a:ext cx="3864620" cy="1725242"/>
          </a:xfrm>
          <a:prstGeom prst="wedgeRoundRectCallout">
            <a:avLst>
              <a:gd name="adj1" fmla="val -66032"/>
              <a:gd name="adj2" fmla="val -3342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にゅうりょくした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もじをかくにんしよう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あっているかな？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5920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まちがえたもじ を けそう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13FF3D-471D-418E-9EDB-74D6AB4DDE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26615" r="6175" b="41438"/>
          <a:stretch/>
        </p:blipFill>
        <p:spPr>
          <a:xfrm>
            <a:off x="1114268" y="1445877"/>
            <a:ext cx="5582949" cy="15252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D699382-6C99-49C5-81A9-5BBA8A24BE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15519" r="5682" b="25683"/>
          <a:stretch/>
        </p:blipFill>
        <p:spPr>
          <a:xfrm>
            <a:off x="3609694" y="3295002"/>
            <a:ext cx="6503573" cy="32700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CB3F57C5-882B-43F8-BF83-A4E7C1C110DF}"/>
              </a:ext>
            </a:extLst>
          </p:cNvPr>
          <p:cNvSpPr/>
          <p:nvPr/>
        </p:nvSpPr>
        <p:spPr>
          <a:xfrm>
            <a:off x="2398426" y="1655927"/>
            <a:ext cx="464694" cy="47267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93C2DC8-B9FE-4D14-BFCB-46082D2FDA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2658542" y="1836396"/>
            <a:ext cx="590682" cy="748330"/>
          </a:xfrm>
          <a:prstGeom prst="rect">
            <a:avLst/>
          </a:prstGeom>
        </p:spPr>
      </p:pic>
      <p:sp>
        <p:nvSpPr>
          <p:cNvPr id="14" name="四角形吹き出し 17">
            <a:extLst>
              <a:ext uri="{FF2B5EF4-FFF2-40B4-BE49-F238E27FC236}">
                <a16:creationId xmlns:a16="http://schemas.microsoft.com/office/drawing/2014/main" id="{0716FC9F-5AC4-4593-AED2-AD69DF7E9848}"/>
              </a:ext>
            </a:extLst>
          </p:cNvPr>
          <p:cNvSpPr/>
          <p:nvPr/>
        </p:nvSpPr>
        <p:spPr>
          <a:xfrm>
            <a:off x="4123784" y="1967719"/>
            <a:ext cx="3860532" cy="1166400"/>
          </a:xfrm>
          <a:prstGeom prst="wedgeRectCallout">
            <a:avLst>
              <a:gd name="adj1" fmla="val -64663"/>
              <a:gd name="adj2" fmla="val -36412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     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C5C6A32-7167-498E-858E-E6AC4354C3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685" r="24984" b="15356"/>
          <a:stretch/>
        </p:blipFill>
        <p:spPr>
          <a:xfrm>
            <a:off x="4532621" y="2128602"/>
            <a:ext cx="758907" cy="758265"/>
          </a:xfrm>
          <a:prstGeom prst="rect">
            <a:avLst/>
          </a:prstGeom>
          <a:ln>
            <a:noFill/>
          </a:ln>
        </p:spPr>
      </p:pic>
      <p:sp>
        <p:nvSpPr>
          <p:cNvPr id="16" name="吹き出し: 角を丸めた四角形 15">
            <a:extLst>
              <a:ext uri="{FF2B5EF4-FFF2-40B4-BE49-F238E27FC236}">
                <a16:creationId xmlns:a16="http://schemas.microsoft.com/office/drawing/2014/main" id="{27224C8E-9FE9-491B-BFC7-167914BDFE94}"/>
              </a:ext>
            </a:extLst>
          </p:cNvPr>
          <p:cNvSpPr/>
          <p:nvPr/>
        </p:nvSpPr>
        <p:spPr>
          <a:xfrm>
            <a:off x="6218942" y="5143346"/>
            <a:ext cx="3012077" cy="715321"/>
          </a:xfrm>
          <a:prstGeom prst="wedgeRoundRectCallout">
            <a:avLst>
              <a:gd name="adj1" fmla="val -58468"/>
              <a:gd name="adj2" fmla="val -3838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もじがきえるよ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704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ぎょう を かえよう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A651FC1-B943-4DBE-914A-C0973BF4D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" t="15300" r="6011" b="25902"/>
          <a:stretch/>
        </p:blipFill>
        <p:spPr>
          <a:xfrm>
            <a:off x="521311" y="1405695"/>
            <a:ext cx="6013983" cy="30014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680823C-A707-4EA0-8079-86BCB891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15082" r="5683" b="25684"/>
          <a:stretch/>
        </p:blipFill>
        <p:spPr>
          <a:xfrm>
            <a:off x="2208870" y="4185447"/>
            <a:ext cx="5103629" cy="25803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EA8AE5A-FCB0-4354-A19D-719993FD969A}"/>
              </a:ext>
            </a:extLst>
          </p:cNvPr>
          <p:cNvSpPr/>
          <p:nvPr/>
        </p:nvSpPr>
        <p:spPr>
          <a:xfrm>
            <a:off x="3286833" y="3471241"/>
            <a:ext cx="464694" cy="47267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5D26A05A-7232-47FA-A8F5-42BA536485A9}"/>
              </a:ext>
            </a:extLst>
          </p:cNvPr>
          <p:cNvSpPr/>
          <p:nvPr/>
        </p:nvSpPr>
        <p:spPr>
          <a:xfrm>
            <a:off x="4334992" y="1930400"/>
            <a:ext cx="3967179" cy="1635668"/>
          </a:xfrm>
          <a:prstGeom prst="wedgeRoundRectCallout">
            <a:avLst>
              <a:gd name="adj1" fmla="val -56975"/>
              <a:gd name="adj2" fmla="val 307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ぎょうをかえるときは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をタップ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8BD3DD7C-11C2-4048-BDF7-D9E7770BF2C0}"/>
              </a:ext>
            </a:extLst>
          </p:cNvPr>
          <p:cNvSpPr/>
          <p:nvPr/>
        </p:nvSpPr>
        <p:spPr>
          <a:xfrm>
            <a:off x="1366484" y="5135638"/>
            <a:ext cx="629587" cy="937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8E048662-7B69-4520-BE90-B1675CFF3415}"/>
              </a:ext>
            </a:extLst>
          </p:cNvPr>
          <p:cNvSpPr/>
          <p:nvPr/>
        </p:nvSpPr>
        <p:spPr>
          <a:xfrm>
            <a:off x="5420431" y="4730687"/>
            <a:ext cx="3055912" cy="900927"/>
          </a:xfrm>
          <a:prstGeom prst="wedgeRoundRectCallout">
            <a:avLst>
              <a:gd name="adj1" fmla="val -56975"/>
              <a:gd name="adj2" fmla="val 307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あたらしい　はこが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でてくるよ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FFAE1FB-C40C-4AF2-A2F9-C7CE4353B5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094" y="2683725"/>
            <a:ext cx="784915" cy="722121"/>
          </a:xfrm>
          <a:prstGeom prst="rect">
            <a:avLst/>
          </a:prstGeom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90D3646-14D8-4CE2-AE1B-CBA09C5596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" t="15449" r="81032" b="75045"/>
          <a:stretch/>
        </p:blipFill>
        <p:spPr>
          <a:xfrm>
            <a:off x="9000058" y="4834096"/>
            <a:ext cx="2236322" cy="12795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7ED4E02-CEB3-4BFA-A319-A6E941EE4150}"/>
              </a:ext>
            </a:extLst>
          </p:cNvPr>
          <p:cNvCxnSpPr/>
          <p:nvPr/>
        </p:nvCxnSpPr>
        <p:spPr>
          <a:xfrm>
            <a:off x="9144000" y="5747657"/>
            <a:ext cx="14804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C0F73AB-5A50-4386-BF31-9A2A4431A8DE}"/>
              </a:ext>
            </a:extLst>
          </p:cNvPr>
          <p:cNvSpPr txBox="1"/>
          <p:nvPr/>
        </p:nvSpPr>
        <p:spPr>
          <a:xfrm>
            <a:off x="8882119" y="6092294"/>
            <a:ext cx="3183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にゅうりょくもじが</a:t>
            </a:r>
            <a:endParaRPr lang="en-US" altLang="ja-JP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つぎのぎょうにひょうじされるよ</a:t>
            </a:r>
            <a:endParaRPr kumimoji="1" lang="ja-JP" altLang="en-US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9F5A2F6-757D-4E3E-8460-B8984E5214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3603696" y="3802224"/>
            <a:ext cx="590682" cy="7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57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つづけてかこう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2C248B-0BFF-44F0-9743-55E63A9854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" t="15449" r="6509" b="25715"/>
          <a:stretch/>
        </p:blipFill>
        <p:spPr>
          <a:xfrm>
            <a:off x="493486" y="1430918"/>
            <a:ext cx="6094120" cy="309154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2D458DC-848F-4F34-85F5-91D55B53AF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5238" r="6349" b="25925"/>
          <a:stretch/>
        </p:blipFill>
        <p:spPr>
          <a:xfrm>
            <a:off x="2135077" y="4203134"/>
            <a:ext cx="4825348" cy="24478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B2759273-436D-4795-AB00-86D16E160FF6}"/>
              </a:ext>
            </a:extLst>
          </p:cNvPr>
          <p:cNvSpPr/>
          <p:nvPr/>
        </p:nvSpPr>
        <p:spPr>
          <a:xfrm>
            <a:off x="6096000" y="2896226"/>
            <a:ext cx="464694" cy="47267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C55D652B-E65E-4C34-AE14-F9F8A1ABD929}"/>
              </a:ext>
            </a:extLst>
          </p:cNvPr>
          <p:cNvSpPr/>
          <p:nvPr/>
        </p:nvSpPr>
        <p:spPr>
          <a:xfrm>
            <a:off x="7144159" y="1355385"/>
            <a:ext cx="3967179" cy="1635668"/>
          </a:xfrm>
          <a:prstGeom prst="wedgeRoundRectCallout">
            <a:avLst>
              <a:gd name="adj1" fmla="val -56975"/>
              <a:gd name="adj2" fmla="val 307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つづけてかくときは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をタップ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A34952D3-F37C-40F7-8246-53A9FE5D96C1}"/>
              </a:ext>
            </a:extLst>
          </p:cNvPr>
          <p:cNvSpPr/>
          <p:nvPr/>
        </p:nvSpPr>
        <p:spPr>
          <a:xfrm>
            <a:off x="1366484" y="5135638"/>
            <a:ext cx="629587" cy="937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2D9E8C60-103D-4F90-8AD9-A28B61426C69}"/>
              </a:ext>
            </a:extLst>
          </p:cNvPr>
          <p:cNvSpPr/>
          <p:nvPr/>
        </p:nvSpPr>
        <p:spPr>
          <a:xfrm>
            <a:off x="5192530" y="4702120"/>
            <a:ext cx="3055912" cy="900927"/>
          </a:xfrm>
          <a:prstGeom prst="wedgeRoundRectCallout">
            <a:avLst>
              <a:gd name="adj1" fmla="val -56975"/>
              <a:gd name="adj2" fmla="val 307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あたらしい　はこが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でてくるよ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EE1C137-6E91-469D-ABAA-1116B2602F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1947" y="2155997"/>
            <a:ext cx="740229" cy="740229"/>
          </a:xfrm>
          <a:prstGeom prst="rect">
            <a:avLst/>
          </a:prstGeom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FF8D952-FF6F-4F72-B1A3-78048F077B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5027" r="71957" b="75026"/>
          <a:stretch/>
        </p:blipFill>
        <p:spPr>
          <a:xfrm>
            <a:off x="8387449" y="5135638"/>
            <a:ext cx="3342119" cy="1166400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56C0D0DB-6318-4136-AA6A-D0230A6A3BEB}"/>
              </a:ext>
            </a:extLst>
          </p:cNvPr>
          <p:cNvCxnSpPr>
            <a:cxnSpLocks/>
          </p:cNvCxnSpPr>
          <p:nvPr/>
        </p:nvCxnSpPr>
        <p:spPr>
          <a:xfrm>
            <a:off x="9703451" y="5986176"/>
            <a:ext cx="12403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BEE0CD3-2296-4CF4-A4DC-BBB4A224EA72}"/>
              </a:ext>
            </a:extLst>
          </p:cNvPr>
          <p:cNvSpPr txBox="1"/>
          <p:nvPr/>
        </p:nvSpPr>
        <p:spPr>
          <a:xfrm>
            <a:off x="8432176" y="6117372"/>
            <a:ext cx="346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にゅうりょくもじがうしろにつづくよ</a:t>
            </a:r>
            <a:endParaRPr kumimoji="1" lang="ja-JP" altLang="en-US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991D4E5-8923-4A80-A65C-EEDFC2BB08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6305722" y="3155308"/>
            <a:ext cx="590682" cy="7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8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もじ　を　けっていしよう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FE1CB02-BAAF-4518-B82B-4863CB4613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15874" r="6190" b="26349"/>
          <a:stretch/>
        </p:blipFill>
        <p:spPr>
          <a:xfrm>
            <a:off x="197075" y="1454035"/>
            <a:ext cx="5050175" cy="25021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E3F8001-A33F-4ABC-8333-A36002B1B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7" t="6974" r="147" b="50000"/>
          <a:stretch/>
        </p:blipFill>
        <p:spPr>
          <a:xfrm>
            <a:off x="5482632" y="3966037"/>
            <a:ext cx="6330462" cy="24219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4A1FE8A-12CD-4ED8-B7D4-CD845510D9CE}"/>
              </a:ext>
            </a:extLst>
          </p:cNvPr>
          <p:cNvSpPr/>
          <p:nvPr/>
        </p:nvSpPr>
        <p:spPr>
          <a:xfrm>
            <a:off x="4121834" y="3668952"/>
            <a:ext cx="680399" cy="35841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46F70FC-1DD1-4E5A-9872-BAAFDF5108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4506892" y="3853494"/>
            <a:ext cx="590682" cy="748330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72C08AD-58D4-48D2-A231-91D088DAB15F}"/>
              </a:ext>
            </a:extLst>
          </p:cNvPr>
          <p:cNvSpPr/>
          <p:nvPr/>
        </p:nvSpPr>
        <p:spPr>
          <a:xfrm>
            <a:off x="10375845" y="4442198"/>
            <a:ext cx="680399" cy="35841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1C30EEC-C5C5-4021-AAA0-B51EA54D45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760903" y="4633219"/>
            <a:ext cx="590682" cy="748330"/>
          </a:xfrm>
          <a:prstGeom prst="rect">
            <a:avLst/>
          </a:prstGeom>
        </p:spPr>
      </p:pic>
      <p:sp>
        <p:nvSpPr>
          <p:cNvPr id="11" name="四角形吹き出し 17">
            <a:extLst>
              <a:ext uri="{FF2B5EF4-FFF2-40B4-BE49-F238E27FC236}">
                <a16:creationId xmlns:a16="http://schemas.microsoft.com/office/drawing/2014/main" id="{8A78DE91-D0BA-425F-BD54-EE5DFB943623}"/>
              </a:ext>
            </a:extLst>
          </p:cNvPr>
          <p:cNvSpPr/>
          <p:nvPr/>
        </p:nvSpPr>
        <p:spPr>
          <a:xfrm>
            <a:off x="319045" y="4035181"/>
            <a:ext cx="3183809" cy="804106"/>
          </a:xfrm>
          <a:prstGeom prst="wedgeRectCallout">
            <a:avLst>
              <a:gd name="adj1" fmla="val 65133"/>
              <a:gd name="adj2" fmla="val -45765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けってい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2" name="四角形吹き出し 17">
            <a:extLst>
              <a:ext uri="{FF2B5EF4-FFF2-40B4-BE49-F238E27FC236}">
                <a16:creationId xmlns:a16="http://schemas.microsoft.com/office/drawing/2014/main" id="{41D507DE-1DD0-4657-9AAE-A3F3505AC763}"/>
              </a:ext>
            </a:extLst>
          </p:cNvPr>
          <p:cNvSpPr/>
          <p:nvPr/>
        </p:nvSpPr>
        <p:spPr>
          <a:xfrm>
            <a:off x="6459556" y="5007384"/>
            <a:ext cx="3183809" cy="804106"/>
          </a:xfrm>
          <a:prstGeom prst="wedgeRectCallout">
            <a:avLst>
              <a:gd name="adj1" fmla="val 65133"/>
              <a:gd name="adj2" fmla="val -45765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とうろく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2F1DADCD-F07E-4D0C-AE34-10CE15DD549E}"/>
              </a:ext>
            </a:extLst>
          </p:cNvPr>
          <p:cNvSpPr/>
          <p:nvPr/>
        </p:nvSpPr>
        <p:spPr>
          <a:xfrm>
            <a:off x="4730823" y="5007384"/>
            <a:ext cx="629587" cy="937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675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ふせんに　</a:t>
            </a:r>
            <a:br>
              <a:rPr kumimoji="1"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</a:b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キーボードでもじをうとう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0CFBA8-8C98-406E-B539-B2EFCA9DF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054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ふせんメニューを　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56">
            <a:extLst>
              <a:ext uri="{FF2B5EF4-FFF2-40B4-BE49-F238E27FC236}">
                <a16:creationId xmlns:a16="http://schemas.microsoft.com/office/drawing/2014/main" id="{78FFF5A9-8E24-499D-A6AD-6A59A09589D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9" t="8881"/>
          <a:stretch/>
        </p:blipFill>
        <p:spPr>
          <a:xfrm>
            <a:off x="604911" y="1601883"/>
            <a:ext cx="1871888" cy="44400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4C956AF-8BCB-4364-8C09-B64E1B2668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-257"/>
          <a:stretch/>
        </p:blipFill>
        <p:spPr>
          <a:xfrm>
            <a:off x="4162003" y="1601883"/>
            <a:ext cx="6707635" cy="45649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4E9AE589-76C4-4F5C-8C5E-2FE1205C3915}"/>
              </a:ext>
            </a:extLst>
          </p:cNvPr>
          <p:cNvSpPr/>
          <p:nvPr/>
        </p:nvSpPr>
        <p:spPr>
          <a:xfrm>
            <a:off x="1540855" y="2404379"/>
            <a:ext cx="709405" cy="537429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E80581A-5EDD-4575-8BC6-DA453D9EFD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954920" y="2663647"/>
            <a:ext cx="590682" cy="748330"/>
          </a:xfrm>
          <a:prstGeom prst="rect">
            <a:avLst/>
          </a:prstGeom>
        </p:spPr>
      </p:pic>
      <p:sp>
        <p:nvSpPr>
          <p:cNvPr id="8" name="四角形吹き出し 17">
            <a:extLst>
              <a:ext uri="{FF2B5EF4-FFF2-40B4-BE49-F238E27FC236}">
                <a16:creationId xmlns:a16="http://schemas.microsoft.com/office/drawing/2014/main" id="{4284C8A3-A077-406D-9363-CFE7178C5C9B}"/>
              </a:ext>
            </a:extLst>
          </p:cNvPr>
          <p:cNvSpPr/>
          <p:nvPr/>
        </p:nvSpPr>
        <p:spPr>
          <a:xfrm>
            <a:off x="1185076" y="3756223"/>
            <a:ext cx="1871889" cy="937621"/>
          </a:xfrm>
          <a:prstGeom prst="wedgeRectCallout">
            <a:avLst>
              <a:gd name="adj1" fmla="val 2779"/>
              <a:gd name="adj2" fmla="val -79318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きいろ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DAC36D8-F322-4BAA-9C1E-05D6E90A32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6036158" y="2651547"/>
            <a:ext cx="590682" cy="748330"/>
          </a:xfrm>
          <a:prstGeom prst="rect">
            <a:avLst/>
          </a:prstGeom>
        </p:spPr>
      </p:pic>
      <p:sp>
        <p:nvSpPr>
          <p:cNvPr id="10" name="四角形吹き出し 17">
            <a:extLst>
              <a:ext uri="{FF2B5EF4-FFF2-40B4-BE49-F238E27FC236}">
                <a16:creationId xmlns:a16="http://schemas.microsoft.com/office/drawing/2014/main" id="{0A12D6E4-160F-4AD3-B32A-FF68694EEB32}"/>
              </a:ext>
            </a:extLst>
          </p:cNvPr>
          <p:cNvSpPr/>
          <p:nvPr/>
        </p:nvSpPr>
        <p:spPr>
          <a:xfrm>
            <a:off x="6333416" y="3703596"/>
            <a:ext cx="3860532" cy="1127089"/>
          </a:xfrm>
          <a:prstGeom prst="wedgeRectCallout">
            <a:avLst>
              <a:gd name="adj1" fmla="val -36377"/>
              <a:gd name="adj2" fmla="val -7745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ふせんをはる　ばしょを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723544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キーボードを　あいうえおひょう　にかえよう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 descr="IMG_0211">
            <a:extLst>
              <a:ext uri="{FF2B5EF4-FFF2-40B4-BE49-F238E27FC236}">
                <a16:creationId xmlns:a16="http://schemas.microsoft.com/office/drawing/2014/main" id="{C1079134-6352-4CF9-8311-21646880108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8"/>
          <a:stretch/>
        </p:blipFill>
        <p:spPr>
          <a:xfrm>
            <a:off x="711176" y="1590894"/>
            <a:ext cx="10418844" cy="3979911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7746F64-AE7E-421B-96AE-0BEA7B479588}"/>
              </a:ext>
            </a:extLst>
          </p:cNvPr>
          <p:cNvGrpSpPr/>
          <p:nvPr/>
        </p:nvGrpSpPr>
        <p:grpSpPr>
          <a:xfrm>
            <a:off x="1213930" y="3575108"/>
            <a:ext cx="6889377" cy="1563488"/>
            <a:chOff x="3980176" y="5321532"/>
            <a:chExt cx="6175947" cy="1370969"/>
          </a:xfrm>
        </p:grpSpPr>
        <p:sp>
          <p:nvSpPr>
            <p:cNvPr id="10" name="四角形: 角を丸くする 12">
              <a:extLst>
                <a:ext uri="{FF2B5EF4-FFF2-40B4-BE49-F238E27FC236}">
                  <a16:creationId xmlns:a16="http://schemas.microsoft.com/office/drawing/2014/main" id="{92C1EB11-CC7C-46BC-88BE-5D01F19D248D}"/>
                </a:ext>
              </a:extLst>
            </p:cNvPr>
            <p:cNvSpPr/>
            <p:nvPr/>
          </p:nvSpPr>
          <p:spPr>
            <a:xfrm>
              <a:off x="3980176" y="5817465"/>
              <a:ext cx="1514310" cy="56203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1" name="四角形吹き出し 42">
              <a:extLst>
                <a:ext uri="{FF2B5EF4-FFF2-40B4-BE49-F238E27FC236}">
                  <a16:creationId xmlns:a16="http://schemas.microsoft.com/office/drawing/2014/main" id="{A52E7F8D-5C74-4D10-BD07-3ED5EE1439F8}"/>
                </a:ext>
              </a:extLst>
            </p:cNvPr>
            <p:cNvSpPr/>
            <p:nvPr/>
          </p:nvSpPr>
          <p:spPr>
            <a:xfrm>
              <a:off x="6387176" y="5321532"/>
              <a:ext cx="3062453" cy="1328457"/>
            </a:xfrm>
            <a:prstGeom prst="wedgeRectCallout">
              <a:avLst>
                <a:gd name="adj1" fmla="val -58158"/>
                <a:gd name="adj2" fmla="val 28222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0" tIns="432000" rIns="360000" bIns="180000" rtlCol="0" anchor="ctr" anchorCtr="0"/>
            <a:lstStyle/>
            <a:p>
              <a:pPr algn="ctr"/>
              <a:endParaRPr kumimoji="1"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9FE8E51-8660-46A6-8977-C2E6E741E475}"/>
                </a:ext>
              </a:extLst>
            </p:cNvPr>
            <p:cNvSpPr txBox="1"/>
            <p:nvPr/>
          </p:nvSpPr>
          <p:spPr>
            <a:xfrm>
              <a:off x="6461164" y="5369062"/>
              <a:ext cx="369495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②メニューから</a:t>
              </a:r>
              <a:endParaRPr lang="en-US" altLang="ja-JP" sz="9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endParaRPr lang="en-US" altLang="ja-JP" sz="8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r>
                <a:rPr lang="ja-JP" altLang="en-US" sz="2400" b="1" dirty="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「日本語かな」</a:t>
              </a:r>
              <a:r>
                <a:rPr lang="ja-JP" altLang="en-US" sz="2400" b="1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を</a:t>
              </a:r>
              <a:r>
                <a:rPr lang="ja-JP" altLang="en-US" sz="2400" b="1" dirty="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タップ</a:t>
              </a:r>
              <a:endParaRPr lang="en-US" altLang="ja-JP" sz="2400" b="1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r>
                <a:rPr lang="ja-JP" altLang="en-US" sz="2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しましょう </a:t>
              </a:r>
              <a:endParaRPr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0844317E-43EA-4595-BA74-42C4367422B6}"/>
              </a:ext>
            </a:extLst>
          </p:cNvPr>
          <p:cNvSpPr/>
          <p:nvPr/>
        </p:nvSpPr>
        <p:spPr>
          <a:xfrm>
            <a:off x="1720318" y="4768907"/>
            <a:ext cx="901064" cy="6542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C8D8880-A2E3-45CA-AFB0-43821A22B9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337205">
            <a:off x="2213019" y="5069654"/>
            <a:ext cx="780635" cy="988979"/>
          </a:xfrm>
          <a:prstGeom prst="rect">
            <a:avLst/>
          </a:prstGeom>
        </p:spPr>
      </p:pic>
      <p:sp>
        <p:nvSpPr>
          <p:cNvPr id="15" name="四角形吹き出し 45">
            <a:extLst>
              <a:ext uri="{FF2B5EF4-FFF2-40B4-BE49-F238E27FC236}">
                <a16:creationId xmlns:a16="http://schemas.microsoft.com/office/drawing/2014/main" id="{A1B92998-E9FD-447F-9A6C-66450AB896A5}"/>
              </a:ext>
            </a:extLst>
          </p:cNvPr>
          <p:cNvSpPr/>
          <p:nvPr/>
        </p:nvSpPr>
        <p:spPr>
          <a:xfrm>
            <a:off x="3354159" y="5707792"/>
            <a:ext cx="3818147" cy="802240"/>
          </a:xfrm>
          <a:prstGeom prst="wedgeRectCallout">
            <a:avLst>
              <a:gd name="adj1" fmla="val -55064"/>
              <a:gd name="adj2" fmla="val -15705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0" tIns="432000" rIns="360000" bIns="180000" rtlCol="0" anchor="ctr" anchorCtr="0"/>
          <a:lstStyle/>
          <a:p>
            <a:pPr algn="ctr"/>
            <a:endParaRPr kumimoji="1" lang="ja-JP" altLang="en-US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D87A87D-37E4-4921-BA5A-55A6070634E1}"/>
              </a:ext>
            </a:extLst>
          </p:cNvPr>
          <p:cNvSpPr txBox="1"/>
          <p:nvPr/>
        </p:nvSpPr>
        <p:spPr>
          <a:xfrm>
            <a:off x="3486355" y="5875924"/>
            <a:ext cx="4128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①</a:t>
            </a:r>
            <a:r>
              <a:rPr lang="ja-JP" altLang="en-US" sz="2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ながおし　</a:t>
            </a:r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しましょう 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22AFAC3-9EA7-4192-85D1-FE1A66C4D7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337205">
            <a:off x="2653746" y="4261830"/>
            <a:ext cx="780635" cy="98897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39B8A85-E926-431D-8EB7-6710C8F8F5E8}"/>
              </a:ext>
            </a:extLst>
          </p:cNvPr>
          <p:cNvSpPr txBox="1"/>
          <p:nvPr/>
        </p:nvSpPr>
        <p:spPr>
          <a:xfrm>
            <a:off x="4367809" y="3959740"/>
            <a:ext cx="997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にほんご</a:t>
            </a:r>
          </a:p>
        </p:txBody>
      </p:sp>
    </p:spTree>
    <p:extLst>
      <p:ext uri="{BB962C8B-B14F-4D97-AF65-F5344CB8AC3E}">
        <p14:creationId xmlns:p14="http://schemas.microsoft.com/office/powerpoint/2010/main" val="2591423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もじ　にゅうりょく　を　しよう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 descr="IMG_0257">
            <a:extLst>
              <a:ext uri="{FF2B5EF4-FFF2-40B4-BE49-F238E27FC236}">
                <a16:creationId xmlns:a16="http://schemas.microsoft.com/office/drawing/2014/main" id="{FC35790B-2913-47D8-A6C2-695C76B49AA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462" y="1410286"/>
            <a:ext cx="5216842" cy="36735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 descr="IMG_0258">
            <a:extLst>
              <a:ext uri="{FF2B5EF4-FFF2-40B4-BE49-F238E27FC236}">
                <a16:creationId xmlns:a16="http://schemas.microsoft.com/office/drawing/2014/main" id="{F47D8563-86B7-4A46-A00C-1744F9A0FF6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9388" y="1410286"/>
            <a:ext cx="5216842" cy="36153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 descr="IMG_0257">
            <a:extLst>
              <a:ext uri="{FF2B5EF4-FFF2-40B4-BE49-F238E27FC236}">
                <a16:creationId xmlns:a16="http://schemas.microsoft.com/office/drawing/2014/main" id="{9CBE2924-B10C-4EE5-AE87-E8640D2CDF6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352" y="5418318"/>
            <a:ext cx="751598" cy="897064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 descr="IMG_0257">
            <a:extLst>
              <a:ext uri="{FF2B5EF4-FFF2-40B4-BE49-F238E27FC236}">
                <a16:creationId xmlns:a16="http://schemas.microsoft.com/office/drawing/2014/main" id="{B9A1DD4A-23E4-45B4-9385-F0C3CA6F2B3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5" b="17856"/>
          <a:stretch/>
        </p:blipFill>
        <p:spPr>
          <a:xfrm>
            <a:off x="1273019" y="5552085"/>
            <a:ext cx="2208776" cy="6295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図 9" descr="IMG_0258">
            <a:extLst>
              <a:ext uri="{FF2B5EF4-FFF2-40B4-BE49-F238E27FC236}">
                <a16:creationId xmlns:a16="http://schemas.microsoft.com/office/drawing/2014/main" id="{E7F2CA09-5A45-45DC-96F4-A52947512A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56"/>
          <a:stretch/>
        </p:blipFill>
        <p:spPr>
          <a:xfrm>
            <a:off x="9107775" y="5481979"/>
            <a:ext cx="1765259" cy="6295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693541F7-1C44-4A9E-A1E3-BF296685BD81}"/>
              </a:ext>
            </a:extLst>
          </p:cNvPr>
          <p:cNvSpPr/>
          <p:nvPr/>
        </p:nvSpPr>
        <p:spPr>
          <a:xfrm>
            <a:off x="5015651" y="4142218"/>
            <a:ext cx="651857" cy="5845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EF96659-2B2E-4CB2-AD9B-6766D517F5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2732626">
            <a:off x="4411158" y="4198529"/>
            <a:ext cx="780635" cy="988979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B322BE29-C8F5-4751-8744-182AF46A9A4F}"/>
              </a:ext>
            </a:extLst>
          </p:cNvPr>
          <p:cNvSpPr/>
          <p:nvPr/>
        </p:nvSpPr>
        <p:spPr>
          <a:xfrm>
            <a:off x="7323052" y="5488267"/>
            <a:ext cx="1450745" cy="693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5E00654-0B1E-4AA2-A94C-2F74FA60B85A}"/>
              </a:ext>
            </a:extLst>
          </p:cNvPr>
          <p:cNvSpPr txBox="1"/>
          <p:nvPr/>
        </p:nvSpPr>
        <p:spPr>
          <a:xfrm>
            <a:off x="4979080" y="5649844"/>
            <a:ext cx="2343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をタップすると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3115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くうはく　を　いれてみよう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7D622DE-2241-4F70-AB85-4680AEBA7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"/>
          <a:stretch/>
        </p:blipFill>
        <p:spPr>
          <a:xfrm>
            <a:off x="1288677" y="1512477"/>
            <a:ext cx="6631539" cy="45506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2B25E88-25F1-4521-8742-8D81AD84A543}"/>
              </a:ext>
            </a:extLst>
          </p:cNvPr>
          <p:cNvSpPr/>
          <p:nvPr/>
        </p:nvSpPr>
        <p:spPr>
          <a:xfrm>
            <a:off x="7268359" y="4409504"/>
            <a:ext cx="651857" cy="41571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0B164B3-32EE-4711-B9BA-72D6E4616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9" t="65950" r="-34" b="25692"/>
          <a:stretch/>
        </p:blipFill>
        <p:spPr>
          <a:xfrm>
            <a:off x="8740404" y="1876655"/>
            <a:ext cx="1772529" cy="1166401"/>
          </a:xfrm>
          <a:prstGeom prst="rect">
            <a:avLst/>
          </a:prstGeom>
          <a:ln>
            <a:noFill/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AEEB79C-5ED3-48DE-B5A0-88DFE7D9B437}"/>
              </a:ext>
            </a:extLst>
          </p:cNvPr>
          <p:cNvSpPr txBox="1"/>
          <p:nvPr/>
        </p:nvSpPr>
        <p:spPr>
          <a:xfrm>
            <a:off x="9199687" y="1871977"/>
            <a:ext cx="1140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くう　はく</a:t>
            </a:r>
            <a:endParaRPr lang="en-US" altLang="ja-JP" sz="1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FCD2737-1449-4F06-93C7-4BA161FE35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444105">
            <a:off x="7484264" y="4599634"/>
            <a:ext cx="780635" cy="98897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FE40B0B-F80C-48BF-9BA3-8E8B0CE4FC38}"/>
              </a:ext>
            </a:extLst>
          </p:cNvPr>
          <p:cNvSpPr txBox="1"/>
          <p:nvPr/>
        </p:nvSpPr>
        <p:spPr>
          <a:xfrm>
            <a:off x="8598079" y="3182982"/>
            <a:ext cx="2343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をタップすると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１もじ　ぶん　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あきます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7594BE0-13F0-46DA-9EDC-E152AE3C2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2" t="20947" r="51486" b="72830"/>
          <a:stretch/>
        </p:blipFill>
        <p:spPr>
          <a:xfrm>
            <a:off x="8740404" y="4617361"/>
            <a:ext cx="1961996" cy="938933"/>
          </a:xfrm>
          <a:prstGeom prst="rect">
            <a:avLst/>
          </a:prstGeom>
          <a:ln>
            <a:noFill/>
          </a:ln>
        </p:spPr>
      </p:pic>
      <p:sp>
        <p:nvSpPr>
          <p:cNvPr id="16" name="矢印: 下 15">
            <a:extLst>
              <a:ext uri="{FF2B5EF4-FFF2-40B4-BE49-F238E27FC236}">
                <a16:creationId xmlns:a16="http://schemas.microsoft.com/office/drawing/2014/main" id="{1E9DAFAC-C905-49B3-A7B2-6A1CA422A767}"/>
              </a:ext>
            </a:extLst>
          </p:cNvPr>
          <p:cNvSpPr/>
          <p:nvPr/>
        </p:nvSpPr>
        <p:spPr>
          <a:xfrm>
            <a:off x="9500056" y="4339821"/>
            <a:ext cx="651857" cy="53075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2687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がっこう　を　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3" name="図 12" descr="IMG_0199">
            <a:extLst>
              <a:ext uri="{FF2B5EF4-FFF2-40B4-BE49-F238E27FC236}">
                <a16:creationId xmlns:a16="http://schemas.microsoft.com/office/drawing/2014/main" id="{FAD84CFA-8695-4CF3-BD1E-DAD0D6675BE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8"/>
          <a:stretch/>
        </p:blipFill>
        <p:spPr>
          <a:xfrm>
            <a:off x="234433" y="1516801"/>
            <a:ext cx="5787900" cy="39863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F43E627-34F2-4DE3-B2B4-EF1C8B36922F}"/>
              </a:ext>
            </a:extLst>
          </p:cNvPr>
          <p:cNvGrpSpPr/>
          <p:nvPr/>
        </p:nvGrpSpPr>
        <p:grpSpPr>
          <a:xfrm>
            <a:off x="590664" y="4398157"/>
            <a:ext cx="3879758" cy="1843083"/>
            <a:chOff x="678594" y="4730537"/>
            <a:chExt cx="3879758" cy="1843083"/>
          </a:xfrm>
        </p:grpSpPr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25A4A921-7EAD-4449-B2BC-B836A7133D85}"/>
                </a:ext>
              </a:extLst>
            </p:cNvPr>
            <p:cNvSpPr/>
            <p:nvPr/>
          </p:nvSpPr>
          <p:spPr>
            <a:xfrm>
              <a:off x="678594" y="4730537"/>
              <a:ext cx="3879758" cy="110498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E93D8D08-3AD2-45D1-84B6-834175F0D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928506">
              <a:off x="2105853" y="5274751"/>
              <a:ext cx="1025241" cy="1298869"/>
            </a:xfrm>
            <a:prstGeom prst="rect">
              <a:avLst/>
            </a:prstGeom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66145710-A893-4EE1-8DB4-3C00C0D178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919" t="48727" r="29432" b="38684"/>
          <a:stretch/>
        </p:blipFill>
        <p:spPr>
          <a:xfrm>
            <a:off x="6348394" y="2748410"/>
            <a:ext cx="5005129" cy="11664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2" name="四角形吹き出し 17">
            <a:extLst>
              <a:ext uri="{FF2B5EF4-FFF2-40B4-BE49-F238E27FC236}">
                <a16:creationId xmlns:a16="http://schemas.microsoft.com/office/drawing/2014/main" id="{312B2B89-21E7-4C58-B05F-2EFAF9A632B4}"/>
              </a:ext>
            </a:extLst>
          </p:cNvPr>
          <p:cNvSpPr/>
          <p:nvPr/>
        </p:nvSpPr>
        <p:spPr>
          <a:xfrm>
            <a:off x="3444044" y="5618634"/>
            <a:ext cx="3334958" cy="1177533"/>
          </a:xfrm>
          <a:prstGeom prst="wedgeRectCallout">
            <a:avLst>
              <a:gd name="adj1" fmla="val -60180"/>
              <a:gd name="adj2" fmla="val -39183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じぶんのがっこうを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87962579-CC94-41C0-8F1C-260E72FBCFC9}"/>
              </a:ext>
            </a:extLst>
          </p:cNvPr>
          <p:cNvSpPr/>
          <p:nvPr/>
        </p:nvSpPr>
        <p:spPr>
          <a:xfrm>
            <a:off x="10726761" y="3475872"/>
            <a:ext cx="575045" cy="36648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4B458AB-EA81-4B5C-8B12-B1DDEC1595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840900" y="3674248"/>
            <a:ext cx="1025241" cy="1298869"/>
          </a:xfrm>
          <a:prstGeom prst="rect">
            <a:avLst/>
          </a:prstGeom>
        </p:spPr>
      </p:pic>
      <p:sp>
        <p:nvSpPr>
          <p:cNvPr id="25" name="四角形吹き出し 17">
            <a:extLst>
              <a:ext uri="{FF2B5EF4-FFF2-40B4-BE49-F238E27FC236}">
                <a16:creationId xmlns:a16="http://schemas.microsoft.com/office/drawing/2014/main" id="{B9F40E0D-8C63-4FE4-8617-A698E3405516}"/>
              </a:ext>
            </a:extLst>
          </p:cNvPr>
          <p:cNvSpPr/>
          <p:nvPr/>
        </p:nvSpPr>
        <p:spPr>
          <a:xfrm>
            <a:off x="7535670" y="4778096"/>
            <a:ext cx="3334958" cy="1177533"/>
          </a:xfrm>
          <a:prstGeom prst="wedgeRectCallout">
            <a:avLst>
              <a:gd name="adj1" fmla="val 61362"/>
              <a:gd name="adj2" fmla="val -36865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0066FF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OK</a:t>
            </a:r>
            <a:r>
              <a:rPr lang="en-US" altLang="ja-JP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39390751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かいぎょう　を　いれよう</a:t>
            </a:r>
          </a:p>
        </p:txBody>
      </p:sp>
      <p:pic>
        <p:nvPicPr>
          <p:cNvPr id="3" name="図 2" descr="IMG_0271">
            <a:extLst>
              <a:ext uri="{FF2B5EF4-FFF2-40B4-BE49-F238E27FC236}">
                <a16:creationId xmlns:a16="http://schemas.microsoft.com/office/drawing/2014/main" id="{C3F3762A-563E-481C-8AD2-B3F524699C2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9"/>
          <a:stretch/>
        </p:blipFill>
        <p:spPr>
          <a:xfrm>
            <a:off x="423233" y="1699126"/>
            <a:ext cx="6278526" cy="42625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0C559A1-A10A-4011-9652-3B98663C54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5" t="19502" r="47803" b="75790"/>
          <a:stretch/>
        </p:blipFill>
        <p:spPr>
          <a:xfrm>
            <a:off x="7618292" y="4177035"/>
            <a:ext cx="4206217" cy="1066507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BD38E50-5F4E-4164-B9A7-D049A148A553}"/>
              </a:ext>
            </a:extLst>
          </p:cNvPr>
          <p:cNvSpPr/>
          <p:nvPr/>
        </p:nvSpPr>
        <p:spPr>
          <a:xfrm>
            <a:off x="6096001" y="4793639"/>
            <a:ext cx="651857" cy="8998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7BD01B9-CE9F-4899-B3D2-ACBB7B9A47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444105">
            <a:off x="6301722" y="5065767"/>
            <a:ext cx="780635" cy="98897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3D3655B-96DF-4B1D-8B6E-13DC6AEBA3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3"/>
          <a:stretch/>
        </p:blipFill>
        <p:spPr>
          <a:xfrm>
            <a:off x="7695028" y="1706159"/>
            <a:ext cx="1364566" cy="1687253"/>
          </a:xfrm>
          <a:prstGeom prst="round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35791E-0420-4A14-90BC-9558931BC663}"/>
              </a:ext>
            </a:extLst>
          </p:cNvPr>
          <p:cNvSpPr txBox="1"/>
          <p:nvPr/>
        </p:nvSpPr>
        <p:spPr>
          <a:xfrm>
            <a:off x="7918837" y="2129179"/>
            <a:ext cx="1140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かい　ぎょう</a:t>
            </a:r>
            <a:endParaRPr lang="en-US" altLang="ja-JP" sz="1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580A42-C5BA-4B3D-BE3A-A1DF3519332B}"/>
              </a:ext>
            </a:extLst>
          </p:cNvPr>
          <p:cNvSpPr txBox="1"/>
          <p:nvPr/>
        </p:nvSpPr>
        <p:spPr>
          <a:xfrm>
            <a:off x="9142030" y="2460469"/>
            <a:ext cx="3049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をタップすると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ぎょうがかわります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76FE6A0E-7FC2-4A58-A76E-104AAEF6DB89}"/>
              </a:ext>
            </a:extLst>
          </p:cNvPr>
          <p:cNvSpPr/>
          <p:nvPr/>
        </p:nvSpPr>
        <p:spPr>
          <a:xfrm>
            <a:off x="9395473" y="3378481"/>
            <a:ext cx="651857" cy="53075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3577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0273">
            <a:extLst>
              <a:ext uri="{FF2B5EF4-FFF2-40B4-BE49-F238E27FC236}">
                <a16:creationId xmlns:a16="http://schemas.microsoft.com/office/drawing/2014/main" id="{EBC83313-0236-46C4-A782-D3120C53978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1"/>
          <a:stretch/>
        </p:blipFill>
        <p:spPr>
          <a:xfrm>
            <a:off x="2362911" y="1403980"/>
            <a:ext cx="7259390" cy="491963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もじ　を　とうろくしよう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8E3809E6-B412-4A75-9298-EE11A5AD79ED}"/>
              </a:ext>
            </a:extLst>
          </p:cNvPr>
          <p:cNvSpPr/>
          <p:nvPr/>
        </p:nvSpPr>
        <p:spPr>
          <a:xfrm>
            <a:off x="8163303" y="1379536"/>
            <a:ext cx="823003" cy="508839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四角形吹き出し 17">
            <a:extLst>
              <a:ext uri="{FF2B5EF4-FFF2-40B4-BE49-F238E27FC236}">
                <a16:creationId xmlns:a16="http://schemas.microsoft.com/office/drawing/2014/main" id="{1E7C312B-A05A-4C35-9FFC-AEE79ADF09D5}"/>
              </a:ext>
            </a:extLst>
          </p:cNvPr>
          <p:cNvSpPr/>
          <p:nvPr/>
        </p:nvSpPr>
        <p:spPr>
          <a:xfrm>
            <a:off x="8163303" y="2262600"/>
            <a:ext cx="3331572" cy="1166400"/>
          </a:xfrm>
          <a:prstGeom prst="wedgeRectCallout">
            <a:avLst>
              <a:gd name="adj1" fmla="val -36711"/>
              <a:gd name="adj2" fmla="val -59553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1" name="コンテンツ プレースホルダー 4">
            <a:extLst>
              <a:ext uri="{FF2B5EF4-FFF2-40B4-BE49-F238E27FC236}">
                <a16:creationId xmlns:a16="http://schemas.microsoft.com/office/drawing/2014/main" id="{6AC2EA7C-1FDA-4BF4-B871-BD4676C7C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4293" y="2368116"/>
            <a:ext cx="1184027" cy="772095"/>
          </a:xfrm>
          <a:prstGeom prst="rect">
            <a:avLst/>
          </a:prstGeom>
          <a:ln>
            <a:noFill/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A41A528-21C6-4E2F-88FA-2F77525DF9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783325" y="1559332"/>
            <a:ext cx="527971" cy="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09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ふせんのいろをかえよう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EE6CC2-F7B4-4B84-9274-CD6EF0416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"/>
          <a:stretch/>
        </p:blipFill>
        <p:spPr>
          <a:xfrm>
            <a:off x="637735" y="1499078"/>
            <a:ext cx="6683193" cy="45640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39164AD-02FE-4DB8-92D9-D5775EB2F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2" t="15579" r="27359" b="41948"/>
          <a:stretch/>
        </p:blipFill>
        <p:spPr>
          <a:xfrm>
            <a:off x="7829044" y="3193366"/>
            <a:ext cx="3370370" cy="23774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957E2A2-FE6E-44AB-B489-191C7721F343}"/>
              </a:ext>
            </a:extLst>
          </p:cNvPr>
          <p:cNvSpPr/>
          <p:nvPr/>
        </p:nvSpPr>
        <p:spPr>
          <a:xfrm>
            <a:off x="3018040" y="2833923"/>
            <a:ext cx="428546" cy="35944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5788DAE-C038-412F-8C25-1C759467C2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2732626">
            <a:off x="2385698" y="2964359"/>
            <a:ext cx="780635" cy="98897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C78959D-80DD-42ED-A0DD-B284C32F9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1" t="34933" r="54049" b="57871"/>
          <a:stretch/>
        </p:blipFill>
        <p:spPr>
          <a:xfrm>
            <a:off x="7568417" y="1499078"/>
            <a:ext cx="3198279" cy="765820"/>
          </a:xfrm>
          <a:prstGeom prst="rect">
            <a:avLst/>
          </a:prstGeom>
          <a:ln>
            <a:noFill/>
          </a:ln>
        </p:spPr>
      </p:pic>
      <p:sp>
        <p:nvSpPr>
          <p:cNvPr id="12" name="矢印: 右 11">
            <a:extLst>
              <a:ext uri="{FF2B5EF4-FFF2-40B4-BE49-F238E27FC236}">
                <a16:creationId xmlns:a16="http://schemas.microsoft.com/office/drawing/2014/main" id="{6FB5C8FF-83C2-48A6-8593-D6C2B3F28B87}"/>
              </a:ext>
            </a:extLst>
          </p:cNvPr>
          <p:cNvSpPr/>
          <p:nvPr/>
        </p:nvSpPr>
        <p:spPr>
          <a:xfrm rot="5400000">
            <a:off x="9213271" y="2432486"/>
            <a:ext cx="601917" cy="693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10BDF6EB-4C1E-4342-9F62-50F12AEEE3FA}"/>
              </a:ext>
            </a:extLst>
          </p:cNvPr>
          <p:cNvSpPr/>
          <p:nvPr/>
        </p:nvSpPr>
        <p:spPr>
          <a:xfrm>
            <a:off x="9432357" y="1664504"/>
            <a:ext cx="693349" cy="6003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62806D78-C853-4556-9F83-1D6BFD867E19}"/>
              </a:ext>
            </a:extLst>
          </p:cNvPr>
          <p:cNvSpPr/>
          <p:nvPr/>
        </p:nvSpPr>
        <p:spPr>
          <a:xfrm>
            <a:off x="7900710" y="3193366"/>
            <a:ext cx="3198279" cy="200013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7B3575C-E3E2-40D6-B072-69EE72C4BA4D}"/>
              </a:ext>
            </a:extLst>
          </p:cNvPr>
          <p:cNvSpPr txBox="1"/>
          <p:nvPr/>
        </p:nvSpPr>
        <p:spPr>
          <a:xfrm>
            <a:off x="8197661" y="5647677"/>
            <a:ext cx="3001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タップした　いろ　に</a:t>
            </a:r>
            <a:endParaRPr lang="en-US" altLang="ja-JP" sz="24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かわるよ</a:t>
            </a:r>
            <a:endParaRPr lang="en-US" altLang="ja-JP" sz="24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3744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がぞうを</a:t>
            </a:r>
            <a:br>
              <a:rPr kumimoji="1"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</a:b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いれてみよう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0CFBA8-8C98-406E-B539-B2EFCA9DF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60114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IMG_0278">
            <a:extLst>
              <a:ext uri="{FF2B5EF4-FFF2-40B4-BE49-F238E27FC236}">
                <a16:creationId xmlns:a16="http://schemas.microsoft.com/office/drawing/2014/main" id="{FCEA2707-CED5-4718-B684-A2D8D82DECF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8" t="8821"/>
          <a:stretch/>
        </p:blipFill>
        <p:spPr>
          <a:xfrm>
            <a:off x="9836568" y="1479407"/>
            <a:ext cx="1100476" cy="51326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がぞう　メニューをえらぼう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1" name="図 10" descr="IMG_0278">
            <a:extLst>
              <a:ext uri="{FF2B5EF4-FFF2-40B4-BE49-F238E27FC236}">
                <a16:creationId xmlns:a16="http://schemas.microsoft.com/office/drawing/2014/main" id="{7876EB4E-3A0E-4224-8A53-1323C9F27F2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1"/>
          <a:stretch/>
        </p:blipFill>
        <p:spPr>
          <a:xfrm>
            <a:off x="743705" y="1479408"/>
            <a:ext cx="7505503" cy="51326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E35786F2-CBD5-42D2-82AB-BDDA7AD36AD9}"/>
              </a:ext>
            </a:extLst>
          </p:cNvPr>
          <p:cNvSpPr/>
          <p:nvPr/>
        </p:nvSpPr>
        <p:spPr>
          <a:xfrm>
            <a:off x="739570" y="3214329"/>
            <a:ext cx="996716" cy="37503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AE27039-4073-4357-93A4-B87E62B5FC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378542" y="3361353"/>
            <a:ext cx="590682" cy="748330"/>
          </a:xfrm>
          <a:prstGeom prst="rect">
            <a:avLst/>
          </a:prstGeom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9ED27502-5F3E-4439-8AC8-458D5FE32757}"/>
              </a:ext>
            </a:extLst>
          </p:cNvPr>
          <p:cNvSpPr/>
          <p:nvPr/>
        </p:nvSpPr>
        <p:spPr>
          <a:xfrm>
            <a:off x="7878460" y="2514450"/>
            <a:ext cx="370748" cy="699879"/>
          </a:xfrm>
          <a:prstGeom prst="roundRect">
            <a:avLst>
              <a:gd name="adj" fmla="val 1928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F7247BC-EF1A-4844-940E-48B1D0C8AC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8019073" y="3054834"/>
            <a:ext cx="590682" cy="748330"/>
          </a:xfrm>
          <a:prstGeom prst="rect">
            <a:avLst/>
          </a:prstGeom>
        </p:spPr>
      </p:pic>
      <p:sp>
        <p:nvSpPr>
          <p:cNvPr id="16" name="四角形吹き出し 17">
            <a:extLst>
              <a:ext uri="{FF2B5EF4-FFF2-40B4-BE49-F238E27FC236}">
                <a16:creationId xmlns:a16="http://schemas.microsoft.com/office/drawing/2014/main" id="{DAA34B8B-C61E-415E-AC82-53CCD030E4EE}"/>
              </a:ext>
            </a:extLst>
          </p:cNvPr>
          <p:cNvSpPr/>
          <p:nvPr/>
        </p:nvSpPr>
        <p:spPr>
          <a:xfrm>
            <a:off x="598917" y="4341698"/>
            <a:ext cx="2908578" cy="817885"/>
          </a:xfrm>
          <a:prstGeom prst="wedgeRectCallout">
            <a:avLst>
              <a:gd name="adj1" fmla="val -9835"/>
              <a:gd name="adj2" fmla="val -83605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がぞう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D73E6D7F-D86A-4F98-B665-072D122E7C0D}"/>
              </a:ext>
            </a:extLst>
          </p:cNvPr>
          <p:cNvSpPr/>
          <p:nvPr/>
        </p:nvSpPr>
        <p:spPr>
          <a:xfrm>
            <a:off x="9916245" y="2514450"/>
            <a:ext cx="700134" cy="51956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BB7929A5-BB1B-4BCD-832C-83DDC0FF0B61}"/>
              </a:ext>
            </a:extLst>
          </p:cNvPr>
          <p:cNvSpPr/>
          <p:nvPr/>
        </p:nvSpPr>
        <p:spPr>
          <a:xfrm>
            <a:off x="8653926" y="3941010"/>
            <a:ext cx="860397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吹き出し 17">
            <a:extLst>
              <a:ext uri="{FF2B5EF4-FFF2-40B4-BE49-F238E27FC236}">
                <a16:creationId xmlns:a16="http://schemas.microsoft.com/office/drawing/2014/main" id="{9388BF2A-0028-4DC8-B742-50609C222FB4}"/>
              </a:ext>
            </a:extLst>
          </p:cNvPr>
          <p:cNvSpPr/>
          <p:nvPr/>
        </p:nvSpPr>
        <p:spPr>
          <a:xfrm>
            <a:off x="10188725" y="3636502"/>
            <a:ext cx="1742563" cy="937621"/>
          </a:xfrm>
          <a:prstGeom prst="wedgeRectCallout">
            <a:avLst>
              <a:gd name="adj1" fmla="val -44934"/>
              <a:gd name="adj2" fmla="val -7331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がぞう　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20" name="四角形吹き出し 17">
            <a:extLst>
              <a:ext uri="{FF2B5EF4-FFF2-40B4-BE49-F238E27FC236}">
                <a16:creationId xmlns:a16="http://schemas.microsoft.com/office/drawing/2014/main" id="{88EAF3CE-DF22-466B-A181-5094790BD3CF}"/>
              </a:ext>
            </a:extLst>
          </p:cNvPr>
          <p:cNvSpPr/>
          <p:nvPr/>
        </p:nvSpPr>
        <p:spPr>
          <a:xfrm>
            <a:off x="5857047" y="3751688"/>
            <a:ext cx="2141628" cy="937621"/>
          </a:xfrm>
          <a:prstGeom prst="wedgeRectCallout">
            <a:avLst>
              <a:gd name="adj1" fmla="val 35796"/>
              <a:gd name="adj2" fmla="val -79318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え・ず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06E010B-4AC4-4475-BF3C-30B26662A4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358581" y="2772651"/>
            <a:ext cx="590682" cy="7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89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はるばしょをきめよう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79">
            <a:extLst>
              <a:ext uri="{FF2B5EF4-FFF2-40B4-BE49-F238E27FC236}">
                <a16:creationId xmlns:a16="http://schemas.microsoft.com/office/drawing/2014/main" id="{606648CC-3C75-41D3-8F95-08432B6E720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/>
          <a:stretch/>
        </p:blipFill>
        <p:spPr>
          <a:xfrm>
            <a:off x="532895" y="2383679"/>
            <a:ext cx="3821069" cy="26306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 descr="IMG_0280">
            <a:extLst>
              <a:ext uri="{FF2B5EF4-FFF2-40B4-BE49-F238E27FC236}">
                <a16:creationId xmlns:a16="http://schemas.microsoft.com/office/drawing/2014/main" id="{3E73C275-0A37-4353-8908-1B622F8D744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11282" r="10974" b="35385"/>
          <a:stretch/>
        </p:blipFill>
        <p:spPr>
          <a:xfrm>
            <a:off x="5020830" y="2077206"/>
            <a:ext cx="6544490" cy="33561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矢印: 右 4">
            <a:extLst>
              <a:ext uri="{FF2B5EF4-FFF2-40B4-BE49-F238E27FC236}">
                <a16:creationId xmlns:a16="http://schemas.microsoft.com/office/drawing/2014/main" id="{EF2AA9C1-75D7-4CBB-BF30-1714D99FA067}"/>
              </a:ext>
            </a:extLst>
          </p:cNvPr>
          <p:cNvSpPr/>
          <p:nvPr/>
        </p:nvSpPr>
        <p:spPr>
          <a:xfrm>
            <a:off x="4234375" y="3145555"/>
            <a:ext cx="567271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886A98B-B6EF-42AC-873F-8EF343E7FA7A}"/>
              </a:ext>
            </a:extLst>
          </p:cNvPr>
          <p:cNvSpPr/>
          <p:nvPr/>
        </p:nvSpPr>
        <p:spPr>
          <a:xfrm>
            <a:off x="9013693" y="3152330"/>
            <a:ext cx="1234085" cy="332941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四角形吹き出し 17">
            <a:extLst>
              <a:ext uri="{FF2B5EF4-FFF2-40B4-BE49-F238E27FC236}">
                <a16:creationId xmlns:a16="http://schemas.microsoft.com/office/drawing/2014/main" id="{05F33330-107A-4EC4-8A86-0EA9C5769FF8}"/>
              </a:ext>
            </a:extLst>
          </p:cNvPr>
          <p:cNvSpPr/>
          <p:nvPr/>
        </p:nvSpPr>
        <p:spPr>
          <a:xfrm>
            <a:off x="8293075" y="4167060"/>
            <a:ext cx="2840360" cy="937621"/>
          </a:xfrm>
          <a:prstGeom prst="wedgeRectCallout">
            <a:avLst>
              <a:gd name="adj1" fmla="val -9566"/>
              <a:gd name="adj2" fmla="val -8832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しゃしんをえらぶ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75B4B6F-B133-46AB-841E-C0E2937235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9771348" y="3296470"/>
            <a:ext cx="590682" cy="7483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CFBE86F-4262-47EE-B6D6-B03A9D23D8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827338" y="3365734"/>
            <a:ext cx="590682" cy="748330"/>
          </a:xfrm>
          <a:prstGeom prst="rect">
            <a:avLst/>
          </a:prstGeom>
        </p:spPr>
      </p:pic>
      <p:sp>
        <p:nvSpPr>
          <p:cNvPr id="10" name="四角形吹き出し 17">
            <a:extLst>
              <a:ext uri="{FF2B5EF4-FFF2-40B4-BE49-F238E27FC236}">
                <a16:creationId xmlns:a16="http://schemas.microsoft.com/office/drawing/2014/main" id="{D0F3CF50-2552-457B-830B-5E9062837C9E}"/>
              </a:ext>
            </a:extLst>
          </p:cNvPr>
          <p:cNvSpPr/>
          <p:nvPr/>
        </p:nvSpPr>
        <p:spPr>
          <a:xfrm>
            <a:off x="2122679" y="4576324"/>
            <a:ext cx="2276012" cy="1127089"/>
          </a:xfrm>
          <a:prstGeom prst="wedgeRectCallout">
            <a:avLst>
              <a:gd name="adj1" fmla="val -36377"/>
              <a:gd name="adj2" fmla="val -7745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はる　ばしょを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2761165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しゃしん　を　とってみよう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81">
            <a:extLst>
              <a:ext uri="{FF2B5EF4-FFF2-40B4-BE49-F238E27FC236}">
                <a16:creationId xmlns:a16="http://schemas.microsoft.com/office/drawing/2014/main" id="{5FF263C5-5752-4027-9C25-5A258F926B0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8" t="11487" r="11282" b="35384"/>
          <a:stretch/>
        </p:blipFill>
        <p:spPr>
          <a:xfrm>
            <a:off x="562708" y="1607233"/>
            <a:ext cx="4135901" cy="36435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4C82258-ECC9-470E-9211-A276A6102DA9}"/>
              </a:ext>
            </a:extLst>
          </p:cNvPr>
          <p:cNvSpPr/>
          <p:nvPr/>
        </p:nvSpPr>
        <p:spPr>
          <a:xfrm>
            <a:off x="1459343" y="3644699"/>
            <a:ext cx="2381137" cy="420864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四角形吹き出し 17">
            <a:extLst>
              <a:ext uri="{FF2B5EF4-FFF2-40B4-BE49-F238E27FC236}">
                <a16:creationId xmlns:a16="http://schemas.microsoft.com/office/drawing/2014/main" id="{DD1E8624-13DA-49D5-A645-CC69BE26544B}"/>
              </a:ext>
            </a:extLst>
          </p:cNvPr>
          <p:cNvSpPr/>
          <p:nvPr/>
        </p:nvSpPr>
        <p:spPr>
          <a:xfrm>
            <a:off x="826229" y="4948177"/>
            <a:ext cx="3968267" cy="937621"/>
          </a:xfrm>
          <a:prstGeom prst="wedgeRectCallout">
            <a:avLst>
              <a:gd name="adj1" fmla="val 3820"/>
              <a:gd name="adj2" fmla="val -83819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写真またはビデオを撮る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067BC61-CA25-4C9C-A9E9-B2B69AD7E0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2790525" y="3918440"/>
            <a:ext cx="590682" cy="748330"/>
          </a:xfrm>
          <a:prstGeom prst="rect">
            <a:avLst/>
          </a:prstGeom>
        </p:spPr>
      </p:pic>
      <p:pic>
        <p:nvPicPr>
          <p:cNvPr id="7" name="図 6" descr="IMG_0285">
            <a:extLst>
              <a:ext uri="{FF2B5EF4-FFF2-40B4-BE49-F238E27FC236}">
                <a16:creationId xmlns:a16="http://schemas.microsoft.com/office/drawing/2014/main" id="{432967D8-3C6C-4424-B432-3D2DB952E2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27" y="1343844"/>
            <a:ext cx="6250744" cy="46880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21D38A5-DD95-461E-A99D-19E13D6A22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" b="93585" l="3546" r="98582">
                        <a14:foregroundMark x1="3901" y1="15094" x2="3901" y2="15094"/>
                        <a14:foregroundMark x1="3901" y1="13962" x2="3901" y2="13962"/>
                        <a14:foregroundMark x1="3901" y1="13962" x2="3300" y2="55476"/>
                        <a14:foregroundMark x1="4841" y1="69164" x2="6738" y2="76226"/>
                        <a14:foregroundMark x1="6738" y1="76226" x2="19504" y2="90189"/>
                        <a14:foregroundMark x1="19504" y1="90189" x2="11702" y2="82642"/>
                        <a14:foregroundMark x1="11702" y1="82642" x2="22340" y2="93585"/>
                        <a14:foregroundMark x1="44719" y1="95104" x2="45847" y2="95181"/>
                        <a14:foregroundMark x1="22340" y1="93585" x2="42502" y2="94954"/>
                        <a14:foregroundMark x1="93696" y1="94915" x2="95745" y2="94717"/>
                        <a14:foregroundMark x1="95745" y1="94717" x2="98936" y2="81887"/>
                        <a14:foregroundMark x1="98936" y1="81887" x2="82979" y2="53208"/>
                        <a14:foregroundMark x1="82979" y1="53208" x2="82624" y2="33585"/>
                        <a14:foregroundMark x1="18440" y1="86415" x2="54965" y2="84151"/>
                        <a14:foregroundMark x1="54965" y1="84151" x2="89716" y2="89057"/>
                        <a14:foregroundMark x1="43964" y1="93843" x2="46842" y2="93727"/>
                        <a14:foregroundMark x1="22340" y1="94717" x2="41887" y2="93927"/>
                        <a14:foregroundMark x1="94286" y1="93934" x2="97872" y2="93962"/>
                        <a14:foregroundMark x1="11348" y1="55094" x2="52128" y2="76226"/>
                        <a14:foregroundMark x1="52128" y1="76226" x2="68794" y2="80755"/>
                        <a14:foregroundMark x1="68794" y1="60000" x2="66312" y2="71698"/>
                        <a14:foregroundMark x1="66312" y1="71698" x2="57447" y2="86415"/>
                        <a14:foregroundMark x1="57447" y1="86415" x2="56383" y2="86792"/>
                        <a14:foregroundMark x1="44681" y1="78868" x2="53191" y2="78868"/>
                        <a14:foregroundMark x1="36879" y1="79245" x2="54965" y2="77736"/>
                        <a14:foregroundMark x1="48936" y1="74340" x2="63475" y2="72830"/>
                        <a14:foregroundMark x1="63475" y1="72830" x2="77660" y2="72830"/>
                        <a14:foregroundMark x1="77660" y1="72830" x2="71986" y2="81509"/>
                        <a14:foregroundMark x1="71986" y1="81509" x2="74113" y2="69057"/>
                        <a14:foregroundMark x1="74113" y1="69057" x2="70213" y2="80377"/>
                        <a14:foregroundMark x1="70213" y1="80377" x2="67376" y2="62264"/>
                        <a14:foregroundMark x1="67376" y1="62264" x2="82624" y2="71321"/>
                        <a14:foregroundMark x1="82624" y1="71321" x2="75887" y2="79245"/>
                        <a14:foregroundMark x1="74823" y1="75849" x2="89007" y2="78491"/>
                        <a14:foregroundMark x1="38298" y1="6038" x2="40071" y2="755"/>
                        <a14:foregroundMark x1="29787" y1="58113" x2="25887" y2="76604"/>
                        <a14:foregroundMark x1="77305" y1="58113" x2="84397" y2="74340"/>
                        <a14:foregroundMark x1="88652" y1="79245" x2="34397" y2="73208"/>
                        <a14:foregroundMark x1="34397" y1="73208" x2="24468" y2="69434"/>
                        <a14:foregroundMark x1="24468" y1="69434" x2="30142" y2="75094"/>
                        <a14:foregroundMark x1="6534" y1="69216" x2="6738" y2="69434"/>
                        <a14:foregroundMark x1="3204" y1="55472" x2="3232" y2="56272"/>
                        <a14:foregroundMark x1="3191" y1="55094" x2="3204" y2="55472"/>
                        <a14:foregroundMark x1="3546" y1="55472" x2="3546" y2="54717"/>
                        <a14:foregroundMark x1="3546" y1="56282" x2="3546" y2="55472"/>
                        <a14:foregroundMark x1="41844" y1="69057" x2="34043" y2="76981"/>
                        <a14:foregroundMark x1="34043" y1="76981" x2="34043" y2="77358"/>
                        <a14:backgroundMark x1="46454" y1="95849" x2="92908" y2="96226"/>
                        <a14:backgroundMark x1="44681" y1="95849" x2="44681" y2="95849"/>
                        <a14:backgroundMark x1="45390" y1="95849" x2="47163" y2="96226"/>
                        <a14:backgroundMark x1="45390" y1="96226" x2="43262" y2="96226"/>
                        <a14:backgroundMark x1="1773" y1="56226" x2="1418" y2="69057"/>
                        <a14:backgroundMark x1="1773" y1="55472" x2="1773" y2="5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"/>
          <a:stretch/>
        </p:blipFill>
        <p:spPr>
          <a:xfrm>
            <a:off x="6305596" y="1343845"/>
            <a:ext cx="4419109" cy="4170311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DD79B66A-9D7E-4566-B7BF-CD441934C578}"/>
              </a:ext>
            </a:extLst>
          </p:cNvPr>
          <p:cNvSpPr/>
          <p:nvPr/>
        </p:nvSpPr>
        <p:spPr>
          <a:xfrm>
            <a:off x="4473961" y="2958658"/>
            <a:ext cx="567271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00FC7E8-365A-476C-803E-36CCA3E91593}"/>
              </a:ext>
            </a:extLst>
          </p:cNvPr>
          <p:cNvSpPr/>
          <p:nvPr/>
        </p:nvSpPr>
        <p:spPr>
          <a:xfrm>
            <a:off x="10691784" y="3393812"/>
            <a:ext cx="706909" cy="588122"/>
          </a:xfrm>
          <a:prstGeom prst="roundRect">
            <a:avLst>
              <a:gd name="adj" fmla="val 1905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6AF7E94-063B-4206-A43B-A7FD00F9A0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955007" y="3788535"/>
            <a:ext cx="590682" cy="7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69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しゃしん　を　とってみよう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86">
            <a:extLst>
              <a:ext uri="{FF2B5EF4-FFF2-40B4-BE49-F238E27FC236}">
                <a16:creationId xmlns:a16="http://schemas.microsoft.com/office/drawing/2014/main" id="{16D936E3-100F-47ED-8A3D-C5F2A611DD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1" y="1505243"/>
            <a:ext cx="5672889" cy="42546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B8F40BF-BCC4-4D65-9113-DDA764E624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" b="93585" l="3546" r="98582">
                        <a14:foregroundMark x1="3901" y1="15094" x2="3901" y2="15094"/>
                        <a14:foregroundMark x1="3901" y1="13962" x2="3901" y2="13962"/>
                        <a14:foregroundMark x1="3901" y1="13962" x2="3300" y2="55476"/>
                        <a14:foregroundMark x1="4841" y1="69164" x2="6738" y2="76226"/>
                        <a14:foregroundMark x1="6738" y1="76226" x2="19504" y2="90189"/>
                        <a14:foregroundMark x1="19504" y1="90189" x2="11702" y2="82642"/>
                        <a14:foregroundMark x1="11702" y1="82642" x2="22340" y2="93585"/>
                        <a14:foregroundMark x1="44719" y1="95104" x2="45847" y2="95181"/>
                        <a14:foregroundMark x1="22340" y1="93585" x2="42502" y2="94954"/>
                        <a14:foregroundMark x1="93696" y1="94915" x2="95745" y2="94717"/>
                        <a14:foregroundMark x1="95745" y1="94717" x2="98936" y2="81887"/>
                        <a14:foregroundMark x1="98936" y1="81887" x2="82979" y2="53208"/>
                        <a14:foregroundMark x1="82979" y1="53208" x2="82624" y2="33585"/>
                        <a14:foregroundMark x1="18440" y1="86415" x2="54965" y2="84151"/>
                        <a14:foregroundMark x1="54965" y1="84151" x2="89716" y2="89057"/>
                        <a14:foregroundMark x1="43964" y1="93843" x2="46842" y2="93727"/>
                        <a14:foregroundMark x1="22340" y1="94717" x2="41887" y2="93927"/>
                        <a14:foregroundMark x1="94286" y1="93934" x2="97872" y2="93962"/>
                        <a14:foregroundMark x1="11348" y1="55094" x2="52128" y2="76226"/>
                        <a14:foregroundMark x1="52128" y1="76226" x2="68794" y2="80755"/>
                        <a14:foregroundMark x1="68794" y1="60000" x2="66312" y2="71698"/>
                        <a14:foregroundMark x1="66312" y1="71698" x2="57447" y2="86415"/>
                        <a14:foregroundMark x1="57447" y1="86415" x2="56383" y2="86792"/>
                        <a14:foregroundMark x1="44681" y1="78868" x2="53191" y2="78868"/>
                        <a14:foregroundMark x1="36879" y1="79245" x2="54965" y2="77736"/>
                        <a14:foregroundMark x1="48936" y1="74340" x2="63475" y2="72830"/>
                        <a14:foregroundMark x1="63475" y1="72830" x2="77660" y2="72830"/>
                        <a14:foregroundMark x1="77660" y1="72830" x2="71986" y2="81509"/>
                        <a14:foregroundMark x1="71986" y1="81509" x2="74113" y2="69057"/>
                        <a14:foregroundMark x1="74113" y1="69057" x2="70213" y2="80377"/>
                        <a14:foregroundMark x1="70213" y1="80377" x2="67376" y2="62264"/>
                        <a14:foregroundMark x1="67376" y1="62264" x2="82624" y2="71321"/>
                        <a14:foregroundMark x1="82624" y1="71321" x2="75887" y2="79245"/>
                        <a14:foregroundMark x1="74823" y1="75849" x2="89007" y2="78491"/>
                        <a14:foregroundMark x1="38298" y1="6038" x2="40071" y2="755"/>
                        <a14:foregroundMark x1="29787" y1="58113" x2="25887" y2="76604"/>
                        <a14:foregroundMark x1="77305" y1="58113" x2="84397" y2="74340"/>
                        <a14:foregroundMark x1="88652" y1="79245" x2="34397" y2="73208"/>
                        <a14:foregroundMark x1="34397" y1="73208" x2="24468" y2="69434"/>
                        <a14:foregroundMark x1="24468" y1="69434" x2="30142" y2="75094"/>
                        <a14:foregroundMark x1="6534" y1="69216" x2="6738" y2="69434"/>
                        <a14:foregroundMark x1="3204" y1="55472" x2="3232" y2="56272"/>
                        <a14:foregroundMark x1="3191" y1="55094" x2="3204" y2="55472"/>
                        <a14:foregroundMark x1="3546" y1="55472" x2="3546" y2="54717"/>
                        <a14:foregroundMark x1="3546" y1="56282" x2="3546" y2="55472"/>
                        <a14:foregroundMark x1="41844" y1="69057" x2="34043" y2="76981"/>
                        <a14:foregroundMark x1="34043" y1="76981" x2="34043" y2="77358"/>
                        <a14:backgroundMark x1="46454" y1="95849" x2="92908" y2="96226"/>
                        <a14:backgroundMark x1="44681" y1="95849" x2="44681" y2="95849"/>
                        <a14:backgroundMark x1="45390" y1="95849" x2="47163" y2="96226"/>
                        <a14:backgroundMark x1="45390" y1="96226" x2="43262" y2="96226"/>
                        <a14:backgroundMark x1="1773" y1="56226" x2="1418" y2="69057"/>
                        <a14:backgroundMark x1="1773" y1="55472" x2="1773" y2="5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"/>
          <a:stretch/>
        </p:blipFill>
        <p:spPr>
          <a:xfrm>
            <a:off x="1620622" y="1709607"/>
            <a:ext cx="3612561" cy="3409172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BDE05395-24F0-4C8F-809F-9670AC84A91D}"/>
              </a:ext>
            </a:extLst>
          </p:cNvPr>
          <p:cNvSpPr/>
          <p:nvPr/>
        </p:nvSpPr>
        <p:spPr>
          <a:xfrm>
            <a:off x="5389091" y="5352756"/>
            <a:ext cx="706909" cy="407153"/>
          </a:xfrm>
          <a:prstGeom prst="roundRect">
            <a:avLst>
              <a:gd name="adj" fmla="val 1905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09A5D0D-CC75-4C6B-B139-210F2AF2DE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5652314" y="5566511"/>
            <a:ext cx="590682" cy="748330"/>
          </a:xfrm>
          <a:prstGeom prst="rect">
            <a:avLst/>
          </a:prstGeom>
        </p:spPr>
      </p:pic>
      <p:sp>
        <p:nvSpPr>
          <p:cNvPr id="7" name="四角形吹き出し 17">
            <a:extLst>
              <a:ext uri="{FF2B5EF4-FFF2-40B4-BE49-F238E27FC236}">
                <a16:creationId xmlns:a16="http://schemas.microsoft.com/office/drawing/2014/main" id="{865DCADD-0557-4C3D-8093-F85C65ED91EA}"/>
              </a:ext>
            </a:extLst>
          </p:cNvPr>
          <p:cNvSpPr/>
          <p:nvPr/>
        </p:nvSpPr>
        <p:spPr>
          <a:xfrm>
            <a:off x="2222695" y="5148393"/>
            <a:ext cx="2779423" cy="1261093"/>
          </a:xfrm>
          <a:prstGeom prst="wedgeRectCallout">
            <a:avLst>
              <a:gd name="adj1" fmla="val 60823"/>
              <a:gd name="adj2" fmla="val -22383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写真を使用　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AAA4580-B6AF-40CC-B1B0-0F0E06E3FE68}"/>
              </a:ext>
            </a:extLst>
          </p:cNvPr>
          <p:cNvSpPr txBox="1"/>
          <p:nvPr/>
        </p:nvSpPr>
        <p:spPr>
          <a:xfrm>
            <a:off x="2286145" y="5285456"/>
            <a:ext cx="1793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しゃしん　　　　　しよう</a:t>
            </a:r>
            <a:endParaRPr lang="en-US" altLang="ja-JP" sz="1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9" name="図 8" descr="IMG_0287">
            <a:extLst>
              <a:ext uri="{FF2B5EF4-FFF2-40B4-BE49-F238E27FC236}">
                <a16:creationId xmlns:a16="http://schemas.microsoft.com/office/drawing/2014/main" id="{C6447AF0-1317-4087-B6F0-F8526EB72A5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t="11379" r="11487" b="34400"/>
          <a:stretch/>
        </p:blipFill>
        <p:spPr>
          <a:xfrm>
            <a:off x="6743777" y="2262846"/>
            <a:ext cx="4435349" cy="23323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11BD996B-F14E-4CF4-8465-1D96391C12F5}"/>
              </a:ext>
            </a:extLst>
          </p:cNvPr>
          <p:cNvSpPr/>
          <p:nvPr/>
        </p:nvSpPr>
        <p:spPr>
          <a:xfrm>
            <a:off x="5880960" y="2525671"/>
            <a:ext cx="567271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3E9246E-6499-4290-B814-3CE71BE0B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" b="93585" l="3546" r="98582">
                        <a14:foregroundMark x1="3901" y1="15094" x2="3901" y2="15094"/>
                        <a14:foregroundMark x1="3901" y1="13962" x2="3901" y2="13962"/>
                        <a14:foregroundMark x1="3901" y1="13962" x2="3300" y2="55476"/>
                        <a14:foregroundMark x1="4841" y1="69164" x2="6738" y2="76226"/>
                        <a14:foregroundMark x1="6738" y1="76226" x2="19504" y2="90189"/>
                        <a14:foregroundMark x1="19504" y1="90189" x2="11702" y2="82642"/>
                        <a14:foregroundMark x1="11702" y1="82642" x2="22340" y2="93585"/>
                        <a14:foregroundMark x1="44719" y1="95104" x2="45847" y2="95181"/>
                        <a14:foregroundMark x1="22340" y1="93585" x2="42502" y2="94954"/>
                        <a14:foregroundMark x1="93696" y1="94915" x2="95745" y2="94717"/>
                        <a14:foregroundMark x1="95745" y1="94717" x2="98936" y2="81887"/>
                        <a14:foregroundMark x1="98936" y1="81887" x2="82979" y2="53208"/>
                        <a14:foregroundMark x1="82979" y1="53208" x2="82624" y2="33585"/>
                        <a14:foregroundMark x1="18440" y1="86415" x2="54965" y2="84151"/>
                        <a14:foregroundMark x1="54965" y1="84151" x2="89716" y2="89057"/>
                        <a14:foregroundMark x1="43964" y1="93843" x2="46842" y2="93727"/>
                        <a14:foregroundMark x1="22340" y1="94717" x2="41887" y2="93927"/>
                        <a14:foregroundMark x1="94286" y1="93934" x2="97872" y2="93962"/>
                        <a14:foregroundMark x1="11348" y1="55094" x2="52128" y2="76226"/>
                        <a14:foregroundMark x1="52128" y1="76226" x2="68794" y2="80755"/>
                        <a14:foregroundMark x1="68794" y1="60000" x2="66312" y2="71698"/>
                        <a14:foregroundMark x1="66312" y1="71698" x2="57447" y2="86415"/>
                        <a14:foregroundMark x1="57447" y1="86415" x2="56383" y2="86792"/>
                        <a14:foregroundMark x1="44681" y1="78868" x2="53191" y2="78868"/>
                        <a14:foregroundMark x1="36879" y1="79245" x2="54965" y2="77736"/>
                        <a14:foregroundMark x1="48936" y1="74340" x2="63475" y2="72830"/>
                        <a14:foregroundMark x1="63475" y1="72830" x2="77660" y2="72830"/>
                        <a14:foregroundMark x1="77660" y1="72830" x2="71986" y2="81509"/>
                        <a14:foregroundMark x1="71986" y1="81509" x2="74113" y2="69057"/>
                        <a14:foregroundMark x1="74113" y1="69057" x2="70213" y2="80377"/>
                        <a14:foregroundMark x1="70213" y1="80377" x2="67376" y2="62264"/>
                        <a14:foregroundMark x1="67376" y1="62264" x2="82624" y2="71321"/>
                        <a14:foregroundMark x1="82624" y1="71321" x2="75887" y2="79245"/>
                        <a14:foregroundMark x1="74823" y1="75849" x2="89007" y2="78491"/>
                        <a14:foregroundMark x1="38298" y1="6038" x2="40071" y2="755"/>
                        <a14:foregroundMark x1="29787" y1="58113" x2="25887" y2="76604"/>
                        <a14:foregroundMark x1="77305" y1="58113" x2="84397" y2="74340"/>
                        <a14:foregroundMark x1="88652" y1="79245" x2="34397" y2="73208"/>
                        <a14:foregroundMark x1="34397" y1="73208" x2="24468" y2="69434"/>
                        <a14:foregroundMark x1="24468" y1="69434" x2="30142" y2="75094"/>
                        <a14:foregroundMark x1="6534" y1="69216" x2="6738" y2="69434"/>
                        <a14:foregroundMark x1="3204" y1="55472" x2="3232" y2="56272"/>
                        <a14:foregroundMark x1="3191" y1="55094" x2="3204" y2="55472"/>
                        <a14:foregroundMark x1="3546" y1="55472" x2="3546" y2="54717"/>
                        <a14:foregroundMark x1="3546" y1="56282" x2="3546" y2="55472"/>
                        <a14:foregroundMark x1="41844" y1="69057" x2="34043" y2="76981"/>
                        <a14:foregroundMark x1="34043" y1="76981" x2="34043" y2="77358"/>
                        <a14:backgroundMark x1="46454" y1="95849" x2="92908" y2="96226"/>
                        <a14:backgroundMark x1="44681" y1="95849" x2="44681" y2="95849"/>
                        <a14:backgroundMark x1="45390" y1="95849" x2="47163" y2="96226"/>
                        <a14:backgroundMark x1="45390" y1="96226" x2="43262" y2="96226"/>
                        <a14:backgroundMark x1="1773" y1="56226" x2="1418" y2="69057"/>
                        <a14:backgroundMark x1="1773" y1="55472" x2="1773" y2="5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"/>
          <a:stretch/>
        </p:blipFill>
        <p:spPr>
          <a:xfrm>
            <a:off x="7096008" y="2588538"/>
            <a:ext cx="1039706" cy="981170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9D9875C-7BA7-4102-AE94-4D8DDDE98C31}"/>
              </a:ext>
            </a:extLst>
          </p:cNvPr>
          <p:cNvSpPr/>
          <p:nvPr/>
        </p:nvSpPr>
        <p:spPr>
          <a:xfrm>
            <a:off x="10090822" y="4228726"/>
            <a:ext cx="706909" cy="407153"/>
          </a:xfrm>
          <a:prstGeom prst="roundRect">
            <a:avLst>
              <a:gd name="adj" fmla="val 1905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55F9D6B-E3BC-4B02-BE02-7BCC4029A6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354045" y="4442481"/>
            <a:ext cx="590682" cy="748330"/>
          </a:xfrm>
          <a:prstGeom prst="rect">
            <a:avLst/>
          </a:prstGeom>
        </p:spPr>
      </p:pic>
      <p:sp>
        <p:nvSpPr>
          <p:cNvPr id="14" name="四角形吹き出し 17">
            <a:extLst>
              <a:ext uri="{FF2B5EF4-FFF2-40B4-BE49-F238E27FC236}">
                <a16:creationId xmlns:a16="http://schemas.microsoft.com/office/drawing/2014/main" id="{7022FFC0-9C2C-403B-8E87-2202CF00504A}"/>
              </a:ext>
            </a:extLst>
          </p:cNvPr>
          <p:cNvSpPr/>
          <p:nvPr/>
        </p:nvSpPr>
        <p:spPr>
          <a:xfrm>
            <a:off x="7615861" y="4736882"/>
            <a:ext cx="2061792" cy="1042057"/>
          </a:xfrm>
          <a:prstGeom prst="wedgeRectCallout">
            <a:avLst>
              <a:gd name="adj1" fmla="val 63552"/>
              <a:gd name="adj2" fmla="val -37233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とうろく　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34375612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しゃしん　を　とってみよう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88">
            <a:extLst>
              <a:ext uri="{FF2B5EF4-FFF2-40B4-BE49-F238E27FC236}">
                <a16:creationId xmlns:a16="http://schemas.microsoft.com/office/drawing/2014/main" id="{5FFD8598-BA48-4EC6-A903-9FAB91EFB33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615" r="-154" b="30051"/>
          <a:stretch/>
        </p:blipFill>
        <p:spPr>
          <a:xfrm>
            <a:off x="464234" y="1533378"/>
            <a:ext cx="5543850" cy="25462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 descr="IMG_0289">
            <a:extLst>
              <a:ext uri="{FF2B5EF4-FFF2-40B4-BE49-F238E27FC236}">
                <a16:creationId xmlns:a16="http://schemas.microsoft.com/office/drawing/2014/main" id="{64AFF1CC-B560-47EC-B836-E02490745F0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1" b="24513"/>
          <a:stretch/>
        </p:blipFill>
        <p:spPr>
          <a:xfrm>
            <a:off x="4673157" y="2412049"/>
            <a:ext cx="7230794" cy="36153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F31D557-C583-43B7-93D3-3828293A28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" b="93585" l="3546" r="98582">
                        <a14:foregroundMark x1="3901" y1="15094" x2="3901" y2="15094"/>
                        <a14:foregroundMark x1="3901" y1="13962" x2="3901" y2="13962"/>
                        <a14:foregroundMark x1="3901" y1="13962" x2="3300" y2="55476"/>
                        <a14:foregroundMark x1="4841" y1="69164" x2="6738" y2="76226"/>
                        <a14:foregroundMark x1="6738" y1="76226" x2="19504" y2="90189"/>
                        <a14:foregroundMark x1="19504" y1="90189" x2="11702" y2="82642"/>
                        <a14:foregroundMark x1="11702" y1="82642" x2="22340" y2="93585"/>
                        <a14:foregroundMark x1="44719" y1="95104" x2="45847" y2="95181"/>
                        <a14:foregroundMark x1="22340" y1="93585" x2="42502" y2="94954"/>
                        <a14:foregroundMark x1="93696" y1="94915" x2="95745" y2="94717"/>
                        <a14:foregroundMark x1="95745" y1="94717" x2="98936" y2="81887"/>
                        <a14:foregroundMark x1="98936" y1="81887" x2="82979" y2="53208"/>
                        <a14:foregroundMark x1="82979" y1="53208" x2="82624" y2="33585"/>
                        <a14:foregroundMark x1="18440" y1="86415" x2="54965" y2="84151"/>
                        <a14:foregroundMark x1="54965" y1="84151" x2="89716" y2="89057"/>
                        <a14:foregroundMark x1="43964" y1="93843" x2="46842" y2="93727"/>
                        <a14:foregroundMark x1="22340" y1="94717" x2="41887" y2="93927"/>
                        <a14:foregroundMark x1="94286" y1="93934" x2="97872" y2="93962"/>
                        <a14:foregroundMark x1="11348" y1="55094" x2="52128" y2="76226"/>
                        <a14:foregroundMark x1="52128" y1="76226" x2="68794" y2="80755"/>
                        <a14:foregroundMark x1="68794" y1="60000" x2="66312" y2="71698"/>
                        <a14:foregroundMark x1="66312" y1="71698" x2="57447" y2="86415"/>
                        <a14:foregroundMark x1="57447" y1="86415" x2="56383" y2="86792"/>
                        <a14:foregroundMark x1="44681" y1="78868" x2="53191" y2="78868"/>
                        <a14:foregroundMark x1="36879" y1="79245" x2="54965" y2="77736"/>
                        <a14:foregroundMark x1="48936" y1="74340" x2="63475" y2="72830"/>
                        <a14:foregroundMark x1="63475" y1="72830" x2="77660" y2="72830"/>
                        <a14:foregroundMark x1="77660" y1="72830" x2="71986" y2="81509"/>
                        <a14:foregroundMark x1="71986" y1="81509" x2="74113" y2="69057"/>
                        <a14:foregroundMark x1="74113" y1="69057" x2="70213" y2="80377"/>
                        <a14:foregroundMark x1="70213" y1="80377" x2="67376" y2="62264"/>
                        <a14:foregroundMark x1="67376" y1="62264" x2="82624" y2="71321"/>
                        <a14:foregroundMark x1="82624" y1="71321" x2="75887" y2="79245"/>
                        <a14:foregroundMark x1="74823" y1="75849" x2="89007" y2="78491"/>
                        <a14:foregroundMark x1="38298" y1="6038" x2="40071" y2="755"/>
                        <a14:foregroundMark x1="29787" y1="58113" x2="25887" y2="76604"/>
                        <a14:foregroundMark x1="77305" y1="58113" x2="84397" y2="74340"/>
                        <a14:foregroundMark x1="88652" y1="79245" x2="34397" y2="73208"/>
                        <a14:foregroundMark x1="34397" y1="73208" x2="24468" y2="69434"/>
                        <a14:foregroundMark x1="24468" y1="69434" x2="30142" y2="75094"/>
                        <a14:foregroundMark x1="6534" y1="69216" x2="6738" y2="69434"/>
                        <a14:foregroundMark x1="3204" y1="55472" x2="3232" y2="56272"/>
                        <a14:foregroundMark x1="3191" y1="55094" x2="3204" y2="55472"/>
                        <a14:foregroundMark x1="3546" y1="55472" x2="3546" y2="54717"/>
                        <a14:foregroundMark x1="3546" y1="56282" x2="3546" y2="55472"/>
                        <a14:foregroundMark x1="41844" y1="69057" x2="34043" y2="76981"/>
                        <a14:foregroundMark x1="34043" y1="76981" x2="34043" y2="77358"/>
                        <a14:backgroundMark x1="46454" y1="95849" x2="92908" y2="96226"/>
                        <a14:backgroundMark x1="44681" y1="95849" x2="44681" y2="95849"/>
                        <a14:backgroundMark x1="45390" y1="95849" x2="47163" y2="96226"/>
                        <a14:backgroundMark x1="45390" y1="96226" x2="43262" y2="96226"/>
                        <a14:backgroundMark x1="1773" y1="56226" x2="1418" y2="69057"/>
                        <a14:backgroundMark x1="1773" y1="55472" x2="1773" y2="5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"/>
          <a:stretch/>
        </p:blipFill>
        <p:spPr>
          <a:xfrm>
            <a:off x="2401715" y="2672861"/>
            <a:ext cx="801250" cy="75613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C73492-80C7-460E-A2E4-F4C0C0392D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" b="93585" l="3546" r="98582">
                        <a14:foregroundMark x1="3901" y1="15094" x2="3901" y2="15094"/>
                        <a14:foregroundMark x1="3901" y1="13962" x2="3901" y2="13962"/>
                        <a14:foregroundMark x1="3901" y1="13962" x2="3300" y2="55476"/>
                        <a14:foregroundMark x1="4841" y1="69164" x2="6738" y2="76226"/>
                        <a14:foregroundMark x1="6738" y1="76226" x2="19504" y2="90189"/>
                        <a14:foregroundMark x1="19504" y1="90189" x2="11702" y2="82642"/>
                        <a14:foregroundMark x1="11702" y1="82642" x2="22340" y2="93585"/>
                        <a14:foregroundMark x1="44719" y1="95104" x2="45847" y2="95181"/>
                        <a14:foregroundMark x1="22340" y1="93585" x2="42502" y2="94954"/>
                        <a14:foregroundMark x1="93696" y1="94915" x2="95745" y2="94717"/>
                        <a14:foregroundMark x1="95745" y1="94717" x2="98936" y2="81887"/>
                        <a14:foregroundMark x1="98936" y1="81887" x2="82979" y2="53208"/>
                        <a14:foregroundMark x1="82979" y1="53208" x2="82624" y2="33585"/>
                        <a14:foregroundMark x1="18440" y1="86415" x2="54965" y2="84151"/>
                        <a14:foregroundMark x1="54965" y1="84151" x2="89716" y2="89057"/>
                        <a14:foregroundMark x1="43964" y1="93843" x2="46842" y2="93727"/>
                        <a14:foregroundMark x1="22340" y1="94717" x2="41887" y2="93927"/>
                        <a14:foregroundMark x1="94286" y1="93934" x2="97872" y2="93962"/>
                        <a14:foregroundMark x1="11348" y1="55094" x2="52128" y2="76226"/>
                        <a14:foregroundMark x1="52128" y1="76226" x2="68794" y2="80755"/>
                        <a14:foregroundMark x1="68794" y1="60000" x2="66312" y2="71698"/>
                        <a14:foregroundMark x1="66312" y1="71698" x2="57447" y2="86415"/>
                        <a14:foregroundMark x1="57447" y1="86415" x2="56383" y2="86792"/>
                        <a14:foregroundMark x1="44681" y1="78868" x2="53191" y2="78868"/>
                        <a14:foregroundMark x1="36879" y1="79245" x2="54965" y2="77736"/>
                        <a14:foregroundMark x1="48936" y1="74340" x2="63475" y2="72830"/>
                        <a14:foregroundMark x1="63475" y1="72830" x2="77660" y2="72830"/>
                        <a14:foregroundMark x1="77660" y1="72830" x2="71986" y2="81509"/>
                        <a14:foregroundMark x1="71986" y1="81509" x2="74113" y2="69057"/>
                        <a14:foregroundMark x1="74113" y1="69057" x2="70213" y2="80377"/>
                        <a14:foregroundMark x1="70213" y1="80377" x2="67376" y2="62264"/>
                        <a14:foregroundMark x1="67376" y1="62264" x2="82624" y2="71321"/>
                        <a14:foregroundMark x1="82624" y1="71321" x2="75887" y2="79245"/>
                        <a14:foregroundMark x1="74823" y1="75849" x2="89007" y2="78491"/>
                        <a14:foregroundMark x1="38298" y1="6038" x2="40071" y2="755"/>
                        <a14:foregroundMark x1="29787" y1="58113" x2="25887" y2="76604"/>
                        <a14:foregroundMark x1="77305" y1="58113" x2="84397" y2="74340"/>
                        <a14:foregroundMark x1="88652" y1="79245" x2="34397" y2="73208"/>
                        <a14:foregroundMark x1="34397" y1="73208" x2="24468" y2="69434"/>
                        <a14:foregroundMark x1="24468" y1="69434" x2="30142" y2="75094"/>
                        <a14:foregroundMark x1="6534" y1="69216" x2="6738" y2="69434"/>
                        <a14:foregroundMark x1="3204" y1="55472" x2="3232" y2="56272"/>
                        <a14:foregroundMark x1="3191" y1="55094" x2="3204" y2="55472"/>
                        <a14:foregroundMark x1="3546" y1="55472" x2="3546" y2="54717"/>
                        <a14:foregroundMark x1="3546" y1="56282" x2="3546" y2="55472"/>
                        <a14:foregroundMark x1="41844" y1="69057" x2="34043" y2="76981"/>
                        <a14:foregroundMark x1="34043" y1="76981" x2="34043" y2="77358"/>
                        <a14:backgroundMark x1="46454" y1="95849" x2="92908" y2="96226"/>
                        <a14:backgroundMark x1="44681" y1="95849" x2="44681" y2="95849"/>
                        <a14:backgroundMark x1="45390" y1="95849" x2="47163" y2="96226"/>
                        <a14:backgroundMark x1="45390" y1="96226" x2="43262" y2="96226"/>
                        <a14:backgroundMark x1="1773" y1="56226" x2="1418" y2="69057"/>
                        <a14:backgroundMark x1="1773" y1="55472" x2="1773" y2="5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"/>
          <a:stretch/>
        </p:blipFill>
        <p:spPr>
          <a:xfrm>
            <a:off x="7191753" y="3919109"/>
            <a:ext cx="1040183" cy="9816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FB83505-AAD8-4C8D-A636-DC9EF37F0F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2809281" y="3281283"/>
            <a:ext cx="787365" cy="99750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1904C8-5CD3-4C7F-B85C-DDF43C03DB6F}"/>
              </a:ext>
            </a:extLst>
          </p:cNvPr>
          <p:cNvSpPr txBox="1"/>
          <p:nvPr/>
        </p:nvSpPr>
        <p:spPr>
          <a:xfrm>
            <a:off x="1403056" y="4219748"/>
            <a:ext cx="3049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はられたがぞうを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タップすると</a:t>
            </a:r>
            <a:r>
              <a:rPr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…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5E1835-3A4D-44AB-A83A-B8647E0049A2}"/>
              </a:ext>
            </a:extLst>
          </p:cNvPr>
          <p:cNvSpPr txBox="1"/>
          <p:nvPr/>
        </p:nvSpPr>
        <p:spPr>
          <a:xfrm>
            <a:off x="4645582" y="6027003"/>
            <a:ext cx="7230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おおきさをかえたり、うごかしたりできます</a:t>
            </a:r>
            <a:endParaRPr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28346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しゃしんをえらんでいれよう</a:t>
            </a:r>
          </a:p>
        </p:txBody>
      </p:sp>
      <p:pic>
        <p:nvPicPr>
          <p:cNvPr id="3" name="図 2" descr="IMG_0278">
            <a:extLst>
              <a:ext uri="{FF2B5EF4-FFF2-40B4-BE49-F238E27FC236}">
                <a16:creationId xmlns:a16="http://schemas.microsoft.com/office/drawing/2014/main" id="{3B174E9C-3CA3-4B90-AC9E-CB7891322F2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8" t="8821"/>
          <a:stretch/>
        </p:blipFill>
        <p:spPr>
          <a:xfrm>
            <a:off x="579262" y="1606016"/>
            <a:ext cx="1100476" cy="51326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9BE4D6E5-5CB9-46D8-890C-9BC6A8D8EE60}"/>
              </a:ext>
            </a:extLst>
          </p:cNvPr>
          <p:cNvSpPr/>
          <p:nvPr/>
        </p:nvSpPr>
        <p:spPr>
          <a:xfrm>
            <a:off x="658939" y="2641059"/>
            <a:ext cx="700134" cy="51956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四角形吹き出し 17">
            <a:extLst>
              <a:ext uri="{FF2B5EF4-FFF2-40B4-BE49-F238E27FC236}">
                <a16:creationId xmlns:a16="http://schemas.microsoft.com/office/drawing/2014/main" id="{DDBFC480-056E-4CE7-8A91-16EAF1E1457B}"/>
              </a:ext>
            </a:extLst>
          </p:cNvPr>
          <p:cNvSpPr/>
          <p:nvPr/>
        </p:nvSpPr>
        <p:spPr>
          <a:xfrm>
            <a:off x="931419" y="3763111"/>
            <a:ext cx="1742563" cy="937621"/>
          </a:xfrm>
          <a:prstGeom prst="wedgeRectCallout">
            <a:avLst>
              <a:gd name="adj1" fmla="val -44934"/>
              <a:gd name="adj2" fmla="val -7331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がぞう　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F236D32-C39F-4898-9D6A-146808E59C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101275" y="2899260"/>
            <a:ext cx="590682" cy="748330"/>
          </a:xfrm>
          <a:prstGeom prst="rect">
            <a:avLst/>
          </a:prstGeom>
        </p:spPr>
      </p:pic>
      <p:pic>
        <p:nvPicPr>
          <p:cNvPr id="7" name="図 6" descr="IMG_0279">
            <a:extLst>
              <a:ext uri="{FF2B5EF4-FFF2-40B4-BE49-F238E27FC236}">
                <a16:creationId xmlns:a16="http://schemas.microsoft.com/office/drawing/2014/main" id="{FB1A6964-C504-48D3-8C16-1D474E34473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/>
          <a:stretch/>
        </p:blipFill>
        <p:spPr>
          <a:xfrm>
            <a:off x="3163201" y="1988084"/>
            <a:ext cx="3821069" cy="26306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 descr="IMG_0280">
            <a:extLst>
              <a:ext uri="{FF2B5EF4-FFF2-40B4-BE49-F238E27FC236}">
                <a16:creationId xmlns:a16="http://schemas.microsoft.com/office/drawing/2014/main" id="{F655185D-3C2A-4A8E-8BD5-B57127D12AB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5" t="11282" r="10974" b="35385"/>
          <a:stretch/>
        </p:blipFill>
        <p:spPr>
          <a:xfrm>
            <a:off x="7978514" y="1895349"/>
            <a:ext cx="3821069" cy="33561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F73A0CF7-8BB5-4A26-B6B5-74107131EB2C}"/>
              </a:ext>
            </a:extLst>
          </p:cNvPr>
          <p:cNvSpPr/>
          <p:nvPr/>
        </p:nvSpPr>
        <p:spPr>
          <a:xfrm>
            <a:off x="7268070" y="2123818"/>
            <a:ext cx="501472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F486974D-BFBF-481F-AF80-8FFDC2CB952D}"/>
              </a:ext>
            </a:extLst>
          </p:cNvPr>
          <p:cNvSpPr/>
          <p:nvPr/>
        </p:nvSpPr>
        <p:spPr>
          <a:xfrm>
            <a:off x="9247957" y="2970473"/>
            <a:ext cx="1234085" cy="332941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四角形吹き出し 17">
            <a:extLst>
              <a:ext uri="{FF2B5EF4-FFF2-40B4-BE49-F238E27FC236}">
                <a16:creationId xmlns:a16="http://schemas.microsoft.com/office/drawing/2014/main" id="{F366F9CD-AF88-4418-A7AA-98D94B05D323}"/>
              </a:ext>
            </a:extLst>
          </p:cNvPr>
          <p:cNvSpPr/>
          <p:nvPr/>
        </p:nvSpPr>
        <p:spPr>
          <a:xfrm>
            <a:off x="8527339" y="3985203"/>
            <a:ext cx="2840360" cy="937621"/>
          </a:xfrm>
          <a:prstGeom prst="wedgeRectCallout">
            <a:avLst>
              <a:gd name="adj1" fmla="val -9566"/>
              <a:gd name="adj2" fmla="val -8832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しゃしんをえらぶ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856E0D7-B535-42C3-9BC3-43D1C372C8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10005612" y="3114613"/>
            <a:ext cx="590682" cy="74833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B37C81F-AC92-4584-BE55-56D09FA5E7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4457644" y="2970139"/>
            <a:ext cx="590682" cy="748330"/>
          </a:xfrm>
          <a:prstGeom prst="rect">
            <a:avLst/>
          </a:prstGeom>
        </p:spPr>
      </p:pic>
      <p:sp>
        <p:nvSpPr>
          <p:cNvPr id="14" name="四角形吹き出し 17">
            <a:extLst>
              <a:ext uri="{FF2B5EF4-FFF2-40B4-BE49-F238E27FC236}">
                <a16:creationId xmlns:a16="http://schemas.microsoft.com/office/drawing/2014/main" id="{C536FAA0-19AB-4111-81A6-33F6DE62AF81}"/>
              </a:ext>
            </a:extLst>
          </p:cNvPr>
          <p:cNvSpPr/>
          <p:nvPr/>
        </p:nvSpPr>
        <p:spPr>
          <a:xfrm>
            <a:off x="4752985" y="4180729"/>
            <a:ext cx="2276012" cy="1127089"/>
          </a:xfrm>
          <a:prstGeom prst="wedgeRectCallout">
            <a:avLst>
              <a:gd name="adj1" fmla="val -36377"/>
              <a:gd name="adj2" fmla="val -77451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はる　ばしょを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4C11F604-5E7B-4294-9E64-4413FDCAEBEB}"/>
              </a:ext>
            </a:extLst>
          </p:cNvPr>
          <p:cNvSpPr/>
          <p:nvPr/>
        </p:nvSpPr>
        <p:spPr>
          <a:xfrm>
            <a:off x="2089675" y="2167568"/>
            <a:ext cx="501472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587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クラス　を　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 descr="IMG_0202">
            <a:extLst>
              <a:ext uri="{FF2B5EF4-FFF2-40B4-BE49-F238E27FC236}">
                <a16:creationId xmlns:a16="http://schemas.microsoft.com/office/drawing/2014/main" id="{DE5F7480-EA3E-4605-8909-DC0C6945C6E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1" b="46433"/>
          <a:stretch/>
        </p:blipFill>
        <p:spPr>
          <a:xfrm>
            <a:off x="288759" y="1465800"/>
            <a:ext cx="6664934" cy="22567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 descr="IMG_0203">
            <a:extLst>
              <a:ext uri="{FF2B5EF4-FFF2-40B4-BE49-F238E27FC236}">
                <a16:creationId xmlns:a16="http://schemas.microsoft.com/office/drawing/2014/main" id="{83C5DF5E-42AE-4D82-B198-CB54BC7FA85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50000"/>
          <a:stretch/>
        </p:blipFill>
        <p:spPr>
          <a:xfrm>
            <a:off x="1648219" y="4074245"/>
            <a:ext cx="7319102" cy="22567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EBF3AB8-8A3D-4035-A155-D334C8D660A3}"/>
              </a:ext>
            </a:extLst>
          </p:cNvPr>
          <p:cNvSpPr/>
          <p:nvPr/>
        </p:nvSpPr>
        <p:spPr>
          <a:xfrm>
            <a:off x="705854" y="2599098"/>
            <a:ext cx="5727030" cy="101323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C7069-8D09-426F-AB4B-58A253CB24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2124021" y="2890210"/>
            <a:ext cx="704814" cy="892923"/>
          </a:xfrm>
          <a:prstGeom prst="rect">
            <a:avLst/>
          </a:prstGeom>
        </p:spPr>
      </p:pic>
      <p:sp>
        <p:nvSpPr>
          <p:cNvPr id="9" name="四角形吹き出し 17">
            <a:extLst>
              <a:ext uri="{FF2B5EF4-FFF2-40B4-BE49-F238E27FC236}">
                <a16:creationId xmlns:a16="http://schemas.microsoft.com/office/drawing/2014/main" id="{2E4080E4-4805-44BF-A25D-DCE1AB878BA1}"/>
              </a:ext>
            </a:extLst>
          </p:cNvPr>
          <p:cNvSpPr/>
          <p:nvPr/>
        </p:nvSpPr>
        <p:spPr>
          <a:xfrm>
            <a:off x="7370788" y="2544990"/>
            <a:ext cx="3352585" cy="1177533"/>
          </a:xfrm>
          <a:prstGeom prst="wedgeRectCallout">
            <a:avLst>
              <a:gd name="adj1" fmla="val -67831"/>
              <a:gd name="adj2" fmla="val -253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じぶんのがくねんを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FD4F6ED4-E59E-4F68-9537-DDB1245341FB}"/>
              </a:ext>
            </a:extLst>
          </p:cNvPr>
          <p:cNvSpPr/>
          <p:nvPr/>
        </p:nvSpPr>
        <p:spPr>
          <a:xfrm>
            <a:off x="2093496" y="5275994"/>
            <a:ext cx="5727030" cy="79764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3FD7C64-F74A-4DEC-AC36-26541C4ED0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2936223" y="5550798"/>
            <a:ext cx="704814" cy="892923"/>
          </a:xfrm>
          <a:prstGeom prst="rect">
            <a:avLst/>
          </a:prstGeom>
        </p:spPr>
      </p:pic>
      <p:sp>
        <p:nvSpPr>
          <p:cNvPr id="13" name="四角形吹き出し 17">
            <a:extLst>
              <a:ext uri="{FF2B5EF4-FFF2-40B4-BE49-F238E27FC236}">
                <a16:creationId xmlns:a16="http://schemas.microsoft.com/office/drawing/2014/main" id="{C426CA0A-887A-4825-BC8C-BBB942614465}"/>
              </a:ext>
            </a:extLst>
          </p:cNvPr>
          <p:cNvSpPr/>
          <p:nvPr/>
        </p:nvSpPr>
        <p:spPr>
          <a:xfrm>
            <a:off x="8723483" y="5202606"/>
            <a:ext cx="3352585" cy="1177533"/>
          </a:xfrm>
          <a:prstGeom prst="wedgeRectCallout">
            <a:avLst>
              <a:gd name="adj1" fmla="val -67831"/>
              <a:gd name="adj2" fmla="val -253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じぶんのクラスを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5834970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しゃしんをえらんでいれよう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93">
            <a:extLst>
              <a:ext uri="{FF2B5EF4-FFF2-40B4-BE49-F238E27FC236}">
                <a16:creationId xmlns:a16="http://schemas.microsoft.com/office/drawing/2014/main" id="{9FC3E395-F4F2-48E3-BF39-C0695DB8EE3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t="11704" r="11128" b="34757"/>
          <a:stretch/>
        </p:blipFill>
        <p:spPr>
          <a:xfrm>
            <a:off x="177991" y="1593166"/>
            <a:ext cx="5409796" cy="27959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D0589CA-7632-4CA2-B7A7-5D5B27BCF095}"/>
              </a:ext>
            </a:extLst>
          </p:cNvPr>
          <p:cNvSpPr/>
          <p:nvPr/>
        </p:nvSpPr>
        <p:spPr>
          <a:xfrm>
            <a:off x="3100373" y="2758434"/>
            <a:ext cx="2381137" cy="420864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四角形吹き出し 17">
            <a:extLst>
              <a:ext uri="{FF2B5EF4-FFF2-40B4-BE49-F238E27FC236}">
                <a16:creationId xmlns:a16="http://schemas.microsoft.com/office/drawing/2014/main" id="{9499143F-4828-49E5-A088-10526D4D78EE}"/>
              </a:ext>
            </a:extLst>
          </p:cNvPr>
          <p:cNvSpPr/>
          <p:nvPr/>
        </p:nvSpPr>
        <p:spPr>
          <a:xfrm>
            <a:off x="1561514" y="3969567"/>
            <a:ext cx="2912554" cy="937621"/>
          </a:xfrm>
          <a:prstGeom prst="wedgeRectCallout">
            <a:avLst>
              <a:gd name="adj1" fmla="val 34989"/>
              <a:gd name="adj2" fmla="val -7481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写真ライブラリ　を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9383934-E532-4835-8400-67AAB46ECA0A}"/>
              </a:ext>
            </a:extLst>
          </p:cNvPr>
          <p:cNvGrpSpPr/>
          <p:nvPr/>
        </p:nvGrpSpPr>
        <p:grpSpPr>
          <a:xfrm>
            <a:off x="6182769" y="1593166"/>
            <a:ext cx="5729744" cy="4453843"/>
            <a:chOff x="6096495" y="1454587"/>
            <a:chExt cx="5729744" cy="445384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ACE23AB-60DD-44C3-9CB9-AA65670AF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56" t="11282" r="13128" b="11385"/>
            <a:stretch/>
          </p:blipFill>
          <p:spPr>
            <a:xfrm>
              <a:off x="6096495" y="1454587"/>
              <a:ext cx="5729744" cy="445384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EA9CF7E0-180F-4533-902A-554E3ACD1943}"/>
                </a:ext>
              </a:extLst>
            </p:cNvPr>
            <p:cNvSpPr/>
            <p:nvPr/>
          </p:nvSpPr>
          <p:spPr>
            <a:xfrm>
              <a:off x="10283483" y="3179298"/>
              <a:ext cx="801859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8509892B-B642-4BEC-96E9-063A9ABFF820}"/>
                </a:ext>
              </a:extLst>
            </p:cNvPr>
            <p:cNvSpPr/>
            <p:nvPr/>
          </p:nvSpPr>
          <p:spPr>
            <a:xfrm>
              <a:off x="9455852" y="3179298"/>
              <a:ext cx="801859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AE9849D3-32E5-48AD-B898-B22AEC9A12F5}"/>
                </a:ext>
              </a:extLst>
            </p:cNvPr>
            <p:cNvSpPr/>
            <p:nvPr/>
          </p:nvSpPr>
          <p:spPr>
            <a:xfrm>
              <a:off x="8619101" y="3179297"/>
              <a:ext cx="801859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D8754BE0-23C9-404A-A9CB-69806B13F381}"/>
                </a:ext>
              </a:extLst>
            </p:cNvPr>
            <p:cNvSpPr/>
            <p:nvPr/>
          </p:nvSpPr>
          <p:spPr>
            <a:xfrm>
              <a:off x="7772923" y="3179296"/>
              <a:ext cx="801859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BF0C4FD-A5E7-42C0-99E8-3AEDFE211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4278" y="3260905"/>
              <a:ext cx="779147" cy="71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花の成長過程のイラスト4">
              <a:extLst>
                <a:ext uri="{FF2B5EF4-FFF2-40B4-BE49-F238E27FC236}">
                  <a16:creationId xmlns:a16="http://schemas.microsoft.com/office/drawing/2014/main" id="{52CF5449-0563-455C-87ED-06E4906337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5204" y="3287723"/>
              <a:ext cx="569652" cy="69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9692EFDC-EED3-4D9F-8661-0F1B7DC4B9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38"/>
            <a:stretch/>
          </p:blipFill>
          <p:spPr bwMode="auto">
            <a:xfrm>
              <a:off x="9303981" y="3260905"/>
              <a:ext cx="1105600" cy="69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8A71A0A-F787-4AB9-A11F-84B17B2E6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5" b="93585" l="3546" r="98582">
                          <a14:foregroundMark x1="3901" y1="15094" x2="3901" y2="15094"/>
                          <a14:foregroundMark x1="3901" y1="13962" x2="3901" y2="13962"/>
                          <a14:foregroundMark x1="3901" y1="13962" x2="3300" y2="55476"/>
                          <a14:foregroundMark x1="4841" y1="69164" x2="6738" y2="76226"/>
                          <a14:foregroundMark x1="6738" y1="76226" x2="19504" y2="90189"/>
                          <a14:foregroundMark x1="19504" y1="90189" x2="11702" y2="82642"/>
                          <a14:foregroundMark x1="11702" y1="82642" x2="22340" y2="93585"/>
                          <a14:foregroundMark x1="44719" y1="95104" x2="45847" y2="95181"/>
                          <a14:foregroundMark x1="22340" y1="93585" x2="42502" y2="94954"/>
                          <a14:foregroundMark x1="93696" y1="94915" x2="95745" y2="94717"/>
                          <a14:foregroundMark x1="95745" y1="94717" x2="98936" y2="81887"/>
                          <a14:foregroundMark x1="98936" y1="81887" x2="82979" y2="53208"/>
                          <a14:foregroundMark x1="82979" y1="53208" x2="82624" y2="33585"/>
                          <a14:foregroundMark x1="18440" y1="86415" x2="54965" y2="84151"/>
                          <a14:foregroundMark x1="54965" y1="84151" x2="89716" y2="89057"/>
                          <a14:foregroundMark x1="43964" y1="93843" x2="46842" y2="93727"/>
                          <a14:foregroundMark x1="22340" y1="94717" x2="41887" y2="93927"/>
                          <a14:foregroundMark x1="94286" y1="93934" x2="97872" y2="93962"/>
                          <a14:foregroundMark x1="11348" y1="55094" x2="52128" y2="76226"/>
                          <a14:foregroundMark x1="52128" y1="76226" x2="68794" y2="80755"/>
                          <a14:foregroundMark x1="68794" y1="60000" x2="66312" y2="71698"/>
                          <a14:foregroundMark x1="66312" y1="71698" x2="57447" y2="86415"/>
                          <a14:foregroundMark x1="57447" y1="86415" x2="56383" y2="86792"/>
                          <a14:foregroundMark x1="44681" y1="78868" x2="53191" y2="78868"/>
                          <a14:foregroundMark x1="36879" y1="79245" x2="54965" y2="77736"/>
                          <a14:foregroundMark x1="48936" y1="74340" x2="63475" y2="72830"/>
                          <a14:foregroundMark x1="63475" y1="72830" x2="77660" y2="72830"/>
                          <a14:foregroundMark x1="77660" y1="72830" x2="71986" y2="81509"/>
                          <a14:foregroundMark x1="71986" y1="81509" x2="74113" y2="69057"/>
                          <a14:foregroundMark x1="74113" y1="69057" x2="70213" y2="80377"/>
                          <a14:foregroundMark x1="70213" y1="80377" x2="67376" y2="62264"/>
                          <a14:foregroundMark x1="67376" y1="62264" x2="82624" y2="71321"/>
                          <a14:foregroundMark x1="82624" y1="71321" x2="75887" y2="79245"/>
                          <a14:foregroundMark x1="74823" y1="75849" x2="89007" y2="78491"/>
                          <a14:foregroundMark x1="38298" y1="6038" x2="40071" y2="755"/>
                          <a14:foregroundMark x1="29787" y1="58113" x2="25887" y2="76604"/>
                          <a14:foregroundMark x1="77305" y1="58113" x2="84397" y2="74340"/>
                          <a14:foregroundMark x1="88652" y1="79245" x2="34397" y2="73208"/>
                          <a14:foregroundMark x1="34397" y1="73208" x2="24468" y2="69434"/>
                          <a14:foregroundMark x1="24468" y1="69434" x2="30142" y2="75094"/>
                          <a14:foregroundMark x1="6534" y1="69216" x2="6738" y2="69434"/>
                          <a14:foregroundMark x1="3204" y1="55472" x2="3232" y2="56272"/>
                          <a14:foregroundMark x1="3191" y1="55094" x2="3204" y2="55472"/>
                          <a14:foregroundMark x1="3546" y1="55472" x2="3546" y2="54717"/>
                          <a14:foregroundMark x1="3546" y1="56282" x2="3546" y2="55472"/>
                          <a14:foregroundMark x1="41844" y1="69057" x2="34043" y2="76981"/>
                          <a14:foregroundMark x1="34043" y1="76981" x2="34043" y2="77358"/>
                          <a14:backgroundMark x1="46454" y1="95849" x2="92908" y2="96226"/>
                          <a14:backgroundMark x1="44681" y1="95849" x2="44681" y2="95849"/>
                          <a14:backgroundMark x1="45390" y1="95849" x2="47163" y2="96226"/>
                          <a14:backgroundMark x1="45390" y1="96226" x2="43262" y2="96226"/>
                          <a14:backgroundMark x1="1773" y1="56226" x2="1418" y2="69057"/>
                          <a14:backgroundMark x1="1773" y1="55472" x2="1773" y2="554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29"/>
            <a:stretch/>
          </p:blipFill>
          <p:spPr>
            <a:xfrm>
              <a:off x="10409581" y="3373725"/>
              <a:ext cx="614152" cy="579575"/>
            </a:xfrm>
            <a:prstGeom prst="rect">
              <a:avLst/>
            </a:prstGeom>
          </p:spPr>
        </p:pic>
      </p:grp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42D4662-5EA3-4435-AF4D-79376E52863D}"/>
              </a:ext>
            </a:extLst>
          </p:cNvPr>
          <p:cNvSpPr/>
          <p:nvPr/>
        </p:nvSpPr>
        <p:spPr>
          <a:xfrm>
            <a:off x="5525829" y="3098676"/>
            <a:ext cx="501472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1036F820-6269-407B-AB24-CFFA66E17D12}"/>
              </a:ext>
            </a:extLst>
          </p:cNvPr>
          <p:cNvSpPr/>
          <p:nvPr/>
        </p:nvSpPr>
        <p:spPr>
          <a:xfrm>
            <a:off x="11591778" y="2249645"/>
            <a:ext cx="294772" cy="36694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B7110D2-AB6C-45C1-BFF8-97A83E3D3A5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78182">
            <a:off x="2792145" y="2882060"/>
            <a:ext cx="590682" cy="74833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FF8D65B-BF21-400C-BA71-B67F445B9E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78182">
            <a:off x="11094710" y="2355247"/>
            <a:ext cx="590682" cy="748330"/>
          </a:xfrm>
          <a:prstGeom prst="rect">
            <a:avLst/>
          </a:prstGeom>
        </p:spPr>
      </p:pic>
      <p:sp>
        <p:nvSpPr>
          <p:cNvPr id="20" name="四角形吹き出し 17">
            <a:extLst>
              <a:ext uri="{FF2B5EF4-FFF2-40B4-BE49-F238E27FC236}">
                <a16:creationId xmlns:a16="http://schemas.microsoft.com/office/drawing/2014/main" id="{82EB26E7-0331-426C-B558-5FFF3FB88D3C}"/>
              </a:ext>
            </a:extLst>
          </p:cNvPr>
          <p:cNvSpPr/>
          <p:nvPr/>
        </p:nvSpPr>
        <p:spPr>
          <a:xfrm>
            <a:off x="9256038" y="3359205"/>
            <a:ext cx="2018358" cy="636287"/>
          </a:xfrm>
          <a:prstGeom prst="wedgeRectCallout">
            <a:avLst>
              <a:gd name="adj1" fmla="val 34989"/>
              <a:gd name="adj2" fmla="val -7481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×</a:t>
            </a:r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を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34038741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FC67EAB-0C9C-4001-93C8-25F1F4D47E52}"/>
              </a:ext>
            </a:extLst>
          </p:cNvPr>
          <p:cNvGrpSpPr/>
          <p:nvPr/>
        </p:nvGrpSpPr>
        <p:grpSpPr>
          <a:xfrm>
            <a:off x="382818" y="1545023"/>
            <a:ext cx="5564231" cy="4013251"/>
            <a:chOff x="3685232" y="1360202"/>
            <a:chExt cx="6879101" cy="526977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0F53F7D5-9BFC-43FF-9DCE-89BF06801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t="12080" r="12609" b="11079"/>
            <a:stretch/>
          </p:blipFill>
          <p:spPr>
            <a:xfrm>
              <a:off x="3685232" y="1360202"/>
              <a:ext cx="6879101" cy="526977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27FAC555-853F-4516-9C16-F16F80916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4" t="53350" r="12667" b="17741"/>
            <a:stretch/>
          </p:blipFill>
          <p:spPr>
            <a:xfrm>
              <a:off x="5712652" y="2153539"/>
              <a:ext cx="4811474" cy="1982630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しゃしんをえらんでいれよう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F2A59C8-977B-4486-92DE-0CE52B962FB5}"/>
              </a:ext>
            </a:extLst>
          </p:cNvPr>
          <p:cNvSpPr/>
          <p:nvPr/>
        </p:nvSpPr>
        <p:spPr>
          <a:xfrm>
            <a:off x="4713213" y="2223148"/>
            <a:ext cx="801859" cy="914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E5FDA84-4740-4A57-A5B1-B0CD59830917}"/>
              </a:ext>
            </a:extLst>
          </p:cNvPr>
          <p:cNvSpPr/>
          <p:nvPr/>
        </p:nvSpPr>
        <p:spPr>
          <a:xfrm>
            <a:off x="3885582" y="2223148"/>
            <a:ext cx="801859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C885906-CEF2-4D61-AA17-44C3B866E664}"/>
              </a:ext>
            </a:extLst>
          </p:cNvPr>
          <p:cNvSpPr/>
          <p:nvPr/>
        </p:nvSpPr>
        <p:spPr>
          <a:xfrm>
            <a:off x="3048831" y="2223147"/>
            <a:ext cx="801859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18EFDCE-8684-4D89-B155-F73F25443E46}"/>
              </a:ext>
            </a:extLst>
          </p:cNvPr>
          <p:cNvSpPr/>
          <p:nvPr/>
        </p:nvSpPr>
        <p:spPr>
          <a:xfrm>
            <a:off x="2202653" y="2223146"/>
            <a:ext cx="801859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0EAADD9-9AC3-4761-8EAC-B9F938EA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08" y="2304755"/>
            <a:ext cx="779147" cy="71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花の成長過程のイラスト4">
            <a:extLst>
              <a:ext uri="{FF2B5EF4-FFF2-40B4-BE49-F238E27FC236}">
                <a16:creationId xmlns:a16="http://schemas.microsoft.com/office/drawing/2014/main" id="{9F966AA9-8FF2-4CAE-8D0B-D3406F82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34" y="2331573"/>
            <a:ext cx="569652" cy="6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391E783-EF88-4AFF-A2DF-107DE7845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38"/>
          <a:stretch/>
        </p:blipFill>
        <p:spPr bwMode="auto">
          <a:xfrm>
            <a:off x="3723220" y="2261233"/>
            <a:ext cx="1105600" cy="6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7AEF19E-B39B-43E8-B6B1-A42E3A8009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" b="93585" l="3546" r="98582">
                        <a14:foregroundMark x1="3901" y1="15094" x2="3901" y2="15094"/>
                        <a14:foregroundMark x1="3901" y1="13962" x2="3901" y2="13962"/>
                        <a14:foregroundMark x1="3901" y1="13962" x2="3300" y2="55476"/>
                        <a14:foregroundMark x1="4841" y1="69164" x2="6738" y2="76226"/>
                        <a14:foregroundMark x1="6738" y1="76226" x2="19504" y2="90189"/>
                        <a14:foregroundMark x1="19504" y1="90189" x2="11702" y2="82642"/>
                        <a14:foregroundMark x1="11702" y1="82642" x2="22340" y2="93585"/>
                        <a14:foregroundMark x1="44719" y1="95104" x2="45847" y2="95181"/>
                        <a14:foregroundMark x1="22340" y1="93585" x2="42502" y2="94954"/>
                        <a14:foregroundMark x1="93696" y1="94915" x2="95745" y2="94717"/>
                        <a14:foregroundMark x1="95745" y1="94717" x2="98936" y2="81887"/>
                        <a14:foregroundMark x1="98936" y1="81887" x2="82979" y2="53208"/>
                        <a14:foregroundMark x1="82979" y1="53208" x2="82624" y2="33585"/>
                        <a14:foregroundMark x1="18440" y1="86415" x2="54965" y2="84151"/>
                        <a14:foregroundMark x1="54965" y1="84151" x2="89716" y2="89057"/>
                        <a14:foregroundMark x1="43964" y1="93843" x2="46842" y2="93727"/>
                        <a14:foregroundMark x1="22340" y1="94717" x2="41887" y2="93927"/>
                        <a14:foregroundMark x1="94286" y1="93934" x2="97872" y2="93962"/>
                        <a14:foregroundMark x1="11348" y1="55094" x2="52128" y2="76226"/>
                        <a14:foregroundMark x1="52128" y1="76226" x2="68794" y2="80755"/>
                        <a14:foregroundMark x1="68794" y1="60000" x2="66312" y2="71698"/>
                        <a14:foregroundMark x1="66312" y1="71698" x2="57447" y2="86415"/>
                        <a14:foregroundMark x1="57447" y1="86415" x2="56383" y2="86792"/>
                        <a14:foregroundMark x1="44681" y1="78868" x2="53191" y2="78868"/>
                        <a14:foregroundMark x1="36879" y1="79245" x2="54965" y2="77736"/>
                        <a14:foregroundMark x1="48936" y1="74340" x2="63475" y2="72830"/>
                        <a14:foregroundMark x1="63475" y1="72830" x2="77660" y2="72830"/>
                        <a14:foregroundMark x1="77660" y1="72830" x2="71986" y2="81509"/>
                        <a14:foregroundMark x1="71986" y1="81509" x2="74113" y2="69057"/>
                        <a14:foregroundMark x1="74113" y1="69057" x2="70213" y2="80377"/>
                        <a14:foregroundMark x1="70213" y1="80377" x2="67376" y2="62264"/>
                        <a14:foregroundMark x1="67376" y1="62264" x2="82624" y2="71321"/>
                        <a14:foregroundMark x1="82624" y1="71321" x2="75887" y2="79245"/>
                        <a14:foregroundMark x1="74823" y1="75849" x2="89007" y2="78491"/>
                        <a14:foregroundMark x1="38298" y1="6038" x2="40071" y2="755"/>
                        <a14:foregroundMark x1="29787" y1="58113" x2="25887" y2="76604"/>
                        <a14:foregroundMark x1="77305" y1="58113" x2="84397" y2="74340"/>
                        <a14:foregroundMark x1="88652" y1="79245" x2="34397" y2="73208"/>
                        <a14:foregroundMark x1="34397" y1="73208" x2="24468" y2="69434"/>
                        <a14:foregroundMark x1="24468" y1="69434" x2="30142" y2="75094"/>
                        <a14:foregroundMark x1="6534" y1="69216" x2="6738" y2="69434"/>
                        <a14:foregroundMark x1="3204" y1="55472" x2="3232" y2="56272"/>
                        <a14:foregroundMark x1="3191" y1="55094" x2="3204" y2="55472"/>
                        <a14:foregroundMark x1="3546" y1="55472" x2="3546" y2="54717"/>
                        <a14:foregroundMark x1="3546" y1="56282" x2="3546" y2="55472"/>
                        <a14:foregroundMark x1="41844" y1="69057" x2="34043" y2="76981"/>
                        <a14:foregroundMark x1="34043" y1="76981" x2="34043" y2="77358"/>
                        <a14:backgroundMark x1="46454" y1="95849" x2="92908" y2="96226"/>
                        <a14:backgroundMark x1="44681" y1="95849" x2="44681" y2="95849"/>
                        <a14:backgroundMark x1="45390" y1="95849" x2="47163" y2="96226"/>
                        <a14:backgroundMark x1="45390" y1="96226" x2="43262" y2="96226"/>
                        <a14:backgroundMark x1="1773" y1="56226" x2="1418" y2="69057"/>
                        <a14:backgroundMark x1="1773" y1="55472" x2="1773" y2="5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9"/>
          <a:stretch/>
        </p:blipFill>
        <p:spPr>
          <a:xfrm>
            <a:off x="4839311" y="2348773"/>
            <a:ext cx="614152" cy="579575"/>
          </a:xfrm>
          <a:prstGeom prst="rect">
            <a:avLst/>
          </a:prstGeom>
        </p:spPr>
      </p:pic>
      <p:sp>
        <p:nvSpPr>
          <p:cNvPr id="17" name="四角形吹き出し 17">
            <a:extLst>
              <a:ext uri="{FF2B5EF4-FFF2-40B4-BE49-F238E27FC236}">
                <a16:creationId xmlns:a16="http://schemas.microsoft.com/office/drawing/2014/main" id="{D4437E69-019A-439F-96C0-A7647B75050C}"/>
              </a:ext>
            </a:extLst>
          </p:cNvPr>
          <p:cNvSpPr/>
          <p:nvPr/>
        </p:nvSpPr>
        <p:spPr>
          <a:xfrm>
            <a:off x="1896901" y="3862610"/>
            <a:ext cx="2790540" cy="917314"/>
          </a:xfrm>
          <a:prstGeom prst="wedgeRectCallout">
            <a:avLst>
              <a:gd name="adj1" fmla="val 34989"/>
              <a:gd name="adj2" fmla="val -7481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いれたいしゃしんをタップ</a:t>
            </a:r>
            <a:endParaRPr lang="ja-JP" altLang="en-US" sz="28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7645FEE-F039-4DAA-A6D2-7794F4B1DA4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51289">
            <a:off x="4195086" y="2935341"/>
            <a:ext cx="590682" cy="748330"/>
          </a:xfrm>
          <a:prstGeom prst="rect">
            <a:avLst/>
          </a:prstGeom>
        </p:spPr>
      </p:pic>
      <p:pic>
        <p:nvPicPr>
          <p:cNvPr id="23" name="図 22" descr="IMG_0296">
            <a:extLst>
              <a:ext uri="{FF2B5EF4-FFF2-40B4-BE49-F238E27FC236}">
                <a16:creationId xmlns:a16="http://schemas.microsoft.com/office/drawing/2014/main" id="{6D8B6E5D-D2B7-4A57-A52B-FAD51E2632F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11647" r="11603" b="35243"/>
          <a:stretch/>
        </p:blipFill>
        <p:spPr>
          <a:xfrm>
            <a:off x="6327340" y="1809042"/>
            <a:ext cx="5158745" cy="26570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4" name="矢印: 右 23">
            <a:extLst>
              <a:ext uri="{FF2B5EF4-FFF2-40B4-BE49-F238E27FC236}">
                <a16:creationId xmlns:a16="http://schemas.microsoft.com/office/drawing/2014/main" id="{BB8611F1-1C8F-4083-935E-BC48DF4CD5D3}"/>
              </a:ext>
            </a:extLst>
          </p:cNvPr>
          <p:cNvSpPr/>
          <p:nvPr/>
        </p:nvSpPr>
        <p:spPr>
          <a:xfrm>
            <a:off x="5709199" y="2748227"/>
            <a:ext cx="501472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1B8F68F-D654-4F52-BE73-D02031B229DD}"/>
              </a:ext>
            </a:extLst>
          </p:cNvPr>
          <p:cNvGrpSpPr/>
          <p:nvPr/>
        </p:nvGrpSpPr>
        <p:grpSpPr>
          <a:xfrm>
            <a:off x="6382409" y="1894150"/>
            <a:ext cx="2100408" cy="1679044"/>
            <a:chOff x="6382410" y="1894150"/>
            <a:chExt cx="992585" cy="914400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883BE54D-9135-45DF-9624-ECADB576B138}"/>
                </a:ext>
              </a:extLst>
            </p:cNvPr>
            <p:cNvSpPr/>
            <p:nvPr/>
          </p:nvSpPr>
          <p:spPr>
            <a:xfrm>
              <a:off x="6474432" y="1894150"/>
              <a:ext cx="801859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3248A585-A06D-49ED-801D-1D8794A4C0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38"/>
            <a:stretch/>
          </p:blipFill>
          <p:spPr bwMode="auto">
            <a:xfrm>
              <a:off x="6382410" y="2002575"/>
              <a:ext cx="992585" cy="69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7C318053-AB8E-4E99-84C0-3C387FEBE4AE}"/>
              </a:ext>
            </a:extLst>
          </p:cNvPr>
          <p:cNvSpPr/>
          <p:nvPr/>
        </p:nvSpPr>
        <p:spPr>
          <a:xfrm>
            <a:off x="10295099" y="4074733"/>
            <a:ext cx="628426" cy="39131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四角形吹き出し 17">
            <a:extLst>
              <a:ext uri="{FF2B5EF4-FFF2-40B4-BE49-F238E27FC236}">
                <a16:creationId xmlns:a16="http://schemas.microsoft.com/office/drawing/2014/main" id="{3D16562C-E8B7-48BF-8525-3E333ADF9313}"/>
              </a:ext>
            </a:extLst>
          </p:cNvPr>
          <p:cNvSpPr/>
          <p:nvPr/>
        </p:nvSpPr>
        <p:spPr>
          <a:xfrm>
            <a:off x="7532527" y="4762583"/>
            <a:ext cx="2840360" cy="819075"/>
          </a:xfrm>
          <a:prstGeom prst="wedgeRectCallout">
            <a:avLst>
              <a:gd name="adj1" fmla="val 39467"/>
              <a:gd name="adj2" fmla="val -7181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とうろくを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FD7C48D5-4611-45F2-B85B-E45AEB8276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51289">
            <a:off x="10493505" y="4354883"/>
            <a:ext cx="590682" cy="7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748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コラボノートのおわりかた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0CFBA8-8C98-406E-B539-B2EFCA9DF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01102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コラボノート　を　おわりにしよう</a:t>
            </a:r>
          </a:p>
        </p:txBody>
      </p:sp>
      <p:pic>
        <p:nvPicPr>
          <p:cNvPr id="5" name="図 4" descr="IMG_0288">
            <a:extLst>
              <a:ext uri="{FF2B5EF4-FFF2-40B4-BE49-F238E27FC236}">
                <a16:creationId xmlns:a16="http://schemas.microsoft.com/office/drawing/2014/main" id="{A5B7CBEA-9738-423B-9C88-0F9B633AC4E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8615" r="-153" b="30051"/>
          <a:stretch/>
        </p:blipFill>
        <p:spPr>
          <a:xfrm>
            <a:off x="387352" y="1597901"/>
            <a:ext cx="4090863" cy="25462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DC4D4D5-C0D6-431F-80B5-A84B8DEE88E1}"/>
              </a:ext>
            </a:extLst>
          </p:cNvPr>
          <p:cNvGrpSpPr/>
          <p:nvPr/>
        </p:nvGrpSpPr>
        <p:grpSpPr>
          <a:xfrm>
            <a:off x="192625" y="2133299"/>
            <a:ext cx="2100408" cy="1679044"/>
            <a:chOff x="6382410" y="1894150"/>
            <a:chExt cx="992585" cy="914400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35C7CA9-CACA-4711-A2EF-F49A66C85652}"/>
                </a:ext>
              </a:extLst>
            </p:cNvPr>
            <p:cNvSpPr/>
            <p:nvPr/>
          </p:nvSpPr>
          <p:spPr>
            <a:xfrm>
              <a:off x="6474432" y="1894150"/>
              <a:ext cx="801859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833A2A8B-B7D2-46EB-AA7A-A7C1A503BA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38"/>
            <a:stretch/>
          </p:blipFill>
          <p:spPr bwMode="auto">
            <a:xfrm>
              <a:off x="6382410" y="2002575"/>
              <a:ext cx="992585" cy="69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2FF1966-3BB8-4E5E-A671-EA107B75CF79}"/>
              </a:ext>
            </a:extLst>
          </p:cNvPr>
          <p:cNvSpPr/>
          <p:nvPr/>
        </p:nvSpPr>
        <p:spPr>
          <a:xfrm>
            <a:off x="3954224" y="1550475"/>
            <a:ext cx="628426" cy="39131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四角形吹き出し 17">
            <a:extLst>
              <a:ext uri="{FF2B5EF4-FFF2-40B4-BE49-F238E27FC236}">
                <a16:creationId xmlns:a16="http://schemas.microsoft.com/office/drawing/2014/main" id="{CB1550B6-2D90-47AF-80C7-4C1964BAAD35}"/>
              </a:ext>
            </a:extLst>
          </p:cNvPr>
          <p:cNvSpPr/>
          <p:nvPr/>
        </p:nvSpPr>
        <p:spPr>
          <a:xfrm>
            <a:off x="1067581" y="2881643"/>
            <a:ext cx="2840360" cy="930700"/>
          </a:xfrm>
          <a:prstGeom prst="wedgeRectCallout">
            <a:avLst>
              <a:gd name="adj1" fmla="val 38476"/>
              <a:gd name="adj2" fmla="val -8844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91CA992-A6CE-4BCD-B75C-E64DC2A376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68537">
            <a:off x="3658882" y="1758994"/>
            <a:ext cx="590682" cy="748330"/>
          </a:xfrm>
          <a:prstGeom prst="rect">
            <a:avLst/>
          </a:prstGeom>
        </p:spPr>
      </p:pic>
      <p:pic>
        <p:nvPicPr>
          <p:cNvPr id="12" name="図 11" descr="IMG_0288">
            <a:extLst>
              <a:ext uri="{FF2B5EF4-FFF2-40B4-BE49-F238E27FC236}">
                <a16:creationId xmlns:a16="http://schemas.microsoft.com/office/drawing/2014/main" id="{C6873571-3254-4D04-B6DF-FAD6C8AE0F5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2" t="8615" r="-154" b="84255"/>
          <a:stretch/>
        </p:blipFill>
        <p:spPr>
          <a:xfrm>
            <a:off x="1302460" y="2978009"/>
            <a:ext cx="736163" cy="702771"/>
          </a:xfrm>
          <a:prstGeom prst="rect">
            <a:avLst/>
          </a:prstGeom>
          <a:ln>
            <a:noFill/>
          </a:ln>
        </p:spPr>
      </p:pic>
      <p:pic>
        <p:nvPicPr>
          <p:cNvPr id="14" name="図 13" descr="IMG_0297">
            <a:extLst>
              <a:ext uri="{FF2B5EF4-FFF2-40B4-BE49-F238E27FC236}">
                <a16:creationId xmlns:a16="http://schemas.microsoft.com/office/drawing/2014/main" id="{5D4C17F7-9A7D-4EE5-88CA-3321497CA21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b="42843"/>
          <a:stretch/>
        </p:blipFill>
        <p:spPr>
          <a:xfrm>
            <a:off x="4582650" y="3619437"/>
            <a:ext cx="7435343" cy="27555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A59CBA29-9CE0-4313-A1AE-4A63B7B91FE7}"/>
              </a:ext>
            </a:extLst>
          </p:cNvPr>
          <p:cNvSpPr/>
          <p:nvPr/>
        </p:nvSpPr>
        <p:spPr>
          <a:xfrm>
            <a:off x="3954223" y="4443746"/>
            <a:ext cx="501472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2248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コラボノート　を　おわりにしよう</a:t>
            </a:r>
          </a:p>
        </p:txBody>
      </p:sp>
      <p:pic>
        <p:nvPicPr>
          <p:cNvPr id="4" name="図 3" descr="IMG_0297">
            <a:extLst>
              <a:ext uri="{FF2B5EF4-FFF2-40B4-BE49-F238E27FC236}">
                <a16:creationId xmlns:a16="http://schemas.microsoft.com/office/drawing/2014/main" id="{BD0F0435-18A9-4245-800A-C988490043C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0" t="1" r="-1" b="56470"/>
          <a:stretch/>
        </p:blipFill>
        <p:spPr>
          <a:xfrm>
            <a:off x="425645" y="1583891"/>
            <a:ext cx="3323916" cy="29851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6389EA6-BF34-4AA5-B021-C150FA103C95}"/>
              </a:ext>
            </a:extLst>
          </p:cNvPr>
          <p:cNvGrpSpPr/>
          <p:nvPr/>
        </p:nvGrpSpPr>
        <p:grpSpPr>
          <a:xfrm>
            <a:off x="632203" y="3513727"/>
            <a:ext cx="2941082" cy="1133045"/>
            <a:chOff x="8910216" y="2200902"/>
            <a:chExt cx="3117358" cy="680141"/>
          </a:xfrm>
        </p:grpSpPr>
        <p:sp>
          <p:nvSpPr>
            <p:cNvPr id="11" name="四角形吹き出し 28">
              <a:extLst>
                <a:ext uri="{FF2B5EF4-FFF2-40B4-BE49-F238E27FC236}">
                  <a16:creationId xmlns:a16="http://schemas.microsoft.com/office/drawing/2014/main" id="{62D9EB94-A7B5-4E1C-98A9-4CBFFF88DC6F}"/>
                </a:ext>
              </a:extLst>
            </p:cNvPr>
            <p:cNvSpPr/>
            <p:nvPr/>
          </p:nvSpPr>
          <p:spPr>
            <a:xfrm>
              <a:off x="9014072" y="2200902"/>
              <a:ext cx="3013502" cy="680141"/>
            </a:xfrm>
            <a:prstGeom prst="wedgeRectCallout">
              <a:avLst>
                <a:gd name="adj1" fmla="val 35245"/>
                <a:gd name="adj2" fmla="val -77311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BB83C83D-A0C1-4973-B995-278F6598AFB6}"/>
                </a:ext>
              </a:extLst>
            </p:cNvPr>
            <p:cNvSpPr txBox="1"/>
            <p:nvPr/>
          </p:nvSpPr>
          <p:spPr>
            <a:xfrm>
              <a:off x="8910216" y="2271364"/>
              <a:ext cx="3013502" cy="60967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Calibri"/>
                </a:rPr>
                <a:t>を</a:t>
              </a:r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Calibri"/>
              </a:endParaRPr>
            </a:p>
            <a:p>
              <a:pPr algn="ctr"/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Calibri"/>
              </a:endParaRPr>
            </a:p>
            <a:p>
              <a:pPr algn="ctr"/>
              <a:r>
                <a:rPr lang="ja-JP" altLang="en-US" sz="2000" dirty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Calibri"/>
                </a:rPr>
                <a:t>タップ</a:t>
              </a:r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Calibri"/>
                </a:rPr>
                <a:t>しましょう</a:t>
              </a: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010FE0CE-0F2E-455E-8C74-DC2D8E3DA0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76"/>
          <a:stretch/>
        </p:blipFill>
        <p:spPr>
          <a:xfrm>
            <a:off x="1206996" y="3631109"/>
            <a:ext cx="570015" cy="588122"/>
          </a:xfrm>
          <a:prstGeom prst="rect">
            <a:avLst/>
          </a:prstGeom>
          <a:ln>
            <a:noFill/>
          </a:ln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822147C2-6BE8-40E9-ABAA-B317158666F8}"/>
              </a:ext>
            </a:extLst>
          </p:cNvPr>
          <p:cNvSpPr/>
          <p:nvPr/>
        </p:nvSpPr>
        <p:spPr>
          <a:xfrm>
            <a:off x="3121135" y="1743216"/>
            <a:ext cx="628426" cy="39131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23ABDA5-8407-4C5C-B535-CE5F681005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2427487">
            <a:off x="2361170" y="1737616"/>
            <a:ext cx="938548" cy="118903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0673D93-C76E-4811-A9F6-767B3C4C4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30" y="1583891"/>
            <a:ext cx="6422545" cy="48169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C2D64A6A-709C-47F3-8636-805411DA703F}"/>
              </a:ext>
            </a:extLst>
          </p:cNvPr>
          <p:cNvSpPr/>
          <p:nvPr/>
        </p:nvSpPr>
        <p:spPr>
          <a:xfrm>
            <a:off x="7618002" y="2343079"/>
            <a:ext cx="302109" cy="30164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07B50A9C-1355-47A2-80E6-5EDD30B377ED}"/>
              </a:ext>
            </a:extLst>
          </p:cNvPr>
          <p:cNvSpPr/>
          <p:nvPr/>
        </p:nvSpPr>
        <p:spPr>
          <a:xfrm>
            <a:off x="10718248" y="2375135"/>
            <a:ext cx="302109" cy="30164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A33E83F-3942-4D7F-8A13-2D07B569D0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2427487">
            <a:off x="6958961" y="2478660"/>
            <a:ext cx="938548" cy="118903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81A7FE2-AF26-4577-AB15-8CA268B381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2427487">
            <a:off x="10002162" y="2478659"/>
            <a:ext cx="938548" cy="1189038"/>
          </a:xfrm>
          <a:prstGeom prst="rect">
            <a:avLst/>
          </a:prstGeom>
        </p:spPr>
      </p:pic>
      <p:sp>
        <p:nvSpPr>
          <p:cNvPr id="21" name="矢印: 右 20">
            <a:extLst>
              <a:ext uri="{FF2B5EF4-FFF2-40B4-BE49-F238E27FC236}">
                <a16:creationId xmlns:a16="http://schemas.microsoft.com/office/drawing/2014/main" id="{C0104C2A-3B4D-42E6-82A0-D4CF63F473E9}"/>
              </a:ext>
            </a:extLst>
          </p:cNvPr>
          <p:cNvSpPr/>
          <p:nvPr/>
        </p:nvSpPr>
        <p:spPr>
          <a:xfrm>
            <a:off x="4073711" y="2885440"/>
            <a:ext cx="501472" cy="1106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4E41B12-630A-4016-840A-8C95BA9282F9}"/>
              </a:ext>
            </a:extLst>
          </p:cNvPr>
          <p:cNvGrpSpPr/>
          <p:nvPr/>
        </p:nvGrpSpPr>
        <p:grpSpPr>
          <a:xfrm>
            <a:off x="5652025" y="4918152"/>
            <a:ext cx="2941082" cy="1133045"/>
            <a:chOff x="8910216" y="2200902"/>
            <a:chExt cx="3117358" cy="680141"/>
          </a:xfrm>
        </p:grpSpPr>
        <p:sp>
          <p:nvSpPr>
            <p:cNvPr id="23" name="四角形吹き出し 28">
              <a:extLst>
                <a:ext uri="{FF2B5EF4-FFF2-40B4-BE49-F238E27FC236}">
                  <a16:creationId xmlns:a16="http://schemas.microsoft.com/office/drawing/2014/main" id="{F082856D-B121-4536-A7C5-986388BC88B3}"/>
                </a:ext>
              </a:extLst>
            </p:cNvPr>
            <p:cNvSpPr/>
            <p:nvPr/>
          </p:nvSpPr>
          <p:spPr>
            <a:xfrm>
              <a:off x="9014072" y="2200902"/>
              <a:ext cx="3013502" cy="680141"/>
            </a:xfrm>
            <a:prstGeom prst="wedgeRectCallout">
              <a:avLst>
                <a:gd name="adj1" fmla="val 35245"/>
                <a:gd name="adj2" fmla="val -77311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F2FB6D73-8757-4BC2-B145-5E15CFE3FD73}"/>
                </a:ext>
              </a:extLst>
            </p:cNvPr>
            <p:cNvSpPr txBox="1"/>
            <p:nvPr/>
          </p:nvSpPr>
          <p:spPr>
            <a:xfrm>
              <a:off x="8910216" y="2271364"/>
              <a:ext cx="3013502" cy="60967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Calibri"/>
                </a:rPr>
                <a:t>を</a:t>
              </a:r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Calibri"/>
              </a:endParaRPr>
            </a:p>
            <a:p>
              <a:pPr algn="ctr"/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Calibri"/>
              </a:endParaRPr>
            </a:p>
            <a:p>
              <a:pPr algn="ctr"/>
              <a:r>
                <a:rPr lang="ja-JP" altLang="en-US" sz="2000" dirty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Calibri"/>
                </a:rPr>
                <a:t>タップ</a:t>
              </a:r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Calibri"/>
                </a:rPr>
                <a:t>しましょう</a:t>
              </a: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60BEFA35-28D9-4D88-BFCD-FDB39DB23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0203" y="4984974"/>
            <a:ext cx="523948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224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04486" y="238012"/>
            <a:ext cx="4806295" cy="736802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7916" y="931320"/>
            <a:ext cx="2204752" cy="3379874"/>
          </a:xfrm>
          <a:prstGeom prst="rect">
            <a:avLst/>
          </a:prstGeom>
        </p:spPr>
      </p:pic>
      <p:sp>
        <p:nvSpPr>
          <p:cNvPr id="36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 txBox="1">
            <a:spLocks/>
          </p:cNvSpPr>
          <p:nvPr/>
        </p:nvSpPr>
        <p:spPr>
          <a:xfrm>
            <a:off x="0" y="198965"/>
            <a:ext cx="12192000" cy="826218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アプリをおわりにしよう</a:t>
            </a:r>
            <a:endParaRPr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125118">
            <a:off x="3327995" y="2520742"/>
            <a:ext cx="741290" cy="954726"/>
          </a:xfrm>
          <a:prstGeom prst="rect">
            <a:avLst/>
          </a:prstGeom>
        </p:spPr>
      </p:pic>
      <p:sp>
        <p:nvSpPr>
          <p:cNvPr id="40" name="矢印: 右 5">
            <a:extLst>
              <a:ext uri="{FF2B5EF4-FFF2-40B4-BE49-F238E27FC236}">
                <a16:creationId xmlns:a16="http://schemas.microsoft.com/office/drawing/2014/main" id="{311CF3C7-E185-4F47-904D-431BB890F013}"/>
              </a:ext>
            </a:extLst>
          </p:cNvPr>
          <p:cNvSpPr/>
          <p:nvPr/>
        </p:nvSpPr>
        <p:spPr>
          <a:xfrm>
            <a:off x="3836065" y="1878477"/>
            <a:ext cx="531720" cy="826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6" name="コンテンツ プレースホルダー 4">
            <a:extLst>
              <a:ext uri="{FF2B5EF4-FFF2-40B4-BE49-F238E27FC236}">
                <a16:creationId xmlns:a16="http://schemas.microsoft.com/office/drawing/2014/main" id="{9C9717F7-009D-4BBE-8A3D-11E5FE5BD6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9" t="13191" r="4409" b="59455"/>
          <a:stretch/>
        </p:blipFill>
        <p:spPr>
          <a:xfrm>
            <a:off x="930886" y="1791890"/>
            <a:ext cx="2243406" cy="16691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731DC7D-FC05-444A-BBDA-9BC99D90E8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6297"/>
            <a:ext cx="4975274" cy="3731455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238890D-F856-4B15-A8F5-5FB06B077B8C}"/>
              </a:ext>
            </a:extLst>
          </p:cNvPr>
          <p:cNvGrpSpPr/>
          <p:nvPr/>
        </p:nvGrpSpPr>
        <p:grpSpPr>
          <a:xfrm>
            <a:off x="6213513" y="1883142"/>
            <a:ext cx="4365235" cy="1892739"/>
            <a:chOff x="6417193" y="1974758"/>
            <a:chExt cx="4365235" cy="1892739"/>
          </a:xfrm>
        </p:grpSpPr>
        <p:sp>
          <p:nvSpPr>
            <p:cNvPr id="68" name="四角形吹き出し 67"/>
            <p:cNvSpPr/>
            <p:nvPr/>
          </p:nvSpPr>
          <p:spPr>
            <a:xfrm>
              <a:off x="6417193" y="2584375"/>
              <a:ext cx="3069102" cy="1283122"/>
            </a:xfrm>
            <a:prstGeom prst="wedgeRectCallout">
              <a:avLst>
                <a:gd name="adj1" fmla="val 59206"/>
                <a:gd name="adj2" fmla="val -40004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666C2A49-FCDB-496A-B6CF-4B1679193463}"/>
                </a:ext>
              </a:extLst>
            </p:cNvPr>
            <p:cNvSpPr txBox="1"/>
            <p:nvPr/>
          </p:nvSpPr>
          <p:spPr>
            <a:xfrm>
              <a:off x="6442219" y="2718521"/>
              <a:ext cx="2871614" cy="10156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つかったアプリを</a:t>
              </a:r>
            </a:p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うえに</a:t>
              </a:r>
              <a:r>
                <a:rPr lang="ja-JP" altLang="en-US" sz="2000" dirty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スワイプ</a:t>
              </a:r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して</a:t>
              </a:r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おわりにしましょう</a:t>
              </a:r>
              <a:endPara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Calibri"/>
              </a:endParaRPr>
            </a:p>
          </p:txBody>
        </p:sp>
        <p:sp>
          <p:nvSpPr>
            <p:cNvPr id="17" name="右矢印 16"/>
            <p:cNvSpPr/>
            <p:nvPr/>
          </p:nvSpPr>
          <p:spPr>
            <a:xfrm rot="16200000">
              <a:off x="9866733" y="2215204"/>
              <a:ext cx="1156142" cy="675249"/>
            </a:xfrm>
            <a:prstGeom prst="rightArrow">
              <a:avLst>
                <a:gd name="adj1" fmla="val 61949"/>
                <a:gd name="adj2" fmla="val 61948"/>
              </a:avLst>
            </a:prstGeom>
            <a:gradFill flip="none" rotWithShape="0">
              <a:gsLst>
                <a:gs pos="75000">
                  <a:srgbClr val="FF0000"/>
                </a:gs>
                <a:gs pos="100000">
                  <a:srgbClr val="FF0000"/>
                </a:gs>
                <a:gs pos="49000">
                  <a:srgbClr val="FF5050"/>
                </a:gs>
                <a:gs pos="0">
                  <a:schemeClr val="bg1">
                    <a:alpha val="0"/>
                  </a:schemeClr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9" name="図 3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64" t="16410" r="29811" b="15580"/>
            <a:stretch/>
          </p:blipFill>
          <p:spPr>
            <a:xfrm rot="2945115">
              <a:off x="9742721" y="2653537"/>
              <a:ext cx="741290" cy="954726"/>
            </a:xfrm>
            <a:prstGeom prst="rect">
              <a:avLst/>
            </a:prstGeom>
          </p:spPr>
        </p:pic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A04146BF-7105-4D56-A175-4DEF1CE407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5" y="1784592"/>
            <a:ext cx="2306237" cy="1729678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81B191C-65D6-41E1-A016-8A02E8C71022}"/>
              </a:ext>
            </a:extLst>
          </p:cNvPr>
          <p:cNvGrpSpPr/>
          <p:nvPr/>
        </p:nvGrpSpPr>
        <p:grpSpPr>
          <a:xfrm>
            <a:off x="396907" y="3317077"/>
            <a:ext cx="2841546" cy="1259511"/>
            <a:chOff x="149822" y="3946832"/>
            <a:chExt cx="2841546" cy="1259511"/>
          </a:xfrm>
        </p:grpSpPr>
        <p:sp>
          <p:nvSpPr>
            <p:cNvPr id="38" name="四角形吹き出し 37"/>
            <p:cNvSpPr/>
            <p:nvPr/>
          </p:nvSpPr>
          <p:spPr>
            <a:xfrm>
              <a:off x="212639" y="3946832"/>
              <a:ext cx="2778729" cy="1259511"/>
            </a:xfrm>
            <a:prstGeom prst="wedgeRectCallout">
              <a:avLst>
                <a:gd name="adj1" fmla="val 43957"/>
                <a:gd name="adj2" fmla="val -70819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078ED9BF-3E65-4BE7-A5DB-EE677A5F9B8C}"/>
                </a:ext>
              </a:extLst>
            </p:cNvPr>
            <p:cNvSpPr txBox="1"/>
            <p:nvPr/>
          </p:nvSpPr>
          <p:spPr>
            <a:xfrm>
              <a:off x="149822" y="4121556"/>
              <a:ext cx="2824326" cy="10156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ホームボタンを</a:t>
              </a:r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pPr algn="ctr"/>
              <a:r>
                <a:rPr lang="ja-JP" altLang="en-US" sz="2000" dirty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２かい</a:t>
              </a:r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「とんとん」と</a:t>
              </a:r>
              <a:endPara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pPr algn="ctr"/>
              <a:r>
                <a:rPr lang="ja-JP" altLang="en-US" sz="20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はやくおしましょう</a:t>
              </a:r>
              <a:endPara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507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しゅっせきばんごう　を　えらぼう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図 2" descr="IMG_0204">
            <a:extLst>
              <a:ext uri="{FF2B5EF4-FFF2-40B4-BE49-F238E27FC236}">
                <a16:creationId xmlns:a16="http://schemas.microsoft.com/office/drawing/2014/main" id="{EEA1235D-355C-413B-9CC4-1B70C244608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2" b="5029"/>
          <a:stretch/>
        </p:blipFill>
        <p:spPr>
          <a:xfrm>
            <a:off x="994611" y="1494964"/>
            <a:ext cx="7500551" cy="48687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F2A6699-2CAC-408A-BA00-34D80DEACF89}"/>
              </a:ext>
            </a:extLst>
          </p:cNvPr>
          <p:cNvSpPr/>
          <p:nvPr/>
        </p:nvSpPr>
        <p:spPr>
          <a:xfrm>
            <a:off x="1451811" y="2784495"/>
            <a:ext cx="6665494" cy="3434869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4E76874-2A54-4262-9608-02859C2C2F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7574026" y="4735822"/>
            <a:ext cx="1331479" cy="1686840"/>
          </a:xfrm>
          <a:prstGeom prst="rect">
            <a:avLst/>
          </a:prstGeom>
        </p:spPr>
      </p:pic>
      <p:sp>
        <p:nvSpPr>
          <p:cNvPr id="6" name="四角形吹き出し 17">
            <a:extLst>
              <a:ext uri="{FF2B5EF4-FFF2-40B4-BE49-F238E27FC236}">
                <a16:creationId xmlns:a16="http://schemas.microsoft.com/office/drawing/2014/main" id="{AFA35A7B-DD89-4118-9A65-E678863C1B9D}"/>
              </a:ext>
            </a:extLst>
          </p:cNvPr>
          <p:cNvSpPr/>
          <p:nvPr/>
        </p:nvSpPr>
        <p:spPr>
          <a:xfrm>
            <a:off x="7379368" y="3023758"/>
            <a:ext cx="4335443" cy="1306597"/>
          </a:xfrm>
          <a:prstGeom prst="wedgeRectCallout">
            <a:avLst>
              <a:gd name="adj1" fmla="val -67831"/>
              <a:gd name="adj2" fmla="val -253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じぶんの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しゅっせきばんごうを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331556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 Light"/>
              </a:rPr>
              <a:t>ログイン　を　タップしよう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43313BD-F029-4809-9A26-1C1996D76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70" b="40225"/>
          <a:stretch/>
        </p:blipFill>
        <p:spPr>
          <a:xfrm>
            <a:off x="1909009" y="2045302"/>
            <a:ext cx="7668128" cy="30881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147775BE-05D1-49C2-9817-F386B8B59ED7}"/>
              </a:ext>
            </a:extLst>
          </p:cNvPr>
          <p:cNvSpPr/>
          <p:nvPr/>
        </p:nvSpPr>
        <p:spPr>
          <a:xfrm>
            <a:off x="5168027" y="4486523"/>
            <a:ext cx="1104436" cy="39027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A9345A4-F470-423D-B102-DD928E392E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5606723" y="4575401"/>
            <a:ext cx="1331479" cy="168684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956C323-F766-4AE5-BDA2-4816987883F7}"/>
              </a:ext>
            </a:extLst>
          </p:cNvPr>
          <p:cNvCxnSpPr>
            <a:cxnSpLocks/>
          </p:cNvCxnSpPr>
          <p:nvPr/>
        </p:nvCxnSpPr>
        <p:spPr>
          <a:xfrm>
            <a:off x="3208421" y="3160294"/>
            <a:ext cx="1652337" cy="0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B7E1D0B7-2807-4FDF-B8C7-4E371B80DFF0}"/>
              </a:ext>
            </a:extLst>
          </p:cNvPr>
          <p:cNvSpPr/>
          <p:nvPr/>
        </p:nvSpPr>
        <p:spPr>
          <a:xfrm>
            <a:off x="7656219" y="2351174"/>
            <a:ext cx="3841836" cy="1618239"/>
          </a:xfrm>
          <a:prstGeom prst="wedgeRoundRectCallout">
            <a:avLst>
              <a:gd name="adj1" fmla="val -73341"/>
              <a:gd name="adj2" fmla="val -922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・クラス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・しゅっせきばんごう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あっているかな？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四角形吹き出し 17">
            <a:extLst>
              <a:ext uri="{FF2B5EF4-FFF2-40B4-BE49-F238E27FC236}">
                <a16:creationId xmlns:a16="http://schemas.microsoft.com/office/drawing/2014/main" id="{C967337E-142C-4E9D-A996-832BDCA01CA5}"/>
              </a:ext>
            </a:extLst>
          </p:cNvPr>
          <p:cNvSpPr/>
          <p:nvPr/>
        </p:nvSpPr>
        <p:spPr>
          <a:xfrm>
            <a:off x="7465533" y="4637163"/>
            <a:ext cx="3272590" cy="983122"/>
          </a:xfrm>
          <a:prstGeom prst="wedgeRectCallout">
            <a:avLst>
              <a:gd name="adj1" fmla="val -67831"/>
              <a:gd name="adj2" fmla="val -2539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ログインを　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</p:spTree>
    <p:extLst>
      <p:ext uri="{BB962C8B-B14F-4D97-AF65-F5344CB8AC3E}">
        <p14:creationId xmlns:p14="http://schemas.microsoft.com/office/powerpoint/2010/main" val="2924716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D294CC-38BF-4126-A84C-0434A58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なまえをかえよう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E3F150E-7599-4B75-9645-9C855B8BC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72" y="2942531"/>
            <a:ext cx="6317839" cy="37819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B0F0B2E2-3F14-4CC6-B523-FCE810658500}"/>
              </a:ext>
            </a:extLst>
          </p:cNvPr>
          <p:cNvSpPr/>
          <p:nvPr/>
        </p:nvSpPr>
        <p:spPr>
          <a:xfrm>
            <a:off x="2098195" y="5357996"/>
            <a:ext cx="3499717" cy="1159243"/>
          </a:xfrm>
          <a:prstGeom prst="wedgeRoundRectCallout">
            <a:avLst>
              <a:gd name="adj1" fmla="val -57327"/>
              <a:gd name="adj2" fmla="val -4986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ログインした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さいしょのがめんです</a:t>
            </a:r>
            <a:endParaRPr lang="en-US" altLang="ja-JP" sz="2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ACAC0AAE-A59A-4081-B993-D95A03B0DA0F}"/>
              </a:ext>
            </a:extLst>
          </p:cNvPr>
          <p:cNvSpPr/>
          <p:nvPr/>
        </p:nvSpPr>
        <p:spPr>
          <a:xfrm>
            <a:off x="531776" y="2930508"/>
            <a:ext cx="575045" cy="36648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69241C3-9791-4095-BAEC-D0FC5A01BD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769068" y="3058534"/>
            <a:ext cx="962387" cy="1219240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FECB996-FE71-4CD3-8D92-8A99B597FBE0}"/>
              </a:ext>
            </a:extLst>
          </p:cNvPr>
          <p:cNvGrpSpPr/>
          <p:nvPr/>
        </p:nvGrpSpPr>
        <p:grpSpPr>
          <a:xfrm>
            <a:off x="617494" y="1231047"/>
            <a:ext cx="1420587" cy="1101681"/>
            <a:chOff x="616184" y="1323976"/>
            <a:chExt cx="1420587" cy="1101681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2341DBB-C0DB-4298-9674-2CE3B2B4B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184" y="1323976"/>
              <a:ext cx="1420587" cy="1101681"/>
            </a:xfrm>
            <a:prstGeom prst="rect">
              <a:avLst/>
            </a:prstGeom>
          </p:spPr>
        </p:pic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9414AE65-BF35-448F-A9DE-268A3C577CBF}"/>
                </a:ext>
              </a:extLst>
            </p:cNvPr>
            <p:cNvSpPr/>
            <p:nvPr/>
          </p:nvSpPr>
          <p:spPr>
            <a:xfrm>
              <a:off x="624375" y="1323976"/>
              <a:ext cx="1412395" cy="110168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</p:grp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416A625-B560-4E8D-AC6A-169E998202F3}"/>
              </a:ext>
            </a:extLst>
          </p:cNvPr>
          <p:cNvCxnSpPr>
            <a:cxnSpLocks/>
          </p:cNvCxnSpPr>
          <p:nvPr/>
        </p:nvCxnSpPr>
        <p:spPr>
          <a:xfrm flipV="1">
            <a:off x="819298" y="2344750"/>
            <a:ext cx="287523" cy="56665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四角形吹き出し 17">
            <a:extLst>
              <a:ext uri="{FF2B5EF4-FFF2-40B4-BE49-F238E27FC236}">
                <a16:creationId xmlns:a16="http://schemas.microsoft.com/office/drawing/2014/main" id="{79D57456-A8AF-4AAB-B8DB-990D8CAF27A8}"/>
              </a:ext>
            </a:extLst>
          </p:cNvPr>
          <p:cNvSpPr/>
          <p:nvPr/>
        </p:nvSpPr>
        <p:spPr>
          <a:xfrm>
            <a:off x="2317410" y="1635007"/>
            <a:ext cx="3893621" cy="1159243"/>
          </a:xfrm>
          <a:prstGeom prst="wedgeRectCallout">
            <a:avLst>
              <a:gd name="adj1" fmla="val -63540"/>
              <a:gd name="adj2" fmla="val 115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うえにある</a:t>
            </a:r>
            <a:endParaRPr lang="en-US" altLang="ja-JP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ひとのマークを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AD3BB01-56B2-4FCF-87FE-2F7CFA32A39C}"/>
              </a:ext>
            </a:extLst>
          </p:cNvPr>
          <p:cNvGrpSpPr/>
          <p:nvPr/>
        </p:nvGrpSpPr>
        <p:grpSpPr>
          <a:xfrm>
            <a:off x="7284345" y="2942531"/>
            <a:ext cx="4655884" cy="3738790"/>
            <a:chOff x="7284345" y="2942531"/>
            <a:chExt cx="4655884" cy="373879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911DB677-798A-480F-B3A8-14B9BF2B2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193" r="23631"/>
            <a:stretch/>
          </p:blipFill>
          <p:spPr>
            <a:xfrm>
              <a:off x="7284345" y="2942531"/>
              <a:ext cx="4655884" cy="351788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7D167CBB-5CA6-4B97-B7EC-E71D6C49DB03}"/>
                </a:ext>
              </a:extLst>
            </p:cNvPr>
            <p:cNvSpPr/>
            <p:nvPr/>
          </p:nvSpPr>
          <p:spPr>
            <a:xfrm>
              <a:off x="10370082" y="4211210"/>
              <a:ext cx="806929" cy="62912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84ED67B2-B4E9-40FF-AEC0-1FF397151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928506">
              <a:off x="10695817" y="4645162"/>
              <a:ext cx="962387" cy="1219240"/>
            </a:xfrm>
            <a:prstGeom prst="rect">
              <a:avLst/>
            </a:prstGeom>
          </p:spPr>
        </p:pic>
        <p:sp>
          <p:nvSpPr>
            <p:cNvPr id="17" name="四角形吹き出し 17">
              <a:extLst>
                <a:ext uri="{FF2B5EF4-FFF2-40B4-BE49-F238E27FC236}">
                  <a16:creationId xmlns:a16="http://schemas.microsoft.com/office/drawing/2014/main" id="{6CC72F42-0EAF-4B75-B500-6B7CDB33555D}"/>
                </a:ext>
              </a:extLst>
            </p:cNvPr>
            <p:cNvSpPr/>
            <p:nvPr/>
          </p:nvSpPr>
          <p:spPr>
            <a:xfrm>
              <a:off x="7865958" y="5845951"/>
              <a:ext cx="2907588" cy="835370"/>
            </a:xfrm>
            <a:prstGeom prst="wedgeRectCallout">
              <a:avLst>
                <a:gd name="adj1" fmla="val 40124"/>
                <a:gd name="adj2" fmla="val -78787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ja-JP" altLang="en-US" sz="28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へんこうを</a:t>
              </a:r>
              <a:r>
                <a:rPr lang="ja-JP" altLang="en-US" sz="2800" dirty="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Calibri"/>
                </a:rPr>
                <a:t>タップ</a:t>
              </a:r>
            </a:p>
          </p:txBody>
        </p:sp>
      </p:grpSp>
      <p:sp>
        <p:nvSpPr>
          <p:cNvPr id="21" name="矢印: 右 20">
            <a:extLst>
              <a:ext uri="{FF2B5EF4-FFF2-40B4-BE49-F238E27FC236}">
                <a16:creationId xmlns:a16="http://schemas.microsoft.com/office/drawing/2014/main" id="{4564DE63-CD97-4109-88BD-8E3C627A2B99}"/>
              </a:ext>
            </a:extLst>
          </p:cNvPr>
          <p:cNvSpPr/>
          <p:nvPr/>
        </p:nvSpPr>
        <p:spPr>
          <a:xfrm>
            <a:off x="6609964" y="4236835"/>
            <a:ext cx="629587" cy="937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790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067B3738-E683-46A5-89D8-3199182A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75"/>
            <a:ext cx="12192000" cy="1166400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なまえをかえよう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C582CDE-2913-401F-B553-0B5CEAAC3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584" y="2200902"/>
            <a:ext cx="8975089" cy="27229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D702714-438C-4D5D-9D65-D6FA02C9B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8506">
            <a:off x="6673938" y="2768331"/>
            <a:ext cx="962387" cy="1219240"/>
          </a:xfrm>
          <a:prstGeom prst="rect">
            <a:avLst/>
          </a:prstGeom>
        </p:spPr>
      </p:pic>
      <p:sp>
        <p:nvSpPr>
          <p:cNvPr id="11" name="四角形吹き出し 17">
            <a:extLst>
              <a:ext uri="{FF2B5EF4-FFF2-40B4-BE49-F238E27FC236}">
                <a16:creationId xmlns:a16="http://schemas.microsoft.com/office/drawing/2014/main" id="{4275B41A-C6BF-4F6A-88DF-49D4267C0CE5}"/>
              </a:ext>
            </a:extLst>
          </p:cNvPr>
          <p:cNvSpPr/>
          <p:nvPr/>
        </p:nvSpPr>
        <p:spPr>
          <a:xfrm>
            <a:off x="510136" y="4243872"/>
            <a:ext cx="6025225" cy="1166400"/>
          </a:xfrm>
          <a:prstGeom prst="wedgeRectCallout">
            <a:avLst>
              <a:gd name="adj1" fmla="val 42686"/>
              <a:gd name="adj2" fmla="val -107573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もじがはいっている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うしろ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を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タップ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して</a:t>
            </a:r>
            <a:endParaRPr lang="en-US" altLang="ja-JP" sz="28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ピコピコカーソルをだします</a:t>
            </a:r>
          </a:p>
        </p:txBody>
      </p:sp>
    </p:spTree>
    <p:extLst>
      <p:ext uri="{BB962C8B-B14F-4D97-AF65-F5344CB8AC3E}">
        <p14:creationId xmlns:p14="http://schemas.microsoft.com/office/powerpoint/2010/main" val="1750674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21543f-37ba-4abe-9037-20c38cbe8bb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B6D6B954B35BE4185A8406048C19F3E" ma:contentTypeVersion="13" ma:contentTypeDescription="新しいドキュメントを作成します。" ma:contentTypeScope="" ma:versionID="f688350c2a3a6f2c27a55b9c368a5af8">
  <xsd:schema xmlns:xsd="http://www.w3.org/2001/XMLSchema" xmlns:xs="http://www.w3.org/2001/XMLSchema" xmlns:p="http://schemas.microsoft.com/office/2006/metadata/properties" xmlns:ns2="7821543f-37ba-4abe-9037-20c38cbe8bb1" xmlns:ns3="e1630066-3fa0-420f-acaa-b3014ba5f65e" targetNamespace="http://schemas.microsoft.com/office/2006/metadata/properties" ma:root="true" ma:fieldsID="7b3c4ba45e44d2b13fb181e004abcff2" ns2:_="" ns3:_="">
    <xsd:import namespace="7821543f-37ba-4abe-9037-20c38cbe8bb1"/>
    <xsd:import namespace="e1630066-3fa0-420f-acaa-b3014ba5f6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1543f-37ba-4abe-9037-20c38cbe8b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2c2f1ac2-cbdd-423a-9c11-2b9cfebad2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630066-3fa0-420f-acaa-b3014ba5f65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4C0CCD-6D5A-48D6-B542-1E4D7AD7953A}">
  <ds:schemaRefs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metadata/properties"/>
    <ds:schemaRef ds:uri="458b578f-3bf7-40a2-9704-73b2e335973b"/>
    <ds:schemaRef ds:uri="7821543f-37ba-4abe-9037-20c38cbe8bb1"/>
  </ds:schemaRefs>
</ds:datastoreItem>
</file>

<file path=customXml/itemProps2.xml><?xml version="1.0" encoding="utf-8"?>
<ds:datastoreItem xmlns:ds="http://schemas.openxmlformats.org/officeDocument/2006/customXml" ds:itemID="{1987F2D3-8026-4B1E-9352-80067A92B2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21543f-37ba-4abe-9037-20c38cbe8bb1"/>
    <ds:schemaRef ds:uri="e1630066-3fa0-420f-acaa-b3014ba5f6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F4C256-64B0-4EEC-97E7-E5CB8F4C02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2871</TotalTime>
  <Words>872</Words>
  <Application>Microsoft Office PowerPoint</Application>
  <PresentationFormat>ワイド画面</PresentationFormat>
  <Paragraphs>271</Paragraphs>
  <Slides>55</Slides>
  <Notes>45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56" baseType="lpstr">
      <vt:lpstr>Office テーマ</vt:lpstr>
      <vt:lpstr>はじめてのコラボノート iPad</vt:lpstr>
      <vt:lpstr>コラボノートアプリをひらこう</vt:lpstr>
      <vt:lpstr>コラボノートのログイン</vt:lpstr>
      <vt:lpstr>がっこう　を　えらぼう</vt:lpstr>
      <vt:lpstr>クラス　を　えらぼう</vt:lpstr>
      <vt:lpstr>しゅっせきばんごう　を　えらぼう</vt:lpstr>
      <vt:lpstr>ログイン　を　タップしよう</vt:lpstr>
      <vt:lpstr>なまえをかえよう</vt:lpstr>
      <vt:lpstr>なまえをかえよう</vt:lpstr>
      <vt:lpstr>なまえをかえよう</vt:lpstr>
      <vt:lpstr>なまえをかえよう</vt:lpstr>
      <vt:lpstr>なまえをかえよう</vt:lpstr>
      <vt:lpstr>なまえをかえよう</vt:lpstr>
      <vt:lpstr>ノート　を　えらぼう</vt:lpstr>
      <vt:lpstr>ノート　の　せつめい</vt:lpstr>
      <vt:lpstr>「てがき」で もじ　を　かいてみよう</vt:lpstr>
      <vt:lpstr>ページ　を　おおきくしよう</vt:lpstr>
      <vt:lpstr>ペンメニューを　えらぼう</vt:lpstr>
      <vt:lpstr>もじ　を　かいてみよう</vt:lpstr>
      <vt:lpstr>もじ　を　かいてみよう</vt:lpstr>
      <vt:lpstr>ぶひん　を　うごかしてみよう</vt:lpstr>
      <vt:lpstr>ぶひん　を　さくじょ　しよう</vt:lpstr>
      <vt:lpstr>「あいうえお」をかいてみよう</vt:lpstr>
      <vt:lpstr>いろを　かえて「かきくけこ」をかいてみよう</vt:lpstr>
      <vt:lpstr>いろを　かえて「かきくけこ」をかいてみよう</vt:lpstr>
      <vt:lpstr>テキスト　を　てがきで かいてみよう</vt:lpstr>
      <vt:lpstr>テキスト　メニュー　を　えらぼう</vt:lpstr>
      <vt:lpstr>てがき　で　もじをかこう</vt:lpstr>
      <vt:lpstr>てがき　で　もじをかこう</vt:lpstr>
      <vt:lpstr>てがき　もじの　かくにん</vt:lpstr>
      <vt:lpstr>まちがえたもじ を けそう</vt:lpstr>
      <vt:lpstr>ぎょう を かえよう</vt:lpstr>
      <vt:lpstr>つづけてかこう</vt:lpstr>
      <vt:lpstr>もじ　を　けっていしよう</vt:lpstr>
      <vt:lpstr>ふせんに　 キーボードでもじをうとう</vt:lpstr>
      <vt:lpstr>ふせんメニューを　えらぼう</vt:lpstr>
      <vt:lpstr>キーボードを　あいうえおひょう　にかえよう</vt:lpstr>
      <vt:lpstr>もじ　にゅうりょく　を　しよう</vt:lpstr>
      <vt:lpstr>くうはく　を　いれてみよう</vt:lpstr>
      <vt:lpstr>かいぎょう　を　いれよう</vt:lpstr>
      <vt:lpstr>もじ　を　とうろくしよう</vt:lpstr>
      <vt:lpstr>ふせんのいろをかえよう</vt:lpstr>
      <vt:lpstr>がぞうを いれてみよう</vt:lpstr>
      <vt:lpstr>がぞう　メニューをえらぼう</vt:lpstr>
      <vt:lpstr>はるばしょをきめよう</vt:lpstr>
      <vt:lpstr>しゃしん　を　とってみよう</vt:lpstr>
      <vt:lpstr>しゃしん　を　とってみよう</vt:lpstr>
      <vt:lpstr>しゃしん　を　とってみよう</vt:lpstr>
      <vt:lpstr>しゃしんをえらんでいれよう</vt:lpstr>
      <vt:lpstr>しゃしんをえらんでいれよう</vt:lpstr>
      <vt:lpstr>しゃしんをえらんでいれよう</vt:lpstr>
      <vt:lpstr>コラボノートのおわりかた</vt:lpstr>
      <vt:lpstr>コラボノート　を　おわりにしよう</vt:lpstr>
      <vt:lpstr>コラボノート　を　おわりにしよう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IT04</dc:creator>
  <cp:lastModifiedBy>e04-it@koumu.kashiwa.ed.jp</cp:lastModifiedBy>
  <cp:revision>272</cp:revision>
  <dcterms:created xsi:type="dcterms:W3CDTF">2020-12-21T02:05:01Z</dcterms:created>
  <dcterms:modified xsi:type="dcterms:W3CDTF">2025-05-27T02:10:48Z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0x010100EB6D6B954B35BE4185A8406048C19F3E</vt:lpwstr>
  </property>
</Properties>
</file>