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4"/>
  </p:notesMasterIdLst>
  <p:sldIdLst>
    <p:sldId id="263" r:id="rId5"/>
    <p:sldId id="256" r:id="rId6"/>
    <p:sldId id="257" r:id="rId7"/>
    <p:sldId id="258" r:id="rId8"/>
    <p:sldId id="259" r:id="rId9"/>
    <p:sldId id="260" r:id="rId10"/>
    <p:sldId id="264" r:id="rId11"/>
    <p:sldId id="262" r:id="rId12"/>
    <p:sldId id="265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61" autoAdjust="0"/>
  </p:normalViewPr>
  <p:slideViewPr>
    <p:cSldViewPr snapToGrid="0">
      <p:cViewPr varScale="1">
        <p:scale>
          <a:sx n="109" d="100"/>
          <a:sy n="109" d="100"/>
        </p:scale>
        <p:origin x="126" y="4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教師の事前準備</a:t>
            </a:r>
            <a:r>
              <a:rPr kumimoji="1" lang="en-US" altLang="ja-JP" dirty="0" smtClean="0"/>
              <a:t>】</a:t>
            </a:r>
          </a:p>
          <a:p>
            <a:pPr marL="158750" indent="0">
              <a:buNone/>
            </a:pPr>
            <a:r>
              <a:rPr kumimoji="1" lang="ja-JP" altLang="en-US" dirty="0" smtClean="0"/>
              <a:t>　・個々に</a:t>
            </a:r>
            <a:r>
              <a:rPr kumimoji="1" lang="en-US" altLang="ja-JP" dirty="0" smtClean="0"/>
              <a:t>E-</a:t>
            </a:r>
            <a:r>
              <a:rPr kumimoji="1" lang="ja-JP" altLang="en-US" dirty="0" smtClean="0"/>
              <a:t>ラーニングなどを行うためクラスの作成</a:t>
            </a:r>
            <a:endParaRPr kumimoji="1" lang="en-US" altLang="ja-JP" dirty="0" smtClean="0"/>
          </a:p>
          <a:p>
            <a:pPr marL="158750" indent="0">
              <a:buNone/>
            </a:pPr>
            <a:r>
              <a:rPr kumimoji="1" lang="ja-JP" altLang="en-US" dirty="0" smtClean="0"/>
              <a:t>　・学校毎の「事例で学ぶ</a:t>
            </a:r>
            <a:r>
              <a:rPr kumimoji="1" lang="en-US" altLang="ja-JP" dirty="0" smtClean="0"/>
              <a:t>Net</a:t>
            </a:r>
            <a:r>
              <a:rPr kumimoji="1" lang="ja-JP" altLang="en-US" dirty="0" smtClean="0"/>
              <a:t>モラル」の児童用アカウント（共通）を確認し、スライド－３に入力しておく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1915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e25e68f840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e25e68f840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dirty="0" smtClean="0"/>
              <a:t>学校毎の</a:t>
            </a:r>
            <a:r>
              <a:rPr lang="en-US" altLang="ja-JP" dirty="0" smtClean="0"/>
              <a:t>ID,PASS</a:t>
            </a:r>
            <a:r>
              <a:rPr lang="ja-JP" altLang="en-US" dirty="0" smtClean="0"/>
              <a:t>を●の部分を書き換えて提示しましょう</a:t>
            </a: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e25e68f840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e25e68f840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e25e68f840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e25e68f840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e25e68f840_1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e25e68f840_1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e25e68f840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e25e68f840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0745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e25e68f840_1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e25e68f840_1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7313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99831" y="112215"/>
            <a:ext cx="8520600" cy="1578495"/>
          </a:xfrm>
        </p:spPr>
        <p:txBody>
          <a:bodyPr>
            <a:normAutofit/>
          </a:bodyPr>
          <a:lstStyle/>
          <a:p>
            <a:r>
              <a:rPr kumimoji="1" lang="ja-JP" altLang="en-US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はじめての「事例で学ぶ</a:t>
            </a:r>
            <a:r>
              <a:rPr kumimoji="1" lang="en-US" altLang="ja-JP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Net</a:t>
            </a:r>
            <a:r>
              <a:rPr kumimoji="1" lang="ja-JP" altLang="en-US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モラル」</a:t>
            </a:r>
            <a:endParaRPr kumimoji="1" lang="ja-JP" altLang="en-US" sz="4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26" name="Picture 2" descr="Netモラル | 学校で使う情報モラル教材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378" y="3235304"/>
            <a:ext cx="3369507" cy="1246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981189" y="2408524"/>
            <a:ext cx="7157886" cy="82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ja-JP" altLang="en-US" sz="320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クラスに参加して</a:t>
            </a:r>
            <a:r>
              <a:rPr kumimoji="1" lang="en-US" altLang="ja-JP" sz="320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E-</a:t>
            </a:r>
            <a:r>
              <a:rPr kumimoji="1" lang="ja-JP" altLang="en-US" sz="320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ラーニングをしよう</a:t>
            </a:r>
            <a:endParaRPr kumimoji="1" lang="ja-JP" altLang="en-US" sz="3200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7754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3900" y="932747"/>
            <a:ext cx="5367647" cy="375800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2444394" y="4112684"/>
            <a:ext cx="868822" cy="446100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Google Shape;62;p14"/>
          <p:cNvSpPr txBox="1">
            <a:spLocks/>
          </p:cNvSpPr>
          <p:nvPr/>
        </p:nvSpPr>
        <p:spPr>
          <a:xfrm>
            <a:off x="805600" y="137263"/>
            <a:ext cx="8253826" cy="6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>
              <a:buSzPts val="990"/>
            </a:pP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学習メニューの</a:t>
            </a:r>
            <a:r>
              <a:rPr lang="en-US" altLang="ja-JP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Net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モラルをクリックしましょう</a:t>
            </a:r>
            <a:endParaRPr lang="ja-JP" altLang="en-US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389899" y="2417862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習</a:t>
            </a:r>
            <a:endParaRPr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/>
          <p:nvPr/>
        </p:nvPicPr>
        <p:blipFill>
          <a:blip r:embed="rId3"/>
          <a:stretch>
            <a:fillRect/>
          </a:stretch>
        </p:blipFill>
        <p:spPr>
          <a:xfrm>
            <a:off x="1286612" y="1034592"/>
            <a:ext cx="6228484" cy="357618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500856" y="130074"/>
            <a:ext cx="7799996" cy="6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児童用の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・パスワードを入力してログインしましょう</a:t>
            </a:r>
            <a:endParaRPr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1594889" y="2267904"/>
            <a:ext cx="1984200" cy="644700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400853" y="2358547"/>
            <a:ext cx="2481943" cy="45126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 anchorCtr="1">
            <a:noAutofit/>
          </a:bodyPr>
          <a:lstStyle/>
          <a:p>
            <a:r>
              <a:rPr kumimoji="1" lang="en-US" altLang="ja-JP" sz="2400" dirty="0" err="1" smtClean="0"/>
              <a:t>ksw</a:t>
            </a:r>
            <a:r>
              <a:rPr kumimoji="1" lang="ja-JP" altLang="en-US" sz="2400" dirty="0" smtClean="0"/>
              <a:t>●●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400854" y="3165349"/>
            <a:ext cx="2481943" cy="45126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 anchorCtr="1">
            <a:noAutofit/>
          </a:bodyPr>
          <a:lstStyle/>
          <a:p>
            <a:r>
              <a:rPr kumimoji="1" lang="en-US" altLang="ja-JP" sz="2400" dirty="0" smtClean="0"/>
              <a:t>s</a:t>
            </a:r>
            <a:r>
              <a:rPr kumimoji="1" lang="ja-JP" altLang="en-US" sz="2400" dirty="0" smtClean="0"/>
              <a:t>●●●●</a:t>
            </a:r>
            <a:endParaRPr kumimoji="1" lang="ja-JP" altLang="en-US" sz="2400" dirty="0"/>
          </a:p>
        </p:txBody>
      </p:sp>
      <p:sp>
        <p:nvSpPr>
          <p:cNvPr id="9" name="Google Shape;64;p14"/>
          <p:cNvSpPr/>
          <p:nvPr/>
        </p:nvSpPr>
        <p:spPr>
          <a:xfrm>
            <a:off x="1588304" y="3075708"/>
            <a:ext cx="1984200" cy="637621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" name="直線矢印コネクタ 5"/>
          <p:cNvCxnSpPr>
            <a:stCxn id="3" idx="1"/>
            <a:endCxn id="64" idx="3"/>
          </p:cNvCxnSpPr>
          <p:nvPr/>
        </p:nvCxnSpPr>
        <p:spPr>
          <a:xfrm flipH="1">
            <a:off x="3579089" y="2584178"/>
            <a:ext cx="821764" cy="607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H="1">
            <a:off x="3579089" y="3406648"/>
            <a:ext cx="821764" cy="607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2467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クラス</a:t>
            </a:r>
            <a:r>
              <a:rPr lang="ja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選ぶ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lang="ja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をタップ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します</a:t>
            </a:r>
            <a:endParaRPr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975" y="985481"/>
            <a:ext cx="8520600" cy="401164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72" name="Google Shape;72;p15"/>
          <p:cNvSpPr/>
          <p:nvPr/>
        </p:nvSpPr>
        <p:spPr>
          <a:xfrm>
            <a:off x="6284191" y="4231963"/>
            <a:ext cx="2418000" cy="508200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1935678" y="435050"/>
            <a:ext cx="6374107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" dirty="0">
                <a:latin typeface="Meiryo UI" panose="020B0604030504040204" pitchFamily="50" charset="-128"/>
                <a:ea typeface="Meiryo UI" panose="020B0604030504040204" pitchFamily="50" charset="-128"/>
              </a:rPr>
              <a:t>タップしてクラスを</a:t>
            </a:r>
            <a:r>
              <a:rPr lang="ja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選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びます</a:t>
            </a:r>
            <a:endParaRPr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8025" y="1174625"/>
            <a:ext cx="6847950" cy="386727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80" name="Google Shape;8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16703" y="219650"/>
            <a:ext cx="718975" cy="7881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6"/>
          <p:cNvSpPr/>
          <p:nvPr/>
        </p:nvSpPr>
        <p:spPr>
          <a:xfrm>
            <a:off x="6953025" y="3110875"/>
            <a:ext cx="619800" cy="706500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6"/>
          <p:cNvSpPr/>
          <p:nvPr/>
        </p:nvSpPr>
        <p:spPr>
          <a:xfrm>
            <a:off x="2209800" y="4006376"/>
            <a:ext cx="2227200" cy="726673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下矢印 1"/>
          <p:cNvSpPr/>
          <p:nvPr/>
        </p:nvSpPr>
        <p:spPr>
          <a:xfrm>
            <a:off x="3230089" y="3537898"/>
            <a:ext cx="342694" cy="45660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11699" y="24314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dirty="0">
                <a:latin typeface="Meiryo UI" panose="020B0604030504040204" pitchFamily="50" charset="-128"/>
                <a:ea typeface="Meiryo UI" panose="020B0604030504040204" pitchFamily="50" charset="-128"/>
              </a:rPr>
              <a:t>自分の出席番号を</a:t>
            </a:r>
            <a:r>
              <a:rPr lang="ja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タップ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します</a:t>
            </a:r>
            <a:endParaRPr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219700"/>
            <a:ext cx="8839199" cy="359888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89" name="Google Shape;89;p17"/>
          <p:cNvSpPr/>
          <p:nvPr/>
        </p:nvSpPr>
        <p:spPr>
          <a:xfrm>
            <a:off x="152400" y="3077375"/>
            <a:ext cx="8839200" cy="1880100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402979" y="164377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名前・パスワードを設定しましょう（初回のみ）</a:t>
            </a:r>
            <a:endParaRPr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7932" y="1375179"/>
            <a:ext cx="3051378" cy="183577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100" name="Google Shape;100;p18"/>
          <p:cNvSpPr txBox="1">
            <a:spLocks noGrp="1"/>
          </p:cNvSpPr>
          <p:nvPr>
            <p:ph type="title"/>
          </p:nvPr>
        </p:nvSpPr>
        <p:spPr>
          <a:xfrm>
            <a:off x="5177932" y="3502850"/>
            <a:ext cx="3415929" cy="9575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54395"/>
              <a:buNone/>
            </a:pPr>
            <a:r>
              <a:rPr lang="ja-JP" altLang="en-US" sz="182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パスワードは</a:t>
            </a:r>
            <a:r>
              <a:rPr lang="en-US" altLang="ja-JP" sz="182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</a:t>
            </a:r>
            <a:r>
              <a:rPr lang="ja" sz="182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oogle</a:t>
            </a:r>
            <a:r>
              <a:rPr lang="ja" sz="182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カード</a:t>
            </a:r>
            <a:r>
              <a:rPr lang="ja" sz="182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en-US" altLang="ja" sz="182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" sz="182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" sz="182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PASS</a:t>
            </a:r>
            <a:r>
              <a:rPr lang="ja-JP" altLang="en-US" sz="182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の数字と同じにしましょう</a:t>
            </a:r>
            <a:endParaRPr sz="182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1" name="Google Shape;101;p18"/>
          <p:cNvSpPr/>
          <p:nvPr/>
        </p:nvSpPr>
        <p:spPr>
          <a:xfrm>
            <a:off x="6163294" y="2589626"/>
            <a:ext cx="676894" cy="322200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050" name="Picture 2" descr="Screenshot 2021-06-30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5" r="5940"/>
          <a:stretch>
            <a:fillRect/>
          </a:stretch>
        </p:blipFill>
        <p:spPr bwMode="auto">
          <a:xfrm>
            <a:off x="402981" y="961903"/>
            <a:ext cx="4265515" cy="3825462"/>
          </a:xfrm>
          <a:prstGeom prst="rect">
            <a:avLst/>
          </a:prstGeom>
          <a:noFill/>
          <a:ln w="9525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Google Shape;101;p18"/>
          <p:cNvSpPr/>
          <p:nvPr/>
        </p:nvSpPr>
        <p:spPr>
          <a:xfrm>
            <a:off x="402980" y="3384467"/>
            <a:ext cx="1425819" cy="570015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01;p18"/>
          <p:cNvSpPr/>
          <p:nvPr/>
        </p:nvSpPr>
        <p:spPr>
          <a:xfrm>
            <a:off x="402979" y="2589626"/>
            <a:ext cx="1425819" cy="570015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下矢印 12"/>
          <p:cNvSpPr/>
          <p:nvPr/>
        </p:nvSpPr>
        <p:spPr>
          <a:xfrm rot="5400000" flipH="1">
            <a:off x="2048915" y="3441171"/>
            <a:ext cx="244601" cy="45660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Google Shape;100;p18"/>
          <p:cNvSpPr txBox="1">
            <a:spLocks/>
          </p:cNvSpPr>
          <p:nvPr/>
        </p:nvSpPr>
        <p:spPr>
          <a:xfrm>
            <a:off x="2627820" y="3482402"/>
            <a:ext cx="2218806" cy="431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7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ct val="54395"/>
            </a:pPr>
            <a:r>
              <a:rPr lang="ja-JP" altLang="en-US" sz="182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自分の名前を入力</a:t>
            </a:r>
            <a:endParaRPr lang="ja-JP" altLang="en-US" sz="182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下矢印 15"/>
          <p:cNvSpPr/>
          <p:nvPr/>
        </p:nvSpPr>
        <p:spPr>
          <a:xfrm rot="5400000" flipH="1">
            <a:off x="2048915" y="2646330"/>
            <a:ext cx="244601" cy="45660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Google Shape;100;p18"/>
          <p:cNvSpPr txBox="1">
            <a:spLocks/>
          </p:cNvSpPr>
          <p:nvPr/>
        </p:nvSpPr>
        <p:spPr>
          <a:xfrm>
            <a:off x="2565684" y="2658855"/>
            <a:ext cx="2218806" cy="431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7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ct val="54395"/>
            </a:pPr>
            <a:r>
              <a:rPr lang="ja-JP" altLang="en-US" sz="182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パスワードを設定</a:t>
            </a:r>
            <a:endParaRPr lang="ja-JP" altLang="en-US" sz="182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" name="直線コネクタ 3"/>
          <p:cNvCxnSpPr>
            <a:stCxn id="101" idx="2"/>
          </p:cNvCxnSpPr>
          <p:nvPr/>
        </p:nvCxnSpPr>
        <p:spPr>
          <a:xfrm>
            <a:off x="6501741" y="2911826"/>
            <a:ext cx="0" cy="635346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22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>
            <a:spLocks noGrp="1"/>
          </p:cNvSpPr>
          <p:nvPr>
            <p:ph type="title"/>
          </p:nvPr>
        </p:nvSpPr>
        <p:spPr>
          <a:xfrm>
            <a:off x="382038" y="86296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dirty="0">
                <a:latin typeface="Meiryo UI" panose="020B0604030504040204" pitchFamily="50" charset="-128"/>
                <a:ea typeface="Meiryo UI" panose="020B0604030504040204" pitchFamily="50" charset="-128"/>
              </a:rPr>
              <a:t>自分の名前が表示されて、ログインできました。</a:t>
            </a:r>
            <a:endParaRPr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7" name="Google Shape;10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769850"/>
            <a:ext cx="8520600" cy="4179917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9"/>
          <p:cNvSpPr/>
          <p:nvPr/>
        </p:nvSpPr>
        <p:spPr>
          <a:xfrm>
            <a:off x="7287650" y="769850"/>
            <a:ext cx="1544700" cy="779400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551420" y="977165"/>
            <a:ext cx="686973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柏　花子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99831" y="833184"/>
            <a:ext cx="8520600" cy="1578495"/>
          </a:xfrm>
        </p:spPr>
        <p:txBody>
          <a:bodyPr>
            <a:normAutofit/>
          </a:bodyPr>
          <a:lstStyle/>
          <a:p>
            <a:r>
              <a:rPr kumimoji="1" lang="ja-JP" altLang="en-US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先生からの課題をやってみましょう</a:t>
            </a:r>
            <a:endParaRPr kumimoji="1" lang="ja-JP" altLang="en-US" sz="4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903008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7045B5461523447829D2046649BF6B6" ma:contentTypeVersion="9" ma:contentTypeDescription="新しいドキュメントを作成します。" ma:contentTypeScope="" ma:versionID="0377d19d30076f124549c117fc1c20c7">
  <xsd:schema xmlns:xsd="http://www.w3.org/2001/XMLSchema" xmlns:xs="http://www.w3.org/2001/XMLSchema" xmlns:p="http://schemas.microsoft.com/office/2006/metadata/properties" xmlns:ns2="4ebc61c5-aff4-4e0e-9d49-4a0e71b0bae8" xmlns:ns3="7a07df68-21df-4a70-ad16-d863b69db431" targetNamespace="http://schemas.microsoft.com/office/2006/metadata/properties" ma:root="true" ma:fieldsID="a7a5114acd58fb90d0c067e0d8443fc3" ns2:_="" ns3:_="">
    <xsd:import namespace="4ebc61c5-aff4-4e0e-9d49-4a0e71b0bae8"/>
    <xsd:import namespace="7a07df68-21df-4a70-ad16-d863b69db4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bc61c5-aff4-4e0e-9d49-4a0e71b0ba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07df68-21df-4a70-ad16-d863b69db43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A6E561-982B-463E-8555-828437CFE366}">
  <ds:schemaRefs>
    <ds:schemaRef ds:uri="http://purl.org/dc/elements/1.1/"/>
    <ds:schemaRef ds:uri="4ebc61c5-aff4-4e0e-9d49-4a0e71b0bae8"/>
    <ds:schemaRef ds:uri="http://schemas.microsoft.com/office/2006/metadata/properties"/>
    <ds:schemaRef ds:uri="http://purl.org/dc/terms/"/>
    <ds:schemaRef ds:uri="http://schemas.microsoft.com/office/2006/documentManagement/types"/>
    <ds:schemaRef ds:uri="7a07df68-21df-4a70-ad16-d863b69db431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EE31139-5658-472E-A5A8-A7F30ABE89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8ECA50-F984-4830-9682-5002AFF210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bc61c5-aff4-4e0e-9d49-4a0e71b0bae8"/>
    <ds:schemaRef ds:uri="7a07df68-21df-4a70-ad16-d863b69db4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175</Words>
  <Application>Microsoft Office PowerPoint</Application>
  <PresentationFormat>画面に合わせる (16:9)</PresentationFormat>
  <Paragraphs>21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Meiryo UI</vt:lpstr>
      <vt:lpstr>ＭＳ Ｐゴシック</vt:lpstr>
      <vt:lpstr>Arial</vt:lpstr>
      <vt:lpstr>Simple Light</vt:lpstr>
      <vt:lpstr>はじめての「事例で学ぶNetモラル」</vt:lpstr>
      <vt:lpstr>PowerPoint プレゼンテーション</vt:lpstr>
      <vt:lpstr>児童用のID・パスワードを入力してログインしましょう</vt:lpstr>
      <vt:lpstr>「クラスを選ぶ」をタップします</vt:lpstr>
      <vt:lpstr>をタップしてクラスを選びます</vt:lpstr>
      <vt:lpstr>自分の出席番号をタップします</vt:lpstr>
      <vt:lpstr>名前・パスワードを設定しましょう（初回のみ）</vt:lpstr>
      <vt:lpstr>自分の名前が表示されて、ログインできました。</vt:lpstr>
      <vt:lpstr>先生からの課題をやってみましょう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「事例で学ぶNetモラル」  〇〇小へのログイン</dc:title>
  <dc:creator>IT01</dc:creator>
  <cp:lastModifiedBy>田中 香穂里</cp:lastModifiedBy>
  <cp:revision>7</cp:revision>
  <dcterms:modified xsi:type="dcterms:W3CDTF">2021-07-14T06:01:13Z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0x010100F7045B5461523447829D2046649BF6B6</vt:lpwstr>
  </property>
</Properties>
</file>