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4"/>
  </p:sldMasterIdLst>
  <p:notesMasterIdLst>
    <p:notesMasterId r:id="rId14"/>
  </p:notesMasterIdLst>
  <p:sldIdLst>
    <p:sldId id="263" r:id="rId5"/>
    <p:sldId id="256" r:id="rId6"/>
    <p:sldId id="257" r:id="rId7"/>
    <p:sldId id="258" r:id="rId8"/>
    <p:sldId id="259" r:id="rId9"/>
    <p:sldId id="260" r:id="rId10"/>
    <p:sldId id="264" r:id="rId11"/>
    <p:sldId id="262" r:id="rId12"/>
    <p:sldId id="265" r:id="rId13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4461" autoAdjust="0"/>
  </p:normalViewPr>
  <p:slideViewPr>
    <p:cSldViewPr snapToGrid="0">
      <p:cViewPr varScale="1">
        <p:scale>
          <a:sx n="109" d="100"/>
          <a:sy n="109" d="100"/>
        </p:scale>
        <p:origin x="126" y="44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r>
              <a:rPr kumimoji="1" lang="en-US" altLang="ja-JP" dirty="0" smtClean="0"/>
              <a:t>【</a:t>
            </a:r>
            <a:r>
              <a:rPr kumimoji="1" lang="ja-JP" altLang="en-US" dirty="0" smtClean="0"/>
              <a:t>教師の事前準備</a:t>
            </a:r>
            <a:r>
              <a:rPr kumimoji="1" lang="en-US" altLang="ja-JP" dirty="0" smtClean="0"/>
              <a:t>】</a:t>
            </a:r>
          </a:p>
          <a:p>
            <a:pPr marL="158750" indent="0">
              <a:buNone/>
            </a:pPr>
            <a:r>
              <a:rPr kumimoji="1" lang="ja-JP" altLang="en-US" dirty="0" smtClean="0"/>
              <a:t>　・個々に</a:t>
            </a:r>
            <a:r>
              <a:rPr kumimoji="1" lang="en-US" altLang="ja-JP" dirty="0" smtClean="0"/>
              <a:t>E-</a:t>
            </a:r>
            <a:r>
              <a:rPr kumimoji="1" lang="ja-JP" altLang="en-US" dirty="0" smtClean="0"/>
              <a:t>ラーニングなどを行うためクラスの作成</a:t>
            </a:r>
            <a:endParaRPr kumimoji="1" lang="en-US" altLang="ja-JP" dirty="0" smtClean="0"/>
          </a:p>
          <a:p>
            <a:pPr marL="158750" indent="0">
              <a:buNone/>
            </a:pPr>
            <a:r>
              <a:rPr kumimoji="1" lang="ja-JP" altLang="en-US" dirty="0" smtClean="0"/>
              <a:t>　・学校毎の「事例で学ぶ</a:t>
            </a:r>
            <a:r>
              <a:rPr kumimoji="1" lang="en-US" altLang="ja-JP" dirty="0" smtClean="0"/>
              <a:t>Net</a:t>
            </a:r>
            <a:r>
              <a:rPr kumimoji="1" lang="ja-JP" altLang="en-US" dirty="0" smtClean="0"/>
              <a:t>モラル」の児童用アカウント（共通）を確認し、スライド－３に入力しておく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019150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e25e68f840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e25e68f840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dirty="0" smtClean="0"/>
              <a:t>学校毎の</a:t>
            </a:r>
            <a:r>
              <a:rPr lang="en-US" altLang="ja-JP" dirty="0" smtClean="0"/>
              <a:t>ID,PASS</a:t>
            </a:r>
            <a:r>
              <a:rPr lang="ja-JP" altLang="en-US" dirty="0" smtClean="0"/>
              <a:t>を●の部分を書き換えて提示しましょう</a:t>
            </a:r>
            <a:endParaRPr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e25e68f840_1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e25e68f840_1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e25e68f840_1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e25e68f840_1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e25e68f840_1_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e25e68f840_1_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e25e68f840_1_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e25e68f840_1_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407455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e25e68f840_1_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e25e68f840_1_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173135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299831" y="112215"/>
            <a:ext cx="8520600" cy="1578495"/>
          </a:xfrm>
        </p:spPr>
        <p:txBody>
          <a:bodyPr>
            <a:normAutofit/>
          </a:bodyPr>
          <a:lstStyle/>
          <a:p>
            <a:r>
              <a:rPr kumimoji="1" lang="ja-JP" altLang="en-US" sz="4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はじめての「事例で学ぶ</a:t>
            </a:r>
            <a:r>
              <a:rPr kumimoji="1" lang="en-US" altLang="ja-JP" sz="4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Net</a:t>
            </a:r>
            <a:r>
              <a:rPr kumimoji="1" lang="ja-JP" altLang="en-US" sz="4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モラル」</a:t>
            </a:r>
            <a:endParaRPr kumimoji="1" lang="ja-JP" altLang="en-US" sz="4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1026" name="Picture 2" descr="Netモラル | 学校で使う情報モラル教材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5378" y="3235304"/>
            <a:ext cx="3369507" cy="12464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タイトル 1"/>
          <p:cNvSpPr txBox="1">
            <a:spLocks/>
          </p:cNvSpPr>
          <p:nvPr/>
        </p:nvSpPr>
        <p:spPr>
          <a:xfrm>
            <a:off x="981189" y="2408524"/>
            <a:ext cx="7157886" cy="8267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kumimoji="1" lang="ja-JP" altLang="en-US" sz="3200" dirty="0" smtClean="0">
                <a:solidFill>
                  <a:schemeClr val="accent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クラスに参加して</a:t>
            </a:r>
            <a:r>
              <a:rPr kumimoji="1" lang="en-US" altLang="ja-JP" sz="3200" dirty="0" smtClean="0">
                <a:solidFill>
                  <a:schemeClr val="accent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E-</a:t>
            </a:r>
            <a:r>
              <a:rPr kumimoji="1" lang="ja-JP" altLang="en-US" sz="3200" dirty="0" smtClean="0">
                <a:solidFill>
                  <a:schemeClr val="accent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ラーニングをしよう</a:t>
            </a:r>
            <a:endParaRPr kumimoji="1" lang="ja-JP" altLang="en-US" sz="3200" dirty="0">
              <a:solidFill>
                <a:schemeClr val="accent1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577541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" name="Google Shape;5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73900" y="932747"/>
            <a:ext cx="5367647" cy="375800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/>
          <p:nvPr/>
        </p:nvSpPr>
        <p:spPr>
          <a:xfrm>
            <a:off x="2444394" y="4112684"/>
            <a:ext cx="868822" cy="446100"/>
          </a:xfrm>
          <a:prstGeom prst="roundRect">
            <a:avLst>
              <a:gd name="adj" fmla="val 16667"/>
            </a:avLst>
          </a:prstGeom>
          <a:noFill/>
          <a:ln w="762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Google Shape;62;p14"/>
          <p:cNvSpPr txBox="1">
            <a:spLocks/>
          </p:cNvSpPr>
          <p:nvPr/>
        </p:nvSpPr>
        <p:spPr>
          <a:xfrm>
            <a:off x="805600" y="137263"/>
            <a:ext cx="8253826" cy="64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l">
              <a:buSzPts val="990"/>
            </a:pPr>
            <a:r>
              <a:rPr lang="ja-JP" altLang="en-US" sz="3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学習メニューの</a:t>
            </a:r>
            <a:r>
              <a:rPr lang="en-US" altLang="ja-JP" sz="3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Net</a:t>
            </a:r>
            <a:r>
              <a:rPr lang="ja-JP" altLang="en-US" sz="3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モラルをクリックしましょう</a:t>
            </a:r>
            <a:endParaRPr lang="ja-JP" altLang="en-US" sz="3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4389899" y="2417862"/>
            <a:ext cx="36420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習</a:t>
            </a:r>
            <a:endParaRPr lang="ja-JP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/>
          <p:cNvPicPr/>
          <p:nvPr/>
        </p:nvPicPr>
        <p:blipFill>
          <a:blip r:embed="rId3"/>
          <a:stretch>
            <a:fillRect/>
          </a:stretch>
        </p:blipFill>
        <p:spPr>
          <a:xfrm>
            <a:off x="1286612" y="1034592"/>
            <a:ext cx="6228484" cy="3576183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</p:pic>
      <p:sp>
        <p:nvSpPr>
          <p:cNvPr id="62" name="Google Shape;62;p14"/>
          <p:cNvSpPr txBox="1">
            <a:spLocks noGrp="1"/>
          </p:cNvSpPr>
          <p:nvPr>
            <p:ph type="title"/>
          </p:nvPr>
        </p:nvSpPr>
        <p:spPr>
          <a:xfrm>
            <a:off x="500856" y="130074"/>
            <a:ext cx="7799996" cy="644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児童用の</a:t>
            </a:r>
            <a:r>
              <a:rPr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ID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・パスワードを入力してログインしましょう</a:t>
            </a:r>
            <a:endParaRPr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4" name="Google Shape;64;p14"/>
          <p:cNvSpPr/>
          <p:nvPr/>
        </p:nvSpPr>
        <p:spPr>
          <a:xfrm>
            <a:off x="1594889" y="2267904"/>
            <a:ext cx="1984200" cy="644700"/>
          </a:xfrm>
          <a:prstGeom prst="roundRect">
            <a:avLst>
              <a:gd name="adj" fmla="val 16667"/>
            </a:avLst>
          </a:prstGeom>
          <a:noFill/>
          <a:ln w="762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4400853" y="2358547"/>
            <a:ext cx="2481943" cy="451262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txBody>
          <a:bodyPr wrap="square" rtlCol="0" anchor="ctr" anchorCtr="1">
            <a:noAutofit/>
          </a:bodyPr>
          <a:lstStyle/>
          <a:p>
            <a:r>
              <a:rPr kumimoji="1" lang="en-US" altLang="ja-JP" sz="2400" dirty="0" err="1" smtClean="0"/>
              <a:t>ksw</a:t>
            </a:r>
            <a:r>
              <a:rPr kumimoji="1" lang="ja-JP" altLang="en-US" sz="2400" dirty="0" smtClean="0"/>
              <a:t>●●</a:t>
            </a:r>
            <a:endParaRPr kumimoji="1" lang="ja-JP" altLang="en-US" sz="24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4400854" y="3165349"/>
            <a:ext cx="2481943" cy="451262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txBody>
          <a:bodyPr wrap="square" rtlCol="0" anchor="ctr" anchorCtr="1">
            <a:noAutofit/>
          </a:bodyPr>
          <a:lstStyle/>
          <a:p>
            <a:r>
              <a:rPr kumimoji="1" lang="en-US" altLang="ja-JP" sz="2400" dirty="0" smtClean="0"/>
              <a:t>s</a:t>
            </a:r>
            <a:r>
              <a:rPr kumimoji="1" lang="ja-JP" altLang="en-US" sz="2400" dirty="0" smtClean="0"/>
              <a:t>●●●●</a:t>
            </a:r>
            <a:endParaRPr kumimoji="1" lang="ja-JP" altLang="en-US" sz="2400" dirty="0"/>
          </a:p>
        </p:txBody>
      </p:sp>
      <p:sp>
        <p:nvSpPr>
          <p:cNvPr id="9" name="Google Shape;64;p14"/>
          <p:cNvSpPr/>
          <p:nvPr/>
        </p:nvSpPr>
        <p:spPr>
          <a:xfrm>
            <a:off x="1588304" y="3075708"/>
            <a:ext cx="1984200" cy="637621"/>
          </a:xfrm>
          <a:prstGeom prst="roundRect">
            <a:avLst>
              <a:gd name="adj" fmla="val 16667"/>
            </a:avLst>
          </a:prstGeom>
          <a:noFill/>
          <a:ln w="762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6" name="直線矢印コネクタ 5"/>
          <p:cNvCxnSpPr>
            <a:stCxn id="3" idx="1"/>
            <a:endCxn id="64" idx="3"/>
          </p:cNvCxnSpPr>
          <p:nvPr/>
        </p:nvCxnSpPr>
        <p:spPr>
          <a:xfrm flipH="1">
            <a:off x="3579089" y="2584178"/>
            <a:ext cx="821764" cy="6076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矢印コネクタ 11"/>
          <p:cNvCxnSpPr/>
          <p:nvPr/>
        </p:nvCxnSpPr>
        <p:spPr>
          <a:xfrm flipH="1">
            <a:off x="3579089" y="3406648"/>
            <a:ext cx="821764" cy="6076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5"/>
          <p:cNvSpPr txBox="1">
            <a:spLocks noGrp="1"/>
          </p:cNvSpPr>
          <p:nvPr>
            <p:ph type="title"/>
          </p:nvPr>
        </p:nvSpPr>
        <p:spPr>
          <a:xfrm>
            <a:off x="311700" y="2467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3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「</a:t>
            </a:r>
            <a:r>
              <a:rPr lang="ja" sz="3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クラス</a:t>
            </a:r>
            <a:r>
              <a:rPr lang="ja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を</a:t>
            </a:r>
            <a:r>
              <a:rPr lang="ja" sz="3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選ぶ</a:t>
            </a:r>
            <a:r>
              <a:rPr lang="ja-JP" altLang="en-US" sz="3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」</a:t>
            </a:r>
            <a:r>
              <a:rPr lang="ja" sz="3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をタップ</a:t>
            </a:r>
            <a:r>
              <a:rPr lang="ja-JP" altLang="en-US" sz="3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します</a:t>
            </a:r>
            <a:endParaRPr sz="3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92975" y="985481"/>
            <a:ext cx="8520600" cy="4011643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</p:pic>
      <p:sp>
        <p:nvSpPr>
          <p:cNvPr id="72" name="Google Shape;72;p15"/>
          <p:cNvSpPr/>
          <p:nvPr/>
        </p:nvSpPr>
        <p:spPr>
          <a:xfrm>
            <a:off x="6284191" y="4231963"/>
            <a:ext cx="2418000" cy="508200"/>
          </a:xfrm>
          <a:prstGeom prst="roundRect">
            <a:avLst>
              <a:gd name="adj" fmla="val 16667"/>
            </a:avLst>
          </a:prstGeom>
          <a:noFill/>
          <a:ln w="762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6"/>
          <p:cNvSpPr txBox="1">
            <a:spLocks noGrp="1"/>
          </p:cNvSpPr>
          <p:nvPr>
            <p:ph type="title"/>
          </p:nvPr>
        </p:nvSpPr>
        <p:spPr>
          <a:xfrm>
            <a:off x="1935678" y="435050"/>
            <a:ext cx="6374107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を</a:t>
            </a:r>
            <a:r>
              <a:rPr lang="ja" dirty="0">
                <a:latin typeface="Meiryo UI" panose="020B0604030504040204" pitchFamily="50" charset="-128"/>
                <a:ea typeface="Meiryo UI" panose="020B0604030504040204" pitchFamily="50" charset="-128"/>
              </a:rPr>
              <a:t>タップしてクラスを</a:t>
            </a:r>
            <a:r>
              <a:rPr lang="ja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選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びます</a:t>
            </a:r>
            <a:endParaRPr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48025" y="1174625"/>
            <a:ext cx="6847950" cy="3867275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216703" y="219650"/>
            <a:ext cx="718975" cy="788100"/>
          </a:xfrm>
          <a:prstGeom prst="rect">
            <a:avLst/>
          </a:prstGeom>
          <a:noFill/>
          <a:ln>
            <a:noFill/>
          </a:ln>
        </p:spPr>
      </p:pic>
      <p:sp>
        <p:nvSpPr>
          <p:cNvPr id="81" name="Google Shape;81;p16"/>
          <p:cNvSpPr/>
          <p:nvPr/>
        </p:nvSpPr>
        <p:spPr>
          <a:xfrm>
            <a:off x="6953025" y="3110875"/>
            <a:ext cx="619800" cy="706500"/>
          </a:xfrm>
          <a:prstGeom prst="roundRect">
            <a:avLst>
              <a:gd name="adj" fmla="val 16667"/>
            </a:avLst>
          </a:prstGeom>
          <a:noFill/>
          <a:ln w="762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6"/>
          <p:cNvSpPr/>
          <p:nvPr/>
        </p:nvSpPr>
        <p:spPr>
          <a:xfrm>
            <a:off x="2209800" y="4006376"/>
            <a:ext cx="2227200" cy="726673"/>
          </a:xfrm>
          <a:prstGeom prst="roundRect">
            <a:avLst>
              <a:gd name="adj" fmla="val 16667"/>
            </a:avLst>
          </a:prstGeom>
          <a:noFill/>
          <a:ln w="762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" name="下矢印 1"/>
          <p:cNvSpPr/>
          <p:nvPr/>
        </p:nvSpPr>
        <p:spPr>
          <a:xfrm>
            <a:off x="3230089" y="3537898"/>
            <a:ext cx="342694" cy="456604"/>
          </a:xfrm>
          <a:prstGeom prst="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7"/>
          <p:cNvSpPr txBox="1">
            <a:spLocks noGrp="1"/>
          </p:cNvSpPr>
          <p:nvPr>
            <p:ph type="title"/>
          </p:nvPr>
        </p:nvSpPr>
        <p:spPr>
          <a:xfrm>
            <a:off x="311699" y="24314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dirty="0">
                <a:latin typeface="Meiryo UI" panose="020B0604030504040204" pitchFamily="50" charset="-128"/>
                <a:ea typeface="Meiryo UI" panose="020B0604030504040204" pitchFamily="50" charset="-128"/>
              </a:rPr>
              <a:t>自分の出席番号を</a:t>
            </a:r>
            <a:r>
              <a:rPr lang="ja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タップ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します</a:t>
            </a:r>
            <a:endParaRPr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88" name="Google Shape;88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219700"/>
            <a:ext cx="8839199" cy="3598881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</p:pic>
      <p:sp>
        <p:nvSpPr>
          <p:cNvPr id="89" name="Google Shape;89;p17"/>
          <p:cNvSpPr/>
          <p:nvPr/>
        </p:nvSpPr>
        <p:spPr>
          <a:xfrm>
            <a:off x="152400" y="3077375"/>
            <a:ext cx="8839200" cy="1880100"/>
          </a:xfrm>
          <a:prstGeom prst="roundRect">
            <a:avLst>
              <a:gd name="adj" fmla="val 16667"/>
            </a:avLst>
          </a:prstGeom>
          <a:noFill/>
          <a:ln w="762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8"/>
          <p:cNvSpPr txBox="1">
            <a:spLocks noGrp="1"/>
          </p:cNvSpPr>
          <p:nvPr>
            <p:ph type="title"/>
          </p:nvPr>
        </p:nvSpPr>
        <p:spPr>
          <a:xfrm>
            <a:off x="402979" y="164377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3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名前・パスワードを設定しましょう（初回のみ）</a:t>
            </a:r>
            <a:endParaRPr sz="3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99" name="Google Shape;99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177932" y="1375179"/>
            <a:ext cx="3051378" cy="1835774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</p:pic>
      <p:sp>
        <p:nvSpPr>
          <p:cNvPr id="100" name="Google Shape;100;p18"/>
          <p:cNvSpPr txBox="1">
            <a:spLocks noGrp="1"/>
          </p:cNvSpPr>
          <p:nvPr>
            <p:ph type="title"/>
          </p:nvPr>
        </p:nvSpPr>
        <p:spPr>
          <a:xfrm>
            <a:off x="5177932" y="3502850"/>
            <a:ext cx="3415929" cy="9575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ct val="54395"/>
              <a:buNone/>
            </a:pPr>
            <a:r>
              <a:rPr lang="ja-JP" altLang="en-US" sz="182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パスワードは</a:t>
            </a:r>
            <a:r>
              <a:rPr lang="en-US" altLang="ja-JP" sz="182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G</a:t>
            </a:r>
            <a:r>
              <a:rPr lang="ja" sz="182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oogle</a:t>
            </a:r>
            <a:r>
              <a:rPr lang="ja" sz="182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カード</a:t>
            </a:r>
            <a:r>
              <a:rPr lang="ja" sz="182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の</a:t>
            </a:r>
            <a:r>
              <a:rPr lang="en-US" altLang="ja" sz="182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/>
            </a:r>
            <a:br>
              <a:rPr lang="en-US" altLang="ja" sz="182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" sz="182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PASS</a:t>
            </a:r>
            <a:r>
              <a:rPr lang="ja-JP" altLang="en-US" sz="182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の数字と同じにしましょう</a:t>
            </a:r>
            <a:endParaRPr sz="182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1" name="Google Shape;101;p18"/>
          <p:cNvSpPr/>
          <p:nvPr/>
        </p:nvSpPr>
        <p:spPr>
          <a:xfrm>
            <a:off x="6163294" y="2589626"/>
            <a:ext cx="676894" cy="322200"/>
          </a:xfrm>
          <a:prstGeom prst="roundRect">
            <a:avLst>
              <a:gd name="adj" fmla="val 16667"/>
            </a:avLst>
          </a:prstGeom>
          <a:noFill/>
          <a:ln w="762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2050" name="Picture 2" descr="Screenshot 2021-06-30 1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75" r="5940"/>
          <a:stretch>
            <a:fillRect/>
          </a:stretch>
        </p:blipFill>
        <p:spPr bwMode="auto">
          <a:xfrm>
            <a:off x="402981" y="961903"/>
            <a:ext cx="4265515" cy="3825462"/>
          </a:xfrm>
          <a:prstGeom prst="rect">
            <a:avLst/>
          </a:prstGeom>
          <a:noFill/>
          <a:ln w="9525">
            <a:solidFill>
              <a:srgbClr val="A5A5A5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Google Shape;101;p18"/>
          <p:cNvSpPr/>
          <p:nvPr/>
        </p:nvSpPr>
        <p:spPr>
          <a:xfrm>
            <a:off x="402980" y="3384467"/>
            <a:ext cx="1425819" cy="570015"/>
          </a:xfrm>
          <a:prstGeom prst="roundRect">
            <a:avLst>
              <a:gd name="adj" fmla="val 16667"/>
            </a:avLst>
          </a:prstGeom>
          <a:noFill/>
          <a:ln w="762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01;p18"/>
          <p:cNvSpPr/>
          <p:nvPr/>
        </p:nvSpPr>
        <p:spPr>
          <a:xfrm>
            <a:off x="402979" y="2589626"/>
            <a:ext cx="1425819" cy="570015"/>
          </a:xfrm>
          <a:prstGeom prst="roundRect">
            <a:avLst>
              <a:gd name="adj" fmla="val 16667"/>
            </a:avLst>
          </a:prstGeom>
          <a:noFill/>
          <a:ln w="762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下矢印 12"/>
          <p:cNvSpPr/>
          <p:nvPr/>
        </p:nvSpPr>
        <p:spPr>
          <a:xfrm rot="5400000" flipH="1">
            <a:off x="2048915" y="3441171"/>
            <a:ext cx="244601" cy="456604"/>
          </a:xfrm>
          <a:prstGeom prst="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Google Shape;100;p18"/>
          <p:cNvSpPr txBox="1">
            <a:spLocks/>
          </p:cNvSpPr>
          <p:nvPr/>
        </p:nvSpPr>
        <p:spPr>
          <a:xfrm>
            <a:off x="2627820" y="3482402"/>
            <a:ext cx="2218806" cy="4315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7500" lnSpcReduction="1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SzPct val="54395"/>
            </a:pPr>
            <a:r>
              <a:rPr lang="ja-JP" altLang="en-US" sz="182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自分の名前を入力</a:t>
            </a:r>
            <a:endParaRPr lang="ja-JP" altLang="en-US" sz="182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下矢印 15"/>
          <p:cNvSpPr/>
          <p:nvPr/>
        </p:nvSpPr>
        <p:spPr>
          <a:xfrm rot="5400000" flipH="1">
            <a:off x="2048915" y="2646330"/>
            <a:ext cx="244601" cy="456604"/>
          </a:xfrm>
          <a:prstGeom prst="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Google Shape;100;p18"/>
          <p:cNvSpPr txBox="1">
            <a:spLocks/>
          </p:cNvSpPr>
          <p:nvPr/>
        </p:nvSpPr>
        <p:spPr>
          <a:xfrm>
            <a:off x="2565684" y="2658855"/>
            <a:ext cx="2218806" cy="4315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7500" lnSpcReduction="1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SzPct val="54395"/>
            </a:pPr>
            <a:r>
              <a:rPr lang="ja-JP" altLang="en-US" sz="182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パスワードを設定</a:t>
            </a:r>
            <a:endParaRPr lang="ja-JP" altLang="en-US" sz="182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4" name="直線コネクタ 3"/>
          <p:cNvCxnSpPr>
            <a:stCxn id="101" idx="2"/>
          </p:cNvCxnSpPr>
          <p:nvPr/>
        </p:nvCxnSpPr>
        <p:spPr>
          <a:xfrm>
            <a:off x="6501741" y="2911826"/>
            <a:ext cx="0" cy="635346"/>
          </a:xfrm>
          <a:prstGeom prst="line">
            <a:avLst/>
          </a:prstGeom>
          <a:ln w="57150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32223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9"/>
          <p:cNvSpPr txBox="1">
            <a:spLocks noGrp="1"/>
          </p:cNvSpPr>
          <p:nvPr>
            <p:ph type="title"/>
          </p:nvPr>
        </p:nvSpPr>
        <p:spPr>
          <a:xfrm>
            <a:off x="382038" y="86296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dirty="0">
                <a:latin typeface="Meiryo UI" panose="020B0604030504040204" pitchFamily="50" charset="-128"/>
                <a:ea typeface="Meiryo UI" panose="020B0604030504040204" pitchFamily="50" charset="-128"/>
              </a:rPr>
              <a:t>自分の名前が表示されて、ログインできました。</a:t>
            </a:r>
            <a:endParaRPr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107" name="Google Shape;107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700" y="769850"/>
            <a:ext cx="8520600" cy="4179917"/>
          </a:xfrm>
          <a:prstGeom prst="rect">
            <a:avLst/>
          </a:prstGeom>
          <a:noFill/>
          <a:ln>
            <a:noFill/>
          </a:ln>
        </p:spPr>
      </p:pic>
      <p:sp>
        <p:nvSpPr>
          <p:cNvPr id="108" name="Google Shape;108;p19"/>
          <p:cNvSpPr/>
          <p:nvPr/>
        </p:nvSpPr>
        <p:spPr>
          <a:xfrm>
            <a:off x="7287650" y="769850"/>
            <a:ext cx="1544700" cy="779400"/>
          </a:xfrm>
          <a:prstGeom prst="roundRect">
            <a:avLst>
              <a:gd name="adj" fmla="val 16667"/>
            </a:avLst>
          </a:prstGeom>
          <a:noFill/>
          <a:ln w="762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7551420" y="977165"/>
            <a:ext cx="686973" cy="25391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05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柏　花子</a:t>
            </a:r>
            <a:endParaRPr kumimoji="1" lang="ja-JP" altLang="en-US" sz="105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299831" y="833184"/>
            <a:ext cx="8520600" cy="1578495"/>
          </a:xfrm>
        </p:spPr>
        <p:txBody>
          <a:bodyPr>
            <a:normAutofit/>
          </a:bodyPr>
          <a:lstStyle/>
          <a:p>
            <a:r>
              <a:rPr kumimoji="1" lang="ja-JP" altLang="en-US" sz="4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先生からの課題をやってみましょう</a:t>
            </a:r>
            <a:endParaRPr kumimoji="1" lang="ja-JP" altLang="en-US" sz="4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49030088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F7045B5461523447829D2046649BF6B6" ma:contentTypeVersion="9" ma:contentTypeDescription="新しいドキュメントを作成します。" ma:contentTypeScope="" ma:versionID="0377d19d30076f124549c117fc1c20c7">
  <xsd:schema xmlns:xsd="http://www.w3.org/2001/XMLSchema" xmlns:xs="http://www.w3.org/2001/XMLSchema" xmlns:p="http://schemas.microsoft.com/office/2006/metadata/properties" xmlns:ns2="4ebc61c5-aff4-4e0e-9d49-4a0e71b0bae8" xmlns:ns3="7a07df68-21df-4a70-ad16-d863b69db431" targetNamespace="http://schemas.microsoft.com/office/2006/metadata/properties" ma:root="true" ma:fieldsID="a7a5114acd58fb90d0c067e0d8443fc3" ns2:_="" ns3:_="">
    <xsd:import namespace="4ebc61c5-aff4-4e0e-9d49-4a0e71b0bae8"/>
    <xsd:import namespace="7a07df68-21df-4a70-ad16-d863b69db43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ebc61c5-aff4-4e0e-9d49-4a0e71b0bae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07df68-21df-4a70-ad16-d863b69db431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4A6E561-982B-463E-8555-828437CFE366}">
  <ds:schemaRefs>
    <ds:schemaRef ds:uri="http://purl.org/dc/elements/1.1/"/>
    <ds:schemaRef ds:uri="4ebc61c5-aff4-4e0e-9d49-4a0e71b0bae8"/>
    <ds:schemaRef ds:uri="http://schemas.microsoft.com/office/2006/metadata/properties"/>
    <ds:schemaRef ds:uri="http://purl.org/dc/terms/"/>
    <ds:schemaRef ds:uri="http://schemas.microsoft.com/office/2006/documentManagement/types"/>
    <ds:schemaRef ds:uri="7a07df68-21df-4a70-ad16-d863b69db431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4EE31139-5658-472E-A5A8-A7F30ABE89B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38ECA50-F984-4830-9682-5002AFF2107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ebc61c5-aff4-4e0e-9d49-4a0e71b0bae8"/>
    <ds:schemaRef ds:uri="7a07df68-21df-4a70-ad16-d863b69db43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175</Words>
  <Application>Microsoft Office PowerPoint</Application>
  <PresentationFormat>画面に合わせる (16:9)</PresentationFormat>
  <Paragraphs>21</Paragraphs>
  <Slides>9</Slides>
  <Notes>9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9</vt:i4>
      </vt:variant>
    </vt:vector>
  </HeadingPairs>
  <TitlesOfParts>
    <vt:vector size="13" baseType="lpstr">
      <vt:lpstr>Meiryo UI</vt:lpstr>
      <vt:lpstr>ＭＳ Ｐゴシック</vt:lpstr>
      <vt:lpstr>Arial</vt:lpstr>
      <vt:lpstr>Simple Light</vt:lpstr>
      <vt:lpstr>はじめての「事例で学ぶNetモラル」</vt:lpstr>
      <vt:lpstr>PowerPoint プレゼンテーション</vt:lpstr>
      <vt:lpstr>児童用のID・パスワードを入力してログインしましょう</vt:lpstr>
      <vt:lpstr>「クラスを選ぶ」をタップします</vt:lpstr>
      <vt:lpstr>をタップしてクラスを選びます</vt:lpstr>
      <vt:lpstr>自分の出席番号をタップします</vt:lpstr>
      <vt:lpstr>名前・パスワードを設定しましょう（初回のみ）</vt:lpstr>
      <vt:lpstr>自分の名前が表示されて、ログインできました。</vt:lpstr>
      <vt:lpstr>先生からの課題をやってみましょう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「事例で学ぶNetモラル」  〇〇小へのログイン</dc:title>
  <dc:creator>IT01</dc:creator>
  <cp:lastModifiedBy>田中 香穂里</cp:lastModifiedBy>
  <cp:revision>7</cp:revision>
  <dcterms:modified xsi:type="dcterms:W3CDTF">2021-07-14T06:01:13Z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0x010100F7045B5461523447829D2046649BF6B6</vt:lpwstr>
  </property>
</Properties>
</file>