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59" r:id="rId4"/>
    <p:sldId id="263" r:id="rId5"/>
    <p:sldId id="264" r:id="rId6"/>
    <p:sldId id="269" r:id="rId7"/>
    <p:sldId id="266" r:id="rId8"/>
    <p:sldId id="277" r:id="rId9"/>
    <p:sldId id="267" r:id="rId10"/>
    <p:sldId id="284" r:id="rId11"/>
    <p:sldId id="279" r:id="rId12"/>
    <p:sldId id="285" r:id="rId13"/>
    <p:sldId id="286" r:id="rId14"/>
    <p:sldId id="288" r:id="rId15"/>
    <p:sldId id="280" r:id="rId16"/>
    <p:sldId id="290" r:id="rId17"/>
    <p:sldId id="281" r:id="rId18"/>
    <p:sldId id="282" r:id="rId19"/>
    <p:sldId id="276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E"/>
    <a:srgbClr val="EDAAC8"/>
    <a:srgbClr val="6ECFF6"/>
    <a:srgbClr val="73C69D"/>
    <a:srgbClr val="66FF66"/>
    <a:srgbClr val="FFCCFF"/>
    <a:srgbClr val="FFFFCC"/>
    <a:srgbClr val="D2FCFE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B3A18-EB74-D260-1AFC-6180FA87E3E9}" v="21" dt="2025-04-21T05:29:42.526"/>
    <p1510:client id="{E4A3D860-0952-DDAD-4593-4975F6F3B38D}" v="50" dt="2025-04-21T05:51:48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4333" autoAdjust="0"/>
  </p:normalViewPr>
  <p:slideViewPr>
    <p:cSldViewPr snapToGrid="0">
      <p:cViewPr varScale="1">
        <p:scale>
          <a:sx n="106" d="100"/>
          <a:sy n="106" d="100"/>
        </p:scale>
        <p:origin x="82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及川京子" userId="S::oikawa1901@kashiwa.ed.jp::a4fccb7c-9f15-4912-a325-b498f29a2aa5" providerId="AD" clId="Web-{08BDB696-E98A-3F78-3F11-212F2F20EB4C}"/>
    <pc:docChg chg="addSld delSld modSld">
      <pc:chgData name="IT及川京子" userId="S::oikawa1901@kashiwa.ed.jp::a4fccb7c-9f15-4912-a325-b498f29a2aa5" providerId="AD" clId="Web-{08BDB696-E98A-3F78-3F11-212F2F20EB4C}" dt="2025-04-12T15:23:06.384" v="636"/>
      <pc:docMkLst>
        <pc:docMk/>
      </pc:docMkLst>
      <pc:sldChg chg="addSp modSp">
        <pc:chgData name="IT及川京子" userId="S::oikawa1901@kashiwa.ed.jp::a4fccb7c-9f15-4912-a325-b498f29a2aa5" providerId="AD" clId="Web-{08BDB696-E98A-3F78-3F11-212F2F20EB4C}" dt="2025-04-12T13:19:32.384" v="351" actId="20577"/>
        <pc:sldMkLst>
          <pc:docMk/>
          <pc:sldMk cId="602253961" sldId="263"/>
        </pc:sldMkLst>
        <pc:spChg chg="add mod">
          <ac:chgData name="IT及川京子" userId="S::oikawa1901@kashiwa.ed.jp::a4fccb7c-9f15-4912-a325-b498f29a2aa5" providerId="AD" clId="Web-{08BDB696-E98A-3F78-3F11-212F2F20EB4C}" dt="2025-04-12T13:19:21.977" v="348" actId="1076"/>
          <ac:spMkLst>
            <pc:docMk/>
            <pc:sldMk cId="602253961" sldId="263"/>
            <ac:spMk id="14" creationId="{DBF06819-79B9-28AF-A12B-B6712BAC0E5A}"/>
          </ac:spMkLst>
        </pc:spChg>
        <pc:spChg chg="add mod">
          <ac:chgData name="IT及川京子" userId="S::oikawa1901@kashiwa.ed.jp::a4fccb7c-9f15-4912-a325-b498f29a2aa5" providerId="AD" clId="Web-{08BDB696-E98A-3F78-3F11-212F2F20EB4C}" dt="2025-04-12T13:19:32.384" v="351" actId="20577"/>
          <ac:spMkLst>
            <pc:docMk/>
            <pc:sldMk cId="602253961" sldId="263"/>
            <ac:spMk id="15" creationId="{C7AACB51-C768-B3F3-EF4A-FF3684F0A4E6}"/>
          </ac:spMkLst>
        </pc:spChg>
        <pc:picChg chg="add mod">
          <ac:chgData name="IT及川京子" userId="S::oikawa1901@kashiwa.ed.jp::a4fccb7c-9f15-4912-a325-b498f29a2aa5" providerId="AD" clId="Web-{08BDB696-E98A-3F78-3F11-212F2F20EB4C}" dt="2025-04-12T13:19:14.915" v="347" actId="1076"/>
          <ac:picMkLst>
            <pc:docMk/>
            <pc:sldMk cId="602253961" sldId="263"/>
            <ac:picMk id="3" creationId="{0A1E6F99-D823-3EA3-3A94-9A376C064E69}"/>
          </ac:picMkLst>
        </pc:picChg>
        <pc:picChg chg="add mod">
          <ac:chgData name="IT及川京子" userId="S::oikawa1901@kashiwa.ed.jp::a4fccb7c-9f15-4912-a325-b498f29a2aa5" providerId="AD" clId="Web-{08BDB696-E98A-3F78-3F11-212F2F20EB4C}" dt="2025-04-12T13:19:08.633" v="344" actId="1076"/>
          <ac:picMkLst>
            <pc:docMk/>
            <pc:sldMk cId="602253961" sldId="263"/>
            <ac:picMk id="5" creationId="{D661C8D2-1930-C530-4644-46FF50047822}"/>
          </ac:picMkLst>
        </pc:picChg>
      </pc:sldChg>
      <pc:sldChg chg="addSp delSp modSp">
        <pc:chgData name="IT及川京子" userId="S::oikawa1901@kashiwa.ed.jp::a4fccb7c-9f15-4912-a325-b498f29a2aa5" providerId="AD" clId="Web-{08BDB696-E98A-3F78-3F11-212F2F20EB4C}" dt="2025-04-12T12:47:37.628" v="15" actId="1076"/>
        <pc:sldMkLst>
          <pc:docMk/>
          <pc:sldMk cId="676612732" sldId="266"/>
        </pc:sldMkLst>
        <pc:spChg chg="add mod">
          <ac:chgData name="IT及川京子" userId="S::oikawa1901@kashiwa.ed.jp::a4fccb7c-9f15-4912-a325-b498f29a2aa5" providerId="AD" clId="Web-{08BDB696-E98A-3F78-3F11-212F2F20EB4C}" dt="2025-04-12T12:47:19.972" v="10" actId="1076"/>
          <ac:spMkLst>
            <pc:docMk/>
            <pc:sldMk cId="676612732" sldId="266"/>
            <ac:spMk id="4" creationId="{4BF2648A-3930-4E32-6D5A-07AE958DF198}"/>
          </ac:spMkLst>
        </pc:spChg>
        <pc:spChg chg="add mod">
          <ac:chgData name="IT及川京子" userId="S::oikawa1901@kashiwa.ed.jp::a4fccb7c-9f15-4912-a325-b498f29a2aa5" providerId="AD" clId="Web-{08BDB696-E98A-3F78-3F11-212F2F20EB4C}" dt="2025-04-12T12:47:37.628" v="15" actId="1076"/>
          <ac:spMkLst>
            <pc:docMk/>
            <pc:sldMk cId="676612732" sldId="266"/>
            <ac:spMk id="5" creationId="{5F0EB3DD-B84A-8E95-6CAD-1C06B6DBD5E2}"/>
          </ac:spMkLst>
        </pc:spChg>
        <pc:spChg chg="del">
          <ac:chgData name="IT及川京子" userId="S::oikawa1901@kashiwa.ed.jp::a4fccb7c-9f15-4912-a325-b498f29a2aa5" providerId="AD" clId="Web-{08BDB696-E98A-3F78-3F11-212F2F20EB4C}" dt="2025-04-12T12:47:27.644" v="13"/>
          <ac:spMkLst>
            <pc:docMk/>
            <pc:sldMk cId="676612732" sldId="266"/>
            <ac:spMk id="18" creationId="{00000000-0000-0000-0000-000000000000}"/>
          </ac:spMkLst>
        </pc:spChg>
        <pc:spChg chg="mod">
          <ac:chgData name="IT及川京子" userId="S::oikawa1901@kashiwa.ed.jp::a4fccb7c-9f15-4912-a325-b498f29a2aa5" providerId="AD" clId="Web-{08BDB696-E98A-3F78-3F11-212F2F20EB4C}" dt="2025-04-12T12:47:31.644" v="14" actId="1076"/>
          <ac:spMkLst>
            <pc:docMk/>
            <pc:sldMk cId="676612732" sldId="266"/>
            <ac:spMk id="19" creationId="{00000000-0000-0000-0000-000000000000}"/>
          </ac:spMkLst>
        </pc:spChg>
        <pc:picChg chg="add mod ord">
          <ac:chgData name="IT及川京子" userId="S::oikawa1901@kashiwa.ed.jp::a4fccb7c-9f15-4912-a325-b498f29a2aa5" providerId="AD" clId="Web-{08BDB696-E98A-3F78-3F11-212F2F20EB4C}" dt="2025-04-12T12:47:00.518" v="5"/>
          <ac:picMkLst>
            <pc:docMk/>
            <pc:sldMk cId="676612732" sldId="266"/>
            <ac:picMk id="2" creationId="{A57288BB-C8D7-9F37-5D05-BED9CEBA211B}"/>
          </ac:picMkLst>
        </pc:picChg>
        <pc:picChg chg="del">
          <ac:chgData name="IT及川京子" userId="S::oikawa1901@kashiwa.ed.jp::a4fccb7c-9f15-4912-a325-b498f29a2aa5" providerId="AD" clId="Web-{08BDB696-E98A-3F78-3F11-212F2F20EB4C}" dt="2025-04-12T12:46:08.969" v="0"/>
          <ac:picMkLst>
            <pc:docMk/>
            <pc:sldMk cId="676612732" sldId="266"/>
            <ac:picMk id="17" creationId="{00000000-0000-0000-0000-000000000000}"/>
          </ac:picMkLst>
        </pc:picChg>
      </pc:sldChg>
      <pc:sldChg chg="addSp delSp modSp">
        <pc:chgData name="IT及川京子" userId="S::oikawa1901@kashiwa.ed.jp::a4fccb7c-9f15-4912-a325-b498f29a2aa5" providerId="AD" clId="Web-{08BDB696-E98A-3F78-3F11-212F2F20EB4C}" dt="2025-04-12T13:01:17.126" v="114" actId="1076"/>
        <pc:sldMkLst>
          <pc:docMk/>
          <pc:sldMk cId="321941003" sldId="267"/>
        </pc:sldMkLst>
        <pc:spChg chg="del">
          <ac:chgData name="IT及川京子" userId="S::oikawa1901@kashiwa.ed.jp::a4fccb7c-9f15-4912-a325-b498f29a2aa5" providerId="AD" clId="Web-{08BDB696-E98A-3F78-3F11-212F2F20EB4C}" dt="2025-04-12T12:48:47.021" v="24"/>
          <ac:spMkLst>
            <pc:docMk/>
            <pc:sldMk cId="321941003" sldId="267"/>
            <ac:spMk id="19" creationId="{00000000-0000-0000-0000-000000000000}"/>
          </ac:spMkLst>
        </pc:spChg>
        <pc:spChg chg="del">
          <ac:chgData name="IT及川京子" userId="S::oikawa1901@kashiwa.ed.jp::a4fccb7c-9f15-4912-a325-b498f29a2aa5" providerId="AD" clId="Web-{08BDB696-E98A-3F78-3F11-212F2F20EB4C}" dt="2025-04-12T12:48:47.021" v="22"/>
          <ac:spMkLst>
            <pc:docMk/>
            <pc:sldMk cId="321941003" sldId="267"/>
            <ac:spMk id="21" creationId="{00000000-0000-0000-0000-000000000000}"/>
          </ac:spMkLst>
        </pc:spChg>
        <pc:spChg chg="del">
          <ac:chgData name="IT及川京子" userId="S::oikawa1901@kashiwa.ed.jp::a4fccb7c-9f15-4912-a325-b498f29a2aa5" providerId="AD" clId="Web-{08BDB696-E98A-3F78-3F11-212F2F20EB4C}" dt="2025-04-12T12:48:47.021" v="20"/>
          <ac:spMkLst>
            <pc:docMk/>
            <pc:sldMk cId="321941003" sldId="267"/>
            <ac:spMk id="23" creationId="{00000000-0000-0000-0000-000000000000}"/>
          </ac:spMkLst>
        </pc:spChg>
        <pc:spChg chg="del">
          <ac:chgData name="IT及川京子" userId="S::oikawa1901@kashiwa.ed.jp::a4fccb7c-9f15-4912-a325-b498f29a2aa5" providerId="AD" clId="Web-{08BDB696-E98A-3F78-3F11-212F2F20EB4C}" dt="2025-04-12T12:48:47.021" v="19"/>
          <ac:spMkLst>
            <pc:docMk/>
            <pc:sldMk cId="321941003" sldId="267"/>
            <ac:spMk id="24" creationId="{00000000-0000-0000-0000-000000000000}"/>
          </ac:spMkLst>
        </pc:spChg>
        <pc:spChg chg="del">
          <ac:chgData name="IT及川京子" userId="S::oikawa1901@kashiwa.ed.jp::a4fccb7c-9f15-4912-a325-b498f29a2aa5" providerId="AD" clId="Web-{08BDB696-E98A-3F78-3F11-212F2F20EB4C}" dt="2025-04-12T12:48:51.428" v="26"/>
          <ac:spMkLst>
            <pc:docMk/>
            <pc:sldMk cId="321941003" sldId="267"/>
            <ac:spMk id="27" creationId="{00000000-0000-0000-0000-000000000000}"/>
          </ac:spMkLst>
        </pc:spChg>
        <pc:spChg chg="del">
          <ac:chgData name="IT及川京子" userId="S::oikawa1901@kashiwa.ed.jp::a4fccb7c-9f15-4912-a325-b498f29a2aa5" providerId="AD" clId="Web-{08BDB696-E98A-3F78-3F11-212F2F20EB4C}" dt="2025-04-12T12:48:51.428" v="25"/>
          <ac:spMkLst>
            <pc:docMk/>
            <pc:sldMk cId="321941003" sldId="267"/>
            <ac:spMk id="28" creationId="{00000000-0000-0000-0000-000000000000}"/>
          </ac:spMkLst>
        </pc:spChg>
        <pc:picChg chg="add del mod">
          <ac:chgData name="IT及川京子" userId="S::oikawa1901@kashiwa.ed.jp::a4fccb7c-9f15-4912-a325-b498f29a2aa5" providerId="AD" clId="Web-{08BDB696-E98A-3F78-3F11-212F2F20EB4C}" dt="2025-04-12T12:59:11.930" v="95"/>
          <ac:picMkLst>
            <pc:docMk/>
            <pc:sldMk cId="321941003" sldId="267"/>
            <ac:picMk id="2" creationId="{055B9ED4-0DAE-8647-3BE3-CE5E4D7D8D37}"/>
          </ac:picMkLst>
        </pc:picChg>
        <pc:picChg chg="add mod modCrop">
          <ac:chgData name="IT及川京子" userId="S::oikawa1901@kashiwa.ed.jp::a4fccb7c-9f15-4912-a325-b498f29a2aa5" providerId="AD" clId="Web-{08BDB696-E98A-3F78-3F11-212F2F20EB4C}" dt="2025-04-12T13:01:17.126" v="114" actId="1076"/>
          <ac:picMkLst>
            <pc:docMk/>
            <pc:sldMk cId="321941003" sldId="267"/>
            <ac:picMk id="3" creationId="{9D78C83D-9DE5-963F-8B55-9FA703033A93}"/>
          </ac:picMkLst>
        </pc:picChg>
        <pc:picChg chg="add del">
          <ac:chgData name="IT及川京子" userId="S::oikawa1901@kashiwa.ed.jp::a4fccb7c-9f15-4912-a325-b498f29a2aa5" providerId="AD" clId="Web-{08BDB696-E98A-3F78-3F11-212F2F20EB4C}" dt="2025-04-12T13:00:30.213" v="103"/>
          <ac:picMkLst>
            <pc:docMk/>
            <pc:sldMk cId="321941003" sldId="267"/>
            <ac:picMk id="13" creationId="{00000000-0000-0000-0000-000000000000}"/>
          </ac:picMkLst>
        </pc:picChg>
        <pc:picChg chg="mod">
          <ac:chgData name="IT及川京子" userId="S::oikawa1901@kashiwa.ed.jp::a4fccb7c-9f15-4912-a325-b498f29a2aa5" providerId="AD" clId="Web-{08BDB696-E98A-3F78-3F11-212F2F20EB4C}" dt="2025-04-12T13:00:22.916" v="101" actId="1076"/>
          <ac:picMkLst>
            <pc:docMk/>
            <pc:sldMk cId="321941003" sldId="267"/>
            <ac:picMk id="14" creationId="{00000000-0000-0000-0000-000000000000}"/>
          </ac:picMkLst>
        </pc:picChg>
        <pc:picChg chg="del">
          <ac:chgData name="IT及川京子" userId="S::oikawa1901@kashiwa.ed.jp::a4fccb7c-9f15-4912-a325-b498f29a2aa5" providerId="AD" clId="Web-{08BDB696-E98A-3F78-3F11-212F2F20EB4C}" dt="2025-04-12T12:48:47.021" v="23"/>
          <ac:picMkLst>
            <pc:docMk/>
            <pc:sldMk cId="321941003" sldId="267"/>
            <ac:picMk id="20" creationId="{00000000-0000-0000-0000-000000000000}"/>
          </ac:picMkLst>
        </pc:picChg>
        <pc:picChg chg="del">
          <ac:chgData name="IT及川京子" userId="S::oikawa1901@kashiwa.ed.jp::a4fccb7c-9f15-4912-a325-b498f29a2aa5" providerId="AD" clId="Web-{08BDB696-E98A-3F78-3F11-212F2F20EB4C}" dt="2025-04-12T12:48:47.021" v="21"/>
          <ac:picMkLst>
            <pc:docMk/>
            <pc:sldMk cId="321941003" sldId="267"/>
            <ac:picMk id="22" creationId="{00000000-0000-0000-0000-000000000000}"/>
          </ac:picMkLst>
        </pc:picChg>
      </pc:sldChg>
      <pc:sldChg chg="addSp delSp modSp">
        <pc:chgData name="IT及川京子" userId="S::oikawa1901@kashiwa.ed.jp::a4fccb7c-9f15-4912-a325-b498f29a2aa5" providerId="AD" clId="Web-{08BDB696-E98A-3F78-3F11-212F2F20EB4C}" dt="2025-04-12T15:11:58.296" v="550" actId="20577"/>
        <pc:sldMkLst>
          <pc:docMk/>
          <pc:sldMk cId="3642129856" sldId="279"/>
        </pc:sldMkLst>
        <pc:spChg chg="add del mod ord topLvl">
          <ac:chgData name="IT及川京子" userId="S::oikawa1901@kashiwa.ed.jp::a4fccb7c-9f15-4912-a325-b498f29a2aa5" providerId="AD" clId="Web-{08BDB696-E98A-3F78-3F11-212F2F20EB4C}" dt="2025-04-12T13:10:05.476" v="225"/>
          <ac:spMkLst>
            <pc:docMk/>
            <pc:sldMk cId="3642129856" sldId="279"/>
            <ac:spMk id="5" creationId="{99D942BE-D4E1-123F-1E2F-ABA8F67B8CAF}"/>
          </ac:spMkLst>
        </pc:spChg>
        <pc:spChg chg="add mod">
          <ac:chgData name="IT及川京子" userId="S::oikawa1901@kashiwa.ed.jp::a4fccb7c-9f15-4912-a325-b498f29a2aa5" providerId="AD" clId="Web-{08BDB696-E98A-3F78-3F11-212F2F20EB4C}" dt="2025-04-12T13:15:53.752" v="294" actId="14100"/>
          <ac:spMkLst>
            <pc:docMk/>
            <pc:sldMk cId="3642129856" sldId="279"/>
            <ac:spMk id="8" creationId="{5EA0EA88-4474-CC7A-7799-B8E1B4CE5780}"/>
          </ac:spMkLst>
        </pc:spChg>
        <pc:spChg chg="add del">
          <ac:chgData name="IT及川京子" userId="S::oikawa1901@kashiwa.ed.jp::a4fccb7c-9f15-4912-a325-b498f29a2aa5" providerId="AD" clId="Web-{08BDB696-E98A-3F78-3F11-212F2F20EB4C}" dt="2025-04-12T13:07:54.799" v="191"/>
          <ac:spMkLst>
            <pc:docMk/>
            <pc:sldMk cId="3642129856" sldId="279"/>
            <ac:spMk id="12" creationId="{040D8A50-D8FF-B1BB-03C9-2339F7ED1AF6}"/>
          </ac:spMkLst>
        </pc:spChg>
        <pc:spChg chg="add mod">
          <ac:chgData name="IT及川京子" userId="S::oikawa1901@kashiwa.ed.jp::a4fccb7c-9f15-4912-a325-b498f29a2aa5" providerId="AD" clId="Web-{08BDB696-E98A-3F78-3F11-212F2F20EB4C}" dt="2025-04-12T13:12:37.434" v="269" actId="1076"/>
          <ac:spMkLst>
            <pc:docMk/>
            <pc:sldMk cId="3642129856" sldId="279"/>
            <ac:spMk id="13" creationId="{71D328CC-07AE-3101-1EE1-6E558C05460C}"/>
          </ac:spMkLst>
        </pc:spChg>
        <pc:spChg chg="add mod">
          <ac:chgData name="IT及川京子" userId="S::oikawa1901@kashiwa.ed.jp::a4fccb7c-9f15-4912-a325-b498f29a2aa5" providerId="AD" clId="Web-{08BDB696-E98A-3F78-3F11-212F2F20EB4C}" dt="2025-04-12T13:11:26.603" v="247" actId="1076"/>
          <ac:spMkLst>
            <pc:docMk/>
            <pc:sldMk cId="3642129856" sldId="279"/>
            <ac:spMk id="15" creationId="{99D942BE-D4E1-123F-1E2F-ABA8F67B8CAF}"/>
          </ac:spMkLst>
        </pc:spChg>
        <pc:spChg chg="mod">
          <ac:chgData name="IT及川京子" userId="S::oikawa1901@kashiwa.ed.jp::a4fccb7c-9f15-4912-a325-b498f29a2aa5" providerId="AD" clId="Web-{08BDB696-E98A-3F78-3F11-212F2F20EB4C}" dt="2025-04-12T13:16:20.565" v="308" actId="1076"/>
          <ac:spMkLst>
            <pc:docMk/>
            <pc:sldMk cId="3642129856" sldId="279"/>
            <ac:spMk id="17" creationId="{00000000-0000-0000-0000-000000000000}"/>
          </ac:spMkLst>
        </pc:spChg>
        <pc:spChg chg="add mod">
          <ac:chgData name="IT及川京子" userId="S::oikawa1901@kashiwa.ed.jp::a4fccb7c-9f15-4912-a325-b498f29a2aa5" providerId="AD" clId="Web-{08BDB696-E98A-3F78-3F11-212F2F20EB4C}" dt="2025-04-12T13:11:51.729" v="251" actId="1076"/>
          <ac:spMkLst>
            <pc:docMk/>
            <pc:sldMk cId="3642129856" sldId="279"/>
            <ac:spMk id="19" creationId="{52A66C55-E96F-3DFB-A31C-20F13647B540}"/>
          </ac:spMkLst>
        </pc:spChg>
        <pc:spChg chg="add del">
          <ac:chgData name="IT及川京子" userId="S::oikawa1901@kashiwa.ed.jp::a4fccb7c-9f15-4912-a325-b498f29a2aa5" providerId="AD" clId="Web-{08BDB696-E98A-3F78-3F11-212F2F20EB4C}" dt="2025-04-12T13:16:16.972" v="301"/>
          <ac:spMkLst>
            <pc:docMk/>
            <pc:sldMk cId="3642129856" sldId="279"/>
            <ac:spMk id="23" creationId="{7BD14003-27E2-58C5-2767-349299D32204}"/>
          </ac:spMkLst>
        </pc:spChg>
        <pc:spChg chg="add mod">
          <ac:chgData name="IT及川京子" userId="S::oikawa1901@kashiwa.ed.jp::a4fccb7c-9f15-4912-a325-b498f29a2aa5" providerId="AD" clId="Web-{08BDB696-E98A-3F78-3F11-212F2F20EB4C}" dt="2025-04-12T13:16:43.566" v="316" actId="20577"/>
          <ac:spMkLst>
            <pc:docMk/>
            <pc:sldMk cId="3642129856" sldId="279"/>
            <ac:spMk id="25" creationId="{6BDF0CC9-53DC-DB7A-359A-4B05C04D649B}"/>
          </ac:spMkLst>
        </pc:spChg>
        <pc:spChg chg="add mod">
          <ac:chgData name="IT及川京子" userId="S::oikawa1901@kashiwa.ed.jp::a4fccb7c-9f15-4912-a325-b498f29a2aa5" providerId="AD" clId="Web-{08BDB696-E98A-3F78-3F11-212F2F20EB4C}" dt="2025-04-12T13:16:56.598" v="320" actId="20577"/>
          <ac:spMkLst>
            <pc:docMk/>
            <pc:sldMk cId="3642129856" sldId="279"/>
            <ac:spMk id="26" creationId="{61D5593F-EAC1-B2C6-A5F4-E4A291180D98}"/>
          </ac:spMkLst>
        </pc:spChg>
        <pc:spChg chg="mod">
          <ac:chgData name="IT及川京子" userId="S::oikawa1901@kashiwa.ed.jp::a4fccb7c-9f15-4912-a325-b498f29a2aa5" providerId="AD" clId="Web-{08BDB696-E98A-3F78-3F11-212F2F20EB4C}" dt="2025-04-12T15:11:58.296" v="550" actId="20577"/>
          <ac:spMkLst>
            <pc:docMk/>
            <pc:sldMk cId="3642129856" sldId="279"/>
            <ac:spMk id="33" creationId="{00000000-0000-0000-0000-000000000000}"/>
          </ac:spMkLst>
        </pc:spChg>
        <pc:spChg chg="mod">
          <ac:chgData name="IT及川京子" userId="S::oikawa1901@kashiwa.ed.jp::a4fccb7c-9f15-4912-a325-b498f29a2aa5" providerId="AD" clId="Web-{08BDB696-E98A-3F78-3F11-212F2F20EB4C}" dt="2025-04-12T13:16:20.565" v="310" actId="1076"/>
          <ac:spMkLst>
            <pc:docMk/>
            <pc:sldMk cId="3642129856" sldId="279"/>
            <ac:spMk id="34" creationId="{00000000-0000-0000-0000-000000000000}"/>
          </ac:spMkLst>
        </pc:spChg>
        <pc:grpChg chg="add del mod">
          <ac:chgData name="IT及川京子" userId="S::oikawa1901@kashiwa.ed.jp::a4fccb7c-9f15-4912-a325-b498f29a2aa5" providerId="AD" clId="Web-{08BDB696-E98A-3F78-3F11-212F2F20EB4C}" dt="2025-04-12T13:09:29.740" v="217"/>
          <ac:grpSpMkLst>
            <pc:docMk/>
            <pc:sldMk cId="3642129856" sldId="279"/>
            <ac:grpSpMk id="6" creationId="{6E47EB9E-32A1-F22C-26F1-F6F3F4B94382}"/>
          </ac:grpSpMkLst>
        </pc:grpChg>
        <pc:grpChg chg="add mod">
          <ac:chgData name="IT及川京子" userId="S::oikawa1901@kashiwa.ed.jp::a4fccb7c-9f15-4912-a325-b498f29a2aa5" providerId="AD" clId="Web-{08BDB696-E98A-3F78-3F11-212F2F20EB4C}" dt="2025-04-12T13:12:40.293" v="270" actId="1076"/>
          <ac:grpSpMkLst>
            <pc:docMk/>
            <pc:sldMk cId="3642129856" sldId="279"/>
            <ac:grpSpMk id="20" creationId="{7032256E-B359-3C66-DE61-FA40AC995F76}"/>
          </ac:grpSpMkLst>
        </pc:grpChg>
        <pc:picChg chg="add del mod ord topLvl">
          <ac:chgData name="IT及川京子" userId="S::oikawa1901@kashiwa.ed.jp::a4fccb7c-9f15-4912-a325-b498f29a2aa5" providerId="AD" clId="Web-{08BDB696-E98A-3F78-3F11-212F2F20EB4C}" dt="2025-04-12T13:10:01.351" v="222"/>
          <ac:picMkLst>
            <pc:docMk/>
            <pc:sldMk cId="3642129856" sldId="279"/>
            <ac:picMk id="3" creationId="{A0A22971-36A7-C1F1-1A00-58476F9818E9}"/>
          </ac:picMkLst>
        </pc:picChg>
        <pc:picChg chg="add del">
          <ac:chgData name="IT及川京子" userId="S::oikawa1901@kashiwa.ed.jp::a4fccb7c-9f15-4912-a325-b498f29a2aa5" providerId="AD" clId="Web-{08BDB696-E98A-3F78-3F11-212F2F20EB4C}" dt="2025-04-12T13:07:54.799" v="192"/>
          <ac:picMkLst>
            <pc:docMk/>
            <pc:sldMk cId="3642129856" sldId="279"/>
            <ac:picMk id="10" creationId="{53123812-AF73-73BA-6209-88D594A4B263}"/>
          </ac:picMkLst>
        </pc:picChg>
        <pc:picChg chg="add mod">
          <ac:chgData name="IT及川京子" userId="S::oikawa1901@kashiwa.ed.jp::a4fccb7c-9f15-4912-a325-b498f29a2aa5" providerId="AD" clId="Web-{08BDB696-E98A-3F78-3F11-212F2F20EB4C}" dt="2025-04-12T13:11:26.588" v="246" actId="1076"/>
          <ac:picMkLst>
            <pc:docMk/>
            <pc:sldMk cId="3642129856" sldId="279"/>
            <ac:picMk id="14" creationId="{0CC4F391-863A-57FF-637E-3A4F16B4AAA6}"/>
          </ac:picMkLst>
        </pc:picChg>
        <pc:picChg chg="add mod">
          <ac:chgData name="IT及川京子" userId="S::oikawa1901@kashiwa.ed.jp::a4fccb7c-9f15-4912-a325-b498f29a2aa5" providerId="AD" clId="Web-{08BDB696-E98A-3F78-3F11-212F2F20EB4C}" dt="2025-04-12T13:11:33.697" v="249"/>
          <ac:picMkLst>
            <pc:docMk/>
            <pc:sldMk cId="3642129856" sldId="279"/>
            <ac:picMk id="18" creationId="{CEFA442F-405A-7990-E42E-3A822015D564}"/>
          </ac:picMkLst>
        </pc:picChg>
        <pc:picChg chg="add mod">
          <ac:chgData name="IT及川京子" userId="S::oikawa1901@kashiwa.ed.jp::a4fccb7c-9f15-4912-a325-b498f29a2aa5" providerId="AD" clId="Web-{08BDB696-E98A-3F78-3F11-212F2F20EB4C}" dt="2025-04-12T13:18:24.522" v="334" actId="1076"/>
          <ac:picMkLst>
            <pc:docMk/>
            <pc:sldMk cId="3642129856" sldId="279"/>
            <ac:picMk id="21" creationId="{EF8AE350-C1D9-AF67-E32B-44FCFFE0DDA2}"/>
          </ac:picMkLst>
        </pc:picChg>
        <pc:picChg chg="add mod">
          <ac:chgData name="IT及川京子" userId="S::oikawa1901@kashiwa.ed.jp::a4fccb7c-9f15-4912-a325-b498f29a2aa5" providerId="AD" clId="Web-{08BDB696-E98A-3F78-3F11-212F2F20EB4C}" dt="2025-04-12T13:14:09.296" v="281" actId="1076"/>
          <ac:picMkLst>
            <pc:docMk/>
            <pc:sldMk cId="3642129856" sldId="279"/>
            <ac:picMk id="22" creationId="{0D465CA4-F1E7-BAD6-9640-4A798E28189E}"/>
          </ac:picMkLst>
        </pc:picChg>
        <pc:picChg chg="mod">
          <ac:chgData name="IT及川京子" userId="S::oikawa1901@kashiwa.ed.jp::a4fccb7c-9f15-4912-a325-b498f29a2aa5" providerId="AD" clId="Web-{08BDB696-E98A-3F78-3F11-212F2F20EB4C}" dt="2025-04-12T13:16:20.565" v="307" actId="1076"/>
          <ac:picMkLst>
            <pc:docMk/>
            <pc:sldMk cId="3642129856" sldId="279"/>
            <ac:picMk id="28" creationId="{00000000-0000-0000-0000-000000000000}"/>
          </ac:picMkLst>
        </pc:picChg>
        <pc:picChg chg="mod">
          <ac:chgData name="IT及川京子" userId="S::oikawa1901@kashiwa.ed.jp::a4fccb7c-9f15-4912-a325-b498f29a2aa5" providerId="AD" clId="Web-{08BDB696-E98A-3F78-3F11-212F2F20EB4C}" dt="2025-04-12T13:16:20.565" v="309" actId="1076"/>
          <ac:picMkLst>
            <pc:docMk/>
            <pc:sldMk cId="3642129856" sldId="279"/>
            <ac:picMk id="29" creationId="{00000000-0000-0000-0000-000000000000}"/>
          </ac:picMkLst>
        </pc:picChg>
        <pc:picChg chg="mod">
          <ac:chgData name="IT及川京子" userId="S::oikawa1901@kashiwa.ed.jp::a4fccb7c-9f15-4912-a325-b498f29a2aa5" providerId="AD" clId="Web-{08BDB696-E98A-3F78-3F11-212F2F20EB4C}" dt="2025-04-12T13:16:20.565" v="311" actId="1076"/>
          <ac:picMkLst>
            <pc:docMk/>
            <pc:sldMk cId="3642129856" sldId="279"/>
            <ac:picMk id="32" creationId="{00000000-0000-0000-0000-000000000000}"/>
          </ac:picMkLst>
        </pc:picChg>
      </pc:sldChg>
      <pc:sldChg chg="new del">
        <pc:chgData name="IT及川京子" userId="S::oikawa1901@kashiwa.ed.jp::a4fccb7c-9f15-4912-a325-b498f29a2aa5" providerId="AD" clId="Web-{08BDB696-E98A-3F78-3F11-212F2F20EB4C}" dt="2025-04-12T12:48:38.474" v="18"/>
        <pc:sldMkLst>
          <pc:docMk/>
          <pc:sldMk cId="1215391687" sldId="283"/>
        </pc:sldMkLst>
      </pc:sldChg>
      <pc:sldChg chg="addSp delSp modSp add replId">
        <pc:chgData name="IT及川京子" userId="S::oikawa1901@kashiwa.ed.jp::a4fccb7c-9f15-4912-a325-b498f29a2aa5" providerId="AD" clId="Web-{08BDB696-E98A-3F78-3F11-212F2F20EB4C}" dt="2025-04-12T13:05:57.213" v="175" actId="1076"/>
        <pc:sldMkLst>
          <pc:docMk/>
          <pc:sldMk cId="2104294709" sldId="284"/>
        </pc:sldMkLst>
        <pc:spChg chg="add del mod">
          <ac:chgData name="IT及川京子" userId="S::oikawa1901@kashiwa.ed.jp::a4fccb7c-9f15-4912-a325-b498f29a2aa5" providerId="AD" clId="Web-{08BDB696-E98A-3F78-3F11-212F2F20EB4C}" dt="2025-04-12T12:50:49.970" v="52"/>
          <ac:spMkLst>
            <pc:docMk/>
            <pc:sldMk cId="2104294709" sldId="284"/>
            <ac:spMk id="5" creationId="{71A74B96-B9C6-9BEA-190A-AE48CE41C09B}"/>
          </ac:spMkLst>
        </pc:spChg>
        <pc:spChg chg="mod">
          <ac:chgData name="IT及川京子" userId="S::oikawa1901@kashiwa.ed.jp::a4fccb7c-9f15-4912-a325-b498f29a2aa5" providerId="AD" clId="Web-{08BDB696-E98A-3F78-3F11-212F2F20EB4C}" dt="2025-04-12T12:50:13.688" v="44" actId="20577"/>
          <ac:spMkLst>
            <pc:docMk/>
            <pc:sldMk cId="2104294709" sldId="284"/>
            <ac:spMk id="7" creationId="{ED87FF31-3834-7E94-061F-08FF16A611CA}"/>
          </ac:spMkLst>
        </pc:spChg>
        <pc:spChg chg="add mod">
          <ac:chgData name="IT及川京子" userId="S::oikawa1901@kashiwa.ed.jp::a4fccb7c-9f15-4912-a325-b498f29a2aa5" providerId="AD" clId="Web-{08BDB696-E98A-3F78-3F11-212F2F20EB4C}" dt="2025-04-12T12:51:02.799" v="54" actId="14100"/>
          <ac:spMkLst>
            <pc:docMk/>
            <pc:sldMk cId="2104294709" sldId="284"/>
            <ac:spMk id="8" creationId="{4EA46BBA-A148-4CA0-0A3D-62228F62C737}"/>
          </ac:spMkLst>
        </pc:spChg>
        <pc:spChg chg="mod">
          <ac:chgData name="IT及川京子" userId="S::oikawa1901@kashiwa.ed.jp::a4fccb7c-9f15-4912-a325-b498f29a2aa5" providerId="AD" clId="Web-{08BDB696-E98A-3F78-3F11-212F2F20EB4C}" dt="2025-04-12T12:57:03.435" v="93"/>
          <ac:spMkLst>
            <pc:docMk/>
            <pc:sldMk cId="2104294709" sldId="284"/>
            <ac:spMk id="10" creationId="{957242C0-A77B-0AE3-AB4C-BFD5A579EACC}"/>
          </ac:spMkLst>
        </pc:spChg>
        <pc:spChg chg="add del">
          <ac:chgData name="IT及川京子" userId="S::oikawa1901@kashiwa.ed.jp::a4fccb7c-9f15-4912-a325-b498f29a2aa5" providerId="AD" clId="Web-{08BDB696-E98A-3F78-3F11-212F2F20EB4C}" dt="2025-04-12T12:49:03.272" v="33"/>
          <ac:spMkLst>
            <pc:docMk/>
            <pc:sldMk cId="2104294709" sldId="284"/>
            <ac:spMk id="16" creationId="{A5E79CD0-A47D-C09F-FF03-CFB0D77AF8C9}"/>
          </ac:spMkLst>
        </pc:spChg>
        <pc:spChg chg="add del">
          <ac:chgData name="IT及川京子" userId="S::oikawa1901@kashiwa.ed.jp::a4fccb7c-9f15-4912-a325-b498f29a2aa5" providerId="AD" clId="Web-{08BDB696-E98A-3F78-3F11-212F2F20EB4C}" dt="2025-04-12T12:49:05.537" v="34"/>
          <ac:spMkLst>
            <pc:docMk/>
            <pc:sldMk cId="2104294709" sldId="284"/>
            <ac:spMk id="17" creationId="{FF8CAAAF-1A30-535B-A891-A22736878199}"/>
          </ac:spMkLst>
        </pc:spChg>
        <pc:spChg chg="mod">
          <ac:chgData name="IT及川京子" userId="S::oikawa1901@kashiwa.ed.jp::a4fccb7c-9f15-4912-a325-b498f29a2aa5" providerId="AD" clId="Web-{08BDB696-E98A-3F78-3F11-212F2F20EB4C}" dt="2025-04-12T13:04:37.882" v="158" actId="14100"/>
          <ac:spMkLst>
            <pc:docMk/>
            <pc:sldMk cId="2104294709" sldId="284"/>
            <ac:spMk id="19" creationId="{EBCF745C-5350-525A-DCA3-57847BD923BF}"/>
          </ac:spMkLst>
        </pc:spChg>
        <pc:spChg chg="mod ord">
          <ac:chgData name="IT及川京子" userId="S::oikawa1901@kashiwa.ed.jp::a4fccb7c-9f15-4912-a325-b498f29a2aa5" providerId="AD" clId="Web-{08BDB696-E98A-3F78-3F11-212F2F20EB4C}" dt="2025-04-12T13:05:57.150" v="173" actId="1076"/>
          <ac:spMkLst>
            <pc:docMk/>
            <pc:sldMk cId="2104294709" sldId="284"/>
            <ac:spMk id="21" creationId="{E3BB87A0-C08A-6F84-6BA7-DAADBA9C3C2C}"/>
          </ac:spMkLst>
        </pc:spChg>
        <pc:spChg chg="mod ord">
          <ac:chgData name="IT及川京子" userId="S::oikawa1901@kashiwa.ed.jp::a4fccb7c-9f15-4912-a325-b498f29a2aa5" providerId="AD" clId="Web-{08BDB696-E98A-3F78-3F11-212F2F20EB4C}" dt="2025-04-12T13:05:57.213" v="175" actId="1076"/>
          <ac:spMkLst>
            <pc:docMk/>
            <pc:sldMk cId="2104294709" sldId="284"/>
            <ac:spMk id="23" creationId="{94088E49-6B0B-BD4E-F0F8-C9D6FA8793F1}"/>
          </ac:spMkLst>
        </pc:spChg>
        <pc:spChg chg="mod ord">
          <ac:chgData name="IT及川京子" userId="S::oikawa1901@kashiwa.ed.jp::a4fccb7c-9f15-4912-a325-b498f29a2aa5" providerId="AD" clId="Web-{08BDB696-E98A-3F78-3F11-212F2F20EB4C}" dt="2025-04-12T13:04:30.695" v="157" actId="14100"/>
          <ac:spMkLst>
            <pc:docMk/>
            <pc:sldMk cId="2104294709" sldId="284"/>
            <ac:spMk id="24" creationId="{14D386D3-40CB-AFFA-E2E3-E84C4BEA9225}"/>
          </ac:spMkLst>
        </pc:spChg>
        <pc:spChg chg="del mod">
          <ac:chgData name="IT及川京子" userId="S::oikawa1901@kashiwa.ed.jp::a4fccb7c-9f15-4912-a325-b498f29a2aa5" providerId="AD" clId="Web-{08BDB696-E98A-3F78-3F11-212F2F20EB4C}" dt="2025-04-12T12:49:11.991" v="38"/>
          <ac:spMkLst>
            <pc:docMk/>
            <pc:sldMk cId="2104294709" sldId="284"/>
            <ac:spMk id="25" creationId="{AB61B857-191F-934E-94FB-135B357FDD00}"/>
          </ac:spMkLst>
        </pc:spChg>
        <pc:spChg chg="del">
          <ac:chgData name="IT及川京子" userId="S::oikawa1901@kashiwa.ed.jp::a4fccb7c-9f15-4912-a325-b498f29a2aa5" providerId="AD" clId="Web-{08BDB696-E98A-3F78-3F11-212F2F20EB4C}" dt="2025-04-12T12:49:08.225" v="36"/>
          <ac:spMkLst>
            <pc:docMk/>
            <pc:sldMk cId="2104294709" sldId="284"/>
            <ac:spMk id="26" creationId="{1F39F43D-E1A6-8A25-5DC1-2409029801DB}"/>
          </ac:spMkLst>
        </pc:spChg>
        <pc:grpChg chg="add mod">
          <ac:chgData name="IT及川京子" userId="S::oikawa1901@kashiwa.ed.jp::a4fccb7c-9f15-4912-a325-b498f29a2aa5" providerId="AD" clId="Web-{08BDB696-E98A-3F78-3F11-212F2F20EB4C}" dt="2025-04-12T13:04:52.211" v="160" actId="1076"/>
          <ac:grpSpMkLst>
            <pc:docMk/>
            <pc:sldMk cId="2104294709" sldId="284"/>
            <ac:grpSpMk id="33" creationId="{35B978A7-083D-A957-42D7-1EC18F331B08}"/>
          </ac:grpSpMkLst>
        </pc:grpChg>
        <pc:picChg chg="add mod">
          <ac:chgData name="IT及川京子" userId="S::oikawa1901@kashiwa.ed.jp::a4fccb7c-9f15-4912-a325-b498f29a2aa5" providerId="AD" clId="Web-{08BDB696-E98A-3F78-3F11-212F2F20EB4C}" dt="2025-04-12T12:50:31.626" v="49" actId="1076"/>
          <ac:picMkLst>
            <pc:docMk/>
            <pc:sldMk cId="2104294709" sldId="284"/>
            <ac:picMk id="3" creationId="{F019DBB2-7EBC-17E1-EBDD-2F5C42896544}"/>
          </ac:picMkLst>
        </pc:picChg>
        <pc:picChg chg="add del mod modCrop">
          <ac:chgData name="IT及川京子" userId="S::oikawa1901@kashiwa.ed.jp::a4fccb7c-9f15-4912-a325-b498f29a2aa5" providerId="AD" clId="Web-{08BDB696-E98A-3F78-3F11-212F2F20EB4C}" dt="2025-04-12T12:53:14.053" v="64"/>
          <ac:picMkLst>
            <pc:docMk/>
            <pc:sldMk cId="2104294709" sldId="284"/>
            <ac:picMk id="9" creationId="{AE27651D-30FE-3D56-317C-997642334360}"/>
          </ac:picMkLst>
        </pc:picChg>
        <pc:picChg chg="add mod modCrop">
          <ac:chgData name="IT及川京子" userId="S::oikawa1901@kashiwa.ed.jp::a4fccb7c-9f15-4912-a325-b498f29a2aa5" providerId="AD" clId="Web-{08BDB696-E98A-3F78-3F11-212F2F20EB4C}" dt="2025-04-12T12:55:35.776" v="72" actId="1076"/>
          <ac:picMkLst>
            <pc:docMk/>
            <pc:sldMk cId="2104294709" sldId="284"/>
            <ac:picMk id="11" creationId="{D47AAE92-C166-9CC3-321C-3394D6D8BC57}"/>
          </ac:picMkLst>
        </pc:picChg>
        <pc:picChg chg="del mod">
          <ac:chgData name="IT及川京子" userId="S::oikawa1901@kashiwa.ed.jp::a4fccb7c-9f15-4912-a325-b498f29a2aa5" providerId="AD" clId="Web-{08BDB696-E98A-3F78-3F11-212F2F20EB4C}" dt="2025-04-12T13:01:39.674" v="118"/>
          <ac:picMkLst>
            <pc:docMk/>
            <pc:sldMk cId="2104294709" sldId="284"/>
            <ac:picMk id="13" creationId="{A19F8EAB-FE13-BED5-A791-41208961F860}"/>
          </ac:picMkLst>
        </pc:picChg>
        <pc:picChg chg="add del">
          <ac:chgData name="IT及川京子" userId="S::oikawa1901@kashiwa.ed.jp::a4fccb7c-9f15-4912-a325-b498f29a2aa5" providerId="AD" clId="Web-{08BDB696-E98A-3F78-3F11-212F2F20EB4C}" dt="2025-04-12T12:48:59.897" v="30"/>
          <ac:picMkLst>
            <pc:docMk/>
            <pc:sldMk cId="2104294709" sldId="284"/>
            <ac:picMk id="14" creationId="{F7E49BF6-FB0F-250D-72B3-4DF742620D8F}"/>
          </ac:picMkLst>
        </pc:picChg>
        <pc:picChg chg="del">
          <ac:chgData name="IT及川京子" userId="S::oikawa1901@kashiwa.ed.jp::a4fccb7c-9f15-4912-a325-b498f29a2aa5" providerId="AD" clId="Web-{08BDB696-E98A-3F78-3F11-212F2F20EB4C}" dt="2025-04-12T13:02:38.363" v="129"/>
          <ac:picMkLst>
            <pc:docMk/>
            <pc:sldMk cId="2104294709" sldId="284"/>
            <ac:picMk id="20" creationId="{60252DDC-A79A-462C-60E8-A3ED9A54AA0A}"/>
          </ac:picMkLst>
        </pc:picChg>
        <pc:picChg chg="del">
          <ac:chgData name="IT及川京子" userId="S::oikawa1901@kashiwa.ed.jp::a4fccb7c-9f15-4912-a325-b498f29a2aa5" providerId="AD" clId="Web-{08BDB696-E98A-3F78-3F11-212F2F20EB4C}" dt="2025-04-12T13:03:14.692" v="139"/>
          <ac:picMkLst>
            <pc:docMk/>
            <pc:sldMk cId="2104294709" sldId="284"/>
            <ac:picMk id="22" creationId="{2FC7EE40-57F2-3BFD-70A9-2ACEFAE8B325}"/>
          </ac:picMkLst>
        </pc:picChg>
        <pc:picChg chg="add mod">
          <ac:chgData name="IT及川京子" userId="S::oikawa1901@kashiwa.ed.jp::a4fccb7c-9f15-4912-a325-b498f29a2aa5" providerId="AD" clId="Web-{08BDB696-E98A-3F78-3F11-212F2F20EB4C}" dt="2025-04-12T13:02:10.018" v="123" actId="1076"/>
          <ac:picMkLst>
            <pc:docMk/>
            <pc:sldMk cId="2104294709" sldId="284"/>
            <ac:picMk id="29" creationId="{8DC18288-290A-D7A5-485E-AFE0EF5638DE}"/>
          </ac:picMkLst>
        </pc:picChg>
        <pc:picChg chg="add del mod modCrop">
          <ac:chgData name="IT及川京子" userId="S::oikawa1901@kashiwa.ed.jp::a4fccb7c-9f15-4912-a325-b498f29a2aa5" providerId="AD" clId="Web-{08BDB696-E98A-3F78-3F11-212F2F20EB4C}" dt="2025-04-12T13:02:31.863" v="128"/>
          <ac:picMkLst>
            <pc:docMk/>
            <pc:sldMk cId="2104294709" sldId="284"/>
            <ac:picMk id="30" creationId="{918C7712-2610-8FB3-98D5-060500D1F3DB}"/>
          </ac:picMkLst>
        </pc:picChg>
        <pc:picChg chg="add mod">
          <ac:chgData name="IT及川京子" userId="S::oikawa1901@kashiwa.ed.jp::a4fccb7c-9f15-4912-a325-b498f29a2aa5" providerId="AD" clId="Web-{08BDB696-E98A-3F78-3F11-212F2F20EB4C}" dt="2025-04-12T13:05:57.135" v="172" actId="1076"/>
          <ac:picMkLst>
            <pc:docMk/>
            <pc:sldMk cId="2104294709" sldId="284"/>
            <ac:picMk id="31" creationId="{7F68DD3C-6235-991C-5CAF-199E0B7FEBF0}"/>
          </ac:picMkLst>
        </pc:picChg>
        <pc:picChg chg="add mod">
          <ac:chgData name="IT及川京子" userId="S::oikawa1901@kashiwa.ed.jp::a4fccb7c-9f15-4912-a325-b498f29a2aa5" providerId="AD" clId="Web-{08BDB696-E98A-3F78-3F11-212F2F20EB4C}" dt="2025-04-12T13:05:57.182" v="174" actId="1076"/>
          <ac:picMkLst>
            <pc:docMk/>
            <pc:sldMk cId="2104294709" sldId="284"/>
            <ac:picMk id="32" creationId="{33ABFC16-15F1-5426-8DD4-307E3A1B248B}"/>
          </ac:picMkLst>
        </pc:picChg>
      </pc:sldChg>
      <pc:sldChg chg="addSp delSp modSp new addAnim delAnim modAnim">
        <pc:chgData name="IT及川京子" userId="S::oikawa1901@kashiwa.ed.jp::a4fccb7c-9f15-4912-a325-b498f29a2aa5" providerId="AD" clId="Web-{08BDB696-E98A-3F78-3F11-212F2F20EB4C}" dt="2025-04-12T15:23:06.384" v="636"/>
        <pc:sldMkLst>
          <pc:docMk/>
          <pc:sldMk cId="3641220401" sldId="285"/>
        </pc:sldMkLst>
        <pc:spChg chg="add mod">
          <ac:chgData name="IT及川京子" userId="S::oikawa1901@kashiwa.ed.jp::a4fccb7c-9f15-4912-a325-b498f29a2aa5" providerId="AD" clId="Web-{08BDB696-E98A-3F78-3F11-212F2F20EB4C}" dt="2025-04-12T13:15:19.517" v="291" actId="20577"/>
          <ac:spMkLst>
            <pc:docMk/>
            <pc:sldMk cId="3641220401" sldId="285"/>
            <ac:spMk id="3" creationId="{D385B26A-317E-5B8C-AE8D-489C3691021F}"/>
          </ac:spMkLst>
        </pc:spChg>
        <pc:spChg chg="add del mod">
          <ac:chgData name="IT及川京子" userId="S::oikawa1901@kashiwa.ed.jp::a4fccb7c-9f15-4912-a325-b498f29a2aa5" providerId="AD" clId="Web-{08BDB696-E98A-3F78-3F11-212F2F20EB4C}" dt="2025-04-12T15:01:19.433" v="530"/>
          <ac:spMkLst>
            <pc:docMk/>
            <pc:sldMk cId="3641220401" sldId="285"/>
            <ac:spMk id="4" creationId="{FE89F2DF-957D-A285-975D-17C6409A9523}"/>
          </ac:spMkLst>
        </pc:spChg>
        <pc:spChg chg="add del mod">
          <ac:chgData name="IT及川京子" userId="S::oikawa1901@kashiwa.ed.jp::a4fccb7c-9f15-4912-a325-b498f29a2aa5" providerId="AD" clId="Web-{08BDB696-E98A-3F78-3F11-212F2F20EB4C}" dt="2025-04-12T14:59:49.412" v="521"/>
          <ac:spMkLst>
            <pc:docMk/>
            <pc:sldMk cId="3641220401" sldId="285"/>
            <ac:spMk id="5" creationId="{71849F49-E422-FD6A-01F9-AB78A26731A9}"/>
          </ac:spMkLst>
        </pc:spChg>
        <pc:spChg chg="add del mod">
          <ac:chgData name="IT及川京子" userId="S::oikawa1901@kashiwa.ed.jp::a4fccb7c-9f15-4912-a325-b498f29a2aa5" providerId="AD" clId="Web-{08BDB696-E98A-3F78-3F11-212F2F20EB4C}" dt="2025-04-12T14:59:48.068" v="520"/>
          <ac:spMkLst>
            <pc:docMk/>
            <pc:sldMk cId="3641220401" sldId="285"/>
            <ac:spMk id="7" creationId="{2259789D-0355-CA45-D75F-8022C5863693}"/>
          </ac:spMkLst>
        </pc:spChg>
        <pc:spChg chg="add del mod">
          <ac:chgData name="IT及川京子" userId="S::oikawa1901@kashiwa.ed.jp::a4fccb7c-9f15-4912-a325-b498f29a2aa5" providerId="AD" clId="Web-{08BDB696-E98A-3F78-3F11-212F2F20EB4C}" dt="2025-04-12T15:16:06.099" v="608"/>
          <ac:spMkLst>
            <pc:docMk/>
            <pc:sldMk cId="3641220401" sldId="285"/>
            <ac:spMk id="11" creationId="{7926A7F6-EFED-418C-D98C-8803B9F46722}"/>
          </ac:spMkLst>
        </pc:spChg>
        <pc:spChg chg="add del mod">
          <ac:chgData name="IT及川京子" userId="S::oikawa1901@kashiwa.ed.jp::a4fccb7c-9f15-4912-a325-b498f29a2aa5" providerId="AD" clId="Web-{08BDB696-E98A-3F78-3F11-212F2F20EB4C}" dt="2025-04-12T15:16:06.099" v="607"/>
          <ac:spMkLst>
            <pc:docMk/>
            <pc:sldMk cId="3641220401" sldId="285"/>
            <ac:spMk id="13" creationId="{2D8383E6-4E99-A45E-F770-A7A1968686F0}"/>
          </ac:spMkLst>
        </pc:spChg>
        <pc:spChg chg="add del mod">
          <ac:chgData name="IT及川京子" userId="S::oikawa1901@kashiwa.ed.jp::a4fccb7c-9f15-4912-a325-b498f29a2aa5" providerId="AD" clId="Web-{08BDB696-E98A-3F78-3F11-212F2F20EB4C}" dt="2025-04-12T15:16:06.099" v="606"/>
          <ac:spMkLst>
            <pc:docMk/>
            <pc:sldMk cId="3641220401" sldId="285"/>
            <ac:spMk id="15" creationId="{0E7289F1-3B5D-66B0-0C4A-DF4973585130}"/>
          </ac:spMkLst>
        </pc:spChg>
        <pc:spChg chg="add del mod">
          <ac:chgData name="IT及川京子" userId="S::oikawa1901@kashiwa.ed.jp::a4fccb7c-9f15-4912-a325-b498f29a2aa5" providerId="AD" clId="Web-{08BDB696-E98A-3F78-3F11-212F2F20EB4C}" dt="2025-04-12T15:16:06.083" v="605"/>
          <ac:spMkLst>
            <pc:docMk/>
            <pc:sldMk cId="3641220401" sldId="285"/>
            <ac:spMk id="17" creationId="{D6954829-6563-F4F6-97CD-5AF717B42133}"/>
          </ac:spMkLst>
        </pc:spChg>
        <pc:spChg chg="add del mod">
          <ac:chgData name="IT及川京子" userId="S::oikawa1901@kashiwa.ed.jp::a4fccb7c-9f15-4912-a325-b498f29a2aa5" providerId="AD" clId="Web-{08BDB696-E98A-3F78-3F11-212F2F20EB4C}" dt="2025-04-12T15:16:06.083" v="604"/>
          <ac:spMkLst>
            <pc:docMk/>
            <pc:sldMk cId="3641220401" sldId="285"/>
            <ac:spMk id="19" creationId="{B1DD66A2-F264-E573-A792-DD7E6FA7363B}"/>
          </ac:spMkLst>
        </pc:spChg>
        <pc:spChg chg="add mod">
          <ac:chgData name="IT及川京子" userId="S::oikawa1901@kashiwa.ed.jp::a4fccb7c-9f15-4912-a325-b498f29a2aa5" providerId="AD" clId="Web-{08BDB696-E98A-3F78-3F11-212F2F20EB4C}" dt="2025-04-12T15:16:10.771" v="609" actId="1076"/>
          <ac:spMkLst>
            <pc:docMk/>
            <pc:sldMk cId="3641220401" sldId="285"/>
            <ac:spMk id="21" creationId="{0D12F534-19E4-1BE3-5F45-0ACE02845B31}"/>
          </ac:spMkLst>
        </pc:spChg>
        <pc:spChg chg="add del mod">
          <ac:chgData name="IT及川京子" userId="S::oikawa1901@kashiwa.ed.jp::a4fccb7c-9f15-4912-a325-b498f29a2aa5" providerId="AD" clId="Web-{08BDB696-E98A-3F78-3F11-212F2F20EB4C}" dt="2025-04-12T15:16:06.083" v="603"/>
          <ac:spMkLst>
            <pc:docMk/>
            <pc:sldMk cId="3641220401" sldId="285"/>
            <ac:spMk id="23" creationId="{3D86103C-BFF0-0D7C-40CC-F6AA905D2344}"/>
          </ac:spMkLst>
        </pc:spChg>
        <pc:spChg chg="add del mod">
          <ac:chgData name="IT及川京子" userId="S::oikawa1901@kashiwa.ed.jp::a4fccb7c-9f15-4912-a325-b498f29a2aa5" providerId="AD" clId="Web-{08BDB696-E98A-3F78-3F11-212F2F20EB4C}" dt="2025-04-12T15:16:06.083" v="602"/>
          <ac:spMkLst>
            <pc:docMk/>
            <pc:sldMk cId="3641220401" sldId="285"/>
            <ac:spMk id="25" creationId="{50BED96A-C8C9-72EF-20EE-D0167B18C799}"/>
          </ac:spMkLst>
        </pc:spChg>
        <pc:picChg chg="add del mod">
          <ac:chgData name="IT及川京子" userId="S::oikawa1901@kashiwa.ed.jp::a4fccb7c-9f15-4912-a325-b498f29a2aa5" providerId="AD" clId="Web-{08BDB696-E98A-3F78-3F11-212F2F20EB4C}" dt="2025-04-12T14:59:43.412" v="515"/>
          <ac:picMkLst>
            <pc:docMk/>
            <pc:sldMk cId="3641220401" sldId="285"/>
            <ac:picMk id="9" creationId="{38CC4D19-ADCD-CFF2-052D-870F464FCADF}"/>
          </ac:picMkLst>
        </pc:picChg>
        <pc:picChg chg="add mod">
          <ac:chgData name="IT及川京子" userId="S::oikawa1901@kashiwa.ed.jp::a4fccb7c-9f15-4912-a325-b498f29a2aa5" providerId="AD" clId="Web-{08BDB696-E98A-3F78-3F11-212F2F20EB4C}" dt="2025-04-12T15:18:30.724" v="617" actId="1076"/>
          <ac:picMkLst>
            <pc:docMk/>
            <pc:sldMk cId="3641220401" sldId="285"/>
            <ac:picMk id="26" creationId="{A859C0B9-F6C0-D766-25BB-59F03D4554D0}"/>
          </ac:picMkLst>
        </pc:picChg>
        <pc:picChg chg="add mod">
          <ac:chgData name="IT及川京子" userId="S::oikawa1901@kashiwa.ed.jp::a4fccb7c-9f15-4912-a325-b498f29a2aa5" providerId="AD" clId="Web-{08BDB696-E98A-3F78-3F11-212F2F20EB4C}" dt="2025-04-12T15:20:53.962" v="626" actId="1076"/>
          <ac:picMkLst>
            <pc:docMk/>
            <pc:sldMk cId="3641220401" sldId="285"/>
            <ac:picMk id="27" creationId="{4F908B0A-60E2-2045-4B43-76DF397ACD0C}"/>
          </ac:picMkLst>
        </pc:picChg>
      </pc:sldChg>
      <pc:sldChg chg="modSp add replId addAnim delAnim">
        <pc:chgData name="IT及川京子" userId="S::oikawa1901@kashiwa.ed.jp::a4fccb7c-9f15-4912-a325-b498f29a2aa5" providerId="AD" clId="Web-{08BDB696-E98A-3F78-3F11-212F2F20EB4C}" dt="2025-04-12T15:02:19.137" v="549" actId="1076"/>
        <pc:sldMkLst>
          <pc:docMk/>
          <pc:sldMk cId="3102160305" sldId="286"/>
        </pc:sldMkLst>
        <pc:spChg chg="mod">
          <ac:chgData name="IT及川京子" userId="S::oikawa1901@kashiwa.ed.jp::a4fccb7c-9f15-4912-a325-b498f29a2aa5" providerId="AD" clId="Web-{08BDB696-E98A-3F78-3F11-212F2F20EB4C}" dt="2025-04-12T15:02:19.137" v="549" actId="1076"/>
          <ac:spMkLst>
            <pc:docMk/>
            <pc:sldMk cId="3102160305" sldId="286"/>
            <ac:spMk id="25" creationId="{C9D2A9FB-1A39-199C-0DA8-2ED4CD38E484}"/>
          </ac:spMkLst>
        </pc:spChg>
      </pc:sldChg>
    </pc:docChg>
  </pc:docChgLst>
  <pc:docChgLst>
    <pc:chgData name="IT及川京子" userId="S::oikawa1901@kashiwa.ed.jp::a4fccb7c-9f15-4912-a325-b498f29a2aa5" providerId="AD" clId="Web-{0F10C66D-8240-1F30-1C2A-9071750953E8}"/>
    <pc:docChg chg="addSld delSld modSld">
      <pc:chgData name="IT及川京子" userId="S::oikawa1901@kashiwa.ed.jp::a4fccb7c-9f15-4912-a325-b498f29a2aa5" providerId="AD" clId="Web-{0F10C66D-8240-1F30-1C2A-9071750953E8}" dt="2025-04-14T07:12:17.652" v="277" actId="20577"/>
      <pc:docMkLst>
        <pc:docMk/>
      </pc:docMkLst>
      <pc:sldChg chg="modSp">
        <pc:chgData name="IT及川京子" userId="S::oikawa1901@kashiwa.ed.jp::a4fccb7c-9f15-4912-a325-b498f29a2aa5" providerId="AD" clId="Web-{0F10C66D-8240-1F30-1C2A-9071750953E8}" dt="2025-04-14T02:55:59.186" v="74" actId="20577"/>
        <pc:sldMkLst>
          <pc:docMk/>
          <pc:sldMk cId="3642129856" sldId="279"/>
        </pc:sldMkLst>
        <pc:spChg chg="mod">
          <ac:chgData name="IT及川京子" userId="S::oikawa1901@kashiwa.ed.jp::a4fccb7c-9f15-4912-a325-b498f29a2aa5" providerId="AD" clId="Web-{0F10C66D-8240-1F30-1C2A-9071750953E8}" dt="2025-04-14T02:55:59.186" v="74" actId="20577"/>
          <ac:spMkLst>
            <pc:docMk/>
            <pc:sldMk cId="3642129856" sldId="279"/>
            <ac:spMk id="13" creationId="{71D328CC-07AE-3101-1EE1-6E558C05460C}"/>
          </ac:spMkLst>
        </pc:spChg>
        <pc:spChg chg="mod">
          <ac:chgData name="IT及川京子" userId="S::oikawa1901@kashiwa.ed.jp::a4fccb7c-9f15-4912-a325-b498f29a2aa5" providerId="AD" clId="Web-{0F10C66D-8240-1F30-1C2A-9071750953E8}" dt="2025-04-14T02:55:52.733" v="72" actId="20577"/>
          <ac:spMkLst>
            <pc:docMk/>
            <pc:sldMk cId="3642129856" sldId="279"/>
            <ac:spMk id="33" creationId="{00000000-0000-0000-0000-000000000000}"/>
          </ac:spMkLst>
        </pc:spChg>
      </pc:sldChg>
      <pc:sldChg chg="modSp">
        <pc:chgData name="IT及川京子" userId="S::oikawa1901@kashiwa.ed.jp::a4fccb7c-9f15-4912-a325-b498f29a2aa5" providerId="AD" clId="Web-{0F10C66D-8240-1F30-1C2A-9071750953E8}" dt="2025-04-14T02:57:56.175" v="84" actId="1076"/>
        <pc:sldMkLst>
          <pc:docMk/>
          <pc:sldMk cId="1126721966" sldId="281"/>
        </pc:sldMkLst>
        <pc:spChg chg="mod">
          <ac:chgData name="IT及川京子" userId="S::oikawa1901@kashiwa.ed.jp::a4fccb7c-9f15-4912-a325-b498f29a2aa5" providerId="AD" clId="Web-{0F10C66D-8240-1F30-1C2A-9071750953E8}" dt="2025-04-14T02:57:56.175" v="84" actId="1076"/>
          <ac:spMkLst>
            <pc:docMk/>
            <pc:sldMk cId="1126721966" sldId="281"/>
            <ac:spMk id="27" creationId="{00000000-0000-0000-0000-000000000000}"/>
          </ac:spMkLst>
        </pc:spChg>
      </pc:sldChg>
      <pc:sldChg chg="addAnim delAnim modAnim">
        <pc:chgData name="IT及川京子" userId="S::oikawa1901@kashiwa.ed.jp::a4fccb7c-9f15-4912-a325-b498f29a2aa5" providerId="AD" clId="Web-{0F10C66D-8240-1F30-1C2A-9071750953E8}" dt="2025-04-14T02:59:11.083" v="87"/>
        <pc:sldMkLst>
          <pc:docMk/>
          <pc:sldMk cId="2377443541" sldId="282"/>
        </pc:sldMkLst>
      </pc:sldChg>
      <pc:sldChg chg="addSp addAnim">
        <pc:chgData name="IT及川京子" userId="S::oikawa1901@kashiwa.ed.jp::a4fccb7c-9f15-4912-a325-b498f29a2aa5" providerId="AD" clId="Web-{0F10C66D-8240-1F30-1C2A-9071750953E8}" dt="2025-04-14T02:49:16.516" v="1"/>
        <pc:sldMkLst>
          <pc:docMk/>
          <pc:sldMk cId="3641220401" sldId="285"/>
        </pc:sldMkLst>
        <pc:grpChg chg="add">
          <ac:chgData name="IT及川京子" userId="S::oikawa1901@kashiwa.ed.jp::a4fccb7c-9f15-4912-a325-b498f29a2aa5" providerId="AD" clId="Web-{0F10C66D-8240-1F30-1C2A-9071750953E8}" dt="2025-04-14T02:49:08.625" v="0"/>
          <ac:grpSpMkLst>
            <pc:docMk/>
            <pc:sldMk cId="3641220401" sldId="285"/>
            <ac:grpSpMk id="2" creationId="{7F5441A2-9B33-4DAF-6318-4D1750A310D2}"/>
          </ac:grpSpMkLst>
        </pc:grpChg>
      </pc:sldChg>
      <pc:sldChg chg="addSp addAnim modAnim">
        <pc:chgData name="IT及川京子" userId="S::oikawa1901@kashiwa.ed.jp::a4fccb7c-9f15-4912-a325-b498f29a2aa5" providerId="AD" clId="Web-{0F10C66D-8240-1F30-1C2A-9071750953E8}" dt="2025-04-14T02:49:33.611" v="4"/>
        <pc:sldMkLst>
          <pc:docMk/>
          <pc:sldMk cId="2355379331" sldId="286"/>
        </pc:sldMkLst>
        <pc:grpChg chg="add">
          <ac:chgData name="IT及川京子" userId="S::oikawa1901@kashiwa.ed.jp::a4fccb7c-9f15-4912-a325-b498f29a2aa5" providerId="AD" clId="Web-{0F10C66D-8240-1F30-1C2A-9071750953E8}" dt="2025-04-14T02:49:30.861" v="2"/>
          <ac:grpSpMkLst>
            <pc:docMk/>
            <pc:sldMk cId="2355379331" sldId="286"/>
            <ac:grpSpMk id="2" creationId="{6FFE24C8-A4C3-8CD7-117E-007FCAC889E4}"/>
          </ac:grpSpMkLst>
        </pc:grpChg>
      </pc:sldChg>
      <pc:sldChg chg="addSp delSp modSp addAnim delAnim modAnim">
        <pc:chgData name="IT及川京子" userId="S::oikawa1901@kashiwa.ed.jp::a4fccb7c-9f15-4912-a325-b498f29a2aa5" providerId="AD" clId="Web-{0F10C66D-8240-1F30-1C2A-9071750953E8}" dt="2025-04-14T02:53:33.634" v="66"/>
        <pc:sldMkLst>
          <pc:docMk/>
          <pc:sldMk cId="447520272" sldId="287"/>
        </pc:sldMkLst>
        <pc:spChg chg="mod">
          <ac:chgData name="IT及川京子" userId="S::oikawa1901@kashiwa.ed.jp::a4fccb7c-9f15-4912-a325-b498f29a2aa5" providerId="AD" clId="Web-{0F10C66D-8240-1F30-1C2A-9071750953E8}" dt="2025-04-14T02:50:14.019" v="8" actId="20577"/>
          <ac:spMkLst>
            <pc:docMk/>
            <pc:sldMk cId="447520272" sldId="287"/>
            <ac:spMk id="3" creationId="{9FE13637-5830-9A2A-D267-F68A8F960456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0:23.534" v="18" actId="1076"/>
          <ac:spMkLst>
            <pc:docMk/>
            <pc:sldMk cId="447520272" sldId="287"/>
            <ac:spMk id="4" creationId="{8DAA0568-4D1E-8E32-D6FC-278410FE76CF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0:23.550" v="19" actId="1076"/>
          <ac:spMkLst>
            <pc:docMk/>
            <pc:sldMk cId="447520272" sldId="287"/>
            <ac:spMk id="6" creationId="{7E3ADB7F-E082-4AE2-906F-253242C977E1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1:11.864" v="50" actId="20577"/>
          <ac:spMkLst>
            <pc:docMk/>
            <pc:sldMk cId="447520272" sldId="287"/>
            <ac:spMk id="8" creationId="{32AAA5AD-3D50-A5BE-0A05-49540168FA15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1:14.552" v="51" actId="20577"/>
          <ac:spMkLst>
            <pc:docMk/>
            <pc:sldMk cId="447520272" sldId="287"/>
            <ac:spMk id="10" creationId="{2BBEF71C-272D-E1F3-D7E5-60D780253666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0:23.581" v="22" actId="1076"/>
          <ac:spMkLst>
            <pc:docMk/>
            <pc:sldMk cId="447520272" sldId="287"/>
            <ac:spMk id="12" creationId="{F4B88D62-C51E-C4D2-6BFE-A9EDF891F8D4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1:17.677" v="52" actId="20577"/>
          <ac:spMkLst>
            <pc:docMk/>
            <pc:sldMk cId="447520272" sldId="287"/>
            <ac:spMk id="14" creationId="{5F905A50-C2B6-C189-B29C-FF662B4F3713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0:23.612" v="24" actId="1076"/>
          <ac:spMkLst>
            <pc:docMk/>
            <pc:sldMk cId="447520272" sldId="287"/>
            <ac:spMk id="16" creationId="{A08DFE63-398A-E461-43E0-F0AD51931CB6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1:21.474" v="53" actId="20577"/>
          <ac:spMkLst>
            <pc:docMk/>
            <pc:sldMk cId="447520272" sldId="287"/>
            <ac:spMk id="18" creationId="{EC31777E-B15E-C465-43E6-C1EA2B9E3AB9}"/>
          </ac:spMkLst>
        </pc:spChg>
        <pc:spChg chg="mod">
          <ac:chgData name="IT及川京子" userId="S::oikawa1901@kashiwa.ed.jp::a4fccb7c-9f15-4912-a325-b498f29a2aa5" providerId="AD" clId="Web-{0F10C66D-8240-1F30-1C2A-9071750953E8}" dt="2025-04-14T02:50:50.582" v="46" actId="20577"/>
          <ac:spMkLst>
            <pc:docMk/>
            <pc:sldMk cId="447520272" sldId="287"/>
            <ac:spMk id="22" creationId="{9DAA7A3D-68F4-9FF2-9DDA-8F40A899F72F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0:28.034" v="36" actId="1076"/>
          <ac:spMkLst>
            <pc:docMk/>
            <pc:sldMk cId="447520272" sldId="287"/>
            <ac:spMk id="25" creationId="{E3481AC5-04D1-3CFA-5564-49E5BCF03E2B}"/>
          </ac:spMkLst>
        </pc:spChg>
        <pc:spChg chg="mod">
          <ac:chgData name="IT及川京子" userId="S::oikawa1901@kashiwa.ed.jp::a4fccb7c-9f15-4912-a325-b498f29a2aa5" providerId="AD" clId="Web-{0F10C66D-8240-1F30-1C2A-9071750953E8}" dt="2025-04-14T02:51:01.114" v="47" actId="20577"/>
          <ac:spMkLst>
            <pc:docMk/>
            <pc:sldMk cId="447520272" sldId="287"/>
            <ac:spMk id="26" creationId="{658AC056-A56F-FA43-6F8A-DC6937D90AFC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1:24.802" v="54" actId="20577"/>
          <ac:spMkLst>
            <pc:docMk/>
            <pc:sldMk cId="447520272" sldId="287"/>
            <ac:spMk id="29" creationId="{08200ABC-FEBD-CC90-310A-ADE466244C47}"/>
          </ac:spMkLst>
        </pc:spChg>
        <pc:spChg chg="mod">
          <ac:chgData name="IT及川京子" userId="S::oikawa1901@kashiwa.ed.jp::a4fccb7c-9f15-4912-a325-b498f29a2aa5" providerId="AD" clId="Web-{0F10C66D-8240-1F30-1C2A-9071750953E8}" dt="2025-04-14T02:51:04.614" v="48" actId="20577"/>
          <ac:spMkLst>
            <pc:docMk/>
            <pc:sldMk cId="447520272" sldId="287"/>
            <ac:spMk id="32" creationId="{18D18986-DBB0-9B86-50E6-A2C36A2F44DE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0:28.081" v="38" actId="1076"/>
          <ac:spMkLst>
            <pc:docMk/>
            <pc:sldMk cId="447520272" sldId="287"/>
            <ac:spMk id="33" creationId="{1655F05A-7C6A-98A8-DBC5-C94D5B1DBEED}"/>
          </ac:spMkLst>
        </pc:spChg>
        <pc:spChg chg="mod">
          <ac:chgData name="IT及川京子" userId="S::oikawa1901@kashiwa.ed.jp::a4fccb7c-9f15-4912-a325-b498f29a2aa5" providerId="AD" clId="Web-{0F10C66D-8240-1F30-1C2A-9071750953E8}" dt="2025-04-14T02:51:07.989" v="49" actId="20577"/>
          <ac:spMkLst>
            <pc:docMk/>
            <pc:sldMk cId="447520272" sldId="287"/>
            <ac:spMk id="34" creationId="{3427FDCE-4DE6-AE4F-C081-D93FFDBCB20A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0:28.097" v="39" actId="1076"/>
          <ac:spMkLst>
            <pc:docMk/>
            <pc:sldMk cId="447520272" sldId="287"/>
            <ac:spMk id="37" creationId="{6A42C67F-C65C-5B21-6BB4-4E7A9038B7A1}"/>
          </ac:spMkLst>
        </pc:spChg>
        <pc:spChg chg="add del mod">
          <ac:chgData name="IT及川京子" userId="S::oikawa1901@kashiwa.ed.jp::a4fccb7c-9f15-4912-a325-b498f29a2aa5" providerId="AD" clId="Web-{0F10C66D-8240-1F30-1C2A-9071750953E8}" dt="2025-04-14T02:51:31.287" v="57" actId="20577"/>
          <ac:spMkLst>
            <pc:docMk/>
            <pc:sldMk cId="447520272" sldId="287"/>
            <ac:spMk id="39" creationId="{374088F6-FF1D-48A2-FA25-00E5CC6FDD66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1:34.693" v="58" actId="20577"/>
          <ac:spMkLst>
            <pc:docMk/>
            <pc:sldMk cId="447520272" sldId="287"/>
            <ac:spMk id="41" creationId="{1FE75E45-E45D-8873-9018-41AA936A0997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0:28.175" v="42" actId="1076"/>
          <ac:spMkLst>
            <pc:docMk/>
            <pc:sldMk cId="447520272" sldId="287"/>
            <ac:spMk id="43" creationId="{765A40AC-8504-CA7C-C747-E875B892C7FF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2:51:45.193" v="60" actId="20577"/>
          <ac:spMkLst>
            <pc:docMk/>
            <pc:sldMk cId="447520272" sldId="287"/>
            <ac:spMk id="45" creationId="{6230A9C2-1E8A-FA18-2068-641525B90BAE}"/>
          </ac:spMkLst>
        </pc:spChg>
        <pc:picChg chg="add mod">
          <ac:chgData name="IT及川京子" userId="S::oikawa1901@kashiwa.ed.jp::a4fccb7c-9f15-4912-a325-b498f29a2aa5" providerId="AD" clId="Web-{0F10C66D-8240-1F30-1C2A-9071750953E8}" dt="2025-04-14T02:50:23.628" v="26" actId="1076"/>
          <ac:picMkLst>
            <pc:docMk/>
            <pc:sldMk cId="447520272" sldId="287"/>
            <ac:picMk id="21" creationId="{1413EE3D-88E1-4FA4-0DF4-34E5E7B6A67D}"/>
          </ac:picMkLst>
        </pc:picChg>
        <pc:picChg chg="add mod">
          <ac:chgData name="IT及川京子" userId="S::oikawa1901@kashiwa.ed.jp::a4fccb7c-9f15-4912-a325-b498f29a2aa5" providerId="AD" clId="Web-{0F10C66D-8240-1F30-1C2A-9071750953E8}" dt="2025-04-14T02:50:28.206" v="44" actId="1076"/>
          <ac:picMkLst>
            <pc:docMk/>
            <pc:sldMk cId="447520272" sldId="287"/>
            <ac:picMk id="47" creationId="{D6BB5D98-A0D0-B49D-B497-C56E1C20FCD4}"/>
          </ac:picMkLst>
        </pc:picChg>
      </pc:sldChg>
      <pc:sldChg chg="addSp delSp modSp add replId">
        <pc:chgData name="IT及川京子" userId="S::oikawa1901@kashiwa.ed.jp::a4fccb7c-9f15-4912-a325-b498f29a2aa5" providerId="AD" clId="Web-{0F10C66D-8240-1F30-1C2A-9071750953E8}" dt="2025-04-14T02:56:30.484" v="83" actId="1076"/>
        <pc:sldMkLst>
          <pc:docMk/>
          <pc:sldMk cId="1146122368" sldId="288"/>
        </pc:sldMkLst>
        <pc:spChg chg="add mod">
          <ac:chgData name="IT及川京子" userId="S::oikawa1901@kashiwa.ed.jp::a4fccb7c-9f15-4912-a325-b498f29a2aa5" providerId="AD" clId="Web-{0F10C66D-8240-1F30-1C2A-9071750953E8}" dt="2025-04-14T02:56:30.484" v="83" actId="1076"/>
          <ac:spMkLst>
            <pc:docMk/>
            <pc:sldMk cId="1146122368" sldId="288"/>
            <ac:spMk id="5" creationId="{3F5175A4-3BF1-9D11-67E9-AF0B4CD63814}"/>
          </ac:spMkLst>
        </pc:spChg>
        <pc:spChg chg="mod">
          <ac:chgData name="IT及川京子" userId="S::oikawa1901@kashiwa.ed.jp::a4fccb7c-9f15-4912-a325-b498f29a2aa5" providerId="AD" clId="Web-{0F10C66D-8240-1F30-1C2A-9071750953E8}" dt="2025-04-14T02:56:12.452" v="77" actId="20577"/>
          <ac:spMkLst>
            <pc:docMk/>
            <pc:sldMk cId="1146122368" sldId="288"/>
            <ac:spMk id="13" creationId="{7F195DCB-6529-A516-1F1D-0BA851098D07}"/>
          </ac:spMkLst>
        </pc:spChg>
        <pc:spChg chg="del">
          <ac:chgData name="IT及川京子" userId="S::oikawa1901@kashiwa.ed.jp::a4fccb7c-9f15-4912-a325-b498f29a2aa5" providerId="AD" clId="Web-{0F10C66D-8240-1F30-1C2A-9071750953E8}" dt="2025-04-14T02:56:17.124" v="78"/>
          <ac:spMkLst>
            <pc:docMk/>
            <pc:sldMk cId="1146122368" sldId="288"/>
            <ac:spMk id="15" creationId="{263E59E8-8D87-C080-B0A3-05B37C5C8C53}"/>
          </ac:spMkLst>
        </pc:spChg>
        <pc:spChg chg="mod">
          <ac:chgData name="IT及川京子" userId="S::oikawa1901@kashiwa.ed.jp::a4fccb7c-9f15-4912-a325-b498f29a2aa5" providerId="AD" clId="Web-{0F10C66D-8240-1F30-1C2A-9071750953E8}" dt="2025-04-14T02:55:43.764" v="70" actId="20577"/>
          <ac:spMkLst>
            <pc:docMk/>
            <pc:sldMk cId="1146122368" sldId="288"/>
            <ac:spMk id="33" creationId="{D41CEE2B-8F96-B4FC-AEB4-0C0C56758048}"/>
          </ac:spMkLst>
        </pc:spChg>
        <pc:picChg chg="add mod">
          <ac:chgData name="IT及川京子" userId="S::oikawa1901@kashiwa.ed.jp::a4fccb7c-9f15-4912-a325-b498f29a2aa5" providerId="AD" clId="Web-{0F10C66D-8240-1F30-1C2A-9071750953E8}" dt="2025-04-14T02:56:30.469" v="82" actId="1076"/>
          <ac:picMkLst>
            <pc:docMk/>
            <pc:sldMk cId="1146122368" sldId="288"/>
            <ac:picMk id="3" creationId="{3616FA66-CAF3-9651-6684-0658F39395F4}"/>
          </ac:picMkLst>
        </pc:picChg>
        <pc:picChg chg="del">
          <ac:chgData name="IT及川京子" userId="S::oikawa1901@kashiwa.ed.jp::a4fccb7c-9f15-4912-a325-b498f29a2aa5" providerId="AD" clId="Web-{0F10C66D-8240-1F30-1C2A-9071750953E8}" dt="2025-04-14T02:56:17.140" v="79"/>
          <ac:picMkLst>
            <pc:docMk/>
            <pc:sldMk cId="1146122368" sldId="288"/>
            <ac:picMk id="14" creationId="{DBBC8478-9F50-9883-FDEC-6240ABFAC9B2}"/>
          </ac:picMkLst>
        </pc:picChg>
      </pc:sldChg>
      <pc:sldChg chg="new del">
        <pc:chgData name="IT及川京子" userId="S::oikawa1901@kashiwa.ed.jp::a4fccb7c-9f15-4912-a325-b498f29a2aa5" providerId="AD" clId="Web-{0F10C66D-8240-1F30-1C2A-9071750953E8}" dt="2025-04-14T02:59:41.241" v="90"/>
        <pc:sldMkLst>
          <pc:docMk/>
          <pc:sldMk cId="3029760375" sldId="289"/>
        </pc:sldMkLst>
      </pc:sldChg>
      <pc:sldChg chg="addSp delSp modSp add replId">
        <pc:chgData name="IT及川京子" userId="S::oikawa1901@kashiwa.ed.jp::a4fccb7c-9f15-4912-a325-b498f29a2aa5" providerId="AD" clId="Web-{0F10C66D-8240-1F30-1C2A-9071750953E8}" dt="2025-04-14T07:12:17.652" v="277" actId="20577"/>
        <pc:sldMkLst>
          <pc:docMk/>
          <pc:sldMk cId="3691056400" sldId="290"/>
        </pc:sldMkLst>
        <pc:spChg chg="add del mod">
          <ac:chgData name="IT及川京子" userId="S::oikawa1901@kashiwa.ed.jp::a4fccb7c-9f15-4912-a325-b498f29a2aa5" providerId="AD" clId="Web-{0F10C66D-8240-1F30-1C2A-9071750953E8}" dt="2025-04-14T03:55:55.996" v="124"/>
          <ac:spMkLst>
            <pc:docMk/>
            <pc:sldMk cId="3691056400" sldId="290"/>
            <ac:spMk id="6" creationId="{9317C89C-0FF4-1BC8-528C-39B5460C3FA0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7:04:52.527" v="219" actId="1076"/>
          <ac:spMkLst>
            <pc:docMk/>
            <pc:sldMk cId="3691056400" sldId="290"/>
            <ac:spMk id="6" creationId="{A03D89FE-CAAF-1D9C-8298-52E4A97A33D4}"/>
          </ac:spMkLst>
        </pc:spChg>
        <pc:spChg chg="del">
          <ac:chgData name="IT及川京子" userId="S::oikawa1901@kashiwa.ed.jp::a4fccb7c-9f15-4912-a325-b498f29a2aa5" providerId="AD" clId="Web-{0F10C66D-8240-1F30-1C2A-9071750953E8}" dt="2025-04-14T02:59:54.835" v="93"/>
          <ac:spMkLst>
            <pc:docMk/>
            <pc:sldMk cId="3691056400" sldId="290"/>
            <ac:spMk id="8" creationId="{9E1635EE-80A8-7D68-470E-D1CCB66FE142}"/>
          </ac:spMkLst>
        </pc:spChg>
        <pc:spChg chg="add del mod topLvl">
          <ac:chgData name="IT及川京子" userId="S::oikawa1901@kashiwa.ed.jp::a4fccb7c-9f15-4912-a325-b498f29a2aa5" providerId="AD" clId="Web-{0F10C66D-8240-1F30-1C2A-9071750953E8}" dt="2025-04-14T07:01:33.630" v="206"/>
          <ac:spMkLst>
            <pc:docMk/>
            <pc:sldMk cId="3691056400" sldId="290"/>
            <ac:spMk id="9" creationId="{E626012A-5DE3-D4DC-A83F-E6E8071FDBDE}"/>
          </ac:spMkLst>
        </pc:spChg>
        <pc:spChg chg="mod">
          <ac:chgData name="IT及川京子" userId="S::oikawa1901@kashiwa.ed.jp::a4fccb7c-9f15-4912-a325-b498f29a2aa5" providerId="AD" clId="Web-{0F10C66D-8240-1F30-1C2A-9071750953E8}" dt="2025-04-14T07:11:37.541" v="273" actId="20577"/>
          <ac:spMkLst>
            <pc:docMk/>
            <pc:sldMk cId="3691056400" sldId="290"/>
            <ac:spMk id="10" creationId="{16DCE702-141C-93DA-5B2E-DF2833D03E16}"/>
          </ac:spMkLst>
        </pc:spChg>
        <pc:spChg chg="add mod">
          <ac:chgData name="IT及川京子" userId="S::oikawa1901@kashiwa.ed.jp::a4fccb7c-9f15-4912-a325-b498f29a2aa5" providerId="AD" clId="Web-{0F10C66D-8240-1F30-1C2A-9071750953E8}" dt="2025-04-14T07:12:17.652" v="277" actId="20577"/>
          <ac:spMkLst>
            <pc:docMk/>
            <pc:sldMk cId="3691056400" sldId="290"/>
            <ac:spMk id="12" creationId="{92FAAFEC-3814-01AF-D714-3F5AB8989793}"/>
          </ac:spMkLst>
        </pc:spChg>
        <pc:spChg chg="del mod topLvl">
          <ac:chgData name="IT及川京子" userId="S::oikawa1901@kashiwa.ed.jp::a4fccb7c-9f15-4912-a325-b498f29a2aa5" providerId="AD" clId="Web-{0F10C66D-8240-1F30-1C2A-9071750953E8}" dt="2025-04-14T07:01:30.364" v="205"/>
          <ac:spMkLst>
            <pc:docMk/>
            <pc:sldMk cId="3691056400" sldId="290"/>
            <ac:spMk id="18" creationId="{E35D30C3-4229-87CC-2BFE-46D5BAEB04B2}"/>
          </ac:spMkLst>
        </pc:spChg>
        <pc:spChg chg="del">
          <ac:chgData name="IT及川京子" userId="S::oikawa1901@kashiwa.ed.jp::a4fccb7c-9f15-4912-a325-b498f29a2aa5" providerId="AD" clId="Web-{0F10C66D-8240-1F30-1C2A-9071750953E8}" dt="2025-04-14T03:54:51.212" v="109"/>
          <ac:spMkLst>
            <pc:docMk/>
            <pc:sldMk cId="3691056400" sldId="290"/>
            <ac:spMk id="24" creationId="{1472DC64-09AF-4AE5-8015-0018E72655D1}"/>
          </ac:spMkLst>
        </pc:spChg>
        <pc:grpChg chg="add del mod">
          <ac:chgData name="IT及川京子" userId="S::oikawa1901@kashiwa.ed.jp::a4fccb7c-9f15-4912-a325-b498f29a2aa5" providerId="AD" clId="Web-{0F10C66D-8240-1F30-1C2A-9071750953E8}" dt="2025-04-14T07:01:15.254" v="201"/>
          <ac:grpSpMkLst>
            <pc:docMk/>
            <pc:sldMk cId="3691056400" sldId="290"/>
            <ac:grpSpMk id="3" creationId="{B74AB660-66EF-59F5-3834-676758EAC265}"/>
          </ac:grpSpMkLst>
        </pc:grpChg>
        <pc:grpChg chg="add del mod">
          <ac:chgData name="IT及川京子" userId="S::oikawa1901@kashiwa.ed.jp::a4fccb7c-9f15-4912-a325-b498f29a2aa5" providerId="AD" clId="Web-{0F10C66D-8240-1F30-1C2A-9071750953E8}" dt="2025-04-14T04:13:33.837" v="144"/>
          <ac:grpSpMkLst>
            <pc:docMk/>
            <pc:sldMk cId="3691056400" sldId="290"/>
            <ac:grpSpMk id="3" creationId="{D60DD7BD-2D2B-A0B2-3BE2-D2F2F28665A3}"/>
          </ac:grpSpMkLst>
        </pc:grpChg>
        <pc:grpChg chg="add del mod">
          <ac:chgData name="IT及川京子" userId="S::oikawa1901@kashiwa.ed.jp::a4fccb7c-9f15-4912-a325-b498f29a2aa5" providerId="AD" clId="Web-{0F10C66D-8240-1F30-1C2A-9071750953E8}" dt="2025-04-14T07:01:18.614" v="202"/>
          <ac:grpSpMkLst>
            <pc:docMk/>
            <pc:sldMk cId="3691056400" sldId="290"/>
            <ac:grpSpMk id="5" creationId="{133443C1-EBF1-2259-FB31-15A2B1636128}"/>
          </ac:grpSpMkLst>
        </pc:grpChg>
        <pc:grpChg chg="add del">
          <ac:chgData name="IT及川京子" userId="S::oikawa1901@kashiwa.ed.jp::a4fccb7c-9f15-4912-a325-b498f29a2aa5" providerId="AD" clId="Web-{0F10C66D-8240-1F30-1C2A-9071750953E8}" dt="2025-04-14T04:13:20.367" v="141"/>
          <ac:grpSpMkLst>
            <pc:docMk/>
            <pc:sldMk cId="3691056400" sldId="290"/>
            <ac:grpSpMk id="5" creationId="{C81C670B-EBAF-4894-AE24-47C5118A3255}"/>
          </ac:grpSpMkLst>
        </pc:grpChg>
        <pc:grpChg chg="del">
          <ac:chgData name="IT及川京子" userId="S::oikawa1901@kashiwa.ed.jp::a4fccb7c-9f15-4912-a325-b498f29a2aa5" providerId="AD" clId="Web-{0F10C66D-8240-1F30-1C2A-9071750953E8}" dt="2025-04-14T03:54:48.306" v="108"/>
          <ac:grpSpMkLst>
            <pc:docMk/>
            <pc:sldMk cId="3691056400" sldId="290"/>
            <ac:grpSpMk id="33" creationId="{C5270CF9-73E6-A5C7-8F61-EA1C10783A40}"/>
          </ac:grpSpMkLst>
        </pc:grpChg>
        <pc:picChg chg="add mod topLvl modCrop">
          <ac:chgData name="IT及川京子" userId="S::oikawa1901@kashiwa.ed.jp::a4fccb7c-9f15-4912-a325-b498f29a2aa5" providerId="AD" clId="Web-{0F10C66D-8240-1F30-1C2A-9071750953E8}" dt="2025-04-14T07:05:21.028" v="226" actId="1076"/>
          <ac:picMkLst>
            <pc:docMk/>
            <pc:sldMk cId="3691056400" sldId="290"/>
            <ac:picMk id="2" creationId="{7FB2109C-B547-A73A-56DF-1F85960443AB}"/>
          </ac:picMkLst>
        </pc:picChg>
        <pc:picChg chg="del">
          <ac:chgData name="IT及川京子" userId="S::oikawa1901@kashiwa.ed.jp::a4fccb7c-9f15-4912-a325-b498f29a2aa5" providerId="AD" clId="Web-{0F10C66D-8240-1F30-1C2A-9071750953E8}" dt="2025-04-14T02:59:52.163" v="92"/>
          <ac:picMkLst>
            <pc:docMk/>
            <pc:sldMk cId="3691056400" sldId="290"/>
            <ac:picMk id="3" creationId="{99DA9248-2112-F7BC-B61B-CE986A4449BB}"/>
          </ac:picMkLst>
        </pc:picChg>
        <pc:picChg chg="add del mod">
          <ac:chgData name="IT及川京子" userId="S::oikawa1901@kashiwa.ed.jp::a4fccb7c-9f15-4912-a325-b498f29a2aa5" providerId="AD" clId="Web-{0F10C66D-8240-1F30-1C2A-9071750953E8}" dt="2025-04-14T03:54:29.993" v="103"/>
          <ac:picMkLst>
            <pc:docMk/>
            <pc:sldMk cId="3691056400" sldId="290"/>
            <ac:picMk id="3" creationId="{BE2B49C4-CF56-7955-C887-898F9E8FED2A}"/>
          </ac:picMkLst>
        </pc:picChg>
        <pc:picChg chg="add mod ord topLvl">
          <ac:chgData name="IT及川京子" userId="S::oikawa1901@kashiwa.ed.jp::a4fccb7c-9f15-4912-a325-b498f29a2aa5" providerId="AD" clId="Web-{0F10C66D-8240-1F30-1C2A-9071750953E8}" dt="2025-04-14T07:05:25.247" v="227" actId="1076"/>
          <ac:picMkLst>
            <pc:docMk/>
            <pc:sldMk cId="3691056400" sldId="290"/>
            <ac:picMk id="4" creationId="{1668FA80-9AE1-4A99-494F-DE0BEE198EC6}"/>
          </ac:picMkLst>
        </pc:picChg>
        <pc:picChg chg="add del mod">
          <ac:chgData name="IT及川京子" userId="S::oikawa1901@kashiwa.ed.jp::a4fccb7c-9f15-4912-a325-b498f29a2aa5" providerId="AD" clId="Web-{0F10C66D-8240-1F30-1C2A-9071750953E8}" dt="2025-04-14T03:55:49.496" v="123"/>
          <ac:picMkLst>
            <pc:docMk/>
            <pc:sldMk cId="3691056400" sldId="290"/>
            <ac:picMk id="5" creationId="{1B09EAF1-CF79-773B-6B95-A482F5370250}"/>
          </ac:picMkLst>
        </pc:picChg>
        <pc:picChg chg="add mod topLvl modCrop">
          <ac:chgData name="IT及川京子" userId="S::oikawa1901@kashiwa.ed.jp::a4fccb7c-9f15-4912-a325-b498f29a2aa5" providerId="AD" clId="Web-{0F10C66D-8240-1F30-1C2A-9071750953E8}" dt="2025-04-14T07:02:33.366" v="216" actId="1076"/>
          <ac:picMkLst>
            <pc:docMk/>
            <pc:sldMk cId="3691056400" sldId="290"/>
            <ac:picMk id="8" creationId="{D25F09A1-073B-4848-28AA-6E38BC9645A3}"/>
          </ac:picMkLst>
        </pc:picChg>
        <pc:picChg chg="add del mod">
          <ac:chgData name="IT及川京子" userId="S::oikawa1901@kashiwa.ed.jp::a4fccb7c-9f15-4912-a325-b498f29a2aa5" providerId="AD" clId="Web-{0F10C66D-8240-1F30-1C2A-9071750953E8}" dt="2025-04-14T07:00:58.269" v="200"/>
          <ac:picMkLst>
            <pc:docMk/>
            <pc:sldMk cId="3691056400" sldId="290"/>
            <ac:picMk id="11" creationId="{26F81F0F-9734-9D7C-6996-52D8525481E5}"/>
          </ac:picMkLst>
        </pc:picChg>
        <pc:picChg chg="del">
          <ac:chgData name="IT及川京子" userId="S::oikawa1901@kashiwa.ed.jp::a4fccb7c-9f15-4912-a325-b498f29a2aa5" providerId="AD" clId="Web-{0F10C66D-8240-1F30-1C2A-9071750953E8}" dt="2025-04-14T02:59:52.163" v="91"/>
          <ac:picMkLst>
            <pc:docMk/>
            <pc:sldMk cId="3691056400" sldId="290"/>
            <ac:picMk id="11" creationId="{588DC00D-B1E0-7CC0-9D25-81AA903C187A}"/>
          </ac:picMkLst>
        </pc:picChg>
        <pc:picChg chg="mod topLvl modCrop">
          <ac:chgData name="IT及川京子" userId="S::oikawa1901@kashiwa.ed.jp::a4fccb7c-9f15-4912-a325-b498f29a2aa5" providerId="AD" clId="Web-{0F10C66D-8240-1F30-1C2A-9071750953E8}" dt="2025-04-14T07:02:33.366" v="217" actId="1076"/>
          <ac:picMkLst>
            <pc:docMk/>
            <pc:sldMk cId="3691056400" sldId="290"/>
            <ac:picMk id="14" creationId="{32B388ED-FD87-1B92-9447-B75CF4CD75C3}"/>
          </ac:picMkLst>
        </pc:picChg>
        <pc:picChg chg="del mod modCrop">
          <ac:chgData name="IT及川京子" userId="S::oikawa1901@kashiwa.ed.jp::a4fccb7c-9f15-4912-a325-b498f29a2aa5" providerId="AD" clId="Web-{0F10C66D-8240-1F30-1C2A-9071750953E8}" dt="2025-04-14T07:00:56.972" v="199"/>
          <ac:picMkLst>
            <pc:docMk/>
            <pc:sldMk cId="3691056400" sldId="290"/>
            <ac:picMk id="29" creationId="{327E9658-2814-34B4-2ABC-4420F56FFB72}"/>
          </ac:picMkLst>
        </pc:picChg>
      </pc:sldChg>
    </pc:docChg>
  </pc:docChgLst>
  <pc:docChgLst>
    <pc:chgData name="IT及川京子" userId="S::oikawa1901@kashiwa.ed.jp::a4fccb7c-9f15-4912-a325-b498f29a2aa5" providerId="AD" clId="Web-{8F1B3A18-EB74-D260-1AFC-6180FA87E3E9}"/>
    <pc:docChg chg="modSld">
      <pc:chgData name="IT及川京子" userId="S::oikawa1901@kashiwa.ed.jp::a4fccb7c-9f15-4912-a325-b498f29a2aa5" providerId="AD" clId="Web-{8F1B3A18-EB74-D260-1AFC-6180FA87E3E9}" dt="2025-04-21T05:29:42.448" v="11"/>
      <pc:docMkLst>
        <pc:docMk/>
      </pc:docMkLst>
      <pc:sldChg chg="modSp">
        <pc:chgData name="IT及川京子" userId="S::oikawa1901@kashiwa.ed.jp::a4fccb7c-9f15-4912-a325-b498f29a2aa5" providerId="AD" clId="Web-{8F1B3A18-EB74-D260-1AFC-6180FA87E3E9}" dt="2025-04-21T05:29:42.448" v="11"/>
        <pc:sldMkLst>
          <pc:docMk/>
          <pc:sldMk cId="1613028535" sldId="280"/>
        </pc:sldMkLst>
        <pc:spChg chg="mod">
          <ac:chgData name="IT及川京子" userId="S::oikawa1901@kashiwa.ed.jp::a4fccb7c-9f15-4912-a325-b498f29a2aa5" providerId="AD" clId="Web-{8F1B3A18-EB74-D260-1AFC-6180FA87E3E9}" dt="2025-04-21T05:29:42.448" v="11"/>
          <ac:spMkLst>
            <pc:docMk/>
            <pc:sldMk cId="1613028535" sldId="280"/>
            <ac:spMk id="31" creationId="{00000000-0000-0000-0000-000000000000}"/>
          </ac:spMkLst>
        </pc:spChg>
        <pc:spChg chg="mod">
          <ac:chgData name="IT及川京子" userId="S::oikawa1901@kashiwa.ed.jp::a4fccb7c-9f15-4912-a325-b498f29a2aa5" providerId="AD" clId="Web-{8F1B3A18-EB74-D260-1AFC-6180FA87E3E9}" dt="2025-04-21T05:29:31.917" v="10"/>
          <ac:spMkLst>
            <pc:docMk/>
            <pc:sldMk cId="1613028535" sldId="280"/>
            <ac:spMk id="34" creationId="{00000000-0000-0000-0000-000000000000}"/>
          </ac:spMkLst>
        </pc:spChg>
        <pc:spChg chg="mod">
          <ac:chgData name="IT及川京子" userId="S::oikawa1901@kashiwa.ed.jp::a4fccb7c-9f15-4912-a325-b498f29a2aa5" providerId="AD" clId="Web-{8F1B3A18-EB74-D260-1AFC-6180FA87E3E9}" dt="2025-04-21T05:29:20.698" v="8"/>
          <ac:spMkLst>
            <pc:docMk/>
            <pc:sldMk cId="1613028535" sldId="280"/>
            <ac:spMk id="35" creationId="{00000000-0000-0000-0000-000000000000}"/>
          </ac:spMkLst>
        </pc:spChg>
        <pc:spChg chg="mod">
          <ac:chgData name="IT及川京子" userId="S::oikawa1901@kashiwa.ed.jp::a4fccb7c-9f15-4912-a325-b498f29a2aa5" providerId="AD" clId="Web-{8F1B3A18-EB74-D260-1AFC-6180FA87E3E9}" dt="2025-04-21T05:29:27.120" v="9"/>
          <ac:spMkLst>
            <pc:docMk/>
            <pc:sldMk cId="1613028535" sldId="280"/>
            <ac:spMk id="36" creationId="{00000000-0000-0000-0000-000000000000}"/>
          </ac:spMkLst>
        </pc:spChg>
        <pc:spChg chg="mod">
          <ac:chgData name="IT及川京子" userId="S::oikawa1901@kashiwa.ed.jp::a4fccb7c-9f15-4912-a325-b498f29a2aa5" providerId="AD" clId="Web-{8F1B3A18-EB74-D260-1AFC-6180FA87E3E9}" dt="2025-04-21T05:29:13.948" v="7"/>
          <ac:spMkLst>
            <pc:docMk/>
            <pc:sldMk cId="1613028535" sldId="280"/>
            <ac:spMk id="37" creationId="{00000000-0000-0000-0000-000000000000}"/>
          </ac:spMkLst>
        </pc:spChg>
        <pc:picChg chg="mod">
          <ac:chgData name="IT及川京子" userId="S::oikawa1901@kashiwa.ed.jp::a4fccb7c-9f15-4912-a325-b498f29a2aa5" providerId="AD" clId="Web-{8F1B3A18-EB74-D260-1AFC-6180FA87E3E9}" dt="2025-04-21T05:28:01.431" v="0" actId="1076"/>
          <ac:picMkLst>
            <pc:docMk/>
            <pc:sldMk cId="1613028535" sldId="280"/>
            <ac:picMk id="30" creationId="{00000000-0000-0000-0000-000000000000}"/>
          </ac:picMkLst>
        </pc:picChg>
      </pc:sldChg>
    </pc:docChg>
  </pc:docChgLst>
  <pc:docChgLst>
    <pc:chgData name="IT及川京子" userId="S::oikawa1901@kashiwa.ed.jp::a4fccb7c-9f15-4912-a325-b498f29a2aa5" providerId="AD" clId="Web-{72EBAFB3-D9A9-1036-3AF0-E45B7C7DF926}"/>
    <pc:docChg chg="addSld delSld modSld">
      <pc:chgData name="IT及川京子" userId="S::oikawa1901@kashiwa.ed.jp::a4fccb7c-9f15-4912-a325-b498f29a2aa5" providerId="AD" clId="Web-{72EBAFB3-D9A9-1036-3AF0-E45B7C7DF926}" dt="2025-04-14T02:38:06.466" v="376" actId="20577"/>
      <pc:docMkLst>
        <pc:docMk/>
      </pc:docMkLst>
      <pc:sldChg chg="addSp delSp modSp">
        <pc:chgData name="IT及川京子" userId="S::oikawa1901@kashiwa.ed.jp::a4fccb7c-9f15-4912-a325-b498f29a2aa5" providerId="AD" clId="Web-{72EBAFB3-D9A9-1036-3AF0-E45B7C7DF926}" dt="2025-04-14T02:26:53.667" v="246" actId="1076"/>
        <pc:sldMkLst>
          <pc:docMk/>
          <pc:sldMk cId="321941003" sldId="267"/>
        </pc:sldMkLst>
        <pc:spChg chg="add mod">
          <ac:chgData name="IT及川京子" userId="S::oikawa1901@kashiwa.ed.jp::a4fccb7c-9f15-4912-a325-b498f29a2aa5" providerId="AD" clId="Web-{72EBAFB3-D9A9-1036-3AF0-E45B7C7DF926}" dt="2025-04-14T02:26:34.511" v="241" actId="1076"/>
          <ac:spMkLst>
            <pc:docMk/>
            <pc:sldMk cId="321941003" sldId="267"/>
            <ac:spMk id="11" creationId="{551FD11F-36E0-D3E5-D13A-AF644AE60576}"/>
          </ac:spMkLst>
        </pc:spChg>
        <pc:spChg chg="del ord topLvl">
          <ac:chgData name="IT及川京子" userId="S::oikawa1901@kashiwa.ed.jp::a4fccb7c-9f15-4912-a325-b498f29a2aa5" providerId="AD" clId="Web-{72EBAFB3-D9A9-1036-3AF0-E45B7C7DF926}" dt="2025-04-14T02:26:17.260" v="233"/>
          <ac:spMkLst>
            <pc:docMk/>
            <pc:sldMk cId="321941003" sldId="267"/>
            <ac:spMk id="16" creationId="{00000000-0000-0000-0000-000000000000}"/>
          </ac:spMkLst>
        </pc:spChg>
        <pc:spChg chg="del mod ord topLvl">
          <ac:chgData name="IT及川京子" userId="S::oikawa1901@kashiwa.ed.jp::a4fccb7c-9f15-4912-a325-b498f29a2aa5" providerId="AD" clId="Web-{72EBAFB3-D9A9-1036-3AF0-E45B7C7DF926}" dt="2025-04-14T02:25:36.181" v="226"/>
          <ac:spMkLst>
            <pc:docMk/>
            <pc:sldMk cId="321941003" sldId="267"/>
            <ac:spMk id="17" creationId="{00000000-0000-0000-0000-000000000000}"/>
          </ac:spMkLst>
        </pc:spChg>
        <pc:spChg chg="add">
          <ac:chgData name="IT及川京子" userId="S::oikawa1901@kashiwa.ed.jp::a4fccb7c-9f15-4912-a325-b498f29a2aa5" providerId="AD" clId="Web-{72EBAFB3-D9A9-1036-3AF0-E45B7C7DF926}" dt="2025-04-14T02:25:44.994" v="230"/>
          <ac:spMkLst>
            <pc:docMk/>
            <pc:sldMk cId="321941003" sldId="267"/>
            <ac:spMk id="19" creationId="{A2C9C724-37EB-C1FC-C370-D8EAD15545F0}"/>
          </ac:spMkLst>
        </pc:spChg>
        <pc:spChg chg="add">
          <ac:chgData name="IT及川京子" userId="S::oikawa1901@kashiwa.ed.jp::a4fccb7c-9f15-4912-a325-b498f29a2aa5" providerId="AD" clId="Web-{72EBAFB3-D9A9-1036-3AF0-E45B7C7DF926}" dt="2025-04-14T02:25:44.994" v="230"/>
          <ac:spMkLst>
            <pc:docMk/>
            <pc:sldMk cId="321941003" sldId="267"/>
            <ac:spMk id="20" creationId="{C4435392-E2E7-E5E4-F738-6BD32DD68C68}"/>
          </ac:spMkLst>
        </pc:spChg>
        <pc:spChg chg="add mod">
          <ac:chgData name="IT及川京子" userId="S::oikawa1901@kashiwa.ed.jp::a4fccb7c-9f15-4912-a325-b498f29a2aa5" providerId="AD" clId="Web-{72EBAFB3-D9A9-1036-3AF0-E45B7C7DF926}" dt="2025-04-14T02:26:26.651" v="239" actId="1076"/>
          <ac:spMkLst>
            <pc:docMk/>
            <pc:sldMk cId="321941003" sldId="267"/>
            <ac:spMk id="22" creationId="{8BDDDD83-8371-8F10-8EA9-08182A1C1F8A}"/>
          </ac:spMkLst>
        </pc:spChg>
        <pc:spChg chg="mod">
          <ac:chgData name="IT及川京子" userId="S::oikawa1901@kashiwa.ed.jp::a4fccb7c-9f15-4912-a325-b498f29a2aa5" providerId="AD" clId="Web-{72EBAFB3-D9A9-1036-3AF0-E45B7C7DF926}" dt="2025-04-14T02:22:23.817" v="190" actId="1076"/>
          <ac:spMkLst>
            <pc:docMk/>
            <pc:sldMk cId="321941003" sldId="267"/>
            <ac:spMk id="25" creationId="{00000000-0000-0000-0000-000000000000}"/>
          </ac:spMkLst>
        </pc:spChg>
        <pc:spChg chg="mod">
          <ac:chgData name="IT及川京子" userId="S::oikawa1901@kashiwa.ed.jp::a4fccb7c-9f15-4912-a325-b498f29a2aa5" providerId="AD" clId="Web-{72EBAFB3-D9A9-1036-3AF0-E45B7C7DF926}" dt="2025-04-14T02:25:24.431" v="223" actId="1076"/>
          <ac:spMkLst>
            <pc:docMk/>
            <pc:sldMk cId="321941003" sldId="267"/>
            <ac:spMk id="26" creationId="{00000000-0000-0000-0000-000000000000}"/>
          </ac:spMkLst>
        </pc:spChg>
        <pc:grpChg chg="add del mod">
          <ac:chgData name="IT及川京子" userId="S::oikawa1901@kashiwa.ed.jp::a4fccb7c-9f15-4912-a325-b498f29a2aa5" providerId="AD" clId="Web-{72EBAFB3-D9A9-1036-3AF0-E45B7C7DF926}" dt="2025-04-14T02:23:29.287" v="208"/>
          <ac:grpSpMkLst>
            <pc:docMk/>
            <pc:sldMk cId="321941003" sldId="267"/>
            <ac:grpSpMk id="5" creationId="{351049DA-CCB3-1D93-6C35-28DB13D1A1CB}"/>
          </ac:grpSpMkLst>
        </pc:grpChg>
        <pc:grpChg chg="add del mod">
          <ac:chgData name="IT及川京子" userId="S::oikawa1901@kashiwa.ed.jp::a4fccb7c-9f15-4912-a325-b498f29a2aa5" providerId="AD" clId="Web-{72EBAFB3-D9A9-1036-3AF0-E45B7C7DF926}" dt="2025-04-14T02:24:45.133" v="212"/>
          <ac:grpSpMkLst>
            <pc:docMk/>
            <pc:sldMk cId="321941003" sldId="267"/>
            <ac:grpSpMk id="6" creationId="{A89051E5-0273-DD9F-34FD-F20905C5A735}"/>
          </ac:grpSpMkLst>
        </pc:grpChg>
        <pc:grpChg chg="add del mod topLvl">
          <ac:chgData name="IT及川京子" userId="S::oikawa1901@kashiwa.ed.jp::a4fccb7c-9f15-4912-a325-b498f29a2aa5" providerId="AD" clId="Web-{72EBAFB3-D9A9-1036-3AF0-E45B7C7DF926}" dt="2025-04-14T02:25:44.166" v="229"/>
          <ac:grpSpMkLst>
            <pc:docMk/>
            <pc:sldMk cId="321941003" sldId="267"/>
            <ac:grpSpMk id="8" creationId="{24D058F8-EA21-DE48-4A66-948BDA66FB69}"/>
          </ac:grpSpMkLst>
        </pc:grpChg>
        <pc:grpChg chg="add del mod">
          <ac:chgData name="IT及川京子" userId="S::oikawa1901@kashiwa.ed.jp::a4fccb7c-9f15-4912-a325-b498f29a2aa5" providerId="AD" clId="Web-{72EBAFB3-D9A9-1036-3AF0-E45B7C7DF926}" dt="2025-04-14T02:25:36.181" v="226"/>
          <ac:grpSpMkLst>
            <pc:docMk/>
            <pc:sldMk cId="321941003" sldId="267"/>
            <ac:grpSpMk id="9" creationId="{62B41D6E-D0EA-4F1E-8E76-3B1E0788FB34}"/>
          </ac:grpSpMkLst>
        </pc:grpChg>
        <pc:grpChg chg="add mod">
          <ac:chgData name="IT及川京子" userId="S::oikawa1901@kashiwa.ed.jp::a4fccb7c-9f15-4912-a325-b498f29a2aa5" providerId="AD" clId="Web-{72EBAFB3-D9A9-1036-3AF0-E45B7C7DF926}" dt="2025-04-14T02:26:44.308" v="244" actId="1076"/>
          <ac:grpSpMkLst>
            <pc:docMk/>
            <pc:sldMk cId="321941003" sldId="267"/>
            <ac:grpSpMk id="12" creationId="{24D058F8-EA21-DE48-4A66-948BDA66FB69}"/>
          </ac:grpSpMkLst>
        </pc:grpChg>
        <pc:grpChg chg="add mod">
          <ac:chgData name="IT及川京子" userId="S::oikawa1901@kashiwa.ed.jp::a4fccb7c-9f15-4912-a325-b498f29a2aa5" providerId="AD" clId="Web-{72EBAFB3-D9A9-1036-3AF0-E45B7C7DF926}" dt="2025-04-14T02:26:53.667" v="246" actId="1076"/>
          <ac:grpSpMkLst>
            <pc:docMk/>
            <pc:sldMk cId="321941003" sldId="267"/>
            <ac:grpSpMk id="23" creationId="{354F3C1E-ACB4-6C64-DAD9-1A6DED4D9F61}"/>
          </ac:grpSpMkLst>
        </pc:grpChg>
        <pc:picChg chg="add del mod">
          <ac:chgData name="IT及川京子" userId="S::oikawa1901@kashiwa.ed.jp::a4fccb7c-9f15-4912-a325-b498f29a2aa5" providerId="AD" clId="Web-{72EBAFB3-D9A9-1036-3AF0-E45B7C7DF926}" dt="2025-04-14T02:22:05.332" v="184"/>
          <ac:picMkLst>
            <pc:docMk/>
            <pc:sldMk cId="321941003" sldId="267"/>
            <ac:picMk id="2" creationId="{F4E1DD43-55A1-0CAB-B13F-5C725D7C1664}"/>
          </ac:picMkLst>
        </pc:picChg>
        <pc:picChg chg="mod">
          <ac:chgData name="IT及川京子" userId="S::oikawa1901@kashiwa.ed.jp::a4fccb7c-9f15-4912-a325-b498f29a2aa5" providerId="AD" clId="Web-{72EBAFB3-D9A9-1036-3AF0-E45B7C7DF926}" dt="2025-04-14T02:22:59.802" v="202" actId="1076"/>
          <ac:picMkLst>
            <pc:docMk/>
            <pc:sldMk cId="321941003" sldId="267"/>
            <ac:picMk id="3" creationId="{9D78C83D-9DE5-963F-8B55-9FA703033A93}"/>
          </ac:picMkLst>
        </pc:picChg>
        <pc:picChg chg="add mod modCrop">
          <ac:chgData name="IT及川京子" userId="S::oikawa1901@kashiwa.ed.jp::a4fccb7c-9f15-4912-a325-b498f29a2aa5" providerId="AD" clId="Web-{72EBAFB3-D9A9-1036-3AF0-E45B7C7DF926}" dt="2025-04-14T02:23:46.366" v="211" actId="1076"/>
          <ac:picMkLst>
            <pc:docMk/>
            <pc:sldMk cId="321941003" sldId="267"/>
            <ac:picMk id="4" creationId="{FB219F5B-DD6C-A0CC-F25E-75E875D10877}"/>
          </ac:picMkLst>
        </pc:picChg>
        <pc:picChg chg="del">
          <ac:chgData name="IT及川京子" userId="S::oikawa1901@kashiwa.ed.jp::a4fccb7c-9f15-4912-a325-b498f29a2aa5" providerId="AD" clId="Web-{72EBAFB3-D9A9-1036-3AF0-E45B7C7DF926}" dt="2025-04-14T02:22:56.755" v="201"/>
          <ac:picMkLst>
            <pc:docMk/>
            <pc:sldMk cId="321941003" sldId="267"/>
            <ac:picMk id="13" creationId="{00000000-0000-0000-0000-000000000000}"/>
          </ac:picMkLst>
        </pc:picChg>
        <pc:picChg chg="del">
          <ac:chgData name="IT及川京子" userId="S::oikawa1901@kashiwa.ed.jp::a4fccb7c-9f15-4912-a325-b498f29a2aa5" providerId="AD" clId="Web-{72EBAFB3-D9A9-1036-3AF0-E45B7C7DF926}" dt="2025-04-14T02:21:47.441" v="182"/>
          <ac:picMkLst>
            <pc:docMk/>
            <pc:sldMk cId="321941003" sldId="267"/>
            <ac:picMk id="14" creationId="{00000000-0000-0000-0000-000000000000}"/>
          </ac:picMkLst>
        </pc:picChg>
        <pc:picChg chg="del ord topLvl">
          <ac:chgData name="IT及川京子" userId="S::oikawa1901@kashiwa.ed.jp::a4fccb7c-9f15-4912-a325-b498f29a2aa5" providerId="AD" clId="Web-{72EBAFB3-D9A9-1036-3AF0-E45B7C7DF926}" dt="2025-04-14T02:26:17.260" v="234"/>
          <ac:picMkLst>
            <pc:docMk/>
            <pc:sldMk cId="321941003" sldId="267"/>
            <ac:picMk id="15" creationId="{00000000-0000-0000-0000-000000000000}"/>
          </ac:picMkLst>
        </pc:picChg>
        <pc:picChg chg="add mod">
          <ac:chgData name="IT及川京子" userId="S::oikawa1901@kashiwa.ed.jp::a4fccb7c-9f15-4912-a325-b498f29a2aa5" providerId="AD" clId="Web-{72EBAFB3-D9A9-1036-3AF0-E45B7C7DF926}" dt="2025-04-14T02:26:26.651" v="238" actId="1076"/>
          <ac:picMkLst>
            <pc:docMk/>
            <pc:sldMk cId="321941003" sldId="267"/>
            <ac:picMk id="21" creationId="{B7F5E43D-8C23-42A6-A267-456799A01275}"/>
          </ac:picMkLst>
        </pc:picChg>
      </pc:sldChg>
      <pc:sldChg chg="modSp">
        <pc:chgData name="IT及川京子" userId="S::oikawa1901@kashiwa.ed.jp::a4fccb7c-9f15-4912-a325-b498f29a2aa5" providerId="AD" clId="Web-{72EBAFB3-D9A9-1036-3AF0-E45B7C7DF926}" dt="2025-04-14T02:13:32.819" v="138" actId="1076"/>
        <pc:sldMkLst>
          <pc:docMk/>
          <pc:sldMk cId="3642129856" sldId="279"/>
        </pc:sldMkLst>
        <pc:spChg chg="mod">
          <ac:chgData name="IT及川京子" userId="S::oikawa1901@kashiwa.ed.jp::a4fccb7c-9f15-4912-a325-b498f29a2aa5" providerId="AD" clId="Web-{72EBAFB3-D9A9-1036-3AF0-E45B7C7DF926}" dt="2025-04-14T02:13:32.803" v="137" actId="1076"/>
          <ac:spMkLst>
            <pc:docMk/>
            <pc:sldMk cId="3642129856" sldId="279"/>
            <ac:spMk id="25" creationId="{6BDF0CC9-53DC-DB7A-359A-4B05C04D649B}"/>
          </ac:spMkLst>
        </pc:spChg>
        <pc:spChg chg="mod">
          <ac:chgData name="IT及川京子" userId="S::oikawa1901@kashiwa.ed.jp::a4fccb7c-9f15-4912-a325-b498f29a2aa5" providerId="AD" clId="Web-{72EBAFB3-D9A9-1036-3AF0-E45B7C7DF926}" dt="2025-04-14T02:13:32.819" v="138" actId="1076"/>
          <ac:spMkLst>
            <pc:docMk/>
            <pc:sldMk cId="3642129856" sldId="279"/>
            <ac:spMk id="26" creationId="{61D5593F-EAC1-B2C6-A5F4-E4A291180D98}"/>
          </ac:spMkLst>
        </pc:spChg>
      </pc:sldChg>
      <pc:sldChg chg="addSp delSp modSp addAnim delAnim modAnim">
        <pc:chgData name="IT及川京子" userId="S::oikawa1901@kashiwa.ed.jp::a4fccb7c-9f15-4912-a325-b498f29a2aa5" providerId="AD" clId="Web-{72EBAFB3-D9A9-1036-3AF0-E45B7C7DF926}" dt="2025-04-14T02:37:02.464" v="363" actId="1076"/>
        <pc:sldMkLst>
          <pc:docMk/>
          <pc:sldMk cId="3641220401" sldId="285"/>
        </pc:sldMkLst>
        <pc:spChg chg="mod">
          <ac:chgData name="IT及川京子" userId="S::oikawa1901@kashiwa.ed.jp::a4fccb7c-9f15-4912-a325-b498f29a2aa5" providerId="AD" clId="Web-{72EBAFB3-D9A9-1036-3AF0-E45B7C7DF926}" dt="2025-04-14T02:11:32.206" v="78" actId="1076"/>
          <ac:spMkLst>
            <pc:docMk/>
            <pc:sldMk cId="3641220401" sldId="285"/>
            <ac:spMk id="3" creationId="{D385B26A-317E-5B8C-AE8D-489C3691021F}"/>
          </ac:spMkLst>
        </pc:spChg>
        <pc:spChg chg="add mod">
          <ac:chgData name="IT及川京子" userId="S::oikawa1901@kashiwa.ed.jp::a4fccb7c-9f15-4912-a325-b498f29a2aa5" providerId="AD" clId="Web-{72EBAFB3-D9A9-1036-3AF0-E45B7C7DF926}" dt="2025-04-14T02:12:09.254" v="91" actId="1076"/>
          <ac:spMkLst>
            <pc:docMk/>
            <pc:sldMk cId="3641220401" sldId="285"/>
            <ac:spMk id="4" creationId="{C4CB27CB-F1E6-2CDF-EB8C-E4251383E0DE}"/>
          </ac:spMkLst>
        </pc:spChg>
        <pc:spChg chg="add mod">
          <ac:chgData name="IT及川京子" userId="S::oikawa1901@kashiwa.ed.jp::a4fccb7c-9f15-4912-a325-b498f29a2aa5" providerId="AD" clId="Web-{72EBAFB3-D9A9-1036-3AF0-E45B7C7DF926}" dt="2025-04-14T02:12:09.254" v="92" actId="1076"/>
          <ac:spMkLst>
            <pc:docMk/>
            <pc:sldMk cId="3641220401" sldId="285"/>
            <ac:spMk id="6" creationId="{AF2902F6-3128-AF1D-82F8-88A6C1BBDE07}"/>
          </ac:spMkLst>
        </pc:spChg>
        <pc:spChg chg="add mod">
          <ac:chgData name="IT及川京子" userId="S::oikawa1901@kashiwa.ed.jp::a4fccb7c-9f15-4912-a325-b498f29a2aa5" providerId="AD" clId="Web-{72EBAFB3-D9A9-1036-3AF0-E45B7C7DF926}" dt="2025-04-14T02:12:09.269" v="93" actId="1076"/>
          <ac:spMkLst>
            <pc:docMk/>
            <pc:sldMk cId="3641220401" sldId="285"/>
            <ac:spMk id="8" creationId="{3C37F39F-BBF3-5D49-48F7-BF2445B10497}"/>
          </ac:spMkLst>
        </pc:spChg>
        <pc:spChg chg="add mod">
          <ac:chgData name="IT及川京子" userId="S::oikawa1901@kashiwa.ed.jp::a4fccb7c-9f15-4912-a325-b498f29a2aa5" providerId="AD" clId="Web-{72EBAFB3-D9A9-1036-3AF0-E45B7C7DF926}" dt="2025-04-14T02:12:09.285" v="94" actId="1076"/>
          <ac:spMkLst>
            <pc:docMk/>
            <pc:sldMk cId="3641220401" sldId="285"/>
            <ac:spMk id="10" creationId="{FB91CEE2-95A4-7B3C-9865-4DEECC159E23}"/>
          </ac:spMkLst>
        </pc:spChg>
        <pc:spChg chg="add mod">
          <ac:chgData name="IT及川京子" userId="S::oikawa1901@kashiwa.ed.jp::a4fccb7c-9f15-4912-a325-b498f29a2aa5" providerId="AD" clId="Web-{72EBAFB3-D9A9-1036-3AF0-E45B7C7DF926}" dt="2025-04-14T02:12:09.285" v="95" actId="1076"/>
          <ac:spMkLst>
            <pc:docMk/>
            <pc:sldMk cId="3641220401" sldId="285"/>
            <ac:spMk id="12" creationId="{7FA83D72-C5BA-263B-F10B-A146AC365C02}"/>
          </ac:spMkLst>
        </pc:spChg>
        <pc:spChg chg="add mod">
          <ac:chgData name="IT及川京子" userId="S::oikawa1901@kashiwa.ed.jp::a4fccb7c-9f15-4912-a325-b498f29a2aa5" providerId="AD" clId="Web-{72EBAFB3-D9A9-1036-3AF0-E45B7C7DF926}" dt="2025-04-14T02:12:09.301" v="96" actId="1076"/>
          <ac:spMkLst>
            <pc:docMk/>
            <pc:sldMk cId="3641220401" sldId="285"/>
            <ac:spMk id="14" creationId="{EEF6F841-C25D-41CE-0358-218417BE9149}"/>
          </ac:spMkLst>
        </pc:spChg>
        <pc:spChg chg="add mod">
          <ac:chgData name="IT及川京子" userId="S::oikawa1901@kashiwa.ed.jp::a4fccb7c-9f15-4912-a325-b498f29a2aa5" providerId="AD" clId="Web-{72EBAFB3-D9A9-1036-3AF0-E45B7C7DF926}" dt="2025-04-14T02:12:09.316" v="97" actId="1076"/>
          <ac:spMkLst>
            <pc:docMk/>
            <pc:sldMk cId="3641220401" sldId="285"/>
            <ac:spMk id="16" creationId="{289ACCD0-0A1F-5A34-BE55-D3326B042F55}"/>
          </ac:spMkLst>
        </pc:spChg>
        <pc:spChg chg="add mod">
          <ac:chgData name="IT及川京子" userId="S::oikawa1901@kashiwa.ed.jp::a4fccb7c-9f15-4912-a325-b498f29a2aa5" providerId="AD" clId="Web-{72EBAFB3-D9A9-1036-3AF0-E45B7C7DF926}" dt="2025-04-14T02:12:09.316" v="98" actId="1076"/>
          <ac:spMkLst>
            <pc:docMk/>
            <pc:sldMk cId="3641220401" sldId="285"/>
            <ac:spMk id="18" creationId="{2C8609E0-284D-5DC3-5B08-AB0D61DED6FA}"/>
          </ac:spMkLst>
        </pc:spChg>
        <pc:spChg chg="add del">
          <ac:chgData name="IT及川京子" userId="S::oikawa1901@kashiwa.ed.jp::a4fccb7c-9f15-4912-a325-b498f29a2aa5" providerId="AD" clId="Web-{72EBAFB3-D9A9-1036-3AF0-E45B7C7DF926}" dt="2025-04-14T02:12:41.192" v="107"/>
          <ac:spMkLst>
            <pc:docMk/>
            <pc:sldMk cId="3641220401" sldId="285"/>
            <ac:spMk id="20" creationId="{72923649-39D8-7BED-8091-0384A8331EE0}"/>
          </ac:spMkLst>
        </pc:spChg>
        <pc:spChg chg="del">
          <ac:chgData name="IT及川京子" userId="S::oikawa1901@kashiwa.ed.jp::a4fccb7c-9f15-4912-a325-b498f29a2aa5" providerId="AD" clId="Web-{72EBAFB3-D9A9-1036-3AF0-E45B7C7DF926}" dt="2025-04-14T02:09:39.484" v="15"/>
          <ac:spMkLst>
            <pc:docMk/>
            <pc:sldMk cId="3641220401" sldId="285"/>
            <ac:spMk id="21" creationId="{0D12F534-19E4-1BE3-5F45-0ACE02845B31}"/>
          </ac:spMkLst>
        </pc:spChg>
        <pc:spChg chg="add mod topLvl">
          <ac:chgData name="IT及川京子" userId="S::oikawa1901@kashiwa.ed.jp::a4fccb7c-9f15-4912-a325-b498f29a2aa5" providerId="AD" clId="Web-{72EBAFB3-D9A9-1036-3AF0-E45B7C7DF926}" dt="2025-04-14T02:31:31.643" v="304"/>
          <ac:spMkLst>
            <pc:docMk/>
            <pc:sldMk cId="3641220401" sldId="285"/>
            <ac:spMk id="23" creationId="{2AE1C273-8B77-6DF5-5F3B-CF6C04D9B344}"/>
          </ac:spMkLst>
        </pc:spChg>
        <pc:spChg chg="add mod">
          <ac:chgData name="IT及川京子" userId="S::oikawa1901@kashiwa.ed.jp::a4fccb7c-9f15-4912-a325-b498f29a2aa5" providerId="AD" clId="Web-{72EBAFB3-D9A9-1036-3AF0-E45B7C7DF926}" dt="2025-04-14T02:29:45.547" v="270" actId="1076"/>
          <ac:spMkLst>
            <pc:docMk/>
            <pc:sldMk cId="3641220401" sldId="285"/>
            <ac:spMk id="25" creationId="{7D20FB75-0D6D-0DB5-F9D1-3420FA7420FC}"/>
          </ac:spMkLst>
        </pc:spChg>
        <pc:spChg chg="add mod topLvl">
          <ac:chgData name="IT及川京子" userId="S::oikawa1901@kashiwa.ed.jp::a4fccb7c-9f15-4912-a325-b498f29a2aa5" providerId="AD" clId="Web-{72EBAFB3-D9A9-1036-3AF0-E45B7C7DF926}" dt="2025-04-14T02:33:17.771" v="327" actId="1076"/>
          <ac:spMkLst>
            <pc:docMk/>
            <pc:sldMk cId="3641220401" sldId="285"/>
            <ac:spMk id="32" creationId="{A216E029-AA1A-2150-41BD-7C60924D0464}"/>
          </ac:spMkLst>
        </pc:spChg>
        <pc:spChg chg="add mod topLvl">
          <ac:chgData name="IT及川京子" userId="S::oikawa1901@kashiwa.ed.jp::a4fccb7c-9f15-4912-a325-b498f29a2aa5" providerId="AD" clId="Web-{72EBAFB3-D9A9-1036-3AF0-E45B7C7DF926}" dt="2025-04-14T02:31:37.659" v="305"/>
          <ac:spMkLst>
            <pc:docMk/>
            <pc:sldMk cId="3641220401" sldId="285"/>
            <ac:spMk id="34" creationId="{3633CAF8-8A7E-28B3-6788-538AF9293E07}"/>
          </ac:spMkLst>
        </pc:spChg>
        <pc:spChg chg="add mod topLvl">
          <ac:chgData name="IT及川京子" userId="S::oikawa1901@kashiwa.ed.jp::a4fccb7c-9f15-4912-a325-b498f29a2aa5" providerId="AD" clId="Web-{72EBAFB3-D9A9-1036-3AF0-E45B7C7DF926}" dt="2025-04-14T02:31:37.659" v="305"/>
          <ac:spMkLst>
            <pc:docMk/>
            <pc:sldMk cId="3641220401" sldId="285"/>
            <ac:spMk id="36" creationId="{4EC462A2-0F67-B9A3-77FE-E47E294CDA2E}"/>
          </ac:spMkLst>
        </pc:spChg>
        <pc:spChg chg="add mod">
          <ac:chgData name="IT及川京子" userId="S::oikawa1901@kashiwa.ed.jp::a4fccb7c-9f15-4912-a325-b498f29a2aa5" providerId="AD" clId="Web-{72EBAFB3-D9A9-1036-3AF0-E45B7C7DF926}" dt="2025-04-14T02:31:17.018" v="303"/>
          <ac:spMkLst>
            <pc:docMk/>
            <pc:sldMk cId="3641220401" sldId="285"/>
            <ac:spMk id="39" creationId="{4787390D-200B-35BD-D4DA-2430B6507865}"/>
          </ac:spMkLst>
        </pc:spChg>
        <pc:grpChg chg="add del mod">
          <ac:chgData name="IT及川京子" userId="S::oikawa1901@kashiwa.ed.jp::a4fccb7c-9f15-4912-a325-b498f29a2aa5" providerId="AD" clId="Web-{72EBAFB3-D9A9-1036-3AF0-E45B7C7DF926}" dt="2025-04-14T02:31:31.643" v="304"/>
          <ac:grpSpMkLst>
            <pc:docMk/>
            <pc:sldMk cId="3641220401" sldId="285"/>
            <ac:grpSpMk id="24" creationId="{1C3C64B9-2B35-25B4-4658-4B6BFF368559}"/>
          </ac:grpSpMkLst>
        </pc:grpChg>
        <pc:grpChg chg="add del">
          <ac:chgData name="IT及川京子" userId="S::oikawa1901@kashiwa.ed.jp::a4fccb7c-9f15-4912-a325-b498f29a2aa5" providerId="AD" clId="Web-{72EBAFB3-D9A9-1036-3AF0-E45B7C7DF926}" dt="2025-04-14T02:31:37.659" v="305"/>
          <ac:grpSpMkLst>
            <pc:docMk/>
            <pc:sldMk cId="3641220401" sldId="285"/>
            <ac:grpSpMk id="37" creationId="{AEC606AB-9F6F-C31E-0185-FE5DC38A095A}"/>
          </ac:grpSpMkLst>
        </pc:grpChg>
        <pc:grpChg chg="add">
          <ac:chgData name="IT及川京子" userId="S::oikawa1901@kashiwa.ed.jp::a4fccb7c-9f15-4912-a325-b498f29a2aa5" providerId="AD" clId="Web-{72EBAFB3-D9A9-1036-3AF0-E45B7C7DF926}" dt="2025-04-14T02:31:45.519" v="306"/>
          <ac:grpSpMkLst>
            <pc:docMk/>
            <pc:sldMk cId="3641220401" sldId="285"/>
            <ac:grpSpMk id="40" creationId="{3BE85BD3-EA68-A525-728F-08700F5889F5}"/>
          </ac:grpSpMkLst>
        </pc:grpChg>
        <pc:grpChg chg="add">
          <ac:chgData name="IT及川京子" userId="S::oikawa1901@kashiwa.ed.jp::a4fccb7c-9f15-4912-a325-b498f29a2aa5" providerId="AD" clId="Web-{72EBAFB3-D9A9-1036-3AF0-E45B7C7DF926}" dt="2025-04-14T02:31:52.035" v="307"/>
          <ac:grpSpMkLst>
            <pc:docMk/>
            <pc:sldMk cId="3641220401" sldId="285"/>
            <ac:grpSpMk id="41" creationId="{A6C947DD-2DFA-6640-BB81-16C5B0E7B505}"/>
          </ac:grpSpMkLst>
        </pc:grpChg>
        <pc:grpChg chg="add">
          <ac:chgData name="IT及川京子" userId="S::oikawa1901@kashiwa.ed.jp::a4fccb7c-9f15-4912-a325-b498f29a2aa5" providerId="AD" clId="Web-{72EBAFB3-D9A9-1036-3AF0-E45B7C7DF926}" dt="2025-04-14T02:31:59.582" v="308"/>
          <ac:grpSpMkLst>
            <pc:docMk/>
            <pc:sldMk cId="3641220401" sldId="285"/>
            <ac:grpSpMk id="42" creationId="{C3883140-4CCE-9836-119A-1D1DA04296C4}"/>
          </ac:grpSpMkLst>
        </pc:grpChg>
        <pc:grpChg chg="add del mod">
          <ac:chgData name="IT及川京子" userId="S::oikawa1901@kashiwa.ed.jp::a4fccb7c-9f15-4912-a325-b498f29a2aa5" providerId="AD" clId="Web-{72EBAFB3-D9A9-1036-3AF0-E45B7C7DF926}" dt="2025-04-14T02:33:05.427" v="322"/>
          <ac:grpSpMkLst>
            <pc:docMk/>
            <pc:sldMk cId="3641220401" sldId="285"/>
            <ac:grpSpMk id="43" creationId="{06B6038B-AF05-7B90-F877-8E64039EA9CE}"/>
          </ac:grpSpMkLst>
        </pc:grpChg>
        <pc:grpChg chg="add mod">
          <ac:chgData name="IT及川京子" userId="S::oikawa1901@kashiwa.ed.jp::a4fccb7c-9f15-4912-a325-b498f29a2aa5" providerId="AD" clId="Web-{72EBAFB3-D9A9-1036-3AF0-E45B7C7DF926}" dt="2025-04-14T02:33:29.553" v="330" actId="1076"/>
          <ac:grpSpMkLst>
            <pc:docMk/>
            <pc:sldMk cId="3641220401" sldId="285"/>
            <ac:grpSpMk id="44" creationId="{7302B1DB-B98D-0DAC-BE4C-3570F1E013D4}"/>
          </ac:grpSpMkLst>
        </pc:grpChg>
        <pc:picChg chg="mod topLvl">
          <ac:chgData name="IT及川京子" userId="S::oikawa1901@kashiwa.ed.jp::a4fccb7c-9f15-4912-a325-b498f29a2aa5" providerId="AD" clId="Web-{72EBAFB3-D9A9-1036-3AF0-E45B7C7DF926}" dt="2025-04-14T02:31:31.643" v="304"/>
          <ac:picMkLst>
            <pc:docMk/>
            <pc:sldMk cId="3641220401" sldId="285"/>
            <ac:picMk id="26" creationId="{A859C0B9-F6C0-D766-25BB-59F03D4554D0}"/>
          </ac:picMkLst>
        </pc:picChg>
        <pc:picChg chg="del">
          <ac:chgData name="IT及川京子" userId="S::oikawa1901@kashiwa.ed.jp::a4fccb7c-9f15-4912-a325-b498f29a2aa5" providerId="AD" clId="Web-{72EBAFB3-D9A9-1036-3AF0-E45B7C7DF926}" dt="2025-04-14T02:12:29.473" v="102"/>
          <ac:picMkLst>
            <pc:docMk/>
            <pc:sldMk cId="3641220401" sldId="285"/>
            <ac:picMk id="27" creationId="{4F908B0A-60E2-2045-4B43-76DF397ACD0C}"/>
          </ac:picMkLst>
        </pc:picChg>
        <pc:picChg chg="add mod topLvl modCrop">
          <ac:chgData name="IT及川京子" userId="S::oikawa1901@kashiwa.ed.jp::a4fccb7c-9f15-4912-a325-b498f29a2aa5" providerId="AD" clId="Web-{72EBAFB3-D9A9-1036-3AF0-E45B7C7DF926}" dt="2025-04-14T02:33:22.349" v="328" actId="1076"/>
          <ac:picMkLst>
            <pc:docMk/>
            <pc:sldMk cId="3641220401" sldId="285"/>
            <ac:picMk id="28" creationId="{B24CC1DA-0958-20DD-3CD6-F89480E9BCD2}"/>
          </ac:picMkLst>
        </pc:picChg>
        <pc:picChg chg="add mod topLvl">
          <ac:chgData name="IT及川京子" userId="S::oikawa1901@kashiwa.ed.jp::a4fccb7c-9f15-4912-a325-b498f29a2aa5" providerId="AD" clId="Web-{72EBAFB3-D9A9-1036-3AF0-E45B7C7DF926}" dt="2025-04-14T02:37:02.464" v="363" actId="1076"/>
          <ac:picMkLst>
            <pc:docMk/>
            <pc:sldMk cId="3641220401" sldId="285"/>
            <ac:picMk id="30" creationId="{9345775C-7825-51CA-EACE-3FD0729AE73F}"/>
          </ac:picMkLst>
        </pc:picChg>
      </pc:sldChg>
      <pc:sldChg chg="addSp delSp modSp add replId">
        <pc:chgData name="IT及川京子" userId="S::oikawa1901@kashiwa.ed.jp::a4fccb7c-9f15-4912-a325-b498f29a2aa5" providerId="AD" clId="Web-{72EBAFB3-D9A9-1036-3AF0-E45B7C7DF926}" dt="2025-04-14T02:37:08.761" v="364" actId="1076"/>
        <pc:sldMkLst>
          <pc:docMk/>
          <pc:sldMk cId="2355379331" sldId="286"/>
        </pc:sldMkLst>
        <pc:spChg chg="mod">
          <ac:chgData name="IT及川京子" userId="S::oikawa1901@kashiwa.ed.jp::a4fccb7c-9f15-4912-a325-b498f29a2aa5" providerId="AD" clId="Web-{72EBAFB3-D9A9-1036-3AF0-E45B7C7DF926}" dt="2025-04-14T02:33:39.678" v="332" actId="20577"/>
          <ac:spMkLst>
            <pc:docMk/>
            <pc:sldMk cId="2355379331" sldId="286"/>
            <ac:spMk id="4" creationId="{4C720650-4681-DAE7-5813-7983450BD2AF}"/>
          </ac:spMkLst>
        </pc:spChg>
        <pc:spChg chg="mod">
          <ac:chgData name="IT及川京子" userId="S::oikawa1901@kashiwa.ed.jp::a4fccb7c-9f15-4912-a325-b498f29a2aa5" providerId="AD" clId="Web-{72EBAFB3-D9A9-1036-3AF0-E45B7C7DF926}" dt="2025-04-14T02:33:55.928" v="336"/>
          <ac:spMkLst>
            <pc:docMk/>
            <pc:sldMk cId="2355379331" sldId="286"/>
            <ac:spMk id="6" creationId="{95220ECD-93FA-B14B-5BE4-455337B72C09}"/>
          </ac:spMkLst>
        </pc:spChg>
        <pc:spChg chg="mod">
          <ac:chgData name="IT及川京子" userId="S::oikawa1901@kashiwa.ed.jp::a4fccb7c-9f15-4912-a325-b498f29a2aa5" providerId="AD" clId="Web-{72EBAFB3-D9A9-1036-3AF0-E45B7C7DF926}" dt="2025-04-14T02:33:47.288" v="334" actId="20577"/>
          <ac:spMkLst>
            <pc:docMk/>
            <pc:sldMk cId="2355379331" sldId="286"/>
            <ac:spMk id="8" creationId="{A2406BC6-E19C-B95B-9A3C-77E899CB39FF}"/>
          </ac:spMkLst>
        </pc:spChg>
        <pc:spChg chg="mod">
          <ac:chgData name="IT及川京子" userId="S::oikawa1901@kashiwa.ed.jp::a4fccb7c-9f15-4912-a325-b498f29a2aa5" providerId="AD" clId="Web-{72EBAFB3-D9A9-1036-3AF0-E45B7C7DF926}" dt="2025-04-14T02:34:05.725" v="341" actId="20577"/>
          <ac:spMkLst>
            <pc:docMk/>
            <pc:sldMk cId="2355379331" sldId="286"/>
            <ac:spMk id="10" creationId="{AA0AB331-74D7-0026-1F64-4A2CCEB86F30}"/>
          </ac:spMkLst>
        </pc:spChg>
        <pc:spChg chg="mod">
          <ac:chgData name="IT及川京子" userId="S::oikawa1901@kashiwa.ed.jp::a4fccb7c-9f15-4912-a325-b498f29a2aa5" providerId="AD" clId="Web-{72EBAFB3-D9A9-1036-3AF0-E45B7C7DF926}" dt="2025-04-14T02:34:02.319" v="339" actId="20577"/>
          <ac:spMkLst>
            <pc:docMk/>
            <pc:sldMk cId="2355379331" sldId="286"/>
            <ac:spMk id="12" creationId="{3277634E-DFB6-C6CA-4DCF-ED6B69F2B571}"/>
          </ac:spMkLst>
        </pc:spChg>
        <pc:spChg chg="mod">
          <ac:chgData name="IT及川京子" userId="S::oikawa1901@kashiwa.ed.jp::a4fccb7c-9f15-4912-a325-b498f29a2aa5" providerId="AD" clId="Web-{72EBAFB3-D9A9-1036-3AF0-E45B7C7DF926}" dt="2025-04-14T02:34:08.460" v="342" actId="20577"/>
          <ac:spMkLst>
            <pc:docMk/>
            <pc:sldMk cId="2355379331" sldId="286"/>
            <ac:spMk id="14" creationId="{9A9B77C1-82CA-6C40-9FE5-8F2333DD5080}"/>
          </ac:spMkLst>
        </pc:spChg>
        <pc:spChg chg="mod">
          <ac:chgData name="IT及川京子" userId="S::oikawa1901@kashiwa.ed.jp::a4fccb7c-9f15-4912-a325-b498f29a2aa5" providerId="AD" clId="Web-{72EBAFB3-D9A9-1036-3AF0-E45B7C7DF926}" dt="2025-04-14T02:34:13.726" v="344" actId="20577"/>
          <ac:spMkLst>
            <pc:docMk/>
            <pc:sldMk cId="2355379331" sldId="286"/>
            <ac:spMk id="16" creationId="{60CF4998-7FA4-5707-6550-9C772692375E}"/>
          </ac:spMkLst>
        </pc:spChg>
        <pc:spChg chg="mod">
          <ac:chgData name="IT及川京子" userId="S::oikawa1901@kashiwa.ed.jp::a4fccb7c-9f15-4912-a325-b498f29a2aa5" providerId="AD" clId="Web-{72EBAFB3-D9A9-1036-3AF0-E45B7C7DF926}" dt="2025-04-14T02:34:17.273" v="345" actId="20577"/>
          <ac:spMkLst>
            <pc:docMk/>
            <pc:sldMk cId="2355379331" sldId="286"/>
            <ac:spMk id="18" creationId="{9A61559E-D5AC-ADD4-EA8B-6D325F0B9649}"/>
          </ac:spMkLst>
        </pc:spChg>
        <pc:spChg chg="mod topLvl">
          <ac:chgData name="IT及川京子" userId="S::oikawa1901@kashiwa.ed.jp::a4fccb7c-9f15-4912-a325-b498f29a2aa5" providerId="AD" clId="Web-{72EBAFB3-D9A9-1036-3AF0-E45B7C7DF926}" dt="2025-04-14T02:36:39.901" v="357" actId="1076"/>
          <ac:spMkLst>
            <pc:docMk/>
            <pc:sldMk cId="2355379331" sldId="286"/>
            <ac:spMk id="32" creationId="{C4883CD7-5A48-6252-AA08-58ACA7438D9D}"/>
          </ac:spMkLst>
        </pc:spChg>
        <pc:grpChg chg="del">
          <ac:chgData name="IT及川京子" userId="S::oikawa1901@kashiwa.ed.jp::a4fccb7c-9f15-4912-a325-b498f29a2aa5" providerId="AD" clId="Web-{72EBAFB3-D9A9-1036-3AF0-E45B7C7DF926}" dt="2025-04-14T02:34:47.258" v="346"/>
          <ac:grpSpMkLst>
            <pc:docMk/>
            <pc:sldMk cId="2355379331" sldId="286"/>
            <ac:grpSpMk id="44" creationId="{E13A145F-DEF0-09CF-1A77-818566360C8C}"/>
          </ac:grpSpMkLst>
        </pc:grpChg>
        <pc:picChg chg="add del mod">
          <ac:chgData name="IT及川京子" userId="S::oikawa1901@kashiwa.ed.jp::a4fccb7c-9f15-4912-a325-b498f29a2aa5" providerId="AD" clId="Web-{72EBAFB3-D9A9-1036-3AF0-E45B7C7DF926}" dt="2025-04-14T02:34:53.430" v="350"/>
          <ac:picMkLst>
            <pc:docMk/>
            <pc:sldMk cId="2355379331" sldId="286"/>
            <ac:picMk id="2" creationId="{95AE9842-CA96-5ADB-91CB-B77148342521}"/>
          </ac:picMkLst>
        </pc:picChg>
        <pc:picChg chg="add mod ord">
          <ac:chgData name="IT及川京子" userId="S::oikawa1901@kashiwa.ed.jp::a4fccb7c-9f15-4912-a325-b498f29a2aa5" providerId="AD" clId="Web-{72EBAFB3-D9A9-1036-3AF0-E45B7C7DF926}" dt="2025-04-14T02:36:32.667" v="355" actId="1076"/>
          <ac:picMkLst>
            <pc:docMk/>
            <pc:sldMk cId="2355379331" sldId="286"/>
            <ac:picMk id="5" creationId="{6AF1B610-78E8-47CE-44AE-56B00ECC9709}"/>
          </ac:picMkLst>
        </pc:picChg>
        <pc:picChg chg="del topLvl">
          <ac:chgData name="IT及川京子" userId="S::oikawa1901@kashiwa.ed.jp::a4fccb7c-9f15-4912-a325-b498f29a2aa5" providerId="AD" clId="Web-{72EBAFB3-D9A9-1036-3AF0-E45B7C7DF926}" dt="2025-04-14T02:34:49.258" v="347"/>
          <ac:picMkLst>
            <pc:docMk/>
            <pc:sldMk cId="2355379331" sldId="286"/>
            <ac:picMk id="28" creationId="{B31468E1-E48D-3D95-36BF-04ED2D171BF7}"/>
          </ac:picMkLst>
        </pc:picChg>
        <pc:picChg chg="mod topLvl">
          <ac:chgData name="IT及川京子" userId="S::oikawa1901@kashiwa.ed.jp::a4fccb7c-9f15-4912-a325-b498f29a2aa5" providerId="AD" clId="Web-{72EBAFB3-D9A9-1036-3AF0-E45B7C7DF926}" dt="2025-04-14T02:37:08.761" v="364" actId="1076"/>
          <ac:picMkLst>
            <pc:docMk/>
            <pc:sldMk cId="2355379331" sldId="286"/>
            <ac:picMk id="30" creationId="{5C47173D-4489-CCE0-9DEB-52EBA1D1D541}"/>
          </ac:picMkLst>
        </pc:picChg>
      </pc:sldChg>
      <pc:sldChg chg="del">
        <pc:chgData name="IT及川京子" userId="S::oikawa1901@kashiwa.ed.jp::a4fccb7c-9f15-4912-a325-b498f29a2aa5" providerId="AD" clId="Web-{72EBAFB3-D9A9-1036-3AF0-E45B7C7DF926}" dt="2025-04-14T02:14:05.632" v="142"/>
        <pc:sldMkLst>
          <pc:docMk/>
          <pc:sldMk cId="3102160305" sldId="286"/>
        </pc:sldMkLst>
      </pc:sldChg>
      <pc:sldChg chg="addSp modSp new">
        <pc:chgData name="IT及川京子" userId="S::oikawa1901@kashiwa.ed.jp::a4fccb7c-9f15-4912-a325-b498f29a2aa5" providerId="AD" clId="Web-{72EBAFB3-D9A9-1036-3AF0-E45B7C7DF926}" dt="2025-04-14T02:38:06.466" v="376" actId="20577"/>
        <pc:sldMkLst>
          <pc:docMk/>
          <pc:sldMk cId="447520272" sldId="287"/>
        </pc:sldMkLst>
        <pc:spChg chg="add mod">
          <ac:chgData name="IT及川京子" userId="S::oikawa1901@kashiwa.ed.jp::a4fccb7c-9f15-4912-a325-b498f29a2aa5" providerId="AD" clId="Web-{72EBAFB3-D9A9-1036-3AF0-E45B7C7DF926}" dt="2025-04-14T02:38:06.466" v="376" actId="20577"/>
          <ac:spMkLst>
            <pc:docMk/>
            <pc:sldMk cId="447520272" sldId="287"/>
            <ac:spMk id="3" creationId="{9FE13637-5830-9A2A-D267-F68A8F960456}"/>
          </ac:spMkLst>
        </pc:spChg>
      </pc:sldChg>
      <pc:sldChg chg="add del replId">
        <pc:chgData name="IT及川京子" userId="S::oikawa1901@kashiwa.ed.jp::a4fccb7c-9f15-4912-a325-b498f29a2aa5" providerId="AD" clId="Web-{72EBAFB3-D9A9-1036-3AF0-E45B7C7DF926}" dt="2025-04-14T02:14:03.132" v="141"/>
        <pc:sldMkLst>
          <pc:docMk/>
          <pc:sldMk cId="3056888432" sldId="287"/>
        </pc:sldMkLst>
      </pc:sldChg>
    </pc:docChg>
  </pc:docChgLst>
  <pc:docChgLst>
    <pc:chgData name="IT及川京子" userId="S::oikawa1901@kashiwa.ed.jp::a4fccb7c-9f15-4912-a325-b498f29a2aa5" providerId="AD" clId="Web-{C6F79744-E2F5-FE2D-01B4-7AC46ADF5D31}"/>
    <pc:docChg chg="modSld">
      <pc:chgData name="IT及川京子" userId="S::oikawa1901@kashiwa.ed.jp::a4fccb7c-9f15-4912-a325-b498f29a2aa5" providerId="AD" clId="Web-{C6F79744-E2F5-FE2D-01B4-7AC46ADF5D31}" dt="2025-04-14T02:47:11.181" v="166" actId="1076"/>
      <pc:docMkLst>
        <pc:docMk/>
      </pc:docMkLst>
      <pc:sldChg chg="modSp">
        <pc:chgData name="IT及川京子" userId="S::oikawa1901@kashiwa.ed.jp::a4fccb7c-9f15-4912-a325-b498f29a2aa5" providerId="AD" clId="Web-{C6F79744-E2F5-FE2D-01B4-7AC46ADF5D31}" dt="2025-04-14T02:44:49.758" v="49" actId="20577"/>
        <pc:sldMkLst>
          <pc:docMk/>
          <pc:sldMk cId="3641220401" sldId="285"/>
        </pc:sldMkLst>
        <pc:spChg chg="mod">
          <ac:chgData name="IT及川京子" userId="S::oikawa1901@kashiwa.ed.jp::a4fccb7c-9f15-4912-a325-b498f29a2aa5" providerId="AD" clId="Web-{C6F79744-E2F5-FE2D-01B4-7AC46ADF5D31}" dt="2025-04-14T02:43:26.320" v="19" actId="20577"/>
          <ac:spMkLst>
            <pc:docMk/>
            <pc:sldMk cId="3641220401" sldId="285"/>
            <ac:spMk id="4" creationId="{C4CB27CB-F1E6-2CDF-EB8C-E4251383E0DE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3:28.883" v="21" actId="20577"/>
          <ac:spMkLst>
            <pc:docMk/>
            <pc:sldMk cId="3641220401" sldId="285"/>
            <ac:spMk id="6" creationId="{AF2902F6-3128-AF1D-82F8-88A6C1BBDE07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3:26.680" v="20" actId="20577"/>
          <ac:spMkLst>
            <pc:docMk/>
            <pc:sldMk cId="3641220401" sldId="285"/>
            <ac:spMk id="8" creationId="{3C37F39F-BBF3-5D49-48F7-BF2445B10497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3:31.351" v="22" actId="20577"/>
          <ac:spMkLst>
            <pc:docMk/>
            <pc:sldMk cId="3641220401" sldId="285"/>
            <ac:spMk id="10" creationId="{FB91CEE2-95A4-7B3C-9865-4DEECC159E23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3:36.508" v="23" actId="20577"/>
          <ac:spMkLst>
            <pc:docMk/>
            <pc:sldMk cId="3641220401" sldId="285"/>
            <ac:spMk id="12" creationId="{7FA83D72-C5BA-263B-F10B-A146AC365C02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3:38.055" v="24" actId="20577"/>
          <ac:spMkLst>
            <pc:docMk/>
            <pc:sldMk cId="3641220401" sldId="285"/>
            <ac:spMk id="14" creationId="{EEF6F841-C25D-41CE-0358-218417BE9149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3:38.961" v="25" actId="20577"/>
          <ac:spMkLst>
            <pc:docMk/>
            <pc:sldMk cId="3641220401" sldId="285"/>
            <ac:spMk id="16" creationId="{289ACCD0-0A1F-5A34-BE55-D3326B042F55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4:49.758" v="49" actId="20577"/>
          <ac:spMkLst>
            <pc:docMk/>
            <pc:sldMk cId="3641220401" sldId="285"/>
            <ac:spMk id="18" creationId="{2C8609E0-284D-5DC3-5B08-AB0D61DED6FA}"/>
          </ac:spMkLst>
        </pc:spChg>
      </pc:sldChg>
      <pc:sldChg chg="addSp delSp modSp addAnim delAnim">
        <pc:chgData name="IT及川京子" userId="S::oikawa1901@kashiwa.ed.jp::a4fccb7c-9f15-4912-a325-b498f29a2aa5" providerId="AD" clId="Web-{C6F79744-E2F5-FE2D-01B4-7AC46ADF5D31}" dt="2025-04-14T02:45:04.743" v="65" actId="20577"/>
        <pc:sldMkLst>
          <pc:docMk/>
          <pc:sldMk cId="2355379331" sldId="286"/>
        </pc:sldMkLst>
        <pc:spChg chg="add del mod">
          <ac:chgData name="IT及川京子" userId="S::oikawa1901@kashiwa.ed.jp::a4fccb7c-9f15-4912-a325-b498f29a2aa5" providerId="AD" clId="Web-{C6F79744-E2F5-FE2D-01B4-7AC46ADF5D31}" dt="2025-04-14T02:44:58.133" v="53" actId="20577"/>
          <ac:spMkLst>
            <pc:docMk/>
            <pc:sldMk cId="2355379331" sldId="286"/>
            <ac:spMk id="4" creationId="{4C720650-4681-DAE7-5813-7983450BD2AF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5:00.930" v="57" actId="20577"/>
          <ac:spMkLst>
            <pc:docMk/>
            <pc:sldMk cId="2355379331" sldId="286"/>
            <ac:spMk id="6" creationId="{95220ECD-93FA-B14B-5BE4-455337B72C09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4:59.227" v="55" actId="20577"/>
          <ac:spMkLst>
            <pc:docMk/>
            <pc:sldMk cId="2355379331" sldId="286"/>
            <ac:spMk id="8" creationId="{A2406BC6-E19C-B95B-9A3C-77E899CB39FF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5:01.758" v="59" actId="20577"/>
          <ac:spMkLst>
            <pc:docMk/>
            <pc:sldMk cId="2355379331" sldId="286"/>
            <ac:spMk id="10" creationId="{AA0AB331-74D7-0026-1F64-4A2CCEB86F30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5:02.524" v="61" actId="20577"/>
          <ac:spMkLst>
            <pc:docMk/>
            <pc:sldMk cId="2355379331" sldId="286"/>
            <ac:spMk id="12" creationId="{3277634E-DFB6-C6CA-4DCF-ED6B69F2B571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5:02.993" v="62" actId="20577"/>
          <ac:spMkLst>
            <pc:docMk/>
            <pc:sldMk cId="2355379331" sldId="286"/>
            <ac:spMk id="14" creationId="{9A9B77C1-82CA-6C40-9FE5-8F2333DD5080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5:04.368" v="64" actId="20577"/>
          <ac:spMkLst>
            <pc:docMk/>
            <pc:sldMk cId="2355379331" sldId="286"/>
            <ac:spMk id="16" creationId="{60CF4998-7FA4-5707-6550-9C772692375E}"/>
          </ac:spMkLst>
        </pc:spChg>
        <pc:spChg chg="mod">
          <ac:chgData name="IT及川京子" userId="S::oikawa1901@kashiwa.ed.jp::a4fccb7c-9f15-4912-a325-b498f29a2aa5" providerId="AD" clId="Web-{C6F79744-E2F5-FE2D-01B4-7AC46ADF5D31}" dt="2025-04-14T02:45:04.743" v="65" actId="20577"/>
          <ac:spMkLst>
            <pc:docMk/>
            <pc:sldMk cId="2355379331" sldId="286"/>
            <ac:spMk id="18" creationId="{9A61559E-D5AC-ADD4-EA8B-6D325F0B9649}"/>
          </ac:spMkLst>
        </pc:spChg>
      </pc:sldChg>
      <pc:sldChg chg="addSp delSp modSp addAnim delAnim">
        <pc:chgData name="IT及川京子" userId="S::oikawa1901@kashiwa.ed.jp::a4fccb7c-9f15-4912-a325-b498f29a2aa5" providerId="AD" clId="Web-{C6F79744-E2F5-FE2D-01B4-7AC46ADF5D31}" dt="2025-04-14T02:47:11.181" v="166" actId="1076"/>
        <pc:sldMkLst>
          <pc:docMk/>
          <pc:sldMk cId="447520272" sldId="287"/>
        </pc:sldMkLst>
        <pc:spChg chg="mod">
          <ac:chgData name="IT及川京子" userId="S::oikawa1901@kashiwa.ed.jp::a4fccb7c-9f15-4912-a325-b498f29a2aa5" providerId="AD" clId="Web-{C6F79744-E2F5-FE2D-01B4-7AC46ADF5D31}" dt="2025-04-14T02:46:16.024" v="137" actId="1076"/>
          <ac:spMkLst>
            <pc:docMk/>
            <pc:sldMk cId="447520272" sldId="287"/>
            <ac:spMk id="3" creationId="{9FE13637-5830-9A2A-D267-F68A8F960456}"/>
          </ac:spMkLst>
        </pc:spChg>
        <pc:spChg chg="add del mod">
          <ac:chgData name="IT及川京子" userId="S::oikawa1901@kashiwa.ed.jp::a4fccb7c-9f15-4912-a325-b498f29a2aa5" providerId="AD" clId="Web-{C6F79744-E2F5-FE2D-01B4-7AC46ADF5D31}" dt="2025-04-14T02:45:11.789" v="72"/>
          <ac:spMkLst>
            <pc:docMk/>
            <pc:sldMk cId="447520272" sldId="287"/>
            <ac:spMk id="4" creationId="{0828B3F3-1B68-F5E9-F9B9-86D8D508DAEC}"/>
          </ac:spMkLst>
        </pc:spChg>
        <pc:spChg chg="add del mod">
          <ac:chgData name="IT及川京子" userId="S::oikawa1901@kashiwa.ed.jp::a4fccb7c-9f15-4912-a325-b498f29a2aa5" providerId="AD" clId="Web-{C6F79744-E2F5-FE2D-01B4-7AC46ADF5D31}" dt="2025-04-14T02:46:05.024" v="134"/>
          <ac:spMkLst>
            <pc:docMk/>
            <pc:sldMk cId="447520272" sldId="287"/>
            <ac:spMk id="6" creationId="{8C4F0AFB-605F-E70F-41E6-FB6F2105D3AA}"/>
          </ac:spMkLst>
        </pc:spChg>
        <pc:spChg chg="add del mod">
          <ac:chgData name="IT及川京子" userId="S::oikawa1901@kashiwa.ed.jp::a4fccb7c-9f15-4912-a325-b498f29a2aa5" providerId="AD" clId="Web-{C6F79744-E2F5-FE2D-01B4-7AC46ADF5D31}" dt="2025-04-14T02:45:11.789" v="71"/>
          <ac:spMkLst>
            <pc:docMk/>
            <pc:sldMk cId="447520272" sldId="287"/>
            <ac:spMk id="8" creationId="{2CD33DB6-F1CA-54A9-20EA-834831F634E3}"/>
          </ac:spMkLst>
        </pc:spChg>
        <pc:spChg chg="add del mod">
          <ac:chgData name="IT及川京子" userId="S::oikawa1901@kashiwa.ed.jp::a4fccb7c-9f15-4912-a325-b498f29a2aa5" providerId="AD" clId="Web-{C6F79744-E2F5-FE2D-01B4-7AC46ADF5D31}" dt="2025-04-14T02:45:11.774" v="70"/>
          <ac:spMkLst>
            <pc:docMk/>
            <pc:sldMk cId="447520272" sldId="287"/>
            <ac:spMk id="10" creationId="{C38109B4-F3EC-1B20-4C07-23DF4B88EA5B}"/>
          </ac:spMkLst>
        </pc:spChg>
        <pc:spChg chg="add del mod">
          <ac:chgData name="IT及川京子" userId="S::oikawa1901@kashiwa.ed.jp::a4fccb7c-9f15-4912-a325-b498f29a2aa5" providerId="AD" clId="Web-{C6F79744-E2F5-FE2D-01B4-7AC46ADF5D31}" dt="2025-04-14T02:45:11.774" v="69"/>
          <ac:spMkLst>
            <pc:docMk/>
            <pc:sldMk cId="447520272" sldId="287"/>
            <ac:spMk id="12" creationId="{F43C1716-7D55-1D8D-B894-2B9CBF719441}"/>
          </ac:spMkLst>
        </pc:spChg>
        <pc:spChg chg="add del mod">
          <ac:chgData name="IT及川京子" userId="S::oikawa1901@kashiwa.ed.jp::a4fccb7c-9f15-4912-a325-b498f29a2aa5" providerId="AD" clId="Web-{C6F79744-E2F5-FE2D-01B4-7AC46ADF5D31}" dt="2025-04-14T02:45:11.774" v="68"/>
          <ac:spMkLst>
            <pc:docMk/>
            <pc:sldMk cId="447520272" sldId="287"/>
            <ac:spMk id="14" creationId="{FF5EC2A6-BA81-6439-7B77-7870736BE8C0}"/>
          </ac:spMkLst>
        </pc:spChg>
        <pc:spChg chg="add del mod">
          <ac:chgData name="IT及川京子" userId="S::oikawa1901@kashiwa.ed.jp::a4fccb7c-9f15-4912-a325-b498f29a2aa5" providerId="AD" clId="Web-{C6F79744-E2F5-FE2D-01B4-7AC46ADF5D31}" dt="2025-04-14T02:45:11.774" v="67"/>
          <ac:spMkLst>
            <pc:docMk/>
            <pc:sldMk cId="447520272" sldId="287"/>
            <ac:spMk id="16" creationId="{75C673D7-EE20-0BDD-2944-32D87E9A1BDE}"/>
          </ac:spMkLst>
        </pc:spChg>
        <pc:spChg chg="add del mod">
          <ac:chgData name="IT及川京子" userId="S::oikawa1901@kashiwa.ed.jp::a4fccb7c-9f15-4912-a325-b498f29a2aa5" providerId="AD" clId="Web-{C6F79744-E2F5-FE2D-01B4-7AC46ADF5D31}" dt="2025-04-14T02:45:11.774" v="66"/>
          <ac:spMkLst>
            <pc:docMk/>
            <pc:sldMk cId="447520272" sldId="287"/>
            <ac:spMk id="18" creationId="{49154E82-59F1-F7AD-A37D-B9F3A16F021A}"/>
          </ac:spMkLst>
        </pc:spChg>
        <pc:spChg chg="add mod">
          <ac:chgData name="IT及川京子" userId="S::oikawa1901@kashiwa.ed.jp::a4fccb7c-9f15-4912-a325-b498f29a2aa5" providerId="AD" clId="Web-{C6F79744-E2F5-FE2D-01B4-7AC46ADF5D31}" dt="2025-04-14T02:46:52.524" v="149" actId="1076"/>
          <ac:spMkLst>
            <pc:docMk/>
            <pc:sldMk cId="447520272" sldId="287"/>
            <ac:spMk id="20" creationId="{25FEAE38-7D27-BF44-7475-EB8587A704C5}"/>
          </ac:spMkLst>
        </pc:spChg>
        <pc:spChg chg="add mod">
          <ac:chgData name="IT及川京子" userId="S::oikawa1901@kashiwa.ed.jp::a4fccb7c-9f15-4912-a325-b498f29a2aa5" providerId="AD" clId="Web-{C6F79744-E2F5-FE2D-01B4-7AC46ADF5D31}" dt="2025-04-14T02:46:55.821" v="157" actId="1076"/>
          <ac:spMkLst>
            <pc:docMk/>
            <pc:sldMk cId="447520272" sldId="287"/>
            <ac:spMk id="22" creationId="{9DAA7A3D-68F4-9FF2-9DDA-8F40A899F72F}"/>
          </ac:spMkLst>
        </pc:spChg>
        <pc:spChg chg="add mod">
          <ac:chgData name="IT及川京子" userId="S::oikawa1901@kashiwa.ed.jp::a4fccb7c-9f15-4912-a325-b498f29a2aa5" providerId="AD" clId="Web-{C6F79744-E2F5-FE2D-01B4-7AC46ADF5D31}" dt="2025-04-14T02:46:55.821" v="158" actId="1076"/>
          <ac:spMkLst>
            <pc:docMk/>
            <pc:sldMk cId="447520272" sldId="287"/>
            <ac:spMk id="24" creationId="{24DBB5CE-5886-0D85-DF79-C4B59EDFA729}"/>
          </ac:spMkLst>
        </pc:spChg>
        <pc:spChg chg="add mod">
          <ac:chgData name="IT及川京子" userId="S::oikawa1901@kashiwa.ed.jp::a4fccb7c-9f15-4912-a325-b498f29a2aa5" providerId="AD" clId="Web-{C6F79744-E2F5-FE2D-01B4-7AC46ADF5D31}" dt="2025-04-14T02:46:55.837" v="159" actId="1076"/>
          <ac:spMkLst>
            <pc:docMk/>
            <pc:sldMk cId="447520272" sldId="287"/>
            <ac:spMk id="26" creationId="{658AC056-A56F-FA43-6F8A-DC6937D90AFC}"/>
          </ac:spMkLst>
        </pc:spChg>
        <pc:spChg chg="add mod">
          <ac:chgData name="IT及川京子" userId="S::oikawa1901@kashiwa.ed.jp::a4fccb7c-9f15-4912-a325-b498f29a2aa5" providerId="AD" clId="Web-{C6F79744-E2F5-FE2D-01B4-7AC46ADF5D31}" dt="2025-04-14T02:46:55.837" v="160" actId="1076"/>
          <ac:spMkLst>
            <pc:docMk/>
            <pc:sldMk cId="447520272" sldId="287"/>
            <ac:spMk id="28" creationId="{45CA79A8-1640-A7BA-C3E9-D7F5A2E06EED}"/>
          </ac:spMkLst>
        </pc:spChg>
        <pc:spChg chg="add mod">
          <ac:chgData name="IT及川京子" userId="S::oikawa1901@kashiwa.ed.jp::a4fccb7c-9f15-4912-a325-b498f29a2aa5" providerId="AD" clId="Web-{C6F79744-E2F5-FE2D-01B4-7AC46ADF5D31}" dt="2025-04-14T02:46:55.837" v="161" actId="1076"/>
          <ac:spMkLst>
            <pc:docMk/>
            <pc:sldMk cId="447520272" sldId="287"/>
            <ac:spMk id="30" creationId="{AC18B106-981A-1A20-9377-48F7391800D3}"/>
          </ac:spMkLst>
        </pc:spChg>
        <pc:spChg chg="add del mod">
          <ac:chgData name="IT及川京子" userId="S::oikawa1901@kashiwa.ed.jp::a4fccb7c-9f15-4912-a325-b498f29a2aa5" providerId="AD" clId="Web-{C6F79744-E2F5-FE2D-01B4-7AC46ADF5D31}" dt="2025-04-14T02:46:55.853" v="162" actId="1076"/>
          <ac:spMkLst>
            <pc:docMk/>
            <pc:sldMk cId="447520272" sldId="287"/>
            <ac:spMk id="32" creationId="{18D18986-DBB0-9B86-50E6-A2C36A2F44DE}"/>
          </ac:spMkLst>
        </pc:spChg>
        <pc:spChg chg="add mod">
          <ac:chgData name="IT及川京子" userId="S::oikawa1901@kashiwa.ed.jp::a4fccb7c-9f15-4912-a325-b498f29a2aa5" providerId="AD" clId="Web-{C6F79744-E2F5-FE2D-01B4-7AC46ADF5D31}" dt="2025-04-14T02:46:52.571" v="156" actId="1076"/>
          <ac:spMkLst>
            <pc:docMk/>
            <pc:sldMk cId="447520272" sldId="287"/>
            <ac:spMk id="34" creationId="{3427FDCE-4DE6-AE4F-C081-D93FFDBCB20A}"/>
          </ac:spMkLst>
        </pc:spChg>
        <pc:picChg chg="add mod">
          <ac:chgData name="IT及川京子" userId="S::oikawa1901@kashiwa.ed.jp::a4fccb7c-9f15-4912-a325-b498f29a2aa5" providerId="AD" clId="Web-{C6F79744-E2F5-FE2D-01B4-7AC46ADF5D31}" dt="2025-04-14T02:47:11.181" v="166" actId="1076"/>
          <ac:picMkLst>
            <pc:docMk/>
            <pc:sldMk cId="447520272" sldId="287"/>
            <ac:picMk id="36" creationId="{2B29F0FB-4DBA-2EE9-D876-B808A6113342}"/>
          </ac:picMkLst>
        </pc:picChg>
      </pc:sldChg>
    </pc:docChg>
  </pc:docChgLst>
  <pc:docChgLst>
    <pc:chgData name="IT及川京子" userId="S::oikawa1901@kashiwa.ed.jp::a4fccb7c-9f15-4912-a325-b498f29a2aa5" providerId="AD" clId="Web-{E4A3D860-0952-DDAD-4593-4975F6F3B38D}"/>
    <pc:docChg chg="modSld">
      <pc:chgData name="IT及川京子" userId="S::oikawa1901@kashiwa.ed.jp::a4fccb7c-9f15-4912-a325-b498f29a2aa5" providerId="AD" clId="Web-{E4A3D860-0952-DDAD-4593-4975F6F3B38D}" dt="2025-04-21T05:51:55.361" v="363"/>
      <pc:docMkLst>
        <pc:docMk/>
      </pc:docMkLst>
      <pc:sldChg chg="addSp modSp">
        <pc:chgData name="IT及川京子" userId="S::oikawa1901@kashiwa.ed.jp::a4fccb7c-9f15-4912-a325-b498f29a2aa5" providerId="AD" clId="Web-{E4A3D860-0952-DDAD-4593-4975F6F3B38D}" dt="2025-04-21T05:33:52.993" v="36" actId="1076"/>
        <pc:sldMkLst>
          <pc:docMk/>
          <pc:sldMk cId="2145219966" sldId="259"/>
        </pc:sldMkLst>
        <pc:spChg chg="add mod">
          <ac:chgData name="IT及川京子" userId="S::oikawa1901@kashiwa.ed.jp::a4fccb7c-9f15-4912-a325-b498f29a2aa5" providerId="AD" clId="Web-{E4A3D860-0952-DDAD-4593-4975F6F3B38D}" dt="2025-04-21T05:33:52.993" v="36" actId="1076"/>
          <ac:spMkLst>
            <pc:docMk/>
            <pc:sldMk cId="2145219966" sldId="259"/>
            <ac:spMk id="3" creationId="{4A238814-F6B2-6CA5-AD0E-C7C4E670188D}"/>
          </ac:spMkLst>
        </pc:spChg>
      </pc:sldChg>
      <pc:sldChg chg="modNotes">
        <pc:chgData name="IT及川京子" userId="S::oikawa1901@kashiwa.ed.jp::a4fccb7c-9f15-4912-a325-b498f29a2aa5" providerId="AD" clId="Web-{E4A3D860-0952-DDAD-4593-4975F6F3B38D}" dt="2025-04-21T05:39:36.990" v="88"/>
        <pc:sldMkLst>
          <pc:docMk/>
          <pc:sldMk cId="676612732" sldId="266"/>
        </pc:sldMkLst>
      </pc:sldChg>
      <pc:sldChg chg="addSp modSp modNotes">
        <pc:chgData name="IT及川京子" userId="S::oikawa1901@kashiwa.ed.jp::a4fccb7c-9f15-4912-a325-b498f29a2aa5" providerId="AD" clId="Web-{E4A3D860-0952-DDAD-4593-4975F6F3B38D}" dt="2025-04-21T05:40:42.289" v="113"/>
        <pc:sldMkLst>
          <pc:docMk/>
          <pc:sldMk cId="321941003" sldId="267"/>
        </pc:sldMkLst>
        <pc:spChg chg="add mod">
          <ac:chgData name="IT及川京子" userId="S::oikawa1901@kashiwa.ed.jp::a4fccb7c-9f15-4912-a325-b498f29a2aa5" providerId="AD" clId="Web-{E4A3D860-0952-DDAD-4593-4975F6F3B38D}" dt="2025-04-21T05:32:32.052" v="22" actId="14100"/>
          <ac:spMkLst>
            <pc:docMk/>
            <pc:sldMk cId="321941003" sldId="267"/>
            <ac:spMk id="5" creationId="{3ABA744C-5F85-0FE3-2163-75C7A7F6C5A0}"/>
          </ac:spMkLst>
        </pc:spChg>
        <pc:spChg chg="mod">
          <ac:chgData name="IT及川京子" userId="S::oikawa1901@kashiwa.ed.jp::a4fccb7c-9f15-4912-a325-b498f29a2aa5" providerId="AD" clId="Web-{E4A3D860-0952-DDAD-4593-4975F6F3B38D}" dt="2025-04-21T05:35:19.887" v="39" actId="20577"/>
          <ac:spMkLst>
            <pc:docMk/>
            <pc:sldMk cId="321941003" sldId="267"/>
            <ac:spMk id="11" creationId="{551FD11F-36E0-D3E5-D13A-AF644AE60576}"/>
          </ac:spMkLst>
        </pc:spChg>
      </pc:sldChg>
      <pc:sldChg chg="addSp modSp">
        <pc:chgData name="IT及川京子" userId="S::oikawa1901@kashiwa.ed.jp::a4fccb7c-9f15-4912-a325-b498f29a2aa5" providerId="AD" clId="Web-{E4A3D860-0952-DDAD-4593-4975F6F3B38D}" dt="2025-04-21T05:31:42.847" v="16" actId="20577"/>
        <pc:sldMkLst>
          <pc:docMk/>
          <pc:sldMk cId="283680753" sldId="269"/>
        </pc:sldMkLst>
        <pc:spChg chg="add mod">
          <ac:chgData name="IT及川京子" userId="S::oikawa1901@kashiwa.ed.jp::a4fccb7c-9f15-4912-a325-b498f29a2aa5" providerId="AD" clId="Web-{E4A3D860-0952-DDAD-4593-4975F6F3B38D}" dt="2025-04-21T05:31:21.940" v="10" actId="1076"/>
          <ac:spMkLst>
            <pc:docMk/>
            <pc:sldMk cId="283680753" sldId="269"/>
            <ac:spMk id="3" creationId="{B25C688F-8DAF-EE06-6FFD-67A9CA7DADC3}"/>
          </ac:spMkLst>
        </pc:spChg>
        <pc:spChg chg="add mod">
          <ac:chgData name="IT及川京子" userId="S::oikawa1901@kashiwa.ed.jp::a4fccb7c-9f15-4912-a325-b498f29a2aa5" providerId="AD" clId="Web-{E4A3D860-0952-DDAD-4593-4975F6F3B38D}" dt="2025-04-21T05:31:42.847" v="16" actId="20577"/>
          <ac:spMkLst>
            <pc:docMk/>
            <pc:sldMk cId="283680753" sldId="269"/>
            <ac:spMk id="4" creationId="{558B5D70-63AD-5494-30C5-B3BF60057B60}"/>
          </ac:spMkLst>
        </pc:spChg>
      </pc:sldChg>
      <pc:sldChg chg="modNotes">
        <pc:chgData name="IT及川京子" userId="S::oikawa1901@kashiwa.ed.jp::a4fccb7c-9f15-4912-a325-b498f29a2aa5" providerId="AD" clId="Web-{E4A3D860-0952-DDAD-4593-4975F6F3B38D}" dt="2025-04-21T05:40:21.038" v="107"/>
        <pc:sldMkLst>
          <pc:docMk/>
          <pc:sldMk cId="3285723346" sldId="277"/>
        </pc:sldMkLst>
      </pc:sldChg>
      <pc:sldChg chg="modNotes">
        <pc:chgData name="IT及川京子" userId="S::oikawa1901@kashiwa.ed.jp::a4fccb7c-9f15-4912-a325-b498f29a2aa5" providerId="AD" clId="Web-{E4A3D860-0952-DDAD-4593-4975F6F3B38D}" dt="2025-04-21T05:44:24.594" v="224"/>
        <pc:sldMkLst>
          <pc:docMk/>
          <pc:sldMk cId="3642129856" sldId="279"/>
        </pc:sldMkLst>
      </pc:sldChg>
      <pc:sldChg chg="modNotes">
        <pc:chgData name="IT及川京子" userId="S::oikawa1901@kashiwa.ed.jp::a4fccb7c-9f15-4912-a325-b498f29a2aa5" providerId="AD" clId="Web-{E4A3D860-0952-DDAD-4593-4975F6F3B38D}" dt="2025-04-21T05:47:48.711" v="280"/>
        <pc:sldMkLst>
          <pc:docMk/>
          <pc:sldMk cId="1613028535" sldId="280"/>
        </pc:sldMkLst>
      </pc:sldChg>
      <pc:sldChg chg="modSp modNotes">
        <pc:chgData name="IT及川京子" userId="S::oikawa1901@kashiwa.ed.jp::a4fccb7c-9f15-4912-a325-b498f29a2aa5" providerId="AD" clId="Web-{E4A3D860-0952-DDAD-4593-4975F6F3B38D}" dt="2025-04-21T05:51:16.734" v="347"/>
        <pc:sldMkLst>
          <pc:docMk/>
          <pc:sldMk cId="1126721966" sldId="281"/>
        </pc:sldMkLst>
        <pc:spChg chg="mod">
          <ac:chgData name="IT及川京子" userId="S::oikawa1901@kashiwa.ed.jp::a4fccb7c-9f15-4912-a325-b498f29a2aa5" providerId="AD" clId="Web-{E4A3D860-0952-DDAD-4593-4975F6F3B38D}" dt="2025-04-21T05:33:11.210" v="28" actId="1076"/>
          <ac:spMkLst>
            <pc:docMk/>
            <pc:sldMk cId="1126721966" sldId="281"/>
            <ac:spMk id="7" creationId="{00000000-0000-0000-0000-000000000000}"/>
          </ac:spMkLst>
        </pc:spChg>
      </pc:sldChg>
      <pc:sldChg chg="modSp modNotes">
        <pc:chgData name="IT及川京子" userId="S::oikawa1901@kashiwa.ed.jp::a4fccb7c-9f15-4912-a325-b498f29a2aa5" providerId="AD" clId="Web-{E4A3D860-0952-DDAD-4593-4975F6F3B38D}" dt="2025-04-21T05:51:55.361" v="363"/>
        <pc:sldMkLst>
          <pc:docMk/>
          <pc:sldMk cId="2377443541" sldId="282"/>
        </pc:sldMkLst>
        <pc:spChg chg="mod">
          <ac:chgData name="IT及川京子" userId="S::oikawa1901@kashiwa.ed.jp::a4fccb7c-9f15-4912-a325-b498f29a2aa5" providerId="AD" clId="Web-{E4A3D860-0952-DDAD-4593-4975F6F3B38D}" dt="2025-04-21T05:33:06.710" v="27" actId="1076"/>
          <ac:spMkLst>
            <pc:docMk/>
            <pc:sldMk cId="2377443541" sldId="282"/>
            <ac:spMk id="7" creationId="{00000000-0000-0000-0000-000000000000}"/>
          </ac:spMkLst>
        </pc:spChg>
      </pc:sldChg>
      <pc:sldChg chg="modSp modNotes">
        <pc:chgData name="IT及川京子" userId="S::oikawa1901@kashiwa.ed.jp::a4fccb7c-9f15-4912-a325-b498f29a2aa5" providerId="AD" clId="Web-{E4A3D860-0952-DDAD-4593-4975F6F3B38D}" dt="2025-04-21T05:41:49.635" v="152"/>
        <pc:sldMkLst>
          <pc:docMk/>
          <pc:sldMk cId="2104294709" sldId="284"/>
        </pc:sldMkLst>
        <pc:spChg chg="mod">
          <ac:chgData name="IT及川京子" userId="S::oikawa1901@kashiwa.ed.jp::a4fccb7c-9f15-4912-a325-b498f29a2aa5" providerId="AD" clId="Web-{E4A3D860-0952-DDAD-4593-4975F6F3B38D}" dt="2025-04-21T05:34:18.041" v="37" actId="1076"/>
          <ac:spMkLst>
            <pc:docMk/>
            <pc:sldMk cId="2104294709" sldId="284"/>
            <ac:spMk id="27" creationId="{03C06A2A-BE6A-D1AA-4696-515EAC56A435}"/>
          </ac:spMkLst>
        </pc:spChg>
        <pc:spChg chg="mod">
          <ac:chgData name="IT及川京子" userId="S::oikawa1901@kashiwa.ed.jp::a4fccb7c-9f15-4912-a325-b498f29a2aa5" providerId="AD" clId="Web-{E4A3D860-0952-DDAD-4593-4975F6F3B38D}" dt="2025-04-21T05:34:18.056" v="38" actId="1076"/>
          <ac:spMkLst>
            <pc:docMk/>
            <pc:sldMk cId="2104294709" sldId="284"/>
            <ac:spMk id="28" creationId="{0AA32D94-38D5-53F0-FA97-0FCD1CFA720C}"/>
          </ac:spMkLst>
        </pc:spChg>
      </pc:sldChg>
      <pc:sldChg chg="modNotes">
        <pc:chgData name="IT及川京子" userId="S::oikawa1901@kashiwa.ed.jp::a4fccb7c-9f15-4912-a325-b498f29a2aa5" providerId="AD" clId="Web-{E4A3D860-0952-DDAD-4593-4975F6F3B38D}" dt="2025-04-21T05:45:15.752" v="250"/>
        <pc:sldMkLst>
          <pc:docMk/>
          <pc:sldMk cId="3641220401" sldId="285"/>
        </pc:sldMkLst>
      </pc:sldChg>
      <pc:sldChg chg="modNotes">
        <pc:chgData name="IT及川京子" userId="S::oikawa1901@kashiwa.ed.jp::a4fccb7c-9f15-4912-a325-b498f29a2aa5" providerId="AD" clId="Web-{E4A3D860-0952-DDAD-4593-4975F6F3B38D}" dt="2025-04-21T05:45:25.362" v="254"/>
        <pc:sldMkLst>
          <pc:docMk/>
          <pc:sldMk cId="2355379331" sldId="286"/>
        </pc:sldMkLst>
      </pc:sldChg>
      <pc:sldChg chg="modNotes">
        <pc:chgData name="IT及川京子" userId="S::oikawa1901@kashiwa.ed.jp::a4fccb7c-9f15-4912-a325-b498f29a2aa5" providerId="AD" clId="Web-{E4A3D860-0952-DDAD-4593-4975F6F3B38D}" dt="2025-04-21T05:46:43.693" v="276"/>
        <pc:sldMkLst>
          <pc:docMk/>
          <pc:sldMk cId="1146122368" sldId="288"/>
        </pc:sldMkLst>
      </pc:sldChg>
      <pc:sldChg chg="modNotes">
        <pc:chgData name="IT及川京子" userId="S::oikawa1901@kashiwa.ed.jp::a4fccb7c-9f15-4912-a325-b498f29a2aa5" providerId="AD" clId="Web-{E4A3D860-0952-DDAD-4593-4975F6F3B38D}" dt="2025-04-21T05:47:58.665" v="282"/>
        <pc:sldMkLst>
          <pc:docMk/>
          <pc:sldMk cId="3691056400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79C15-EE83-4797-9FBF-EE86081B804C}" type="datetimeFigureOut">
              <a:rPr kumimoji="1" lang="ja-JP" altLang="en-US" smtClean="0"/>
              <a:t>2025/4/20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E70C7-7E6A-4B56-BDCD-2A0F91E295C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98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7547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6B272-37FA-F3A9-83D5-DDFA414A4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8B49E4-F450-DD64-EA9D-679D75D08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D88512-139E-DF9D-749E-BA69D510E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"/>
              </a:rPr>
              <a:t>文字入力には、日本語入力モードがあります。</a:t>
            </a:r>
            <a:br>
              <a:rPr lang="ja-JP" altLang="en-US" dirty="0">
                <a:ea typeface="ＭＳ Ｐゴシック"/>
                <a:cs typeface="+mn-lt"/>
              </a:rPr>
            </a:br>
            <a:r>
              <a:rPr lang="ja-JP" altLang="en-US">
                <a:ea typeface="ＭＳ Ｐゴシック"/>
                <a:cs typeface="Calibri"/>
              </a:rPr>
              <a:t>切替には左上のキー「かな/英数」キーを押して、日本語入力がONかOFFかを画面右下で確認できます。</a:t>
            </a:r>
          </a:p>
          <a:p>
            <a:r>
              <a:rPr lang="ja-JP" altLang="en-US">
                <a:ea typeface="ＭＳ Ｐゴシック"/>
                <a:cs typeface="Calibri"/>
              </a:rPr>
              <a:t>切り替わるかどうかを試してみましょう。</a:t>
            </a:r>
            <a:endParaRPr lang="ja-JP" altLang="en-US" dirty="0">
              <a:ea typeface="ＭＳ Ｐゴシック"/>
              <a:cs typeface="Calibri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DEA1C9-2C56-09B2-4A92-D06088152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7370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"/>
              </a:rPr>
              <a:t>日本語入力をオフにして、ホームポジションに指を置きましょう。</a:t>
            </a:r>
          </a:p>
          <a:p>
            <a:r>
              <a:rPr lang="ja-JP" altLang="en-US">
                <a:ea typeface="ＭＳ Ｐゴシック"/>
                <a:cs typeface="Calibri"/>
              </a:rPr>
              <a:t>キーボードの　ｆ　と　j　のキーは、触るとすぐにわかります。</a:t>
            </a:r>
          </a:p>
          <a:p>
            <a:r>
              <a:rPr lang="ja-JP">
                <a:ea typeface="ＭＳ Ｐゴシック"/>
              </a:rPr>
              <a:t>ｆ　と　j　のキーに人差し指をおいて、他の指をならべていきます</a:t>
            </a:r>
            <a:r>
              <a:rPr lang="ja-JP" altLang="en-US">
                <a:ea typeface="ＭＳ Ｐゴシック"/>
              </a:rPr>
              <a:t>。</a:t>
            </a:r>
            <a:endParaRPr lang="ja-JP" altLang="en-US">
              <a:ea typeface="ＭＳ Ｐゴシック"/>
              <a:cs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2563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"/>
              </a:rPr>
              <a:t>はじめに　ｆ　キーを練習します。</a:t>
            </a:r>
          </a:p>
          <a:p>
            <a:r>
              <a:rPr lang="ja-JP" altLang="en-US">
                <a:ea typeface="ＭＳ Ｐゴシック"/>
                <a:cs typeface="Calibri"/>
              </a:rPr>
              <a:t>順番におして、最後にエンターキーを押して、改行します。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048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</a:rPr>
              <a:t>次に　j　キーを練習します</a:t>
            </a:r>
            <a:endParaRPr lang="en-US" altLang="ja-JP">
              <a:ea typeface="ＭＳ Ｐゴシック"/>
            </a:endParaRPr>
          </a:p>
          <a:p>
            <a:r>
              <a:rPr lang="ja-JP" altLang="en-US"/>
              <a:t>順番におして、最後にエンターキーを押して、改行します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9352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8D8D7-0E62-666B-1E9C-B33F1344B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D21EA4C-E529-3246-9AA0-6B76C1134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657E5AE-CA21-CB7D-921F-0A42F9CD7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</a:rPr>
              <a:t>いよいよローマ字入力の練習に入ります。</a:t>
            </a:r>
            <a:r>
              <a:rPr lang="ja-JP" altLang="en-US">
                <a:ea typeface="ＭＳ Ｐゴシック"/>
                <a:cs typeface="Calibri"/>
              </a:rPr>
              <a:t>まずは、日本語入力をオンにして準備をします。</a:t>
            </a:r>
            <a:endParaRPr lang="en-US" altLang="ja-JP">
              <a:ea typeface="ＭＳ Ｐゴシック"/>
              <a:cs typeface="Calibri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271BE-3948-A855-586D-301D515B8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1502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それでは初めに　あいうえおの入力練習をしましょう。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あいうえおの位置を確認してください。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「あ」は、左手の小指で入力します。</a:t>
            </a:r>
            <a:endParaRPr kumimoji="1" lang="en-US" altLang="ja-JP" dirty="0"/>
          </a:p>
          <a:p>
            <a:r>
              <a:rPr kumimoji="1" lang="ja-JP" altLang="en-US" dirty="0"/>
              <a:t>「い」は、右手の中指を伸ばして入力します。</a:t>
            </a:r>
            <a:endParaRPr kumimoji="1" lang="en-US" altLang="ja-JP" dirty="0"/>
          </a:p>
          <a:p>
            <a:r>
              <a:rPr kumimoji="1" lang="ja-JP" altLang="en-US" dirty="0"/>
              <a:t>「う」は、右手の人差し指を伸ばして入力します。</a:t>
            </a:r>
            <a:endParaRPr kumimoji="1" lang="en-US" altLang="ja-JP" dirty="0"/>
          </a:p>
          <a:p>
            <a:r>
              <a:rPr kumimoji="1" lang="ja-JP" altLang="en-US" dirty="0"/>
              <a:t>「え」は、左手の中指を伸ばして入力します。</a:t>
            </a:r>
            <a:endParaRPr kumimoji="1" lang="en-US" altLang="ja-JP" dirty="0"/>
          </a:p>
          <a:p>
            <a:r>
              <a:rPr kumimoji="1" lang="ja-JP" altLang="en-US" dirty="0"/>
              <a:t>「お」は、右手の薬指を伸ばして入力します。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962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E82B8-568B-22E7-A149-83852BAF5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6FDB69-3A84-C213-405C-F313BF7EA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EC55A4A-0B84-CE49-7847-C4327C5F1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</a:rPr>
              <a:t>確認ができたら、</a:t>
            </a:r>
            <a:endParaRPr lang="en-US" dirty="0">
              <a:ea typeface="ＭＳ Ｐゴシック"/>
            </a:endParaRPr>
          </a:p>
          <a:p>
            <a:endParaRPr lang="en-US" dirty="0"/>
          </a:p>
          <a:p>
            <a:r>
              <a:rPr lang="ja-JP" altLang="en-US"/>
              <a:t>ホームポジションに指</a:t>
            </a:r>
            <a:r>
              <a:rPr kumimoji="1" lang="ja-JP"/>
              <a:t>を</a:t>
            </a:r>
            <a:r>
              <a:rPr lang="ja-JP"/>
              <a:t>おいて、あいうえお　エンター、あいうえお　エンター</a:t>
            </a:r>
            <a:r>
              <a:rPr kumimoji="1" lang="ja-JP"/>
              <a:t>と文字</a:t>
            </a:r>
            <a:r>
              <a:rPr lang="ja-JP"/>
              <a:t>を確定しながら</a:t>
            </a:r>
            <a:r>
              <a:rPr kumimoji="1" lang="ja-JP"/>
              <a:t>入力</a:t>
            </a:r>
            <a:r>
              <a:rPr lang="ja-JP"/>
              <a:t>し</a:t>
            </a:r>
            <a:r>
              <a:rPr kumimoji="1" lang="ja-JP"/>
              <a:t>ます。</a:t>
            </a:r>
            <a:endParaRPr lang="en-US"/>
          </a:p>
          <a:p>
            <a:r>
              <a:rPr lang="en-US"/>
              <a:t>1</a:t>
            </a:r>
            <a:r>
              <a:rPr lang="ja-JP" altLang="en-US"/>
              <a:t>行目がいっぱいになったら自動的に</a:t>
            </a:r>
            <a:r>
              <a:rPr lang="en-US" altLang="ja-JP"/>
              <a:t>2</a:t>
            </a:r>
            <a:r>
              <a:rPr lang="ja-JP"/>
              <a:t>行目</a:t>
            </a:r>
            <a:r>
              <a:rPr kumimoji="1" lang="ja-JP"/>
              <a:t>に</a:t>
            </a:r>
            <a:r>
              <a:rPr lang="ja-JP"/>
              <a:t>入</a:t>
            </a:r>
            <a:r>
              <a:rPr kumimoji="1" lang="ja-JP"/>
              <a:t>ります</a:t>
            </a:r>
            <a:r>
              <a:rPr lang="ja-JP"/>
              <a:t>ので、たくさん入力して練習をしましょう</a:t>
            </a:r>
            <a:endParaRPr lang="en-US" dirty="0"/>
          </a:p>
          <a:p>
            <a:endParaRPr lang="en-US" dirty="0"/>
          </a:p>
          <a:p>
            <a:r>
              <a:rPr lang="ja-JP"/>
              <a:t>それでは練習スタ</a:t>
            </a:r>
            <a:r>
              <a:rPr kumimoji="1" lang="ja-JP"/>
              <a:t>ー</a:t>
            </a:r>
            <a:r>
              <a:rPr lang="ja-JP"/>
              <a:t>ト</a:t>
            </a:r>
            <a:r>
              <a:rPr kumimoji="1" lang="ja-JP"/>
              <a:t>です。</a:t>
            </a:r>
            <a:endParaRPr lang="en-US"/>
          </a:p>
          <a:p>
            <a:endParaRPr lang="ja-JP" altLang="en-US" dirty="0">
              <a:ea typeface="ＭＳ Ｐゴシック"/>
              <a:cs typeface="Calibri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FBFD62-85B2-B141-C2DA-CC5E75A4E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5835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</a:rPr>
              <a:t>次</a:t>
            </a:r>
            <a:r>
              <a:rPr kumimoji="1" lang="ja-JP" altLang="en-US">
                <a:ea typeface="ＭＳ Ｐゴシック"/>
              </a:rPr>
              <a:t>に　</a:t>
            </a:r>
            <a:r>
              <a:rPr lang="ja-JP" altLang="en-US">
                <a:ea typeface="ＭＳ Ｐゴシック"/>
              </a:rPr>
              <a:t>かきくけこ</a:t>
            </a:r>
            <a:r>
              <a:rPr kumimoji="1" lang="ja-JP" altLang="en-US">
                <a:ea typeface="ＭＳ Ｐゴシック"/>
              </a:rPr>
              <a:t>の入力練習をしましょう。</a:t>
            </a:r>
            <a:endParaRPr kumimoji="1" lang="en-US" altLang="ja-JP">
              <a:ea typeface="ＭＳ Ｐゴシック"/>
            </a:endParaRPr>
          </a:p>
          <a:p>
            <a:endParaRPr kumimoji="1" lang="en-US" altLang="ja-JP" dirty="0"/>
          </a:p>
          <a:p>
            <a:r>
              <a:rPr lang="ja-JP" altLang="en-US">
                <a:ea typeface="ＭＳ Ｐゴシック"/>
              </a:rPr>
              <a:t>かきくけこの入力に使うキーは、</a:t>
            </a:r>
            <a:r>
              <a:rPr kumimoji="1" lang="ja-JP" altLang="en-US">
                <a:ea typeface="ＭＳ Ｐゴシック"/>
              </a:rPr>
              <a:t>あいうえおの</a:t>
            </a:r>
            <a:r>
              <a:rPr lang="ja-JP" altLang="en-US">
                <a:ea typeface="ＭＳ Ｐゴシック"/>
              </a:rPr>
              <a:t>はじめに「k」が入っていますね。</a:t>
            </a:r>
            <a:br>
              <a:rPr lang="ja-JP" altLang="en-US" dirty="0">
                <a:ea typeface="ＭＳ Ｐゴシック"/>
                <a:cs typeface="Calibri"/>
              </a:rPr>
            </a:br>
            <a:r>
              <a:rPr kumimoji="1" lang="ja-JP" altLang="en-US">
                <a:ea typeface="ＭＳ Ｐゴシック"/>
              </a:rPr>
              <a:t>「</a:t>
            </a:r>
            <a:r>
              <a:rPr lang="ja-JP" altLang="en-US">
                <a:ea typeface="ＭＳ Ｐゴシック"/>
              </a:rPr>
              <a:t>k</a:t>
            </a:r>
            <a:r>
              <a:rPr kumimoji="1" lang="ja-JP" altLang="en-US">
                <a:ea typeface="ＭＳ Ｐゴシック"/>
              </a:rPr>
              <a:t>」は、右手の中指</a:t>
            </a:r>
            <a:r>
              <a:rPr lang="ja-JP" altLang="en-US">
                <a:ea typeface="ＭＳ Ｐゴシック"/>
              </a:rPr>
              <a:t>を置いているキーですね。</a:t>
            </a:r>
            <a:endParaRPr lang="en-US" altLang="ja-JP">
              <a:ea typeface="ＭＳ Ｐゴシック"/>
              <a:cs typeface="Calibri"/>
            </a:endParaRPr>
          </a:p>
          <a:p>
            <a:r>
              <a:rPr lang="en-US" altLang="ja-JP" dirty="0">
                <a:ea typeface="ＭＳ Ｐゴシック"/>
                <a:cs typeface="Calibri"/>
              </a:rPr>
              <a:t>「</a:t>
            </a:r>
            <a:r>
              <a:rPr lang="en-US" altLang="ja-JP" dirty="0" err="1">
                <a:ea typeface="ＭＳ Ｐゴシック"/>
                <a:cs typeface="Calibri"/>
              </a:rPr>
              <a:t>か」はka</a:t>
            </a:r>
            <a:r>
              <a:rPr lang="en-US" altLang="ja-JP" dirty="0">
                <a:ea typeface="ＭＳ Ｐゴシック"/>
                <a:cs typeface="Calibri"/>
              </a:rPr>
              <a:t>、「</a:t>
            </a:r>
            <a:r>
              <a:rPr lang="en-US" altLang="ja-JP" dirty="0" err="1">
                <a:ea typeface="ＭＳ Ｐゴシック"/>
                <a:cs typeface="Calibri"/>
              </a:rPr>
              <a:t>き」はki</a:t>
            </a:r>
            <a:r>
              <a:rPr lang="en-US" altLang="ja-JP" dirty="0">
                <a:ea typeface="ＭＳ Ｐゴシック"/>
                <a:cs typeface="Calibri"/>
              </a:rPr>
              <a:t>…</a:t>
            </a:r>
            <a:r>
              <a:rPr lang="en-US" altLang="ja-JP" dirty="0" err="1">
                <a:ea typeface="ＭＳ Ｐゴシック"/>
                <a:cs typeface="Calibri"/>
              </a:rPr>
              <a:t>というように入力していきます</a:t>
            </a:r>
            <a:r>
              <a:rPr lang="en-US" altLang="ja-JP" dirty="0">
                <a:ea typeface="ＭＳ Ｐゴシック"/>
                <a:cs typeface="Calibri"/>
              </a:rPr>
              <a:t>。</a:t>
            </a:r>
            <a:br>
              <a:rPr lang="en-US" altLang="ja-JP" dirty="0">
                <a:ea typeface="ＭＳ Ｐゴシック"/>
                <a:cs typeface="+mn-lt"/>
              </a:rPr>
            </a:br>
            <a:r>
              <a:rPr lang="en-US" altLang="ja-JP" dirty="0" err="1">
                <a:ea typeface="ＭＳ Ｐゴシック"/>
                <a:cs typeface="Calibri"/>
              </a:rPr>
              <a:t>先ほどと同じように</a:t>
            </a:r>
            <a:r>
              <a:rPr lang="ja-JP" altLang="en-US">
                <a:ea typeface="ＭＳ Ｐゴシック"/>
              </a:rPr>
              <a:t>、かきくけこ　エンター、かきくけこ　エンターと文字を確定しながら入力します。</a:t>
            </a:r>
            <a:endParaRPr lang="en-US" altLang="ja-JP">
              <a:ea typeface="ＭＳ Ｐゴシック"/>
              <a:cs typeface="Calibri"/>
            </a:endParaRPr>
          </a:p>
          <a:p>
            <a:r>
              <a:rPr kumimoji="1" lang="ja-JP" altLang="en-US" dirty="0"/>
              <a:t>それでは練習スタートです。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9736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/>
              <a:t>次</a:t>
            </a:r>
            <a:r>
              <a:rPr kumimoji="1" lang="ja-JP"/>
              <a:t>に　</a:t>
            </a:r>
            <a:r>
              <a:rPr lang="ja-JP"/>
              <a:t>かきくけこ</a:t>
            </a:r>
            <a:r>
              <a:rPr kumimoji="1" lang="ja-JP"/>
              <a:t>の入力練習をしましょう。</a:t>
            </a:r>
            <a:endParaRPr lang="en-US"/>
          </a:p>
          <a:p>
            <a:endParaRPr lang="en-US" dirty="0"/>
          </a:p>
          <a:p>
            <a:r>
              <a:rPr lang="ja-JP" altLang="en-US">
                <a:ea typeface="ＭＳ Ｐゴシック"/>
              </a:rPr>
              <a:t>さしすせそ</a:t>
            </a:r>
            <a:r>
              <a:rPr lang="ja-JP">
                <a:ea typeface="ＭＳ Ｐゴシック"/>
              </a:rPr>
              <a:t>の入力に使うキーは、</a:t>
            </a:r>
            <a:r>
              <a:rPr kumimoji="1" lang="ja-JP">
                <a:ea typeface="ＭＳ Ｐゴシック"/>
              </a:rPr>
              <a:t>あいうえおの</a:t>
            </a:r>
            <a:r>
              <a:rPr lang="ja-JP">
                <a:ea typeface="ＭＳ Ｐゴシック"/>
              </a:rPr>
              <a:t>はじめに「</a:t>
            </a:r>
            <a:r>
              <a:rPr lang="en-US" altLang="ja-JP" dirty="0">
                <a:ea typeface="ＭＳ Ｐゴシック"/>
              </a:rPr>
              <a:t>s</a:t>
            </a:r>
            <a:r>
              <a:rPr lang="ja-JP">
                <a:ea typeface="ＭＳ Ｐゴシック"/>
              </a:rPr>
              <a:t>」が入っ</a:t>
            </a:r>
            <a:r>
              <a:rPr kumimoji="1" lang="ja-JP">
                <a:ea typeface="ＭＳ Ｐゴシック"/>
              </a:rPr>
              <a:t>てい</a:t>
            </a:r>
            <a:r>
              <a:rPr lang="ja-JP">
                <a:ea typeface="ＭＳ Ｐゴシック"/>
              </a:rPr>
              <a:t>ますね</a:t>
            </a:r>
            <a:r>
              <a:rPr kumimoji="1" lang="ja-JP">
                <a:ea typeface="ＭＳ Ｐゴシック"/>
              </a:rPr>
              <a:t>。</a:t>
            </a:r>
            <a:br>
              <a:rPr lang="ja-JP" altLang="en-US" dirty="0">
                <a:ea typeface="ＭＳ Ｐゴシック"/>
                <a:cs typeface="+mn-lt"/>
              </a:rPr>
            </a:br>
            <a:r>
              <a:rPr kumimoji="1" lang="ja-JP">
                <a:ea typeface="ＭＳ Ｐゴシック"/>
              </a:rPr>
              <a:t>「</a:t>
            </a:r>
            <a:r>
              <a:rPr lang="en-US" altLang="ja-JP" dirty="0">
                <a:ea typeface="ＭＳ Ｐゴシック"/>
              </a:rPr>
              <a:t>s</a:t>
            </a:r>
            <a:r>
              <a:rPr kumimoji="1" lang="ja-JP">
                <a:ea typeface="ＭＳ Ｐゴシック"/>
              </a:rPr>
              <a:t>」は、</a:t>
            </a:r>
            <a:r>
              <a:rPr lang="ja-JP" altLang="en-US">
                <a:ea typeface="ＭＳ Ｐゴシック"/>
              </a:rPr>
              <a:t>左手の薬</a:t>
            </a:r>
            <a:r>
              <a:rPr kumimoji="1" lang="ja-JP">
                <a:ea typeface="ＭＳ Ｐゴシック"/>
              </a:rPr>
              <a:t>指を</a:t>
            </a:r>
            <a:r>
              <a:rPr lang="ja-JP">
                <a:ea typeface="ＭＳ Ｐゴシック"/>
              </a:rPr>
              <a:t>置い</a:t>
            </a:r>
            <a:r>
              <a:rPr kumimoji="1" lang="ja-JP">
                <a:ea typeface="ＭＳ Ｐゴシック"/>
              </a:rPr>
              <a:t>て</a:t>
            </a:r>
            <a:r>
              <a:rPr lang="ja-JP">
                <a:ea typeface="ＭＳ Ｐゴシック"/>
              </a:rPr>
              <a:t>いるキーで</a:t>
            </a:r>
            <a:r>
              <a:rPr kumimoji="1" lang="ja-JP">
                <a:ea typeface="ＭＳ Ｐゴシック"/>
              </a:rPr>
              <a:t>す</a:t>
            </a:r>
            <a:r>
              <a:rPr lang="ja-JP">
                <a:ea typeface="ＭＳ Ｐゴシック"/>
              </a:rPr>
              <a:t>ね</a:t>
            </a:r>
            <a:r>
              <a:rPr kumimoji="1" lang="ja-JP">
                <a:ea typeface="ＭＳ Ｐゴシック"/>
              </a:rPr>
              <a:t>。</a:t>
            </a:r>
            <a:endParaRPr lang="en-US">
              <a:ea typeface="ＭＳ Ｐゴシック"/>
            </a:endParaRPr>
          </a:p>
          <a:p>
            <a:r>
              <a:rPr kumimoji="1" lang="ja-JP" altLang="en-US">
                <a:ea typeface="ＭＳ Ｐゴシック"/>
              </a:rPr>
              <a:t>「</a:t>
            </a:r>
            <a:r>
              <a:rPr lang="ja-JP" altLang="en-US">
                <a:ea typeface="ＭＳ Ｐゴシック"/>
              </a:rPr>
              <a:t>さ</a:t>
            </a:r>
            <a:r>
              <a:rPr kumimoji="1" lang="ja-JP" altLang="en-US">
                <a:ea typeface="ＭＳ Ｐゴシック"/>
              </a:rPr>
              <a:t>」は</a:t>
            </a:r>
            <a:r>
              <a:rPr lang="en-US" altLang="ja-JP" dirty="0" err="1">
                <a:ea typeface="ＭＳ Ｐゴシック"/>
              </a:rPr>
              <a:t>sa</a:t>
            </a:r>
            <a:r>
              <a:rPr lang="ja-JP" altLang="en-US">
                <a:ea typeface="ＭＳ Ｐゴシック"/>
              </a:rPr>
              <a:t>、「し</a:t>
            </a:r>
            <a:r>
              <a:rPr kumimoji="1" lang="ja-JP" altLang="en-US">
                <a:ea typeface="ＭＳ Ｐゴシック"/>
              </a:rPr>
              <a:t>」は</a:t>
            </a:r>
            <a:r>
              <a:rPr lang="ja-JP" altLang="en-US">
                <a:ea typeface="ＭＳ Ｐゴシック"/>
              </a:rPr>
              <a:t>s</a:t>
            </a:r>
            <a:r>
              <a:rPr lang="en-US" altLang="ja-JP" dirty="0" err="1">
                <a:ea typeface="ＭＳ Ｐゴシック"/>
              </a:rPr>
              <a:t>i</a:t>
            </a:r>
            <a:r>
              <a:rPr lang="en-US" altLang="ja-JP" dirty="0">
                <a:ea typeface="ＭＳ Ｐゴシック"/>
              </a:rPr>
              <a:t>…</a:t>
            </a:r>
            <a:r>
              <a:rPr lang="ja-JP" altLang="en-US">
                <a:ea typeface="ＭＳ Ｐゴシック"/>
              </a:rPr>
              <a:t>というように入力していきます。</a:t>
            </a:r>
            <a:br>
              <a:rPr lang="en-US" altLang="ja-JP" dirty="0">
                <a:cs typeface="+mn-lt"/>
              </a:rPr>
            </a:br>
            <a:r>
              <a:rPr lang="ja-JP" altLang="en-US">
                <a:ea typeface="ＭＳ Ｐゴシック"/>
              </a:rPr>
              <a:t>先ほどと同じように</a:t>
            </a:r>
            <a:r>
              <a:rPr lang="ja-JP">
                <a:ea typeface="ＭＳ Ｐゴシック"/>
              </a:rPr>
              <a:t>、かきくけこ　エンター</a:t>
            </a:r>
            <a:r>
              <a:rPr kumimoji="1" lang="ja-JP">
                <a:ea typeface="ＭＳ Ｐゴシック"/>
              </a:rPr>
              <a:t>、</a:t>
            </a:r>
            <a:r>
              <a:rPr lang="ja-JP">
                <a:ea typeface="ＭＳ Ｐゴシック"/>
              </a:rPr>
              <a:t>かきくけこ　エンターと文字</a:t>
            </a:r>
            <a:r>
              <a:rPr kumimoji="1" lang="ja-JP">
                <a:ea typeface="ＭＳ Ｐゴシック"/>
              </a:rPr>
              <a:t>を</a:t>
            </a:r>
            <a:r>
              <a:rPr lang="ja-JP">
                <a:ea typeface="ＭＳ Ｐゴシック"/>
              </a:rPr>
              <a:t>確定</a:t>
            </a:r>
            <a:r>
              <a:rPr kumimoji="1" lang="ja-JP">
                <a:ea typeface="ＭＳ Ｐゴシック"/>
              </a:rPr>
              <a:t>し</a:t>
            </a:r>
            <a:r>
              <a:rPr lang="ja-JP">
                <a:ea typeface="ＭＳ Ｐゴシック"/>
              </a:rPr>
              <a:t>ながら</a:t>
            </a:r>
            <a:r>
              <a:rPr kumimoji="1" lang="ja-JP">
                <a:ea typeface="ＭＳ Ｐゴシック"/>
              </a:rPr>
              <a:t>入力します。</a:t>
            </a:r>
            <a:endParaRPr lang="en-US">
              <a:ea typeface="ＭＳ Ｐゴシック"/>
              <a:cs typeface="Calibri"/>
            </a:endParaRPr>
          </a:p>
          <a:p>
            <a:r>
              <a:rPr lang="ja-JP"/>
              <a:t>それで</a:t>
            </a:r>
            <a:r>
              <a:rPr kumimoji="1" lang="ja-JP"/>
              <a:t>は</a:t>
            </a:r>
            <a:r>
              <a:rPr lang="ja-JP"/>
              <a:t>練習スタートで</a:t>
            </a:r>
            <a:r>
              <a:rPr kumimoji="1" lang="ja-JP"/>
              <a:t>す。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8835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みなさん、キーボードのホームポジションについてわかりましたか？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今日の授業では、</a:t>
            </a:r>
            <a:r>
              <a:rPr kumimoji="1" lang="ja-JP" altLang="en-US" dirty="0" err="1"/>
              <a:t>あ</a:t>
            </a:r>
            <a:r>
              <a:rPr kumimoji="1" lang="ja-JP" altLang="en-US" dirty="0"/>
              <a:t>行・か行・さ行まで入力練習してもらいました。</a:t>
            </a:r>
            <a:endParaRPr kumimoji="1" lang="en-US" altLang="ja-JP" dirty="0"/>
          </a:p>
          <a:p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また時間を作って、次の</a:t>
            </a:r>
            <a:r>
              <a:rPr kumimoji="1" lang="ja-JP" altLang="en-US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た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行やな行などの練習もしてください。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そしてローマ字入力するときにはキーボードのホームポジションを意識して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年生の間にローマ字入力ができるように、練習を続けてください。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572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みなさん、今からローマ字入力練習の授業をはじめます。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はじめに授業のめあてをお話します。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今日の授業のめあては</a:t>
            </a:r>
            <a:endParaRPr kumimoji="1" lang="en-US" altLang="ja-JP" dirty="0"/>
          </a:p>
          <a:p>
            <a:pPr>
              <a:lnSpc>
                <a:spcPct val="150000"/>
              </a:lnSpc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キーボードの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ホームポジション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を覚えて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ローマ字入力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の練習をしよう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888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パソコンで文字を入力するためにはキーボードを使います。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キーボードは文字を入力するための道具です。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854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そして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キーボードで入力するときには、ホームポジションに指をおいて、入力するとキーボードを見ずにスラスラと入力できるようになります。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ホームポジションとは、はじめに指を置いておく場所のことです。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661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詳しくは、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動画をみてキーボードを使いこなしてみましょう！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948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　キーボードの中で一番大きいキー　エンターキーです。</a:t>
            </a:r>
            <a:endParaRPr kumimoji="1" lang="en-US" altLang="ja-JP" dirty="0"/>
          </a:p>
          <a:p>
            <a:r>
              <a:rPr kumimoji="1" lang="ja-JP" altLang="en-US" dirty="0"/>
              <a:t>エンターキーは、文字を確定・または改行します。</a:t>
            </a:r>
            <a:endParaRPr kumimoji="1" lang="en-US" altLang="ja-JP" dirty="0"/>
          </a:p>
          <a:p>
            <a:r>
              <a:rPr kumimoji="1" lang="ja-JP" altLang="en-US" dirty="0"/>
              <a:t>たとえばあいうえおと文字を入力したら、確定するためにエンターキーを押します。</a:t>
            </a:r>
            <a:endParaRPr kumimoji="1" lang="en-US" altLang="ja-JP" dirty="0"/>
          </a:p>
          <a:p>
            <a:r>
              <a:rPr kumimoji="1" lang="ja-JP" altLang="en-US" dirty="0"/>
              <a:t>行を変えて入力したいときもエンターキーを押します。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つ目　文字を入力していて間違えたときはバックスペースキーで文字を消します。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3</a:t>
            </a:r>
            <a:r>
              <a:rPr kumimoji="1" lang="ja-JP" altLang="en-US" dirty="0"/>
              <a:t>つ目　空白をあけたり、漢字変換するときにはスペースキーは使います。</a:t>
            </a:r>
            <a:endParaRPr kumimoji="1" lang="en-US" altLang="ja-JP" dirty="0"/>
          </a:p>
          <a:p>
            <a:r>
              <a:rPr kumimoji="1" lang="ja-JP" altLang="en-US" dirty="0"/>
              <a:t>キーボー島アドベンチャーでも使用するので覚えておいてください。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603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>
                <a:ea typeface="ＭＳ Ｐゴシック"/>
              </a:rPr>
              <a:t>それでは　</a:t>
            </a:r>
            <a:r>
              <a:rPr lang="en-US" altLang="ja-JP" dirty="0" err="1">
                <a:ea typeface="ＭＳ Ｐゴシック"/>
              </a:rPr>
              <a:t>ドキュメント</a:t>
            </a:r>
            <a:r>
              <a:rPr kumimoji="1" lang="ja-JP" altLang="en-US">
                <a:ea typeface="ＭＳ Ｐゴシック"/>
              </a:rPr>
              <a:t>の起動の方法です。</a:t>
            </a:r>
            <a:endParaRPr kumimoji="1" lang="en-US" altLang="ja-JP">
              <a:ea typeface="ＭＳ Ｐゴシック"/>
            </a:endParaRPr>
          </a:p>
          <a:p>
            <a:r>
              <a:rPr lang="ja-JP" altLang="en-US">
                <a:ea typeface="ＭＳ Ｐゴシック"/>
              </a:rPr>
              <a:t>画面左下の〇、ランチャーからアプリ一覧を表示し、ドキュメントを選びます。</a:t>
            </a:r>
            <a:br>
              <a:rPr lang="ja-JP" altLang="en-US" dirty="0">
                <a:ea typeface="ＭＳ Ｐゴシック"/>
                <a:cs typeface="+mn-lt"/>
              </a:rPr>
            </a:br>
            <a:r>
              <a:rPr lang="ja-JP" altLang="en-US">
                <a:ea typeface="ＭＳ Ｐゴシック"/>
              </a:rPr>
              <a:t>キーボードの虫眼鏡キー（検索キー）からでもアプリ一覧が表示できます。</a:t>
            </a:r>
            <a:endParaRPr lang="ja-JP" altLang="en-US">
              <a:ea typeface="ＭＳ Ｐゴシック"/>
              <a:cs typeface="Calibri"/>
            </a:endParaRP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058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</a:rPr>
              <a:t>カラフルな足し算マークから新しいドキュメントが作成できます。</a:t>
            </a:r>
            <a:endParaRPr lang="en-US" altLang="ja-JP">
              <a:ea typeface="ＭＳ Ｐゴシック"/>
              <a:cs typeface="Calibri"/>
            </a:endParaRPr>
          </a:p>
          <a:p>
            <a:r>
              <a:rPr kumimoji="1" lang="ja-JP" altLang="en-US">
                <a:ea typeface="ＭＳ Ｐゴシック"/>
              </a:rPr>
              <a:t>それでは、みなさんも</a:t>
            </a:r>
            <a:r>
              <a:rPr lang="en-US" altLang="ja-JP" dirty="0" err="1">
                <a:ea typeface="ＭＳ Ｐゴシック"/>
              </a:rPr>
              <a:t>ドキュメント</a:t>
            </a:r>
            <a:r>
              <a:rPr kumimoji="1" lang="ja-JP" altLang="en-US">
                <a:ea typeface="ＭＳ Ｐゴシック"/>
              </a:rPr>
              <a:t>を起動してみましょう！</a:t>
            </a:r>
            <a:endParaRPr kumimoji="1" lang="en-US" altLang="ja-JP">
              <a:ea typeface="ＭＳ Ｐゴシック"/>
            </a:endParaRP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939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err="1">
                <a:ea typeface="ＭＳ Ｐゴシック"/>
              </a:rPr>
              <a:t>ドキュメントを</a:t>
            </a:r>
            <a:r>
              <a:rPr kumimoji="1" lang="ja-JP" altLang="en-US">
                <a:ea typeface="ＭＳ Ｐゴシック"/>
              </a:rPr>
              <a:t>を起動すると文字入力できる用紙が表示されています。</a:t>
            </a:r>
            <a:endParaRPr kumimoji="1" lang="en-US" altLang="ja-JP">
              <a:ea typeface="ＭＳ Ｐゴシック"/>
            </a:endParaRPr>
          </a:p>
          <a:p>
            <a:r>
              <a:rPr kumimoji="1" lang="ja-JP" altLang="en-US">
                <a:ea typeface="ＭＳ Ｐゴシック"/>
              </a:rPr>
              <a:t>用紙の先頭には点滅している縦棒・カーソルがあります。</a:t>
            </a:r>
            <a:endParaRPr kumimoji="1" lang="en-US" altLang="ja-JP">
              <a:ea typeface="ＭＳ Ｐゴシック"/>
            </a:endParaRPr>
          </a:p>
          <a:p>
            <a:r>
              <a:rPr kumimoji="1" lang="ja-JP" altLang="en-US" dirty="0"/>
              <a:t>カーソルは文字が入る場所です。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70C7-7E6A-4B56-BDCD-2A0F91E295C6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178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DB2A-B576-4D48-BB50-81CF0BC913A2}" type="datetimeFigureOut">
              <a:rPr kumimoji="1" lang="ja-JP" altLang="en-US" smtClean="0"/>
              <a:t>2025/4/20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D48E-BB0B-4604-BB00-C1F901A943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86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DB2A-B576-4D48-BB50-81CF0BC913A2}" type="datetimeFigureOut">
              <a:rPr kumimoji="1" lang="ja-JP" altLang="en-US" smtClean="0"/>
              <a:t>2025/4/20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D48E-BB0B-4604-BB00-C1F901A943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03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DB2A-B576-4D48-BB50-81CF0BC913A2}" type="datetimeFigureOut">
              <a:rPr kumimoji="1" lang="ja-JP" altLang="en-US" smtClean="0"/>
              <a:t>2025/4/20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D48E-BB0B-4604-BB00-C1F901A943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210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DB2A-B576-4D48-BB50-81CF0BC913A2}" type="datetimeFigureOut">
              <a:rPr kumimoji="1" lang="ja-JP" altLang="en-US" smtClean="0"/>
              <a:t>2025/4/20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D48E-BB0B-4604-BB00-C1F901A943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057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DB2A-B576-4D48-BB50-81CF0BC913A2}" type="datetimeFigureOut">
              <a:rPr kumimoji="1" lang="ja-JP" altLang="en-US" smtClean="0"/>
              <a:t>2025/4/20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D48E-BB0B-4604-BB00-C1F901A943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978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DB2A-B576-4D48-BB50-81CF0BC913A2}" type="datetimeFigureOut">
              <a:rPr kumimoji="1" lang="ja-JP" altLang="en-US" smtClean="0"/>
              <a:t>2025/4/20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D48E-BB0B-4604-BB00-C1F901A943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3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DB2A-B576-4D48-BB50-81CF0BC913A2}" type="datetimeFigureOut">
              <a:rPr kumimoji="1" lang="ja-JP" altLang="en-US" smtClean="0"/>
              <a:t>2025/4/20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D48E-BB0B-4604-BB00-C1F901A943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20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DB2A-B576-4D48-BB50-81CF0BC913A2}" type="datetimeFigureOut">
              <a:rPr kumimoji="1" lang="ja-JP" altLang="en-US" smtClean="0"/>
              <a:t>2025/4/20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D48E-BB0B-4604-BB00-C1F901A943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834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DB2A-B576-4D48-BB50-81CF0BC913A2}" type="datetimeFigureOut">
              <a:rPr kumimoji="1" lang="ja-JP" altLang="en-US" smtClean="0"/>
              <a:t>2025/4/20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D48E-BB0B-4604-BB00-C1F901A943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655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DB2A-B576-4D48-BB50-81CF0BC913A2}" type="datetimeFigureOut">
              <a:rPr kumimoji="1" lang="ja-JP" altLang="en-US" smtClean="0"/>
              <a:t>2025/4/20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D48E-BB0B-4604-BB00-C1F901A943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107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DB2A-B576-4D48-BB50-81CF0BC913A2}" type="datetimeFigureOut">
              <a:rPr kumimoji="1" lang="ja-JP" altLang="en-US" smtClean="0"/>
              <a:t>2025/4/20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D48E-BB0B-4604-BB00-C1F901A943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904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3DB2A-B576-4D48-BB50-81CF0BC913A2}" type="datetimeFigureOut">
              <a:rPr kumimoji="1" lang="ja-JP" altLang="en-US" smtClean="0"/>
              <a:t>2025/4/20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D48E-BB0B-4604-BB00-C1F901A943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270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watch/clip/?das_id=D0005320370_00000#in=91&amp;out=130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361044" y="335627"/>
            <a:ext cx="3752099" cy="625073"/>
          </a:xfrm>
          <a:prstGeom prst="rect">
            <a:avLst/>
          </a:prstGeom>
          <a:solidFill>
            <a:srgbClr val="D2FCFE"/>
          </a:soli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1">
                  <a:shade val="75000"/>
                </a:schemeClr>
              </a:buClr>
              <a:buNone/>
              <a:defRPr/>
            </a:pPr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小学校　</a:t>
            </a:r>
            <a:r>
              <a:rPr lang="en-US" altLang="ja-JP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年生</a:t>
            </a:r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573" y="3704850"/>
            <a:ext cx="1492331" cy="173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サブタイトル 2"/>
          <p:cNvSpPr txBox="1">
            <a:spLocks/>
          </p:cNvSpPr>
          <p:nvPr/>
        </p:nvSpPr>
        <p:spPr bwMode="auto">
          <a:xfrm>
            <a:off x="0" y="6312041"/>
            <a:ext cx="3843627" cy="43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defRPr/>
            </a:pPr>
            <a:r>
              <a:rPr lang="ja-JP" altLang="en-US" sz="16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資料提供：柏市</a:t>
            </a:r>
            <a:r>
              <a:rPr lang="en-US" altLang="ja-JP" sz="16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6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教育支援アドバイザー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61044" y="1075830"/>
            <a:ext cx="11402291" cy="2308324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2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ホームポジションで</a:t>
            </a:r>
            <a:endParaRPr lang="en-US" altLang="ja-JP" sz="72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72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ローマ字入力</a:t>
            </a:r>
          </a:p>
        </p:txBody>
      </p:sp>
      <p:sp>
        <p:nvSpPr>
          <p:cNvPr id="6" name="AutoShape 2" descr="動画あり】【Windows10】デスクトップ画面は？（画面切替方法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4762500" y="544161"/>
            <a:ext cx="7000835" cy="589593"/>
          </a:xfrm>
          <a:prstGeom prst="rect">
            <a:avLst/>
          </a:prstGeom>
          <a:noFill/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chemeClr val="accent1">
                  <a:shade val="75000"/>
                </a:schemeClr>
              </a:buClr>
              <a:buNone/>
              <a:defRPr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ホームポジションで練習</a:t>
            </a:r>
          </a:p>
        </p:txBody>
      </p:sp>
    </p:spTree>
    <p:extLst>
      <p:ext uri="{BB962C8B-B14F-4D97-AF65-F5344CB8AC3E}">
        <p14:creationId xmlns:p14="http://schemas.microsoft.com/office/powerpoint/2010/main" val="218356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452E-8878-C406-B1D1-A7772EF25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D87FF31-3834-7E94-061F-08FF16A611CA}"/>
              </a:ext>
            </a:extLst>
          </p:cNvPr>
          <p:cNvSpPr/>
          <p:nvPr/>
        </p:nvSpPr>
        <p:spPr>
          <a:xfrm>
            <a:off x="415636" y="309055"/>
            <a:ext cx="11402291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/>
                <a:ea typeface="Meiryo UI"/>
              </a:rPr>
              <a:t>入力の切り替え</a:t>
            </a:r>
            <a:endParaRPr lang="ja-JP" altLang="en-US" sz="36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7242C0-A77B-0AE3-AB4C-BFD5A579EACC}"/>
              </a:ext>
            </a:extLst>
          </p:cNvPr>
          <p:cNvSpPr txBox="1"/>
          <p:nvPr/>
        </p:nvSpPr>
        <p:spPr>
          <a:xfrm>
            <a:off x="2180768" y="1211142"/>
            <a:ext cx="7876465" cy="502337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t"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ctr"/>
            <a:r>
              <a:rPr lang="ja-JP" altLang="en-US">
                <a:latin typeface="Meiryo UI"/>
                <a:ea typeface="Meiryo UI"/>
              </a:rPr>
              <a:t> 日本語入力の切り替えをしてみましょう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7E49BF6-FB0F-250D-72B3-4DF742620D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12"/>
          <a:stretch/>
        </p:blipFill>
        <p:spPr>
          <a:xfrm>
            <a:off x="988814" y="1824163"/>
            <a:ext cx="9995359" cy="4420290"/>
          </a:xfrm>
          <a:prstGeom prst="rect">
            <a:avLst/>
          </a:prstGeom>
          <a:ln>
            <a:noFill/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25E0761-24FA-B571-4732-D506DFC791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5220" y="3940535"/>
            <a:ext cx="257391" cy="257391"/>
          </a:xfrm>
          <a:prstGeom prst="rect">
            <a:avLst/>
          </a:prstGeom>
          <a:ln>
            <a:noFill/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A83944F-18BE-E4C7-29C8-AC013336CA0F}"/>
              </a:ext>
            </a:extLst>
          </p:cNvPr>
          <p:cNvSpPr/>
          <p:nvPr/>
        </p:nvSpPr>
        <p:spPr>
          <a:xfrm>
            <a:off x="928255" y="1824163"/>
            <a:ext cx="10116479" cy="485286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7">
            <a:extLst>
              <a:ext uri="{FF2B5EF4-FFF2-40B4-BE49-F238E27FC236}">
                <a16:creationId xmlns:a16="http://schemas.microsoft.com/office/drawing/2014/main" id="{F019DBB2-7EBC-17E1-EBDD-2F5C428965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1" t="26954" r="6036" b="31530"/>
          <a:stretch/>
        </p:blipFill>
        <p:spPr>
          <a:xfrm>
            <a:off x="1162521" y="2561398"/>
            <a:ext cx="4555293" cy="1739295"/>
          </a:xfrm>
          <a:prstGeom prst="rect">
            <a:avLst/>
          </a:prstGeom>
        </p:spPr>
      </p:pic>
      <p:sp>
        <p:nvSpPr>
          <p:cNvPr id="8" name="角丸四角形 15">
            <a:extLst>
              <a:ext uri="{FF2B5EF4-FFF2-40B4-BE49-F238E27FC236}">
                <a16:creationId xmlns:a16="http://schemas.microsoft.com/office/drawing/2014/main" id="{4EA46BBA-A148-4CA0-0A3D-62228F62C737}"/>
              </a:ext>
            </a:extLst>
          </p:cNvPr>
          <p:cNvSpPr/>
          <p:nvPr/>
        </p:nvSpPr>
        <p:spPr>
          <a:xfrm>
            <a:off x="1321042" y="2731404"/>
            <a:ext cx="413854" cy="45692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7AAE92-C166-9CC3-321C-3394D6D8BC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959" t="8013" r="4959" b="6063"/>
          <a:stretch/>
        </p:blipFill>
        <p:spPr>
          <a:xfrm>
            <a:off x="1322765" y="3873694"/>
            <a:ext cx="1321380" cy="1244007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C18288-290A-D7A5-485E-AFE0EF5638D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52" t="94177" r="-284" b="-169"/>
          <a:stretch/>
        </p:blipFill>
        <p:spPr>
          <a:xfrm>
            <a:off x="929353" y="6352797"/>
            <a:ext cx="10159579" cy="322206"/>
          </a:xfrm>
          <a:prstGeom prst="rect">
            <a:avLst/>
          </a:prstGeom>
        </p:spPr>
      </p:pic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14D386D3-40CB-AFFA-E2E3-E84C4BEA9225}"/>
              </a:ext>
            </a:extLst>
          </p:cNvPr>
          <p:cNvSpPr/>
          <p:nvPr/>
        </p:nvSpPr>
        <p:spPr>
          <a:xfrm>
            <a:off x="9520248" y="6341214"/>
            <a:ext cx="1524484" cy="3201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B978A7-083D-A957-42D7-1EC18F331B08}"/>
              </a:ext>
            </a:extLst>
          </p:cNvPr>
          <p:cNvGrpSpPr/>
          <p:nvPr/>
        </p:nvGrpSpPr>
        <p:grpSpPr>
          <a:xfrm>
            <a:off x="5419546" y="4524924"/>
            <a:ext cx="5262309" cy="1447780"/>
            <a:chOff x="5419546" y="4512829"/>
            <a:chExt cx="5262309" cy="1447780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BCF745C-5350-525A-DCA3-57847BD923BF}"/>
                </a:ext>
              </a:extLst>
            </p:cNvPr>
            <p:cNvSpPr txBox="1"/>
            <p:nvPr/>
          </p:nvSpPr>
          <p:spPr>
            <a:xfrm>
              <a:off x="5419546" y="4512829"/>
              <a:ext cx="5262309" cy="1447780"/>
            </a:xfrm>
            <a:prstGeom prst="wedgeRectCallout">
              <a:avLst>
                <a:gd name="adj1" fmla="val 35189"/>
                <a:gd name="adj2" fmla="val 80708"/>
              </a:avLst>
            </a:prstGeom>
            <a:solidFill>
              <a:srgbClr val="FDFECE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日本語入力</a:t>
              </a:r>
              <a:r>
                <a:rPr lang="en-US" altLang="ja-JP" sz="2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ON</a:t>
              </a:r>
              <a:r>
                <a:rPr lang="ja-JP" altLang="en-US" sz="2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の時は「あ」</a:t>
              </a:r>
              <a:endPara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日本語入力</a:t>
              </a:r>
              <a:r>
                <a:rPr lang="en-US" altLang="ja-JP" sz="2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OFF</a:t>
              </a:r>
              <a:r>
                <a:rPr lang="ja-JP" altLang="en-US" sz="2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の時は「</a:t>
              </a:r>
              <a:r>
                <a:rPr lang="en-US" altLang="ja-JP" sz="2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JA</a:t>
              </a:r>
              <a:r>
                <a:rPr lang="ja-JP" altLang="en-US" sz="2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」</a:t>
              </a:r>
              <a:endPara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3C06A2A-BE6A-D1AA-4696-515EAC56A435}"/>
                </a:ext>
              </a:extLst>
            </p:cNvPr>
            <p:cNvSpPr txBox="1"/>
            <p:nvPr/>
          </p:nvSpPr>
          <p:spPr>
            <a:xfrm>
              <a:off x="6707520" y="4675409"/>
              <a:ext cx="865822" cy="279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20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オン</a:t>
              </a:r>
              <a:endParaRPr kumimoji="1" lang="ja-JP" altLang="en-US" sz="1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AA32D94-38D5-53F0-FA97-0FCD1CFA720C}"/>
                </a:ext>
              </a:extLst>
            </p:cNvPr>
            <p:cNvSpPr txBox="1"/>
            <p:nvPr/>
          </p:nvSpPr>
          <p:spPr>
            <a:xfrm>
              <a:off x="6715187" y="5151826"/>
              <a:ext cx="865822" cy="279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20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オフ</a:t>
              </a:r>
              <a:endParaRPr kumimoji="1" lang="ja-JP" altLang="en-US" sz="1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F68DD3C-6235-991C-5CAF-199E0B7FE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91235" y="4614105"/>
              <a:ext cx="1339246" cy="48426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E3BB87A0-C08A-6F84-6BA7-DAADBA9C3C2C}"/>
                </a:ext>
              </a:extLst>
            </p:cNvPr>
            <p:cNvSpPr/>
            <p:nvPr/>
          </p:nvSpPr>
          <p:spPr>
            <a:xfrm>
              <a:off x="9536067" y="4664944"/>
              <a:ext cx="416067" cy="41525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3ABFC16-15F1-5426-8DD4-307E3A1B2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79140" y="5218867"/>
              <a:ext cx="1351341" cy="52054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3" name="角丸四角形 22">
              <a:extLst>
                <a:ext uri="{FF2B5EF4-FFF2-40B4-BE49-F238E27FC236}">
                  <a16:creationId xmlns:a16="http://schemas.microsoft.com/office/drawing/2014/main" id="{94088E49-6B0B-BD4E-F0F8-C9D6FA8793F1}"/>
                </a:ext>
              </a:extLst>
            </p:cNvPr>
            <p:cNvSpPr/>
            <p:nvPr/>
          </p:nvSpPr>
          <p:spPr>
            <a:xfrm>
              <a:off x="9537505" y="5239732"/>
              <a:ext cx="395618" cy="48849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429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1" t="26954" r="6036" b="31530"/>
          <a:stretch/>
        </p:blipFill>
        <p:spPr>
          <a:xfrm>
            <a:off x="170712" y="2174349"/>
            <a:ext cx="11764055" cy="43760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941789" y="123136"/>
            <a:ext cx="10992978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ホームポジションに</a:t>
            </a:r>
            <a:r>
              <a:rPr lang="ja-JP" altLang="en-US" sz="3600" b="1" dirty="0" err="1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ゆびを</a:t>
            </a:r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準備しましょう</a:t>
            </a:r>
            <a:endParaRPr lang="en-US" altLang="ja-JP" sz="36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4111661" y="4077165"/>
            <a:ext cx="728814" cy="8266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 t="5541" r="54037"/>
          <a:stretch/>
        </p:blipFill>
        <p:spPr bwMode="auto">
          <a:xfrm rot="779147">
            <a:off x="2136081" y="4197353"/>
            <a:ext cx="2923228" cy="2413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1535859" y="894918"/>
            <a:ext cx="8009683" cy="816813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t"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>
                <a:latin typeface="Meiryo UI"/>
                <a:ea typeface="Meiryo UI"/>
              </a:rPr>
              <a:t>日本語入力</a:t>
            </a:r>
            <a:r>
              <a:rPr lang="ja-JP" b="1">
                <a:solidFill>
                  <a:srgbClr val="FF0000"/>
                </a:solidFill>
                <a:latin typeface="Meiryo UI"/>
                <a:ea typeface="Meiryo UI"/>
              </a:rPr>
              <a:t>OFF</a:t>
            </a:r>
            <a:r>
              <a:rPr lang="ja-JP" altLang="en-US">
                <a:latin typeface="Meiryo UI"/>
                <a:ea typeface="Meiryo UI"/>
              </a:rPr>
              <a:t>にして</a:t>
            </a:r>
            <a:endParaRPr lang="en-US" altLang="ja-JP">
              <a:latin typeface="Meiryo UI"/>
              <a:ea typeface="Meiryo UI"/>
            </a:endParaRPr>
          </a:p>
          <a:p>
            <a:r>
              <a:rPr lang="ja-JP" altLang="en-US">
                <a:latin typeface="Meiryo UI"/>
                <a:ea typeface="Meiryo UI"/>
              </a:rPr>
              <a:t>ホームポジションにゆびをおきましょう</a:t>
            </a:r>
            <a:endParaRPr lang="en-US" altLang="ja-JP">
              <a:latin typeface="Meiryo UI"/>
              <a:ea typeface="Meiryo UI"/>
            </a:endParaRPr>
          </a:p>
        </p:txBody>
      </p:sp>
      <p:sp>
        <p:nvSpPr>
          <p:cNvPr id="34" name="楕円 33"/>
          <p:cNvSpPr/>
          <p:nvPr/>
        </p:nvSpPr>
        <p:spPr>
          <a:xfrm>
            <a:off x="6295864" y="4077165"/>
            <a:ext cx="728814" cy="8266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 t="5541" r="54037"/>
          <a:stretch/>
        </p:blipFill>
        <p:spPr bwMode="auto">
          <a:xfrm rot="20782464" flipH="1">
            <a:off x="6043975" y="4171592"/>
            <a:ext cx="2925047" cy="2311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A0EA88-4474-CC7A-7799-B8E1B4CE5780}"/>
              </a:ext>
            </a:extLst>
          </p:cNvPr>
          <p:cNvSpPr/>
          <p:nvPr/>
        </p:nvSpPr>
        <p:spPr>
          <a:xfrm>
            <a:off x="7504377" y="876289"/>
            <a:ext cx="4433775" cy="302879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iryo UI"/>
              <a:ea typeface="Calibri"/>
              <a:cs typeface="Calibri"/>
            </a:endParaRPr>
          </a:p>
        </p:txBody>
      </p:sp>
      <p:sp>
        <p:nvSpPr>
          <p:cNvPr id="13" name="テキスト ボックス 32">
            <a:extLst>
              <a:ext uri="{FF2B5EF4-FFF2-40B4-BE49-F238E27FC236}">
                <a16:creationId xmlns:a16="http://schemas.microsoft.com/office/drawing/2014/main" id="{71D328CC-07AE-3101-1EE1-6E558C05460C}"/>
              </a:ext>
            </a:extLst>
          </p:cNvPr>
          <p:cNvSpPr txBox="1"/>
          <p:nvPr/>
        </p:nvSpPr>
        <p:spPr>
          <a:xfrm>
            <a:off x="7692334" y="882823"/>
            <a:ext cx="4187588" cy="1566717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>
                <a:latin typeface="Meiryo UI"/>
                <a:ea typeface="Meiryo UI"/>
              </a:rPr>
              <a:t>①日本語入力</a:t>
            </a:r>
            <a:r>
              <a:rPr lang="ja-JP" altLang="en-US" b="1">
                <a:solidFill>
                  <a:srgbClr val="FF0000"/>
                </a:solidFill>
                <a:latin typeface="Meiryo UI"/>
                <a:ea typeface="Meiryo UI"/>
              </a:rPr>
              <a:t>OFF</a:t>
            </a:r>
          </a:p>
          <a:p>
            <a:endParaRPr lang="ja-JP" altLang="en-US" dirty="0">
              <a:latin typeface="Meiryo UI"/>
              <a:ea typeface="Meiryo UI"/>
            </a:endParaRPr>
          </a:p>
          <a:p>
            <a:endParaRPr lang="ja-JP" altLang="en-US" dirty="0">
              <a:latin typeface="Meiryo UI"/>
              <a:ea typeface="Meiryo UI"/>
            </a:endParaRPr>
          </a:p>
          <a:p>
            <a:endParaRPr lang="ja-JP" altLang="en-US">
              <a:latin typeface="Meiryo UI"/>
              <a:ea typeface="Meiryo UI"/>
            </a:endParaRPr>
          </a:p>
          <a:p>
            <a:r>
              <a:rPr lang="ja-JP">
                <a:latin typeface="Meiryo UI"/>
                <a:ea typeface="Meiryo UI"/>
              </a:rPr>
              <a:t>②</a:t>
            </a:r>
            <a:r>
              <a:rPr lang="ja-JP" altLang="en-US">
                <a:latin typeface="Meiryo UI"/>
                <a:ea typeface="Meiryo UI"/>
              </a:rPr>
              <a:t>ひとさし指をおくキー</a:t>
            </a:r>
            <a:endParaRPr lang="ja-JP" dirty="0">
              <a:latin typeface="Meiryo UI"/>
              <a:ea typeface="Meiryo UI"/>
            </a:endParaRPr>
          </a:p>
          <a:p>
            <a:r>
              <a:rPr lang="ja-JP" altLang="en-US" dirty="0">
                <a:latin typeface="Meiryo UI"/>
                <a:ea typeface="Meiryo UI"/>
              </a:rPr>
              <a:t>　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32256E-B359-3C66-DE61-FA40AC995F76}"/>
              </a:ext>
            </a:extLst>
          </p:cNvPr>
          <p:cNvGrpSpPr/>
          <p:nvPr/>
        </p:nvGrpSpPr>
        <p:grpSpPr>
          <a:xfrm>
            <a:off x="7987242" y="1369980"/>
            <a:ext cx="3110367" cy="602960"/>
            <a:chOff x="8047718" y="1587694"/>
            <a:chExt cx="3110367" cy="60296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C4F391-863A-57FF-637E-3A4F16B4A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15060" y="1626204"/>
              <a:ext cx="1343025" cy="533400"/>
            </a:xfrm>
            <a:prstGeom prst="rect">
              <a:avLst/>
            </a:prstGeom>
          </p:spPr>
        </p:pic>
        <p:sp>
          <p:nvSpPr>
            <p:cNvPr id="15" name="角丸四角形 22">
              <a:extLst>
                <a:ext uri="{FF2B5EF4-FFF2-40B4-BE49-F238E27FC236}">
                  <a16:creationId xmlns:a16="http://schemas.microsoft.com/office/drawing/2014/main" id="{99D942BE-D4E1-123F-1E2F-ABA8F67B8CAF}"/>
                </a:ext>
              </a:extLst>
            </p:cNvPr>
            <p:cNvSpPr/>
            <p:nvPr/>
          </p:nvSpPr>
          <p:spPr>
            <a:xfrm>
              <a:off x="10263219" y="1635350"/>
              <a:ext cx="395618" cy="48849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EFA442F-405A-7990-E42E-3A822015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4959" t="8013" r="4959" b="6063"/>
            <a:stretch/>
          </p:blipFill>
          <p:spPr>
            <a:xfrm>
              <a:off x="8047718" y="1587694"/>
              <a:ext cx="595666" cy="602960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52A66C55-E96F-3DFB-A31C-20F13647B540}"/>
                </a:ext>
              </a:extLst>
            </p:cNvPr>
            <p:cNvSpPr/>
            <p:nvPr/>
          </p:nvSpPr>
          <p:spPr>
            <a:xfrm>
              <a:off x="8852320" y="1725703"/>
              <a:ext cx="710242" cy="2568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F8AE350-C1D9-AF67-E32B-44FCFFE0DD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2191" y="2872241"/>
            <a:ext cx="807811" cy="7627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465CA4-F1E7-BAD6-9640-4A798E281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6667" y="2872241"/>
            <a:ext cx="798286" cy="762756"/>
          </a:xfrm>
          <a:prstGeom prst="rect">
            <a:avLst/>
          </a:prstGeom>
        </p:spPr>
      </p:pic>
      <p:sp>
        <p:nvSpPr>
          <p:cNvPr id="25" name="テキスト ボックス 26">
            <a:extLst>
              <a:ext uri="{FF2B5EF4-FFF2-40B4-BE49-F238E27FC236}">
                <a16:creationId xmlns:a16="http://schemas.microsoft.com/office/drawing/2014/main" id="{6BDF0CC9-53DC-DB7A-359A-4B05C04D649B}"/>
              </a:ext>
            </a:extLst>
          </p:cNvPr>
          <p:cNvSpPr txBox="1"/>
          <p:nvPr/>
        </p:nvSpPr>
        <p:spPr>
          <a:xfrm>
            <a:off x="8814602" y="3604181"/>
            <a:ext cx="86582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b="1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エフ</a:t>
            </a:r>
            <a:endParaRPr kumimoji="1" lang="ja-JP" altLang="en-US" sz="1600" b="1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6">
            <a:extLst>
              <a:ext uri="{FF2B5EF4-FFF2-40B4-BE49-F238E27FC236}">
                <a16:creationId xmlns:a16="http://schemas.microsoft.com/office/drawing/2014/main" id="{61D5593F-EAC1-B2C6-A5F4-E4A291180D98}"/>
              </a:ext>
            </a:extLst>
          </p:cNvPr>
          <p:cNvSpPr txBox="1"/>
          <p:nvPr/>
        </p:nvSpPr>
        <p:spPr>
          <a:xfrm>
            <a:off x="9745935" y="3604180"/>
            <a:ext cx="86582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b="1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ジェイ</a:t>
            </a:r>
            <a:endParaRPr kumimoji="1" lang="ja-JP" altLang="en-US" sz="1600" b="1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12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6">
            <a:extLst>
              <a:ext uri="{FF2B5EF4-FFF2-40B4-BE49-F238E27FC236}">
                <a16:creationId xmlns:a16="http://schemas.microsoft.com/office/drawing/2014/main" id="{D385B26A-317E-5B8C-AE8D-489C3691021F}"/>
              </a:ext>
            </a:extLst>
          </p:cNvPr>
          <p:cNvSpPr/>
          <p:nvPr/>
        </p:nvSpPr>
        <p:spPr>
          <a:xfrm>
            <a:off x="603849" y="123136"/>
            <a:ext cx="10992978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/>
                <a:ea typeface="Meiryo UI"/>
              </a:rPr>
              <a:t>ホームポジションをキーボードをみないでおしてみよう</a:t>
            </a:r>
            <a:endParaRPr lang="en-US" altLang="ja-JP" sz="3600" b="1">
              <a:ln w="22225">
                <a:noFill/>
                <a:prstDash val="solid"/>
              </a:ln>
              <a:solidFill>
                <a:schemeClr val="bg1"/>
              </a:solidFill>
              <a:latin typeface="Meiryo UI"/>
              <a:ea typeface="Meiryo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CB27CB-F1E6-2CDF-EB8C-E4251383E0DE}"/>
              </a:ext>
            </a:extLst>
          </p:cNvPr>
          <p:cNvSpPr txBox="1"/>
          <p:nvPr/>
        </p:nvSpPr>
        <p:spPr>
          <a:xfrm>
            <a:off x="0" y="950208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ｆ</a:t>
            </a:r>
            <a:endParaRPr lang="en-US" sz="9600" b="1" dirty="0">
              <a:solidFill>
                <a:srgbClr val="FF0000"/>
              </a:solidFill>
              <a:latin typeface="UD デジタル 教科書体 N-B"/>
              <a:ea typeface="UD デジタル 教科書体 N-B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902F6-3128-AF1D-82F8-88A6C1BBDE07}"/>
              </a:ext>
            </a:extLst>
          </p:cNvPr>
          <p:cNvSpPr txBox="1"/>
          <p:nvPr/>
        </p:nvSpPr>
        <p:spPr>
          <a:xfrm>
            <a:off x="3015137" y="1000527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ｆ</a:t>
            </a:r>
            <a:endParaRPr lang="en-US" sz="9600" b="1" dirty="0">
              <a:solidFill>
                <a:srgbClr val="FF0000"/>
              </a:solidFill>
              <a:latin typeface="UD デジタル 教科書体 N-B"/>
              <a:ea typeface="UD デジタル 教科書体 N-B"/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7F39F-BBF3-5D49-48F7-BF2445B10497}"/>
              </a:ext>
            </a:extLst>
          </p:cNvPr>
          <p:cNvSpPr txBox="1"/>
          <p:nvPr/>
        </p:nvSpPr>
        <p:spPr>
          <a:xfrm>
            <a:off x="1507569" y="993339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ｆ</a:t>
            </a:r>
            <a:endParaRPr lang="en-US" sz="9600" b="1" dirty="0">
              <a:solidFill>
                <a:srgbClr val="FF0000"/>
              </a:solidFill>
              <a:latin typeface="UD デジタル 教科書体 N-B"/>
              <a:ea typeface="UD デジタル 教科書体 N-B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1CEE2-95A4-7B3C-9865-4DEECC159E23}"/>
              </a:ext>
            </a:extLst>
          </p:cNvPr>
          <p:cNvSpPr txBox="1"/>
          <p:nvPr/>
        </p:nvSpPr>
        <p:spPr>
          <a:xfrm>
            <a:off x="4522706" y="993339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ｆ</a:t>
            </a:r>
            <a:endParaRPr lang="en-US" sz="9600" b="1" dirty="0">
              <a:solidFill>
                <a:srgbClr val="FF0000"/>
              </a:solidFill>
              <a:latin typeface="UD デジタル 教科書体 N-B"/>
              <a:ea typeface="UD デジタル 教科書体 N-B"/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A83D72-C5BA-263B-F10B-A146AC365C02}"/>
              </a:ext>
            </a:extLst>
          </p:cNvPr>
          <p:cNvSpPr txBox="1"/>
          <p:nvPr/>
        </p:nvSpPr>
        <p:spPr>
          <a:xfrm>
            <a:off x="6030275" y="1000527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ｆ</a:t>
            </a:r>
            <a:endParaRPr lang="en-US" sz="9600" b="1" dirty="0">
              <a:solidFill>
                <a:srgbClr val="FF0000"/>
              </a:solidFill>
              <a:latin typeface="UD デジタル 教科書体 N-B"/>
              <a:ea typeface="UD デジタル 教科書体 N-B"/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F6F841-C25D-41CE-0358-218417BE9149}"/>
              </a:ext>
            </a:extLst>
          </p:cNvPr>
          <p:cNvSpPr txBox="1"/>
          <p:nvPr/>
        </p:nvSpPr>
        <p:spPr>
          <a:xfrm>
            <a:off x="7537844" y="993339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ｆ</a:t>
            </a:r>
            <a:endParaRPr lang="en-US" sz="9600" b="1" dirty="0">
              <a:solidFill>
                <a:srgbClr val="FF0000"/>
              </a:solidFill>
              <a:latin typeface="UD デジタル 教科書体 N-B"/>
              <a:ea typeface="UD デジタル 教科書体 N-B"/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ACCD0-0A1F-5A34-BE55-D3326B042F55}"/>
              </a:ext>
            </a:extLst>
          </p:cNvPr>
          <p:cNvSpPr txBox="1"/>
          <p:nvPr/>
        </p:nvSpPr>
        <p:spPr>
          <a:xfrm>
            <a:off x="9045412" y="993339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ｆ</a:t>
            </a:r>
            <a:endParaRPr lang="en-US" sz="9600" b="1" dirty="0">
              <a:solidFill>
                <a:srgbClr val="FF0000"/>
              </a:solidFill>
              <a:latin typeface="UD デジタル 教科書体 N-B"/>
              <a:ea typeface="UD デジタル 教科書体 N-B"/>
              <a:cs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8609E0-284D-5DC3-5B08-AB0D61DED6FA}"/>
              </a:ext>
            </a:extLst>
          </p:cNvPr>
          <p:cNvSpPr txBox="1"/>
          <p:nvPr/>
        </p:nvSpPr>
        <p:spPr>
          <a:xfrm>
            <a:off x="10552981" y="957396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ｆ</a:t>
            </a:r>
            <a:endParaRPr lang="en-US" sz="9600" b="1" dirty="0">
              <a:solidFill>
                <a:srgbClr val="FF0000"/>
              </a:solidFill>
              <a:latin typeface="UD デジタル 教科書体 N-B"/>
              <a:ea typeface="UD デジタル 教科書体 N-B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5441A2-9B33-4DAF-6318-4D1750A310D2}"/>
              </a:ext>
            </a:extLst>
          </p:cNvPr>
          <p:cNvGrpSpPr/>
          <p:nvPr/>
        </p:nvGrpSpPr>
        <p:grpSpPr>
          <a:xfrm>
            <a:off x="6283864" y="3560704"/>
            <a:ext cx="4664910" cy="2602258"/>
            <a:chOff x="6283864" y="3560704"/>
            <a:chExt cx="4664910" cy="2602258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7D20FB75-0D6D-0DB5-F9D1-3420FA7420FC}"/>
                </a:ext>
              </a:extLst>
            </p:cNvPr>
            <p:cNvSpPr/>
            <p:nvPr/>
          </p:nvSpPr>
          <p:spPr>
            <a:xfrm>
              <a:off x="6283864" y="3671338"/>
              <a:ext cx="694266" cy="14732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302B1DB-B98D-0DAC-BE4C-3570F1E013D4}"/>
                </a:ext>
              </a:extLst>
            </p:cNvPr>
            <p:cNvGrpSpPr/>
            <p:nvPr/>
          </p:nvGrpSpPr>
          <p:grpSpPr>
            <a:xfrm>
              <a:off x="7534545" y="3560704"/>
              <a:ext cx="2646296" cy="1480867"/>
              <a:chOff x="8066507" y="3129383"/>
              <a:chExt cx="2646296" cy="1480867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24CC1DA-0958-20DD-3CD6-F89480E9B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0588" t="24347" r="2363" b="16830"/>
              <a:stretch/>
            </p:blipFill>
            <p:spPr>
              <a:xfrm>
                <a:off x="8066507" y="3129383"/>
                <a:ext cx="2646296" cy="1480867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  <p:pic>
            <p:nvPicPr>
              <p:cNvPr id="30" name="図 14">
                <a:extLst>
                  <a:ext uri="{FF2B5EF4-FFF2-40B4-BE49-F238E27FC236}">
                    <a16:creationId xmlns:a16="http://schemas.microsoft.com/office/drawing/2014/main" id="{9345775C-7825-51CA-EACE-3FD0729AE7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276164" y="3868648"/>
                <a:ext cx="458674" cy="41554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2" name="角丸四角形 15">
                <a:extLst>
                  <a:ext uri="{FF2B5EF4-FFF2-40B4-BE49-F238E27FC236}">
                    <a16:creationId xmlns:a16="http://schemas.microsoft.com/office/drawing/2014/main" id="{A216E029-AA1A-2150-41BD-7C60924D0464}"/>
                  </a:ext>
                </a:extLst>
              </p:cNvPr>
              <p:cNvSpPr/>
              <p:nvPr/>
            </p:nvSpPr>
            <p:spPr>
              <a:xfrm>
                <a:off x="8419938" y="3746233"/>
                <a:ext cx="502103" cy="625042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6C947DD-2DFA-6640-BB81-16C5B0E7B505}"/>
                </a:ext>
              </a:extLst>
            </p:cNvPr>
            <p:cNvGrpSpPr/>
            <p:nvPr/>
          </p:nvGrpSpPr>
          <p:grpSpPr>
            <a:xfrm>
              <a:off x="7396070" y="5159243"/>
              <a:ext cx="3552704" cy="1003719"/>
              <a:chOff x="7396070" y="5159243"/>
              <a:chExt cx="3552704" cy="1003719"/>
            </a:xfrm>
          </p:grpSpPr>
          <p:sp>
            <p:nvSpPr>
              <p:cNvPr id="34" name="テキスト ボックス 32">
                <a:extLst>
                  <a:ext uri="{FF2B5EF4-FFF2-40B4-BE49-F238E27FC236}">
                    <a16:creationId xmlns:a16="http://schemas.microsoft.com/office/drawing/2014/main" id="{3633CAF8-8A7E-28B3-6788-538AF9293E07}"/>
                  </a:ext>
                </a:extLst>
              </p:cNvPr>
              <p:cNvSpPr txBox="1"/>
              <p:nvPr/>
            </p:nvSpPr>
            <p:spPr>
              <a:xfrm>
                <a:off x="7396070" y="5159243"/>
                <a:ext cx="3552704" cy="1003719"/>
              </a:xfrm>
              <a:prstGeom prst="rect">
                <a:avLst/>
              </a:prstGeom>
              <a:noFill/>
            </p:spPr>
            <p:txBody>
              <a:bodyPr lIns="91440" tIns="45720" rIns="91440" bIns="45720" anchor="t"/>
              <a:lstStyle>
                <a:defPPr>
                  <a:defRPr lang="ja-JP"/>
                </a:defPPr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280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  <a:cs typeface="+mj-cs"/>
                  </a:defRPr>
                </a:lvl1pPr>
              </a:lstStyle>
              <a:p>
                <a:r>
                  <a:rPr lang="ja-JP" altLang="en-US">
                    <a:latin typeface="Meiryo UI"/>
                    <a:ea typeface="Meiryo UI"/>
                  </a:rPr>
                  <a:t>カーソルが次の行に</a:t>
                </a:r>
                <a:endParaRPr lang="ja-JP" altLang="en-US" dirty="0">
                  <a:latin typeface="Meiryo UI"/>
                  <a:ea typeface="Meiryo UI"/>
                </a:endParaRPr>
              </a:p>
              <a:p>
                <a:endParaRPr lang="ja-JP" altLang="en-US" dirty="0">
                  <a:latin typeface="Meiryo UI"/>
                  <a:ea typeface="Meiryo UI"/>
                </a:endParaRPr>
              </a:p>
              <a:p>
                <a:r>
                  <a:rPr lang="ja-JP" altLang="en-US">
                    <a:latin typeface="Meiryo UI"/>
                    <a:ea typeface="Meiryo UI"/>
                  </a:rPr>
                  <a:t>移動します</a:t>
                </a:r>
                <a:endParaRPr lang="ja-JP" altLang="en-US" dirty="0">
                  <a:latin typeface="Meiryo UI"/>
                  <a:ea typeface="Meiryo UI"/>
                </a:endParaRPr>
              </a:p>
            </p:txBody>
          </p:sp>
          <p:sp>
            <p:nvSpPr>
              <p:cNvPr id="36" name="テキスト ボックス 26">
                <a:extLst>
                  <a:ext uri="{FF2B5EF4-FFF2-40B4-BE49-F238E27FC236}">
                    <a16:creationId xmlns:a16="http://schemas.microsoft.com/office/drawing/2014/main" id="{4EC462A2-0F67-B9A3-77FE-E47E294CDA2E}"/>
                  </a:ext>
                </a:extLst>
              </p:cNvPr>
              <p:cNvSpPr txBox="1"/>
              <p:nvPr/>
            </p:nvSpPr>
            <p:spPr>
              <a:xfrm>
                <a:off x="7520639" y="5717652"/>
                <a:ext cx="86582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ja-JP" altLang="en-US" sz="1600">
                    <a:solidFill>
                      <a:srgbClr val="000000"/>
                    </a:solidFill>
                    <a:latin typeface="Meiryo UI"/>
                    <a:ea typeface="Meiryo UI"/>
                  </a:rPr>
                  <a:t>いどう</a:t>
                </a:r>
                <a:endParaRPr kumimoji="1" lang="ja-JP" altLang="en-US" sz="160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883140-4CCE-9836-119A-1D1DA04296C4}"/>
              </a:ext>
            </a:extLst>
          </p:cNvPr>
          <p:cNvGrpSpPr/>
          <p:nvPr/>
        </p:nvGrpSpPr>
        <p:grpSpPr>
          <a:xfrm>
            <a:off x="615708" y="3559696"/>
            <a:ext cx="5080172" cy="1925848"/>
            <a:chOff x="615708" y="3559696"/>
            <a:chExt cx="5080172" cy="192584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859C0B9-F6C0-D766-25BB-59F03D455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9428" y="3559696"/>
              <a:ext cx="1376452" cy="192584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E85BD3-EA68-A525-728F-08700F5889F5}"/>
                </a:ext>
              </a:extLst>
            </p:cNvPr>
            <p:cNvGrpSpPr/>
            <p:nvPr/>
          </p:nvGrpSpPr>
          <p:grpSpPr>
            <a:xfrm>
              <a:off x="615708" y="3698503"/>
              <a:ext cx="3610213" cy="1780096"/>
              <a:chOff x="615708" y="3698503"/>
              <a:chExt cx="3610213" cy="1780096"/>
            </a:xfrm>
          </p:grpSpPr>
          <p:sp>
            <p:nvSpPr>
              <p:cNvPr id="23" name="テキスト ボックス 32">
                <a:extLst>
                  <a:ext uri="{FF2B5EF4-FFF2-40B4-BE49-F238E27FC236}">
                    <a16:creationId xmlns:a16="http://schemas.microsoft.com/office/drawing/2014/main" id="{2AE1C273-8B77-6DF5-5F3B-CF6C04D9B344}"/>
                  </a:ext>
                </a:extLst>
              </p:cNvPr>
              <p:cNvSpPr txBox="1"/>
              <p:nvPr/>
            </p:nvSpPr>
            <p:spPr>
              <a:xfrm>
                <a:off x="615708" y="3698503"/>
                <a:ext cx="3610213" cy="1780096"/>
              </a:xfrm>
              <a:prstGeom prst="rect">
                <a:avLst/>
              </a:prstGeom>
              <a:noFill/>
            </p:spPr>
            <p:txBody>
              <a:bodyPr lIns="91440" tIns="45720" rIns="91440" bIns="45720" anchor="t"/>
              <a:lstStyle>
                <a:defPPr>
                  <a:defRPr lang="ja-JP"/>
                </a:defPPr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280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  <a:cs typeface="+mj-cs"/>
                  </a:defRPr>
                </a:lvl1pPr>
              </a:lstStyle>
              <a:p>
                <a:r>
                  <a:rPr lang="ja-JP" altLang="en-US">
                    <a:latin typeface="Meiryo UI"/>
                    <a:ea typeface="Meiryo UI"/>
                  </a:rPr>
                  <a:t>おわりに、エンターキー</a:t>
                </a:r>
                <a:endParaRPr lang="en-US" altLang="ja-JP"/>
              </a:p>
              <a:p>
                <a:endParaRPr lang="ja-JP" altLang="en-US" dirty="0">
                  <a:latin typeface="Meiryo UI"/>
                  <a:ea typeface="Meiryo UI"/>
                </a:endParaRPr>
              </a:p>
              <a:p>
                <a:r>
                  <a:rPr lang="ja-JP" altLang="en-US">
                    <a:latin typeface="Meiryo UI"/>
                    <a:ea typeface="Meiryo UI"/>
                  </a:rPr>
                  <a:t>をおして改行しましょう</a:t>
                </a:r>
              </a:p>
            </p:txBody>
          </p:sp>
          <p:sp>
            <p:nvSpPr>
              <p:cNvPr id="39" name="テキスト ボックス 26">
                <a:extLst>
                  <a:ext uri="{FF2B5EF4-FFF2-40B4-BE49-F238E27FC236}">
                    <a16:creationId xmlns:a16="http://schemas.microsoft.com/office/drawing/2014/main" id="{4787390D-200B-35BD-D4DA-2430B6507865}"/>
                  </a:ext>
                </a:extLst>
              </p:cNvPr>
              <p:cNvSpPr txBox="1"/>
              <p:nvPr/>
            </p:nvSpPr>
            <p:spPr>
              <a:xfrm>
                <a:off x="1778322" y="4173525"/>
                <a:ext cx="126838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ja-JP" altLang="en-US" sz="1600">
                    <a:solidFill>
                      <a:srgbClr val="000000"/>
                    </a:solidFill>
                    <a:latin typeface="Meiryo UI"/>
                    <a:ea typeface="Meiryo UI"/>
                  </a:rPr>
                  <a:t>かいぎょう​</a:t>
                </a:r>
                <a:endParaRPr kumimoji="1" lang="ja-JP" altLang="en-US" sz="160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2E052-888F-AC0B-E68E-F0E066CF7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6">
            <a:extLst>
              <a:ext uri="{FF2B5EF4-FFF2-40B4-BE49-F238E27FC236}">
                <a16:creationId xmlns:a16="http://schemas.microsoft.com/office/drawing/2014/main" id="{8D0FACE9-611E-7D94-CE0B-D157B5A329CC}"/>
              </a:ext>
            </a:extLst>
          </p:cNvPr>
          <p:cNvSpPr/>
          <p:nvPr/>
        </p:nvSpPr>
        <p:spPr>
          <a:xfrm>
            <a:off x="603849" y="123136"/>
            <a:ext cx="10992978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/>
                <a:ea typeface="Meiryo UI"/>
              </a:rPr>
              <a:t>ホームポジションをキーボードをみないでおしてみよう</a:t>
            </a:r>
            <a:endParaRPr lang="en-US" altLang="ja-JP" sz="3600" b="1">
              <a:ln w="22225">
                <a:noFill/>
                <a:prstDash val="solid"/>
              </a:ln>
              <a:solidFill>
                <a:schemeClr val="bg1"/>
              </a:solidFill>
              <a:latin typeface="Meiryo UI"/>
              <a:ea typeface="Meiryo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20650-4681-DAE7-5813-7983450BD2AF}"/>
              </a:ext>
            </a:extLst>
          </p:cNvPr>
          <p:cNvSpPr txBox="1"/>
          <p:nvPr/>
        </p:nvSpPr>
        <p:spPr>
          <a:xfrm>
            <a:off x="0" y="950208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/>
              </a:rPr>
              <a:t>ｊ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20ECD-93FA-B14B-5BE4-455337B72C09}"/>
              </a:ext>
            </a:extLst>
          </p:cNvPr>
          <p:cNvSpPr txBox="1"/>
          <p:nvPr/>
        </p:nvSpPr>
        <p:spPr>
          <a:xfrm>
            <a:off x="3015137" y="1000527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000000"/>
                </a:solidFill>
                <a:latin typeface="UD デジタル 教科書体 N-B"/>
                <a:ea typeface="UD デジタル 教科書体 N-B"/>
                <a:cs typeface="Calibri" panose="020F0502020204030204"/>
              </a:rPr>
              <a:t>ｊ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06BC6-E19C-B95B-9A3C-77E899CB39FF}"/>
              </a:ext>
            </a:extLst>
          </p:cNvPr>
          <p:cNvSpPr txBox="1"/>
          <p:nvPr/>
        </p:nvSpPr>
        <p:spPr>
          <a:xfrm>
            <a:off x="1507569" y="993339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ｊ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AB331-74D7-0026-1F64-4A2CCEB86F30}"/>
              </a:ext>
            </a:extLst>
          </p:cNvPr>
          <p:cNvSpPr txBox="1"/>
          <p:nvPr/>
        </p:nvSpPr>
        <p:spPr>
          <a:xfrm>
            <a:off x="4522706" y="993339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ｊ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7634E-DFB6-C6CA-4DCF-ED6B69F2B571}"/>
              </a:ext>
            </a:extLst>
          </p:cNvPr>
          <p:cNvSpPr txBox="1"/>
          <p:nvPr/>
        </p:nvSpPr>
        <p:spPr>
          <a:xfrm>
            <a:off x="6030275" y="1000527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ｊ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B77C1-82CA-6C40-9FE5-8F2333DD5080}"/>
              </a:ext>
            </a:extLst>
          </p:cNvPr>
          <p:cNvSpPr txBox="1"/>
          <p:nvPr/>
        </p:nvSpPr>
        <p:spPr>
          <a:xfrm>
            <a:off x="7537844" y="993339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ｊ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CF4998-7FA4-5707-6550-9C772692375E}"/>
              </a:ext>
            </a:extLst>
          </p:cNvPr>
          <p:cNvSpPr txBox="1"/>
          <p:nvPr/>
        </p:nvSpPr>
        <p:spPr>
          <a:xfrm>
            <a:off x="9045412" y="993339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ｊ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61559E-D5AC-ADD4-EA8B-6D325F0B9649}"/>
              </a:ext>
            </a:extLst>
          </p:cNvPr>
          <p:cNvSpPr txBox="1"/>
          <p:nvPr/>
        </p:nvSpPr>
        <p:spPr>
          <a:xfrm>
            <a:off x="10552981" y="957396"/>
            <a:ext cx="1636486" cy="2107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UD デジタル 教科書体 N-B"/>
                <a:ea typeface="UD デジタル 教科書体 N-B"/>
                <a:cs typeface="Calibri" panose="020F0502020204030204"/>
              </a:rPr>
              <a:t>ｊ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FE24C8-A4C3-8CD7-117E-007FCAC889E4}"/>
              </a:ext>
            </a:extLst>
          </p:cNvPr>
          <p:cNvGrpSpPr/>
          <p:nvPr/>
        </p:nvGrpSpPr>
        <p:grpSpPr>
          <a:xfrm>
            <a:off x="6283864" y="3295561"/>
            <a:ext cx="4664910" cy="2867401"/>
            <a:chOff x="6283864" y="3295561"/>
            <a:chExt cx="4664910" cy="28674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F1B610-78E8-47CE-44AE-56B00ECC9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7870" y="3295561"/>
              <a:ext cx="2514600" cy="176212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600614B9-CE12-0D6F-00EC-63F88FA2E269}"/>
                </a:ext>
              </a:extLst>
            </p:cNvPr>
            <p:cNvSpPr/>
            <p:nvPr/>
          </p:nvSpPr>
          <p:spPr>
            <a:xfrm>
              <a:off x="6283864" y="3671338"/>
              <a:ext cx="694266" cy="14732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図 14">
              <a:extLst>
                <a:ext uri="{FF2B5EF4-FFF2-40B4-BE49-F238E27FC236}">
                  <a16:creationId xmlns:a16="http://schemas.microsoft.com/office/drawing/2014/main" id="{5C47173D-4489-CCE0-9DEB-52EBA1D1D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9825" y="4443742"/>
              <a:ext cx="372409" cy="386786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角丸四角形 15">
              <a:extLst>
                <a:ext uri="{FF2B5EF4-FFF2-40B4-BE49-F238E27FC236}">
                  <a16:creationId xmlns:a16="http://schemas.microsoft.com/office/drawing/2014/main" id="{C4883CD7-5A48-6252-AA08-58ACA7438D9D}"/>
                </a:ext>
              </a:extLst>
            </p:cNvPr>
            <p:cNvSpPr/>
            <p:nvPr/>
          </p:nvSpPr>
          <p:spPr>
            <a:xfrm>
              <a:off x="7772957" y="4292573"/>
              <a:ext cx="502103" cy="62504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CCE63C-19D0-4D85-663E-817DD26723A0}"/>
                </a:ext>
              </a:extLst>
            </p:cNvPr>
            <p:cNvGrpSpPr/>
            <p:nvPr/>
          </p:nvGrpSpPr>
          <p:grpSpPr>
            <a:xfrm>
              <a:off x="7396070" y="5159243"/>
              <a:ext cx="3552704" cy="1003719"/>
              <a:chOff x="7396070" y="5159243"/>
              <a:chExt cx="3552704" cy="1003719"/>
            </a:xfrm>
          </p:grpSpPr>
          <p:sp>
            <p:nvSpPr>
              <p:cNvPr id="34" name="テキスト ボックス 32">
                <a:extLst>
                  <a:ext uri="{FF2B5EF4-FFF2-40B4-BE49-F238E27FC236}">
                    <a16:creationId xmlns:a16="http://schemas.microsoft.com/office/drawing/2014/main" id="{A1CE8A9B-AE66-EA1C-6B96-8FCA449084A4}"/>
                  </a:ext>
                </a:extLst>
              </p:cNvPr>
              <p:cNvSpPr txBox="1"/>
              <p:nvPr/>
            </p:nvSpPr>
            <p:spPr>
              <a:xfrm>
                <a:off x="7396070" y="5159243"/>
                <a:ext cx="3552704" cy="1003719"/>
              </a:xfrm>
              <a:prstGeom prst="rect">
                <a:avLst/>
              </a:prstGeom>
              <a:noFill/>
            </p:spPr>
            <p:txBody>
              <a:bodyPr lIns="91440" tIns="45720" rIns="91440" bIns="45720" anchor="t"/>
              <a:lstStyle>
                <a:defPPr>
                  <a:defRPr lang="ja-JP"/>
                </a:defPPr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280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  <a:cs typeface="+mj-cs"/>
                  </a:defRPr>
                </a:lvl1pPr>
              </a:lstStyle>
              <a:p>
                <a:r>
                  <a:rPr lang="ja-JP" altLang="en-US">
                    <a:latin typeface="Meiryo UI"/>
                    <a:ea typeface="Meiryo UI"/>
                  </a:rPr>
                  <a:t>カーソルが次の行に</a:t>
                </a:r>
                <a:endParaRPr lang="ja-JP" altLang="en-US" dirty="0">
                  <a:latin typeface="Meiryo UI"/>
                  <a:ea typeface="Meiryo UI"/>
                </a:endParaRPr>
              </a:p>
              <a:p>
                <a:endParaRPr lang="ja-JP" altLang="en-US" dirty="0">
                  <a:latin typeface="Meiryo UI"/>
                  <a:ea typeface="Meiryo UI"/>
                </a:endParaRPr>
              </a:p>
              <a:p>
                <a:r>
                  <a:rPr lang="ja-JP" altLang="en-US">
                    <a:latin typeface="Meiryo UI"/>
                    <a:ea typeface="Meiryo UI"/>
                  </a:rPr>
                  <a:t>移動します</a:t>
                </a:r>
                <a:endParaRPr lang="ja-JP" altLang="en-US" dirty="0">
                  <a:latin typeface="Meiryo UI"/>
                  <a:ea typeface="Meiryo UI"/>
                </a:endParaRPr>
              </a:p>
            </p:txBody>
          </p:sp>
          <p:sp>
            <p:nvSpPr>
              <p:cNvPr id="36" name="テキスト ボックス 26">
                <a:extLst>
                  <a:ext uri="{FF2B5EF4-FFF2-40B4-BE49-F238E27FC236}">
                    <a16:creationId xmlns:a16="http://schemas.microsoft.com/office/drawing/2014/main" id="{25D4AEC0-DAF0-F60D-D917-19AAD3099ACC}"/>
                  </a:ext>
                </a:extLst>
              </p:cNvPr>
              <p:cNvSpPr txBox="1"/>
              <p:nvPr/>
            </p:nvSpPr>
            <p:spPr>
              <a:xfrm>
                <a:off x="7520639" y="5717652"/>
                <a:ext cx="86582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ja-JP" altLang="en-US" sz="1600">
                    <a:solidFill>
                      <a:srgbClr val="000000"/>
                    </a:solidFill>
                    <a:latin typeface="Meiryo UI"/>
                    <a:ea typeface="Meiryo UI"/>
                  </a:rPr>
                  <a:t>いどう</a:t>
                </a:r>
                <a:endParaRPr kumimoji="1" lang="ja-JP" altLang="en-US" sz="160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7F7216-C469-E835-DC6F-718721C7DE04}"/>
              </a:ext>
            </a:extLst>
          </p:cNvPr>
          <p:cNvGrpSpPr/>
          <p:nvPr/>
        </p:nvGrpSpPr>
        <p:grpSpPr>
          <a:xfrm>
            <a:off x="615708" y="3559696"/>
            <a:ext cx="5080172" cy="1925848"/>
            <a:chOff x="615708" y="3559696"/>
            <a:chExt cx="5080172" cy="192584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3E4D6E7-46FF-9A94-5C91-063A166B9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9428" y="3559696"/>
              <a:ext cx="1376452" cy="192584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A46609A-C847-FD2D-E50B-47B5CDA00CE2}"/>
                </a:ext>
              </a:extLst>
            </p:cNvPr>
            <p:cNvGrpSpPr/>
            <p:nvPr/>
          </p:nvGrpSpPr>
          <p:grpSpPr>
            <a:xfrm>
              <a:off x="615708" y="3698503"/>
              <a:ext cx="3610213" cy="1780096"/>
              <a:chOff x="615708" y="3698503"/>
              <a:chExt cx="3610213" cy="1780096"/>
            </a:xfrm>
          </p:grpSpPr>
          <p:sp>
            <p:nvSpPr>
              <p:cNvPr id="23" name="テキスト ボックス 32">
                <a:extLst>
                  <a:ext uri="{FF2B5EF4-FFF2-40B4-BE49-F238E27FC236}">
                    <a16:creationId xmlns:a16="http://schemas.microsoft.com/office/drawing/2014/main" id="{FE8E3451-D28F-8D08-0A4E-71787103EDF2}"/>
                  </a:ext>
                </a:extLst>
              </p:cNvPr>
              <p:cNvSpPr txBox="1"/>
              <p:nvPr/>
            </p:nvSpPr>
            <p:spPr>
              <a:xfrm>
                <a:off x="615708" y="3698503"/>
                <a:ext cx="3610213" cy="1780096"/>
              </a:xfrm>
              <a:prstGeom prst="rect">
                <a:avLst/>
              </a:prstGeom>
              <a:noFill/>
            </p:spPr>
            <p:txBody>
              <a:bodyPr lIns="91440" tIns="45720" rIns="91440" bIns="45720" anchor="t"/>
              <a:lstStyle>
                <a:defPPr>
                  <a:defRPr lang="ja-JP"/>
                </a:defPPr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280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  <a:cs typeface="+mj-cs"/>
                  </a:defRPr>
                </a:lvl1pPr>
              </a:lstStyle>
              <a:p>
                <a:r>
                  <a:rPr lang="ja-JP" altLang="en-US">
                    <a:latin typeface="Meiryo UI"/>
                    <a:ea typeface="Meiryo UI"/>
                  </a:rPr>
                  <a:t>おわりに、エンターキー</a:t>
                </a:r>
                <a:endParaRPr lang="en-US" altLang="ja-JP"/>
              </a:p>
              <a:p>
                <a:endParaRPr lang="ja-JP" altLang="en-US" dirty="0">
                  <a:latin typeface="Meiryo UI"/>
                  <a:ea typeface="Meiryo UI"/>
                </a:endParaRPr>
              </a:p>
              <a:p>
                <a:r>
                  <a:rPr lang="ja-JP" altLang="en-US">
                    <a:latin typeface="Meiryo UI"/>
                    <a:ea typeface="Meiryo UI"/>
                  </a:rPr>
                  <a:t>をおして改行しましょう</a:t>
                </a:r>
              </a:p>
            </p:txBody>
          </p:sp>
          <p:sp>
            <p:nvSpPr>
              <p:cNvPr id="39" name="テキスト ボックス 26">
                <a:extLst>
                  <a:ext uri="{FF2B5EF4-FFF2-40B4-BE49-F238E27FC236}">
                    <a16:creationId xmlns:a16="http://schemas.microsoft.com/office/drawing/2014/main" id="{07386634-E453-BE98-C060-2E828F2B4BAB}"/>
                  </a:ext>
                </a:extLst>
              </p:cNvPr>
              <p:cNvSpPr txBox="1"/>
              <p:nvPr/>
            </p:nvSpPr>
            <p:spPr>
              <a:xfrm>
                <a:off x="1778322" y="4173525"/>
                <a:ext cx="126838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ja-JP" altLang="en-US" sz="1600">
                    <a:solidFill>
                      <a:srgbClr val="000000"/>
                    </a:solidFill>
                    <a:latin typeface="Meiryo UI"/>
                    <a:ea typeface="Meiryo UI"/>
                  </a:rPr>
                  <a:t>かいぎょう​</a:t>
                </a:r>
                <a:endParaRPr kumimoji="1" lang="ja-JP" altLang="en-US" sz="1600" dirty="0">
                  <a:solidFill>
                    <a:srgbClr val="000000"/>
                  </a:solidFill>
                  <a:latin typeface="Meiryo UI"/>
                  <a:ea typeface="Meiryo U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53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C4B3-131B-3888-0283-AD356DE36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643D70F5-9CF3-DBEE-B98C-136EB2DBA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1" t="26954" r="6036" b="31530"/>
          <a:stretch/>
        </p:blipFill>
        <p:spPr>
          <a:xfrm>
            <a:off x="170712" y="2174349"/>
            <a:ext cx="11764055" cy="437605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310C756-5D14-DD6B-5126-780E40E9CA5D}"/>
              </a:ext>
            </a:extLst>
          </p:cNvPr>
          <p:cNvSpPr/>
          <p:nvPr/>
        </p:nvSpPr>
        <p:spPr>
          <a:xfrm>
            <a:off x="941789" y="123136"/>
            <a:ext cx="10992978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ホームポジションに</a:t>
            </a:r>
            <a:r>
              <a:rPr lang="ja-JP" altLang="en-US" sz="3600" b="1" dirty="0" err="1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ゆびを</a:t>
            </a:r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準備しましょう</a:t>
            </a:r>
            <a:endParaRPr lang="en-US" altLang="ja-JP" sz="36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4C4DDF9-9778-914F-D9E7-BAE57FB2E94F}"/>
              </a:ext>
            </a:extLst>
          </p:cNvPr>
          <p:cNvSpPr/>
          <p:nvPr/>
        </p:nvSpPr>
        <p:spPr>
          <a:xfrm>
            <a:off x="4111661" y="4077165"/>
            <a:ext cx="728814" cy="8266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60EC6AF-2796-6BA1-296E-72E2DB4AC530}"/>
              </a:ext>
            </a:extLst>
          </p:cNvPr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 t="5541" r="54037"/>
          <a:stretch/>
        </p:blipFill>
        <p:spPr bwMode="auto">
          <a:xfrm rot="779147">
            <a:off x="2136081" y="4197353"/>
            <a:ext cx="2923228" cy="2413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41CEE2B-8F96-B4FC-AEB4-0C0C56758048}"/>
              </a:ext>
            </a:extLst>
          </p:cNvPr>
          <p:cNvSpPr txBox="1"/>
          <p:nvPr/>
        </p:nvSpPr>
        <p:spPr>
          <a:xfrm>
            <a:off x="1535859" y="894918"/>
            <a:ext cx="8009683" cy="816813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t"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>
                <a:latin typeface="Meiryo UI"/>
                <a:ea typeface="Meiryo UI"/>
              </a:rPr>
              <a:t>日本語入力</a:t>
            </a:r>
            <a:r>
              <a:rPr lang="ja-JP" b="1">
                <a:solidFill>
                  <a:srgbClr val="FF0000"/>
                </a:solidFill>
                <a:latin typeface="Meiryo UI"/>
                <a:ea typeface="Meiryo UI"/>
              </a:rPr>
              <a:t>O</a:t>
            </a:r>
            <a:r>
              <a:rPr lang="en-US" altLang="ja-JP" b="1" dirty="0">
                <a:solidFill>
                  <a:srgbClr val="FF0000"/>
                </a:solidFill>
                <a:latin typeface="Meiryo UI"/>
                <a:ea typeface="Meiryo UI"/>
              </a:rPr>
              <a:t>N</a:t>
            </a:r>
            <a:r>
              <a:rPr lang="ja-JP" altLang="en-US">
                <a:latin typeface="Meiryo UI"/>
                <a:ea typeface="Meiryo UI"/>
              </a:rPr>
              <a:t>にして</a:t>
            </a:r>
            <a:endParaRPr lang="en-US" altLang="ja-JP">
              <a:latin typeface="Meiryo UI"/>
              <a:ea typeface="Meiryo UI"/>
            </a:endParaRPr>
          </a:p>
          <a:p>
            <a:r>
              <a:rPr lang="ja-JP" altLang="en-US">
                <a:latin typeface="Meiryo UI"/>
                <a:ea typeface="Meiryo UI"/>
              </a:rPr>
              <a:t>ホームポジションにゆびをおきましょう</a:t>
            </a:r>
            <a:endParaRPr lang="en-US" altLang="ja-JP">
              <a:latin typeface="Meiryo UI"/>
              <a:ea typeface="Meiryo UI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EB475915-01E0-05E4-59BF-00C6D029AA7F}"/>
              </a:ext>
            </a:extLst>
          </p:cNvPr>
          <p:cNvSpPr/>
          <p:nvPr/>
        </p:nvSpPr>
        <p:spPr>
          <a:xfrm>
            <a:off x="6295864" y="4077165"/>
            <a:ext cx="728814" cy="8266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ADD7F485-3055-AF38-3C44-EAAA9848F15B}"/>
              </a:ext>
            </a:extLst>
          </p:cNvPr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 t="5541" r="54037"/>
          <a:stretch/>
        </p:blipFill>
        <p:spPr bwMode="auto">
          <a:xfrm rot="20782464" flipH="1">
            <a:off x="6043975" y="4171592"/>
            <a:ext cx="2925047" cy="2311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D583DA-521D-BBB4-F13B-EBB7115232F5}"/>
              </a:ext>
            </a:extLst>
          </p:cNvPr>
          <p:cNvSpPr/>
          <p:nvPr/>
        </p:nvSpPr>
        <p:spPr>
          <a:xfrm>
            <a:off x="7504377" y="876289"/>
            <a:ext cx="4433775" cy="302879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iryo UI"/>
              <a:ea typeface="Calibri"/>
              <a:cs typeface="Calibri"/>
            </a:endParaRPr>
          </a:p>
        </p:txBody>
      </p:sp>
      <p:sp>
        <p:nvSpPr>
          <p:cNvPr id="13" name="テキスト ボックス 32">
            <a:extLst>
              <a:ext uri="{FF2B5EF4-FFF2-40B4-BE49-F238E27FC236}">
                <a16:creationId xmlns:a16="http://schemas.microsoft.com/office/drawing/2014/main" id="{7F195DCB-6529-A516-1F1D-0BA851098D07}"/>
              </a:ext>
            </a:extLst>
          </p:cNvPr>
          <p:cNvSpPr txBox="1"/>
          <p:nvPr/>
        </p:nvSpPr>
        <p:spPr>
          <a:xfrm>
            <a:off x="7692334" y="882823"/>
            <a:ext cx="4187588" cy="1566717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>
                <a:latin typeface="Meiryo UI"/>
                <a:ea typeface="Meiryo UI"/>
              </a:rPr>
              <a:t>①日本語入力</a:t>
            </a:r>
            <a:r>
              <a:rPr lang="ja-JP" altLang="en-US" b="1">
                <a:solidFill>
                  <a:srgbClr val="FF0000"/>
                </a:solidFill>
                <a:latin typeface="Meiryo UI"/>
                <a:ea typeface="Meiryo UI"/>
              </a:rPr>
              <a:t>ON</a:t>
            </a:r>
          </a:p>
          <a:p>
            <a:endParaRPr lang="ja-JP" altLang="en-US" dirty="0">
              <a:latin typeface="Meiryo UI"/>
              <a:ea typeface="Meiryo UI"/>
            </a:endParaRPr>
          </a:p>
          <a:p>
            <a:endParaRPr lang="ja-JP" altLang="en-US" dirty="0">
              <a:latin typeface="Meiryo UI"/>
              <a:ea typeface="Meiryo UI"/>
            </a:endParaRPr>
          </a:p>
          <a:p>
            <a:endParaRPr lang="ja-JP" altLang="en-US">
              <a:latin typeface="Meiryo UI"/>
              <a:ea typeface="Meiryo UI"/>
            </a:endParaRPr>
          </a:p>
          <a:p>
            <a:r>
              <a:rPr lang="ja-JP">
                <a:latin typeface="Meiryo UI"/>
                <a:ea typeface="Meiryo UI"/>
              </a:rPr>
              <a:t>②</a:t>
            </a:r>
            <a:r>
              <a:rPr lang="ja-JP" altLang="en-US">
                <a:latin typeface="Meiryo UI"/>
                <a:ea typeface="Meiryo UI"/>
              </a:rPr>
              <a:t>ひとさし指をおくキー</a:t>
            </a:r>
            <a:endParaRPr lang="ja-JP" dirty="0">
              <a:latin typeface="Meiryo UI"/>
              <a:ea typeface="Meiryo UI"/>
            </a:endParaRPr>
          </a:p>
          <a:p>
            <a:r>
              <a:rPr lang="ja-JP" altLang="en-US" dirty="0">
                <a:latin typeface="Meiryo UI"/>
                <a:ea typeface="Meiryo UI"/>
              </a:rPr>
              <a:t>　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ED9EF2-331E-CE2C-73BE-F204FE3D032E}"/>
              </a:ext>
            </a:extLst>
          </p:cNvPr>
          <p:cNvGrpSpPr/>
          <p:nvPr/>
        </p:nvGrpSpPr>
        <p:grpSpPr>
          <a:xfrm>
            <a:off x="7987242" y="1369980"/>
            <a:ext cx="1514844" cy="602960"/>
            <a:chOff x="8047718" y="1587694"/>
            <a:chExt cx="1514844" cy="6029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6670584-7EC8-5C33-A6F0-8A0CC6470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959" t="8013" r="4959" b="6063"/>
            <a:stretch/>
          </p:blipFill>
          <p:spPr>
            <a:xfrm>
              <a:off x="8047718" y="1587694"/>
              <a:ext cx="595666" cy="602960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7A63BB67-4262-D433-4F63-94094E881BE3}"/>
                </a:ext>
              </a:extLst>
            </p:cNvPr>
            <p:cNvSpPr/>
            <p:nvPr/>
          </p:nvSpPr>
          <p:spPr>
            <a:xfrm>
              <a:off x="8852320" y="1725703"/>
              <a:ext cx="710242" cy="2568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6427A3D-230E-078F-AFB9-91017934F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2191" y="2872241"/>
            <a:ext cx="807811" cy="7627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EA68AB-C07E-7224-65D8-B25012D63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6667" y="2872241"/>
            <a:ext cx="798286" cy="762756"/>
          </a:xfrm>
          <a:prstGeom prst="rect">
            <a:avLst/>
          </a:prstGeom>
        </p:spPr>
      </p:pic>
      <p:sp>
        <p:nvSpPr>
          <p:cNvPr id="25" name="テキスト ボックス 26">
            <a:extLst>
              <a:ext uri="{FF2B5EF4-FFF2-40B4-BE49-F238E27FC236}">
                <a16:creationId xmlns:a16="http://schemas.microsoft.com/office/drawing/2014/main" id="{35FC9338-1E82-CEF6-4E94-22836BF80C81}"/>
              </a:ext>
            </a:extLst>
          </p:cNvPr>
          <p:cNvSpPr txBox="1"/>
          <p:nvPr/>
        </p:nvSpPr>
        <p:spPr>
          <a:xfrm>
            <a:off x="8814602" y="3604181"/>
            <a:ext cx="86582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b="1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エフ</a:t>
            </a:r>
            <a:endParaRPr kumimoji="1" lang="ja-JP" altLang="en-US" sz="1600" b="1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6">
            <a:extLst>
              <a:ext uri="{FF2B5EF4-FFF2-40B4-BE49-F238E27FC236}">
                <a16:creationId xmlns:a16="http://schemas.microsoft.com/office/drawing/2014/main" id="{BAEE8599-AD7A-3BBD-4AAB-08E18176B72E}"/>
              </a:ext>
            </a:extLst>
          </p:cNvPr>
          <p:cNvSpPr txBox="1"/>
          <p:nvPr/>
        </p:nvSpPr>
        <p:spPr>
          <a:xfrm>
            <a:off x="9745935" y="3604180"/>
            <a:ext cx="86582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b="1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ジェイ</a:t>
            </a:r>
            <a:endParaRPr kumimoji="1" lang="ja-JP" altLang="en-US" sz="1600" b="1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6FA66-CAF3-9651-6684-0658F39395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1952" y="1477559"/>
            <a:ext cx="1339246" cy="4842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角丸四角形 20">
            <a:extLst>
              <a:ext uri="{FF2B5EF4-FFF2-40B4-BE49-F238E27FC236}">
                <a16:creationId xmlns:a16="http://schemas.microsoft.com/office/drawing/2014/main" id="{3F5175A4-3BF1-9D11-67E9-AF0B4CD63814}"/>
              </a:ext>
            </a:extLst>
          </p:cNvPr>
          <p:cNvSpPr/>
          <p:nvPr/>
        </p:nvSpPr>
        <p:spPr>
          <a:xfrm>
            <a:off x="10096784" y="1528397"/>
            <a:ext cx="416067" cy="4152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122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/>
          <a:srcRect t="18807" r="1087" b="49300"/>
          <a:stretch/>
        </p:blipFill>
        <p:spPr>
          <a:xfrm>
            <a:off x="415627" y="758707"/>
            <a:ext cx="11402291" cy="283161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1" t="26954" r="6036" b="31530"/>
          <a:stretch/>
        </p:blipFill>
        <p:spPr>
          <a:xfrm>
            <a:off x="234746" y="2549081"/>
            <a:ext cx="11764055" cy="43760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941789" y="123136"/>
            <a:ext cx="10992978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ホームポジションを意識して</a:t>
            </a:r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あいうえお</a:t>
            </a:r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の入力練習をしよう</a:t>
            </a:r>
            <a:endParaRPr lang="en-US" altLang="ja-JP" sz="36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2075329" y="4515972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6870205" y="3868977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6155130" y="3868978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3365074" y="3835229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7650589" y="3855536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 t="5541" r="54037"/>
          <a:stretch/>
        </p:blipFill>
        <p:spPr bwMode="auto">
          <a:xfrm rot="779147">
            <a:off x="2200115" y="4572085"/>
            <a:ext cx="2923228" cy="2413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図 31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 t="5541" r="54037"/>
          <a:stretch/>
        </p:blipFill>
        <p:spPr bwMode="auto">
          <a:xfrm rot="20782464" flipH="1">
            <a:off x="6108009" y="4546324"/>
            <a:ext cx="2925047" cy="2311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1733550" y="2304178"/>
            <a:ext cx="8913520" cy="1418697"/>
            <a:chOff x="1359361" y="2171629"/>
            <a:chExt cx="9935409" cy="1669587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7"/>
            <a:srcRect l="34472" t="38508" r="9162" b="49194"/>
            <a:stretch/>
          </p:blipFill>
          <p:spPr>
            <a:xfrm>
              <a:off x="1359361" y="2171629"/>
              <a:ext cx="9935409" cy="166958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1853336" y="3155080"/>
              <a:ext cx="1092146" cy="618445"/>
            </a:xfrm>
            <a:prstGeom prst="rect">
              <a:avLst/>
            </a:prstGeom>
            <a:solidFill>
              <a:srgbClr val="FFC30E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6600" dirty="0"/>
                <a:t>a</a:t>
              </a:r>
              <a:endParaRPr kumimoji="1" lang="ja-JP" altLang="en-US" sz="66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707465" y="3132271"/>
              <a:ext cx="1092146" cy="618445"/>
            </a:xfrm>
            <a:prstGeom prst="rect">
              <a:avLst/>
            </a:prstGeom>
            <a:solidFill>
              <a:srgbClr val="EDAAC8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6600" dirty="0" err="1"/>
                <a:t>i</a:t>
              </a:r>
              <a:endParaRPr kumimoji="1" lang="ja-JP" altLang="en-US" sz="66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833110" y="3114985"/>
              <a:ext cx="1092146" cy="618445"/>
            </a:xfrm>
            <a:prstGeom prst="rect">
              <a:avLst/>
            </a:prstGeom>
            <a:solidFill>
              <a:srgbClr val="6ECFF6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6600" dirty="0"/>
                <a:t>u</a:t>
              </a:r>
              <a:endParaRPr kumimoji="1" lang="ja-JP" altLang="en-US" sz="66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709387" y="3083183"/>
              <a:ext cx="1092146" cy="618445"/>
            </a:xfrm>
            <a:prstGeom prst="rect">
              <a:avLst/>
            </a:prstGeom>
            <a:solidFill>
              <a:srgbClr val="EDAAC8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6600" dirty="0"/>
                <a:t>e</a:t>
              </a:r>
              <a:endParaRPr kumimoji="1" lang="ja-JP" altLang="en-US" sz="66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9698605" y="3083183"/>
              <a:ext cx="1092146" cy="618445"/>
            </a:xfrm>
            <a:prstGeom prst="rect">
              <a:avLst/>
            </a:prstGeom>
            <a:solidFill>
              <a:srgbClr val="73C69D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6600" dirty="0"/>
                <a:t>o</a:t>
              </a:r>
              <a:endParaRPr kumimoji="1" lang="ja-JP" altLang="en-US" sz="6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30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FBB8E-CFFD-1C89-97E6-D53148530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5A9B97-7AF3-B7BA-632B-0C1166E3BF8F}"/>
              </a:ext>
            </a:extLst>
          </p:cNvPr>
          <p:cNvSpPr/>
          <p:nvPr/>
        </p:nvSpPr>
        <p:spPr>
          <a:xfrm>
            <a:off x="415636" y="309055"/>
            <a:ext cx="11402291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/>
                <a:ea typeface="Meiryo UI"/>
              </a:rPr>
              <a:t>入力の切り替え</a:t>
            </a:r>
            <a:endParaRPr lang="ja-JP" altLang="en-US" sz="36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DCE702-141C-93DA-5B2E-DF2833D03E16}"/>
              </a:ext>
            </a:extLst>
          </p:cNvPr>
          <p:cNvSpPr txBox="1"/>
          <p:nvPr/>
        </p:nvSpPr>
        <p:spPr>
          <a:xfrm>
            <a:off x="1850088" y="1110501"/>
            <a:ext cx="8796615" cy="933657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ctr"/>
            <a:r>
              <a:rPr lang="ja-JP" altLang="en-US">
                <a:latin typeface="Meiryo UI"/>
                <a:ea typeface="Meiryo UI"/>
              </a:rPr>
              <a:t>日本語入力ONのときは、文字の下に線がつきます</a:t>
            </a:r>
            <a:endParaRPr lang="en-US"/>
          </a:p>
          <a:p>
            <a:pPr algn="ctr"/>
            <a:r>
              <a:rPr lang="ja-JP" altLang="en-US">
                <a:latin typeface="Meiryo UI"/>
                <a:ea typeface="Meiryo UI"/>
              </a:rPr>
              <a:t>文字を</a:t>
            </a:r>
            <a:r>
              <a:rPr lang="ja-JP" altLang="en-US">
                <a:solidFill>
                  <a:srgbClr val="000000"/>
                </a:solidFill>
                <a:latin typeface="Meiryo UI"/>
                <a:ea typeface="Meiryo UI"/>
              </a:rPr>
              <a:t> </a:t>
            </a:r>
            <a:r>
              <a:rPr lang="ja-JP" altLang="en-US" b="1">
                <a:solidFill>
                  <a:srgbClr val="FF0000"/>
                </a:solidFill>
                <a:latin typeface="Meiryo UI"/>
                <a:ea typeface="Meiryo UI"/>
              </a:rPr>
              <a:t>エンターキー </a:t>
            </a:r>
            <a:r>
              <a:rPr lang="ja-JP" altLang="en-US">
                <a:latin typeface="Meiryo UI"/>
                <a:ea typeface="Meiryo UI"/>
              </a:rPr>
              <a:t>で決定すると、カーソルが最後にきます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4712D78-3632-EDF8-EF3E-9261F16BA5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5220" y="3940535"/>
            <a:ext cx="257391" cy="257391"/>
          </a:xfrm>
          <a:prstGeom prst="rect">
            <a:avLst/>
          </a:prstGeom>
          <a:ln>
            <a:noFill/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2B388ED-FD87-1B92-9447-B75CF4CD7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7" r="55161" b="39079"/>
          <a:stretch/>
        </p:blipFill>
        <p:spPr>
          <a:xfrm>
            <a:off x="1432397" y="2183597"/>
            <a:ext cx="3869117" cy="30922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B2109C-B547-A73A-56DF-1F85960443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1" t="439" b="15686"/>
          <a:stretch/>
        </p:blipFill>
        <p:spPr>
          <a:xfrm>
            <a:off x="2525220" y="3729164"/>
            <a:ext cx="2583729" cy="1459611"/>
          </a:xfrm>
          <a:prstGeom prst="rect">
            <a:avLst/>
          </a:prstGeom>
          <a:ln>
            <a:noFill/>
          </a:ln>
        </p:spPr>
      </p:pic>
      <p:pic>
        <p:nvPicPr>
          <p:cNvPr id="8" name="図 13">
            <a:extLst>
              <a:ext uri="{FF2B5EF4-FFF2-40B4-BE49-F238E27FC236}">
                <a16:creationId xmlns:a16="http://schemas.microsoft.com/office/drawing/2014/main" id="{D25F09A1-073B-4848-28AA-6E38BC9645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7" r="55660" b="36827"/>
          <a:stretch/>
        </p:blipFill>
        <p:spPr>
          <a:xfrm>
            <a:off x="7053943" y="2183596"/>
            <a:ext cx="3826716" cy="32065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68FA80-9AE1-4A99-494F-DE0BEE198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1029" y="3659688"/>
            <a:ext cx="2325395" cy="1094700"/>
          </a:xfrm>
          <a:prstGeom prst="rect">
            <a:avLst/>
          </a:prstGeom>
          <a:ln>
            <a:noFill/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03D89FE-CAAF-1D9C-8298-52E4A97A33D4}"/>
              </a:ext>
            </a:extLst>
          </p:cNvPr>
          <p:cNvSpPr/>
          <p:nvPr/>
        </p:nvSpPr>
        <p:spPr>
          <a:xfrm>
            <a:off x="5736566" y="2774830"/>
            <a:ext cx="1020792" cy="1912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テキスト ボックス 9">
            <a:extLst>
              <a:ext uri="{FF2B5EF4-FFF2-40B4-BE49-F238E27FC236}">
                <a16:creationId xmlns:a16="http://schemas.microsoft.com/office/drawing/2014/main" id="{92FAAFEC-3814-01AF-D714-3F5AB8989793}"/>
              </a:ext>
            </a:extLst>
          </p:cNvPr>
          <p:cNvSpPr txBox="1"/>
          <p:nvPr/>
        </p:nvSpPr>
        <p:spPr>
          <a:xfrm>
            <a:off x="1864465" y="5668123"/>
            <a:ext cx="8753483" cy="545469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ctr"/>
            <a:r>
              <a:rPr lang="ja-JP" altLang="en-US">
                <a:latin typeface="Meiryo UI"/>
                <a:ea typeface="Meiryo UI"/>
              </a:rPr>
              <a:t>もし、改行する時は、もう一度 </a:t>
            </a:r>
            <a:r>
              <a:rPr lang="ja-JP" altLang="en-US" b="1">
                <a:solidFill>
                  <a:srgbClr val="FF0000"/>
                </a:solidFill>
                <a:latin typeface="Meiryo UI"/>
                <a:ea typeface="Meiryo UI"/>
              </a:rPr>
              <a:t>エンターキー</a:t>
            </a:r>
            <a:r>
              <a:rPr lang="ja-JP" altLang="en-US">
                <a:latin typeface="Meiryo UI"/>
                <a:ea typeface="Meiryo UI"/>
              </a:rPr>
              <a:t> をおします</a:t>
            </a:r>
            <a:endParaRPr lang="ja-JP" altLang="en-US" dirty="0"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69105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/>
          <a:srcRect t="25660" r="1863" b="44023"/>
          <a:stretch/>
        </p:blipFill>
        <p:spPr>
          <a:xfrm>
            <a:off x="489164" y="147831"/>
            <a:ext cx="11402292" cy="27130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1" t="26954" r="6036" b="31530"/>
          <a:stretch/>
        </p:blipFill>
        <p:spPr>
          <a:xfrm>
            <a:off x="368095" y="2609059"/>
            <a:ext cx="11764055" cy="43760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54883" y="151891"/>
            <a:ext cx="10992978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/>
                <a:ea typeface="Meiryo UI"/>
              </a:rPr>
              <a:t>ホームポジションを意識して</a:t>
            </a:r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Meiryo UI"/>
                <a:ea typeface="Meiryo UI"/>
              </a:rPr>
              <a:t>かきくけこ</a:t>
            </a:r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/>
                <a:ea typeface="Meiryo UI"/>
              </a:rPr>
              <a:t>の入力練習をしよう</a:t>
            </a:r>
            <a:endParaRPr lang="en-US" altLang="ja-JP" sz="36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/>
              <a:ea typeface="Meiryo UI"/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2075329" y="4515972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7071384" y="3877969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6334335" y="3869750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3208293" y="3835229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7834037" y="3841216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 t="5541" r="54037"/>
          <a:stretch/>
        </p:blipFill>
        <p:spPr bwMode="auto">
          <a:xfrm rot="779147">
            <a:off x="2200115" y="4572085"/>
            <a:ext cx="2923228" cy="2413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図 31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 t="5541" r="54037"/>
          <a:stretch/>
        </p:blipFill>
        <p:spPr bwMode="auto">
          <a:xfrm rot="20782464" flipH="1">
            <a:off x="6457838" y="4707587"/>
            <a:ext cx="2925047" cy="2311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1733550" y="2304379"/>
            <a:ext cx="8913520" cy="1418697"/>
            <a:chOff x="1359361" y="2171629"/>
            <a:chExt cx="9935409" cy="1669587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7"/>
            <a:srcRect l="34472" t="38508" r="9162" b="49194"/>
            <a:stretch/>
          </p:blipFill>
          <p:spPr>
            <a:xfrm>
              <a:off x="1359361" y="2171629"/>
              <a:ext cx="9935409" cy="166958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1853336" y="3155080"/>
              <a:ext cx="1092146" cy="618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6600" dirty="0" err="1"/>
                <a:t>ka</a:t>
              </a:r>
              <a:endParaRPr kumimoji="1" lang="ja-JP" altLang="en-US" sz="66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786083" y="3132893"/>
              <a:ext cx="1092146" cy="618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6600" dirty="0" err="1"/>
                <a:t>ki</a:t>
              </a:r>
              <a:endParaRPr kumimoji="1" lang="ja-JP" altLang="en-US" sz="66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833110" y="3114985"/>
              <a:ext cx="1092146" cy="618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6600" dirty="0" err="1"/>
                <a:t>ku</a:t>
              </a:r>
              <a:endParaRPr kumimoji="1" lang="ja-JP" altLang="en-US" sz="66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709387" y="3083183"/>
              <a:ext cx="1092146" cy="618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6600" dirty="0" err="1"/>
                <a:t>ke</a:t>
              </a:r>
              <a:endParaRPr kumimoji="1" lang="ja-JP" altLang="en-US" sz="66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9698605" y="3083183"/>
              <a:ext cx="1092146" cy="618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6600" dirty="0" err="1"/>
                <a:t>ko</a:t>
              </a:r>
              <a:endParaRPr kumimoji="1" lang="ja-JP" altLang="en-US" sz="6600" dirty="0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320571" y="2304177"/>
            <a:ext cx="929255" cy="666941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4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</a:t>
            </a:r>
            <a:endParaRPr kumimoji="1" lang="ja-JP" altLang="en-US" sz="48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51978" y="2304177"/>
            <a:ext cx="929255" cy="666941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4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き</a:t>
            </a:r>
            <a:endParaRPr kumimoji="1" lang="ja-JP" altLang="en-US" sz="48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73650" y="2320493"/>
            <a:ext cx="929255" cy="666941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4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</a:t>
            </a:r>
            <a:endParaRPr kumimoji="1" lang="ja-JP" altLang="en-US" sz="48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82663" y="2320493"/>
            <a:ext cx="929255" cy="666941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4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け</a:t>
            </a:r>
            <a:endParaRPr kumimoji="1" lang="ja-JP" altLang="en-US" sz="48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401751" y="2304176"/>
            <a:ext cx="929255" cy="666941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r>
              <a:rPr kumimoji="1" lang="ja-JP" altLang="en-US" sz="4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</a:t>
            </a:r>
          </a:p>
        </p:txBody>
      </p:sp>
      <p:sp>
        <p:nvSpPr>
          <p:cNvPr id="27" name="楕円 26"/>
          <p:cNvSpPr/>
          <p:nvPr/>
        </p:nvSpPr>
        <p:spPr>
          <a:xfrm>
            <a:off x="6987871" y="4521433"/>
            <a:ext cx="946808" cy="67567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721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3"/>
          <a:srcRect t="22324" r="1863" b="45766"/>
          <a:stretch/>
        </p:blipFill>
        <p:spPr>
          <a:xfrm>
            <a:off x="415632" y="402111"/>
            <a:ext cx="11402292" cy="28554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1" t="26954" r="6036" b="31530"/>
          <a:stretch/>
        </p:blipFill>
        <p:spPr>
          <a:xfrm>
            <a:off x="234746" y="2549081"/>
            <a:ext cx="11764055" cy="43760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97374" y="209400"/>
            <a:ext cx="10992978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/>
                <a:ea typeface="Meiryo UI"/>
              </a:rPr>
              <a:t>ホームポジションを意識して</a:t>
            </a:r>
            <a:r>
              <a:rPr lang="ja-JP" altLang="en-US" sz="3600" b="1">
                <a:ln w="22225">
                  <a:noFill/>
                  <a:prstDash val="solid"/>
                </a:ln>
                <a:solidFill>
                  <a:srgbClr val="FFFF00"/>
                </a:solidFill>
                <a:latin typeface="Meiryo UI"/>
                <a:ea typeface="Meiryo UI"/>
              </a:rPr>
              <a:t>さしすせそ</a:t>
            </a:r>
            <a:r>
              <a:rPr lang="ja-JP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/>
                <a:ea typeface="Meiryo UI"/>
              </a:rPr>
              <a:t>の</a:t>
            </a:r>
            <a:r>
              <a:rPr lang="ja-JP" alt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/>
                <a:ea typeface="Meiryo UI"/>
              </a:rPr>
              <a:t>入力練習をしよう</a:t>
            </a:r>
            <a:endParaRPr lang="en-US" altLang="ja-JP" sz="3600" b="1">
              <a:ln w="22225">
                <a:noFill/>
                <a:prstDash val="solid"/>
              </a:ln>
              <a:solidFill>
                <a:schemeClr val="bg1"/>
              </a:solidFill>
              <a:latin typeface="Meiryo UI"/>
              <a:ea typeface="Meiryo UI"/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2075329" y="4515972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6934768" y="3871624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6196529" y="3860075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3208293" y="3835229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7649011" y="3840605"/>
            <a:ext cx="638003" cy="63800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 t="5541" r="54037"/>
          <a:stretch/>
        </p:blipFill>
        <p:spPr bwMode="auto">
          <a:xfrm rot="779147">
            <a:off x="2145296" y="4770810"/>
            <a:ext cx="2923228" cy="2413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図 31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 t="5541" r="54037"/>
          <a:stretch/>
        </p:blipFill>
        <p:spPr bwMode="auto">
          <a:xfrm rot="20782464" flipH="1">
            <a:off x="6347904" y="4556481"/>
            <a:ext cx="2925047" cy="2311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1733550" y="2304379"/>
            <a:ext cx="8913520" cy="1418697"/>
            <a:chOff x="1359361" y="2171629"/>
            <a:chExt cx="9935409" cy="1669587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7"/>
            <a:srcRect l="34472" t="38508" r="9162" b="49194"/>
            <a:stretch/>
          </p:blipFill>
          <p:spPr>
            <a:xfrm>
              <a:off x="1359361" y="2171629"/>
              <a:ext cx="9935409" cy="166958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1853336" y="3155080"/>
              <a:ext cx="1092146" cy="618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6600" dirty="0" err="1"/>
                <a:t>sa</a:t>
              </a:r>
              <a:endParaRPr kumimoji="1" lang="ja-JP" altLang="en-US" sz="66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786083" y="3132893"/>
              <a:ext cx="1092146" cy="618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6600" dirty="0" err="1"/>
                <a:t>s</a:t>
              </a:r>
              <a:r>
                <a:rPr kumimoji="1" lang="en-US" altLang="ja-JP" sz="6600" dirty="0" err="1"/>
                <a:t>i</a:t>
              </a:r>
              <a:endParaRPr kumimoji="1" lang="ja-JP" altLang="en-US" sz="66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833110" y="3114985"/>
              <a:ext cx="1092146" cy="618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6600" dirty="0" err="1"/>
                <a:t>s</a:t>
              </a:r>
              <a:r>
                <a:rPr kumimoji="1" lang="en-US" altLang="ja-JP" sz="6600" dirty="0" err="1"/>
                <a:t>u</a:t>
              </a:r>
              <a:endParaRPr kumimoji="1" lang="ja-JP" altLang="en-US" sz="66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709387" y="3083183"/>
              <a:ext cx="1092146" cy="618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sz="6600" dirty="0"/>
                <a:t>se</a:t>
              </a:r>
              <a:endParaRPr kumimoji="1" lang="ja-JP" altLang="en-US" sz="66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9698605" y="3083183"/>
              <a:ext cx="1092146" cy="618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6600" dirty="0"/>
                <a:t>s</a:t>
              </a:r>
              <a:r>
                <a:rPr kumimoji="1" lang="en-US" altLang="ja-JP" sz="6600" dirty="0"/>
                <a:t>o</a:t>
              </a:r>
              <a:endParaRPr kumimoji="1" lang="ja-JP" altLang="en-US" sz="6600" dirty="0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320571" y="2304177"/>
            <a:ext cx="929255" cy="666941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4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</a:t>
            </a:r>
            <a:endParaRPr kumimoji="1" lang="ja-JP" altLang="en-US" sz="48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51978" y="2304177"/>
            <a:ext cx="929255" cy="666941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4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</a:t>
            </a:r>
            <a:endParaRPr kumimoji="1" lang="ja-JP" altLang="en-US" sz="48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73650" y="2320493"/>
            <a:ext cx="929255" cy="666941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r>
              <a:rPr kumimoji="1" lang="ja-JP" altLang="en-US" sz="4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82663" y="2320493"/>
            <a:ext cx="929255" cy="666941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4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せ</a:t>
            </a:r>
            <a:endParaRPr kumimoji="1" lang="ja-JP" altLang="en-US" sz="48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401751" y="2304176"/>
            <a:ext cx="929255" cy="666941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r>
              <a:rPr kumimoji="1" lang="ja-JP" altLang="en-US" sz="4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</a:t>
            </a:r>
          </a:p>
        </p:txBody>
      </p:sp>
      <p:sp>
        <p:nvSpPr>
          <p:cNvPr id="27" name="楕円 26"/>
          <p:cNvSpPr/>
          <p:nvPr/>
        </p:nvSpPr>
        <p:spPr>
          <a:xfrm>
            <a:off x="2718641" y="4473230"/>
            <a:ext cx="946808" cy="67567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443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1" t="26954" r="6036" b="31530"/>
          <a:stretch/>
        </p:blipFill>
        <p:spPr>
          <a:xfrm>
            <a:off x="234746" y="2549081"/>
            <a:ext cx="11764055" cy="43760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34685" y="1250311"/>
            <a:ext cx="11402291" cy="92333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ホームポジション</a:t>
            </a:r>
            <a:r>
              <a:rPr lang="ja-JP" altLang="en-US" sz="5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を意識して練習しよう　</a:t>
            </a:r>
            <a:endParaRPr lang="en-US" altLang="ja-JP" sz="54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34685" y="366205"/>
            <a:ext cx="11402291" cy="92333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ローマ字入力するときには</a:t>
            </a:r>
            <a:endParaRPr lang="en-US" altLang="ja-JP" sz="54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2042962" y="3866990"/>
            <a:ext cx="8148788" cy="1472890"/>
          </a:xfrm>
          <a:prstGeom prst="wedgeRoundRectCallout">
            <a:avLst>
              <a:gd name="adj1" fmla="val -52179"/>
              <a:gd name="adj2" fmla="val 97993"/>
              <a:gd name="adj3" fmla="val 16667"/>
            </a:avLst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年生でローマ字入力をマスターしよう！</a:t>
            </a:r>
          </a:p>
        </p:txBody>
      </p:sp>
      <p:pic>
        <p:nvPicPr>
          <p:cNvPr id="9" name="図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301939"/>
            <a:ext cx="995212" cy="115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89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15635" y="385255"/>
            <a:ext cx="11402291" cy="92333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授業のめあて　</a:t>
            </a:r>
            <a:endParaRPr lang="en-US" altLang="ja-JP" sz="54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887555" y="2292133"/>
            <a:ext cx="10458449" cy="233701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　キーボードの</a:t>
            </a:r>
            <a:r>
              <a:rPr lang="ja-JP" altLang="en-US" sz="4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ホームポジション</a:t>
            </a:r>
            <a:r>
              <a:rPr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を覚えて</a:t>
            </a:r>
            <a:br>
              <a:rPr lang="en-US" altLang="ja-JP" sz="4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4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ローマ字入力</a:t>
            </a:r>
            <a:r>
              <a:rPr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の練習をしよう</a:t>
            </a:r>
            <a:endParaRPr lang="en-US" altLang="ja-JP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1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1" t="26954" r="6036" b="31530"/>
          <a:stretch/>
        </p:blipFill>
        <p:spPr>
          <a:xfrm>
            <a:off x="205912" y="1869844"/>
            <a:ext cx="11764055" cy="43760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15636" y="309055"/>
            <a:ext cx="11402291" cy="12003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キーボード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のホームポジションを覚えて</a:t>
            </a:r>
            <a:br>
              <a:rPr lang="en-US" altLang="ja-JP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ローマ字入力の練習をしよう</a:t>
            </a:r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36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1539585" y="1621499"/>
            <a:ext cx="5786818" cy="1106566"/>
          </a:xfrm>
          <a:prstGeom prst="wedgeRoundRectCallout">
            <a:avLst>
              <a:gd name="adj1" fmla="val 41231"/>
              <a:gd name="adj2" fmla="val 84655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キーボード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文字入力するための道具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A238814-F6B2-6CA5-AD0E-C7C4E670188D}"/>
              </a:ext>
            </a:extLst>
          </p:cNvPr>
          <p:cNvSpPr txBox="1">
            <a:spLocks/>
          </p:cNvSpPr>
          <p:nvPr/>
        </p:nvSpPr>
        <p:spPr bwMode="auto">
          <a:xfrm>
            <a:off x="5434642" y="1984457"/>
            <a:ext cx="666231" cy="30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ja-JP" altLang="en-US" sz="1200" kern="0">
                <a:latin typeface="Meiryo UI" panose="020B0604030504040204" pitchFamily="50" charset="-128"/>
                <a:ea typeface="Meiryo UI" panose="020B0604030504040204" pitchFamily="50" charset="-128"/>
              </a:rPr>
              <a:t>どうぐ</a:t>
            </a:r>
            <a:endParaRPr lang="ja-JP" altLang="en-US" sz="12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521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15636" y="309055"/>
            <a:ext cx="11402291" cy="120032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キーボードの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ホームポジション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を覚えて</a:t>
            </a:r>
            <a:br>
              <a:rPr lang="en-US" altLang="ja-JP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ローマ字入力の練習をしよう</a:t>
            </a:r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36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1" t="26954" r="6036" b="31530"/>
          <a:stretch/>
        </p:blipFill>
        <p:spPr>
          <a:xfrm>
            <a:off x="170712" y="1884063"/>
            <a:ext cx="11764055" cy="4376058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4111661" y="3786879"/>
            <a:ext cx="728814" cy="8266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 t="5541" r="54037"/>
          <a:stretch/>
        </p:blipFill>
        <p:spPr bwMode="auto">
          <a:xfrm rot="779147">
            <a:off x="2136081" y="3907067"/>
            <a:ext cx="2923228" cy="2413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楕円 9"/>
          <p:cNvSpPr/>
          <p:nvPr/>
        </p:nvSpPr>
        <p:spPr>
          <a:xfrm>
            <a:off x="6295864" y="3786879"/>
            <a:ext cx="728814" cy="8266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 t="5541" r="54037"/>
          <a:stretch/>
        </p:blipFill>
        <p:spPr bwMode="auto">
          <a:xfrm rot="20782464" flipH="1">
            <a:off x="6043975" y="3881306"/>
            <a:ext cx="2925047" cy="2311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角丸四角形吹き出し 10"/>
          <p:cNvSpPr/>
          <p:nvPr/>
        </p:nvSpPr>
        <p:spPr>
          <a:xfrm>
            <a:off x="1139536" y="1753984"/>
            <a:ext cx="5786818" cy="1106566"/>
          </a:xfrm>
          <a:prstGeom prst="wedgeRoundRectCallout">
            <a:avLst>
              <a:gd name="adj1" fmla="val 41231"/>
              <a:gd name="adj2" fmla="val 84655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ホームポジション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はじめに指をおいておく場所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E6F99-D823-3EA3-3A94-9A376C064E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143" y="2364241"/>
            <a:ext cx="1400477" cy="1331232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61C8D2-1930-C530-4644-46FF500478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4572" y="2364241"/>
            <a:ext cx="1390952" cy="1331232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4" name="テキスト ボックス 26">
            <a:extLst>
              <a:ext uri="{FF2B5EF4-FFF2-40B4-BE49-F238E27FC236}">
                <a16:creationId xmlns:a16="http://schemas.microsoft.com/office/drawing/2014/main" id="{DBF06819-79B9-28AF-A12B-B6712BAC0E5A}"/>
              </a:ext>
            </a:extLst>
          </p:cNvPr>
          <p:cNvSpPr txBox="1"/>
          <p:nvPr/>
        </p:nvSpPr>
        <p:spPr>
          <a:xfrm>
            <a:off x="8627925" y="2522456"/>
            <a:ext cx="86582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b="1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エフ</a:t>
            </a:r>
            <a:endParaRPr kumimoji="1" lang="ja-JP" altLang="en-US" sz="1600" b="1" dirty="0">
              <a:solidFill>
                <a:srgbClr val="FFFF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26">
            <a:extLst>
              <a:ext uri="{FF2B5EF4-FFF2-40B4-BE49-F238E27FC236}">
                <a16:creationId xmlns:a16="http://schemas.microsoft.com/office/drawing/2014/main" id="{C7AACB51-C768-B3F3-EF4A-FF3684F0A4E6}"/>
              </a:ext>
            </a:extLst>
          </p:cNvPr>
          <p:cNvSpPr txBox="1"/>
          <p:nvPr/>
        </p:nvSpPr>
        <p:spPr>
          <a:xfrm>
            <a:off x="10248686" y="2522455"/>
            <a:ext cx="86582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b="1">
                <a:solidFill>
                  <a:srgbClr val="FFFF00"/>
                </a:solidFill>
                <a:latin typeface="UD デジタル 教科書体 N-B"/>
                <a:ea typeface="UD デジタル 教科書体 N-B"/>
              </a:rPr>
              <a:t>ジェイ</a:t>
            </a:r>
            <a:endParaRPr kumimoji="1" lang="ja-JP" altLang="en-US" sz="1600" b="1" dirty="0">
              <a:solidFill>
                <a:srgbClr val="FFFF00"/>
              </a:solidFill>
              <a:latin typeface="UD デジタル 教科書体 N-B"/>
              <a:ea typeface="UD デジタル 教科書体 N-B"/>
            </a:endParaRPr>
          </a:p>
        </p:txBody>
      </p:sp>
    </p:spTree>
    <p:extLst>
      <p:ext uri="{BB962C8B-B14F-4D97-AF65-F5344CB8AC3E}">
        <p14:creationId xmlns:p14="http://schemas.microsoft.com/office/powerpoint/2010/main" val="60225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15635" y="425327"/>
            <a:ext cx="11402291" cy="14465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動画</a:t>
            </a:r>
            <a:r>
              <a:rPr lang="ja-JP" altLang="en-US" sz="4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を見て</a:t>
            </a:r>
            <a:endParaRPr lang="en-US" altLang="ja-JP" sz="44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キーボードを使いこなそう　</a:t>
            </a:r>
            <a:endParaRPr lang="en-US" altLang="ja-JP" sz="44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4071158" y="6133511"/>
            <a:ext cx="3995152" cy="33712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shade val="75000"/>
                </a:schemeClr>
              </a:buClr>
              <a:buNone/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↑ここをクリックして動画スタート</a:t>
            </a:r>
          </a:p>
        </p:txBody>
      </p:sp>
      <p:pic>
        <p:nvPicPr>
          <p:cNvPr id="2" name="図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98" y="2326111"/>
            <a:ext cx="6164964" cy="369029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2" descr="http://www.kashiwa.ed.jp/gakusyu/es/top_img/nh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7" y="2209006"/>
            <a:ext cx="3642391" cy="8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40288" t="54679" r="47763" b="39126"/>
          <a:stretch/>
        </p:blipFill>
        <p:spPr>
          <a:xfrm>
            <a:off x="8216900" y="5321300"/>
            <a:ext cx="853814" cy="571500"/>
          </a:xfrm>
          <a:prstGeom prst="rect">
            <a:avLst/>
          </a:prstGeom>
          <a:ln w="76200"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5921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1" t="26954" r="6036" b="31530"/>
          <a:stretch/>
        </p:blipFill>
        <p:spPr>
          <a:xfrm>
            <a:off x="180321" y="1843339"/>
            <a:ext cx="11764055" cy="43760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15636" y="309055"/>
            <a:ext cx="11402291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キーボード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のよく使う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キー</a:t>
            </a:r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をおぼえよう</a:t>
            </a:r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36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628168" y="2580145"/>
            <a:ext cx="760267" cy="52612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550807" y="4571999"/>
            <a:ext cx="3314702" cy="1106566"/>
          </a:xfrm>
          <a:prstGeom prst="wedgeRoundRectCallout">
            <a:avLst>
              <a:gd name="adj1" fmla="val 59100"/>
              <a:gd name="adj2" fmla="val 43964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③スペースキー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空白をあける・漢字変換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7867650" y="1251054"/>
            <a:ext cx="2951404" cy="1106566"/>
          </a:xfrm>
          <a:prstGeom prst="wedgeRoundRectCallout">
            <a:avLst>
              <a:gd name="adj1" fmla="val 36713"/>
              <a:gd name="adj2" fmla="val 84655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②バックスペースキー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文字を消す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9336437" y="5057414"/>
            <a:ext cx="2204966" cy="1106566"/>
          </a:xfrm>
          <a:prstGeom prst="wedgeRoundRectCallout">
            <a:avLst>
              <a:gd name="adj1" fmla="val -865"/>
              <a:gd name="adj2" fmla="val -101271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①エンターキー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確定・改行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0438920" y="3198934"/>
            <a:ext cx="949515" cy="137306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235994" y="5247214"/>
            <a:ext cx="2663568" cy="81978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B25C688F-8DAF-EE06-6FFD-67A9CA7DADC3}"/>
              </a:ext>
            </a:extLst>
          </p:cNvPr>
          <p:cNvSpPr txBox="1">
            <a:spLocks/>
          </p:cNvSpPr>
          <p:nvPr/>
        </p:nvSpPr>
        <p:spPr bwMode="auto">
          <a:xfrm>
            <a:off x="9618453" y="5909476"/>
            <a:ext cx="1658268" cy="30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ja-JP" altLang="en-US" sz="1200" kern="0">
                <a:latin typeface="Meiryo UI"/>
                <a:ea typeface="Meiryo UI"/>
              </a:rPr>
              <a:t>かくてい　　　かいぎょう</a:t>
            </a:r>
            <a:endParaRPr lang="ja-JP" altLang="en-US" sz="1200" ker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558B5D70-63AD-5494-30C5-B3BF60057B60}"/>
              </a:ext>
            </a:extLst>
          </p:cNvPr>
          <p:cNvSpPr txBox="1">
            <a:spLocks/>
          </p:cNvSpPr>
          <p:nvPr/>
        </p:nvSpPr>
        <p:spPr bwMode="auto">
          <a:xfrm>
            <a:off x="2228490" y="5377513"/>
            <a:ext cx="1658268" cy="30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ja-JP" altLang="en-US" sz="1200" kern="0">
                <a:latin typeface="Meiryo UI"/>
                <a:ea typeface="Meiryo UI"/>
              </a:rPr>
              <a:t>かんじへんかん</a:t>
            </a:r>
            <a:endParaRPr lang="ja-JP" altLang="en-US" sz="1200" ker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8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7288BB-C8D7-9F37-5D05-BED9CEBA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411" y="1248305"/>
            <a:ext cx="7905750" cy="50387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正方形/長方形 6"/>
          <p:cNvSpPr/>
          <p:nvPr/>
        </p:nvSpPr>
        <p:spPr>
          <a:xfrm>
            <a:off x="415636" y="309055"/>
            <a:ext cx="11402291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ドキュメント</a:t>
            </a:r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を起動して準備しよう</a:t>
            </a:r>
            <a:endParaRPr lang="en-US" altLang="ja-JP" sz="36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73567" y="3434325"/>
            <a:ext cx="2981216" cy="1272052"/>
          </a:xfrm>
          <a:prstGeom prst="wedgeRectCallout">
            <a:avLst>
              <a:gd name="adj1" fmla="val -72267"/>
              <a:gd name="adj2" fmla="val -4352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ドキュメントを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タップして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ひらきます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角丸四角形 17">
            <a:extLst>
              <a:ext uri="{FF2B5EF4-FFF2-40B4-BE49-F238E27FC236}">
                <a16:creationId xmlns:a16="http://schemas.microsoft.com/office/drawing/2014/main" id="{4BF2648A-3930-4E32-6D5A-07AE958DF198}"/>
              </a:ext>
            </a:extLst>
          </p:cNvPr>
          <p:cNvSpPr/>
          <p:nvPr/>
        </p:nvSpPr>
        <p:spPr>
          <a:xfrm>
            <a:off x="1866931" y="5673789"/>
            <a:ext cx="676368" cy="64784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17">
            <a:extLst>
              <a:ext uri="{FF2B5EF4-FFF2-40B4-BE49-F238E27FC236}">
                <a16:creationId xmlns:a16="http://schemas.microsoft.com/office/drawing/2014/main" id="{5F0EB3DD-B84A-8E95-6CAD-1C06B6DBD5E2}"/>
              </a:ext>
            </a:extLst>
          </p:cNvPr>
          <p:cNvSpPr/>
          <p:nvPr/>
        </p:nvSpPr>
        <p:spPr>
          <a:xfrm>
            <a:off x="5132645" y="2565312"/>
            <a:ext cx="1281129" cy="125260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2"/>
          <a:stretch/>
        </p:blipFill>
        <p:spPr>
          <a:xfrm>
            <a:off x="1654627" y="1267665"/>
            <a:ext cx="8897361" cy="5382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正方形/長方形 6"/>
          <p:cNvSpPr/>
          <p:nvPr/>
        </p:nvSpPr>
        <p:spPr>
          <a:xfrm>
            <a:off x="415636" y="309055"/>
            <a:ext cx="11402291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ドキュメント</a:t>
            </a:r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を起動して準備しよう</a:t>
            </a:r>
            <a:endParaRPr lang="en-US" altLang="ja-JP" sz="36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665217" y="2468551"/>
            <a:ext cx="1837510" cy="254679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06821" y="3772110"/>
            <a:ext cx="3798634" cy="1272052"/>
          </a:xfrm>
          <a:prstGeom prst="wedgeRectCallout">
            <a:avLst>
              <a:gd name="adj1" fmla="val -72267"/>
              <a:gd name="adj2" fmla="val -4352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「新しいドキュメントを作成」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をタップしてひらきます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572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15636" y="309055"/>
            <a:ext cx="11402291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ドキュメントの画面</a:t>
            </a:r>
            <a:endParaRPr lang="en-US" altLang="ja-JP" sz="3600" b="1" dirty="0">
              <a:ln w="22225">
                <a:noFill/>
                <a:prstDash val="solid"/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1435" y="1211142"/>
            <a:ext cx="11251036" cy="4660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「無題のドキュメント」画面が開くので文字を入力してみましょう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928255" y="1824163"/>
            <a:ext cx="10116479" cy="485286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8C83D-9DE5-963F-8B55-9FA70303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2" t="94177" r="-284" b="-169"/>
          <a:stretch/>
        </p:blipFill>
        <p:spPr>
          <a:xfrm>
            <a:off x="946013" y="6326324"/>
            <a:ext cx="10159579" cy="322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19F5B-DD6C-A0CC-F25E-75E875D108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792" r="-808" b="11102"/>
          <a:stretch/>
        </p:blipFill>
        <p:spPr>
          <a:xfrm>
            <a:off x="942223" y="1824884"/>
            <a:ext cx="10150958" cy="438099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54F3C1E-ACB4-6C64-DAD9-1A6DED4D9F61}"/>
              </a:ext>
            </a:extLst>
          </p:cNvPr>
          <p:cNvGrpSpPr/>
          <p:nvPr/>
        </p:nvGrpSpPr>
        <p:grpSpPr>
          <a:xfrm>
            <a:off x="5177337" y="2816353"/>
            <a:ext cx="4926581" cy="1264569"/>
            <a:chOff x="5076695" y="2514428"/>
            <a:chExt cx="4926581" cy="1264569"/>
          </a:xfrm>
        </p:grpSpPr>
        <p:sp>
          <p:nvSpPr>
            <p:cNvPr id="11" name="テキスト ボックス 16">
              <a:extLst>
                <a:ext uri="{FF2B5EF4-FFF2-40B4-BE49-F238E27FC236}">
                  <a16:creationId xmlns:a16="http://schemas.microsoft.com/office/drawing/2014/main" id="{551FD11F-36E0-D3E5-D13A-AF644AE60576}"/>
                </a:ext>
              </a:extLst>
            </p:cNvPr>
            <p:cNvSpPr txBox="1"/>
            <p:nvPr/>
          </p:nvSpPr>
          <p:spPr>
            <a:xfrm>
              <a:off x="5076695" y="2536835"/>
              <a:ext cx="4926581" cy="1242162"/>
            </a:xfrm>
            <a:prstGeom prst="wedgeRectCallout">
              <a:avLst>
                <a:gd name="adj1" fmla="val -61016"/>
                <a:gd name="adj2" fmla="val 24941"/>
              </a:avLst>
            </a:prstGeom>
            <a:solidFill>
              <a:srgbClr val="FDFECE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91440" tIns="45720" rIns="91440" bIns="45720" rtlCol="0" anchor="t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FF0000"/>
                  </a:solidFill>
                  <a:latin typeface="Meiryo UI"/>
                  <a:ea typeface="Meiryo UI"/>
                </a:rPr>
                <a:t>「</a:t>
              </a:r>
              <a:r>
                <a:rPr lang="ja-JP" altLang="en-US" sz="2000" b="1" dirty="0">
                  <a:solidFill>
                    <a:srgbClr val="FF0000"/>
                  </a:solidFill>
                  <a:latin typeface="Meiryo UI"/>
                  <a:ea typeface="Meiryo UI"/>
                </a:rPr>
                <a:t>カーソル</a:t>
              </a:r>
              <a:r>
                <a:rPr lang="ja-JP" altLang="en-US" sz="2000" dirty="0">
                  <a:solidFill>
                    <a:srgbClr val="FF0000"/>
                  </a:solidFill>
                  <a:latin typeface="Meiryo UI"/>
                  <a:ea typeface="Meiryo UI"/>
                </a:rPr>
                <a:t>」が点滅しています</a:t>
              </a:r>
              <a:endParaRPr lang="en-US" altLang="ja-JP" sz="2000" dirty="0">
                <a:solidFill>
                  <a:srgbClr val="FF0000"/>
                </a:solidFill>
                <a:latin typeface="Meiryo UI"/>
                <a:ea typeface="Meiryo UI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カーソルの位置から文字が入力できます</a:t>
              </a:r>
              <a:endParaRPr kumimoji="1"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4D058F8-EA21-DE48-4A66-948BDA66FB69}"/>
                </a:ext>
              </a:extLst>
            </p:cNvPr>
            <p:cNvGrpSpPr/>
            <p:nvPr/>
          </p:nvGrpSpPr>
          <p:grpSpPr>
            <a:xfrm>
              <a:off x="6624049" y="2514428"/>
              <a:ext cx="1993060" cy="734631"/>
              <a:chOff x="8493105" y="127787"/>
              <a:chExt cx="1993060" cy="734631"/>
            </a:xfrm>
          </p:grpSpPr>
          <p:sp>
            <p:nvSpPr>
              <p:cNvPr id="19" name="テキスト ボックス 24">
                <a:extLst>
                  <a:ext uri="{FF2B5EF4-FFF2-40B4-BE49-F238E27FC236}">
                    <a16:creationId xmlns:a16="http://schemas.microsoft.com/office/drawing/2014/main" id="{A2C9C724-37EB-C1FC-C370-D8EAD15545F0}"/>
                  </a:ext>
                </a:extLst>
              </p:cNvPr>
              <p:cNvSpPr txBox="1"/>
              <p:nvPr/>
            </p:nvSpPr>
            <p:spPr>
              <a:xfrm>
                <a:off x="9157458" y="127787"/>
                <a:ext cx="13287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1200" dirty="0">
                    <a:solidFill>
                      <a:srgbClr val="FF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てんめつ</a:t>
                </a:r>
                <a:endParaRPr kumimoji="1" lang="ja-JP" altLang="en-US" sz="12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0" name="テキスト ボックス 25">
                <a:extLst>
                  <a:ext uri="{FF2B5EF4-FFF2-40B4-BE49-F238E27FC236}">
                    <a16:creationId xmlns:a16="http://schemas.microsoft.com/office/drawing/2014/main" id="{C4435392-E2E7-E5E4-F738-6BD32DD68C68}"/>
                  </a:ext>
                </a:extLst>
              </p:cNvPr>
              <p:cNvSpPr txBox="1"/>
              <p:nvPr/>
            </p:nvSpPr>
            <p:spPr>
              <a:xfrm>
                <a:off x="8493105" y="585419"/>
                <a:ext cx="13287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1200">
                    <a:solidFill>
                      <a:srgbClr val="FF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いち</a:t>
                </a:r>
                <a:endParaRPr kumimoji="1" lang="ja-JP" altLang="en-US" sz="12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</p:grpSp>
      <p:pic>
        <p:nvPicPr>
          <p:cNvPr id="21" name="図 14">
            <a:extLst>
              <a:ext uri="{FF2B5EF4-FFF2-40B4-BE49-F238E27FC236}">
                <a16:creationId xmlns:a16="http://schemas.microsoft.com/office/drawing/2014/main" id="{B7F5E43D-8C23-42A6-A267-456799A012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1674" y="3652988"/>
            <a:ext cx="257391" cy="257391"/>
          </a:xfrm>
          <a:prstGeom prst="rect">
            <a:avLst/>
          </a:prstGeom>
          <a:ln>
            <a:noFill/>
          </a:ln>
        </p:spPr>
      </p:pic>
      <p:sp>
        <p:nvSpPr>
          <p:cNvPr id="22" name="角丸四角形 15">
            <a:extLst>
              <a:ext uri="{FF2B5EF4-FFF2-40B4-BE49-F238E27FC236}">
                <a16:creationId xmlns:a16="http://schemas.microsoft.com/office/drawing/2014/main" id="{8BDDDD83-8371-8F10-8EA9-08182A1C1F8A}"/>
              </a:ext>
            </a:extLst>
          </p:cNvPr>
          <p:cNvSpPr/>
          <p:nvPr/>
        </p:nvSpPr>
        <p:spPr>
          <a:xfrm>
            <a:off x="3761674" y="3415556"/>
            <a:ext cx="703385" cy="7544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3ABA744C-5F85-0FE3-2163-75C7A7F6C5A0}"/>
              </a:ext>
            </a:extLst>
          </p:cNvPr>
          <p:cNvSpPr txBox="1">
            <a:spLocks/>
          </p:cNvSpPr>
          <p:nvPr/>
        </p:nvSpPr>
        <p:spPr bwMode="auto">
          <a:xfrm>
            <a:off x="948906" y="949287"/>
            <a:ext cx="680608" cy="26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ja-JP" altLang="en-US" sz="1200" kern="0">
                <a:latin typeface="Meiryo UI" panose="020B0604030504040204" pitchFamily="50" charset="-128"/>
                <a:ea typeface="Meiryo UI" panose="020B0604030504040204" pitchFamily="50" charset="-128"/>
              </a:rPr>
              <a:t>むだい</a:t>
            </a:r>
            <a:endParaRPr lang="ja-JP" altLang="en-US" sz="12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4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1794</Words>
  <Application>Microsoft Office PowerPoint</Application>
  <PresentationFormat>Widescreen</PresentationFormat>
  <Paragraphs>312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ITアドバイザー</dc:creator>
  <cp:lastModifiedBy>Administrator</cp:lastModifiedBy>
  <cp:revision>958</cp:revision>
  <dcterms:created xsi:type="dcterms:W3CDTF">2015-01-21T01:29:11Z</dcterms:created>
  <dcterms:modified xsi:type="dcterms:W3CDTF">2025-04-21T05:52:04Z</dcterms:modified>
</cp:coreProperties>
</file>