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358" r:id="rId5"/>
    <p:sldId id="402" r:id="rId6"/>
    <p:sldId id="428" r:id="rId7"/>
    <p:sldId id="429" r:id="rId8"/>
    <p:sldId id="452" r:id="rId9"/>
    <p:sldId id="434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西田　光昭" initials="西田　光昭" lastIdx="5" clrIdx="0">
    <p:extLst>
      <p:ext uri="{19B8F6BF-5375-455C-9EA6-DF929625EA0E}">
        <p15:presenceInfo xmlns:p15="http://schemas.microsoft.com/office/powerpoint/2012/main" userId="西田　光昭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FE7"/>
    <a:srgbClr val="CCFFFF"/>
    <a:srgbClr val="FDFECE"/>
    <a:srgbClr val="009900"/>
    <a:srgbClr val="FF33CC"/>
    <a:srgbClr val="CC00CC"/>
    <a:srgbClr val="FE8002"/>
    <a:srgbClr val="CCFFCC"/>
    <a:srgbClr val="FFE5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333" autoAdjust="0"/>
  </p:normalViewPr>
  <p:slideViewPr>
    <p:cSldViewPr snapToGrid="0">
      <p:cViewPr varScale="1">
        <p:scale>
          <a:sx n="113" d="100"/>
          <a:sy n="113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kaiyuki2021@outlook.jp" userId="f6c6622b2adb0def" providerId="LiveId" clId="{5B9C627C-DE64-448D-A483-4911FBBE9599}"/>
    <pc:docChg chg="undo redo custSel addSld delSld modSld sldOrd">
      <pc:chgData name="sakaiyuki2021@outlook.jp" userId="f6c6622b2adb0def" providerId="LiveId" clId="{5B9C627C-DE64-448D-A483-4911FBBE9599}" dt="2022-01-26T07:05:37.817" v="6902"/>
      <pc:docMkLst>
        <pc:docMk/>
      </pc:docMkLst>
      <pc:sldChg chg="addSp delSp modSp mod">
        <pc:chgData name="sakaiyuki2021@outlook.jp" userId="f6c6622b2adb0def" providerId="LiveId" clId="{5B9C627C-DE64-448D-A483-4911FBBE9599}" dt="2022-01-26T06:01:21.851" v="6367" actId="1076"/>
        <pc:sldMkLst>
          <pc:docMk/>
          <pc:sldMk cId="1076123008" sldId="358"/>
        </pc:sldMkLst>
        <pc:spChg chg="mod">
          <ac:chgData name="sakaiyuki2021@outlook.jp" userId="f6c6622b2adb0def" providerId="LiveId" clId="{5B9C627C-DE64-448D-A483-4911FBBE9599}" dt="2022-01-26T04:28:34.706" v="4356" actId="20577"/>
          <ac:spMkLst>
            <pc:docMk/>
            <pc:sldMk cId="1076123008" sldId="358"/>
            <ac:spMk id="2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4:29:59.531" v="4425" actId="14100"/>
          <ac:spMkLst>
            <pc:docMk/>
            <pc:sldMk cId="1076123008" sldId="358"/>
            <ac:spMk id="4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0:51:12.579" v="207" actId="20577"/>
          <ac:spMkLst>
            <pc:docMk/>
            <pc:sldMk cId="1076123008" sldId="358"/>
            <ac:spMk id="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6:00:08.601" v="6328" actId="1076"/>
          <ac:spMkLst>
            <pc:docMk/>
            <pc:sldMk cId="1076123008" sldId="358"/>
            <ac:spMk id="9" creationId="{00000000-0000-0000-0000-000000000000}"/>
          </ac:spMkLst>
        </pc:spChg>
        <pc:spChg chg="del mod">
          <ac:chgData name="sakaiyuki2021@outlook.jp" userId="f6c6622b2adb0def" providerId="LiveId" clId="{5B9C627C-DE64-448D-A483-4911FBBE9599}" dt="2022-01-26T04:29:42.725" v="4374" actId="478"/>
          <ac:spMkLst>
            <pc:docMk/>
            <pc:sldMk cId="1076123008" sldId="358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0:53.951" v="6355" actId="1076"/>
          <ac:spMkLst>
            <pc:docMk/>
            <pc:sldMk cId="1076123008" sldId="358"/>
            <ac:spMk id="10" creationId="{D414A5AA-FA06-47CC-A769-0A0768DD2C2F}"/>
          </ac:spMkLst>
        </pc:spChg>
        <pc:spChg chg="add del mod">
          <ac:chgData name="sakaiyuki2021@outlook.jp" userId="f6c6622b2adb0def" providerId="LiveId" clId="{5B9C627C-DE64-448D-A483-4911FBBE9599}" dt="2022-01-26T04:29:39.338" v="4373" actId="478"/>
          <ac:spMkLst>
            <pc:docMk/>
            <pc:sldMk cId="1076123008" sldId="358"/>
            <ac:spMk id="11" creationId="{2371C9C7-7453-44B2-A190-F323316F0F68}"/>
          </ac:spMkLst>
        </pc:spChg>
        <pc:spChg chg="add mod">
          <ac:chgData name="sakaiyuki2021@outlook.jp" userId="f6c6622b2adb0def" providerId="LiveId" clId="{5B9C627C-DE64-448D-A483-4911FBBE9599}" dt="2022-01-26T06:01:03.281" v="6356" actId="14100"/>
          <ac:spMkLst>
            <pc:docMk/>
            <pc:sldMk cId="1076123008" sldId="358"/>
            <ac:spMk id="11" creationId="{26624C24-9F64-4A5C-8514-F724EF89C8F5}"/>
          </ac:spMkLst>
        </pc:spChg>
        <pc:spChg chg="add mod">
          <ac:chgData name="sakaiyuki2021@outlook.jp" userId="f6c6622b2adb0def" providerId="LiveId" clId="{5B9C627C-DE64-448D-A483-4911FBBE9599}" dt="2022-01-26T06:01:21.851" v="6367" actId="1076"/>
          <ac:spMkLst>
            <pc:docMk/>
            <pc:sldMk cId="1076123008" sldId="358"/>
            <ac:spMk id="12" creationId="{0DDAA3DE-8558-4199-91C7-9753B6AA17B7}"/>
          </ac:spMkLst>
        </pc:spChg>
      </pc:sldChg>
      <pc:sldChg chg="addSp delSp modSp mod">
        <pc:chgData name="sakaiyuki2021@outlook.jp" userId="f6c6622b2adb0def" providerId="LiveId" clId="{5B9C627C-DE64-448D-A483-4911FBBE9599}" dt="2022-01-26T06:43:53.188" v="6722" actId="14100"/>
        <pc:sldMkLst>
          <pc:docMk/>
          <pc:sldMk cId="4164802277" sldId="359"/>
        </pc:sldMkLst>
        <pc:spChg chg="del mod">
          <ac:chgData name="sakaiyuki2021@outlook.jp" userId="f6c6622b2adb0def" providerId="LiveId" clId="{5B9C627C-DE64-448D-A483-4911FBBE9599}" dt="2022-01-26T01:59:21.509" v="635" actId="478"/>
          <ac:spMkLst>
            <pc:docMk/>
            <pc:sldMk cId="4164802277" sldId="359"/>
            <ac:spMk id="3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37.419" v="644" actId="478"/>
          <ac:spMkLst>
            <pc:docMk/>
            <pc:sldMk cId="4164802277" sldId="359"/>
            <ac:spMk id="6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0.043" v="633" actId="478"/>
          <ac:spMkLst>
            <pc:docMk/>
            <pc:sldMk cId="4164802277" sldId="359"/>
            <ac:spMk id="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47:03.001" v="567" actId="478"/>
          <ac:spMkLst>
            <pc:docMk/>
            <pc:sldMk cId="4164802277" sldId="359"/>
            <ac:spMk id="10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3:27.628" v="1418" actId="20577"/>
          <ac:spMkLst>
            <pc:docMk/>
            <pc:sldMk cId="4164802277" sldId="359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22:16.776" v="1724" actId="207"/>
          <ac:spMkLst>
            <pc:docMk/>
            <pc:sldMk cId="4164802277" sldId="359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6:07:58.363" v="6474" actId="20577"/>
          <ac:spMkLst>
            <pc:docMk/>
            <pc:sldMk cId="4164802277" sldId="359"/>
            <ac:spMk id="14" creationId="{6C19D49B-C63D-4C24-93B9-CC10403B326D}"/>
          </ac:spMkLst>
        </pc:spChg>
        <pc:spChg chg="add mod">
          <ac:chgData name="sakaiyuki2021@outlook.jp" userId="f6c6622b2adb0def" providerId="LiveId" clId="{5B9C627C-DE64-448D-A483-4911FBBE9599}" dt="2022-01-26T06:08:26.943" v="6492" actId="20577"/>
          <ac:spMkLst>
            <pc:docMk/>
            <pc:sldMk cId="4164802277" sldId="359"/>
            <ac:spMk id="15" creationId="{D266986A-F77C-4C25-A53D-77967D4885CB}"/>
          </ac:spMkLst>
        </pc:spChg>
        <pc:spChg chg="mod">
          <ac:chgData name="sakaiyuki2021@outlook.jp" userId="f6c6622b2adb0def" providerId="LiveId" clId="{5B9C627C-DE64-448D-A483-4911FBBE9599}" dt="2022-01-26T06:07:44.016" v="6459" actId="1076"/>
          <ac:spMkLst>
            <pc:docMk/>
            <pc:sldMk cId="4164802277" sldId="35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3:06:10.153" v="2766" actId="1076"/>
          <ac:spMkLst>
            <pc:docMk/>
            <pc:sldMk cId="4164802277" sldId="359"/>
            <ac:spMk id="19" creationId="{00000000-0000-0000-0000-000000000000}"/>
          </ac:spMkLst>
        </pc:spChg>
        <pc:spChg chg="del topLvl">
          <ac:chgData name="sakaiyuki2021@outlook.jp" userId="f6c6622b2adb0def" providerId="LiveId" clId="{5B9C627C-DE64-448D-A483-4911FBBE9599}" dt="2022-01-26T01:59:11.516" v="628" actId="478"/>
          <ac:spMkLst>
            <pc:docMk/>
            <pc:sldMk cId="4164802277" sldId="359"/>
            <ac:spMk id="22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9:22.250" v="636" actId="478"/>
          <ac:spMkLst>
            <pc:docMk/>
            <pc:sldMk cId="4164802277" sldId="359"/>
            <ac:spMk id="2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43:26.760" v="6690" actId="14100"/>
          <ac:spMkLst>
            <pc:docMk/>
            <pc:sldMk cId="4164802277" sldId="359"/>
            <ac:spMk id="27" creationId="{6D275B83-DCBD-430A-A224-CA5E67AE19EC}"/>
          </ac:spMkLst>
        </pc:spChg>
        <pc:spChg chg="add mod">
          <ac:chgData name="sakaiyuki2021@outlook.jp" userId="f6c6622b2adb0def" providerId="LiveId" clId="{5B9C627C-DE64-448D-A483-4911FBBE9599}" dt="2022-01-26T06:43:49.758" v="6721" actId="1076"/>
          <ac:spMkLst>
            <pc:docMk/>
            <pc:sldMk cId="4164802277" sldId="359"/>
            <ac:spMk id="28" creationId="{330551F6-0BFA-40C6-8D89-28F90C2C82FB}"/>
          </ac:spMkLst>
        </pc:spChg>
        <pc:spChg chg="add del mod">
          <ac:chgData name="sakaiyuki2021@outlook.jp" userId="f6c6622b2adb0def" providerId="LiveId" clId="{5B9C627C-DE64-448D-A483-4911FBBE9599}" dt="2022-01-26T02:19:10.029" v="1606" actId="478"/>
          <ac:spMkLst>
            <pc:docMk/>
            <pc:sldMk cId="4164802277" sldId="359"/>
            <ac:spMk id="32" creationId="{2257DDE8-5A0A-450E-B00B-653D2C378175}"/>
          </ac:spMkLst>
        </pc:spChg>
        <pc:spChg chg="add mod">
          <ac:chgData name="sakaiyuki2021@outlook.jp" userId="f6c6622b2adb0def" providerId="LiveId" clId="{5B9C627C-DE64-448D-A483-4911FBBE9599}" dt="2022-01-26T06:43:53.188" v="6722" actId="14100"/>
          <ac:spMkLst>
            <pc:docMk/>
            <pc:sldMk cId="4164802277" sldId="359"/>
            <ac:spMk id="35" creationId="{1990CC79-0ABE-40E9-8C43-8B70BD03D58D}"/>
          </ac:spMkLst>
        </pc:spChg>
        <pc:spChg chg="add mod">
          <ac:chgData name="sakaiyuki2021@outlook.jp" userId="f6c6622b2adb0def" providerId="LiveId" clId="{5B9C627C-DE64-448D-A483-4911FBBE9599}" dt="2022-01-26T06:07:33.403" v="6454" actId="14100"/>
          <ac:spMkLst>
            <pc:docMk/>
            <pc:sldMk cId="4164802277" sldId="359"/>
            <ac:spMk id="36" creationId="{808D5496-62D3-4235-A76E-5387DB885325}"/>
          </ac:spMkLst>
        </pc:spChg>
        <pc:grpChg chg="del">
          <ac:chgData name="sakaiyuki2021@outlook.jp" userId="f6c6622b2adb0def" providerId="LiveId" clId="{5B9C627C-DE64-448D-A483-4911FBBE9599}" dt="2022-01-26T01:59:37.419" v="644" actId="478"/>
          <ac:grpSpMkLst>
            <pc:docMk/>
            <pc:sldMk cId="4164802277" sldId="359"/>
            <ac:grpSpMk id="31" creationId="{00000000-0000-0000-0000-000000000000}"/>
          </ac:grpSpMkLst>
        </pc:grpChg>
        <pc:grpChg chg="del">
          <ac:chgData name="sakaiyuki2021@outlook.jp" userId="f6c6622b2adb0def" providerId="LiveId" clId="{5B9C627C-DE64-448D-A483-4911FBBE9599}" dt="2022-01-26T01:59:11.516" v="628" actId="478"/>
          <ac:grpSpMkLst>
            <pc:docMk/>
            <pc:sldMk cId="4164802277" sldId="359"/>
            <ac:grpSpMk id="34" creationId="{00000000-0000-0000-0000-000000000000}"/>
          </ac:grpSpMkLst>
        </pc:grpChg>
        <pc:picChg chg="add mod ord modCrop">
          <ac:chgData name="sakaiyuki2021@outlook.jp" userId="f6c6622b2adb0def" providerId="LiveId" clId="{5B9C627C-DE64-448D-A483-4911FBBE9599}" dt="2022-01-26T06:43:32.490" v="6692" actId="1076"/>
          <ac:picMkLst>
            <pc:docMk/>
            <pc:sldMk cId="4164802277" sldId="359"/>
            <ac:picMk id="3" creationId="{CFB21422-F347-4205-8C0E-5063029FDAEC}"/>
          </ac:picMkLst>
        </pc:picChg>
        <pc:picChg chg="del">
          <ac:chgData name="sakaiyuki2021@outlook.jp" userId="f6c6622b2adb0def" providerId="LiveId" clId="{5B9C627C-DE64-448D-A483-4911FBBE9599}" dt="2022-01-26T01:59:01.245" v="625" actId="478"/>
          <ac:picMkLst>
            <pc:docMk/>
            <pc:sldMk cId="4164802277" sldId="359"/>
            <ac:picMk id="4" creationId="{00000000-0000-0000-0000-000000000000}"/>
          </ac:picMkLst>
        </pc:picChg>
        <pc:picChg chg="add del mod modCrop">
          <ac:chgData name="sakaiyuki2021@outlook.jp" userId="f6c6622b2adb0def" providerId="LiveId" clId="{5B9C627C-DE64-448D-A483-4911FBBE9599}" dt="2022-01-26T06:42:15.478" v="6678" actId="478"/>
          <ac:picMkLst>
            <pc:docMk/>
            <pc:sldMk cId="4164802277" sldId="359"/>
            <ac:picMk id="5" creationId="{A5DA3F7D-F6C4-4652-B492-2F564233F6F7}"/>
          </ac:picMkLst>
        </pc:picChg>
        <pc:picChg chg="add mod">
          <ac:chgData name="sakaiyuki2021@outlook.jp" userId="f6c6622b2adb0def" providerId="LiveId" clId="{5B9C627C-DE64-448D-A483-4911FBBE9599}" dt="2022-01-26T06:43:12.807" v="6687" actId="1076"/>
          <ac:picMkLst>
            <pc:docMk/>
            <pc:sldMk cId="4164802277" sldId="359"/>
            <ac:picMk id="6" creationId="{8CAE391E-3E4C-49BA-9971-4DCEF91E7AC2}"/>
          </ac:picMkLst>
        </pc:picChg>
        <pc:picChg chg="del">
          <ac:chgData name="sakaiyuki2021@outlook.jp" userId="f6c6622b2adb0def" providerId="LiveId" clId="{5B9C627C-DE64-448D-A483-4911FBBE9599}" dt="2022-01-26T01:59:22.885" v="637" actId="478"/>
          <ac:picMkLst>
            <pc:docMk/>
            <pc:sldMk cId="4164802277" sldId="359"/>
            <ac:picMk id="7" creationId="{00000000-0000-0000-0000-000000000000}"/>
          </ac:picMkLst>
        </pc:picChg>
        <pc:picChg chg="add del mod">
          <ac:chgData name="sakaiyuki2021@outlook.jp" userId="f6c6622b2adb0def" providerId="LiveId" clId="{5B9C627C-DE64-448D-A483-4911FBBE9599}" dt="2022-01-26T06:42:33.939" v="6681" actId="478"/>
          <ac:picMkLst>
            <pc:docMk/>
            <pc:sldMk cId="4164802277" sldId="359"/>
            <ac:picMk id="12" creationId="{1A6C76EC-4CE6-409F-AC35-768DE5BA3B5A}"/>
          </ac:picMkLst>
        </pc:picChg>
        <pc:picChg chg="del">
          <ac:chgData name="sakaiyuki2021@outlook.jp" userId="f6c6622b2adb0def" providerId="LiveId" clId="{5B9C627C-DE64-448D-A483-4911FBBE9599}" dt="2022-01-26T01:59:37.419" v="644" actId="478"/>
          <ac:picMkLst>
            <pc:docMk/>
            <pc:sldMk cId="4164802277" sldId="359"/>
            <ac:picMk id="21" creationId="{00000000-0000-0000-0000-000000000000}"/>
          </ac:picMkLst>
        </pc:picChg>
        <pc:picChg chg="del">
          <ac:chgData name="sakaiyuki2021@outlook.jp" userId="f6c6622b2adb0def" providerId="LiveId" clId="{5B9C627C-DE64-448D-A483-4911FBBE9599}" dt="2022-01-26T01:59:18.941" v="632" actId="478"/>
          <ac:picMkLst>
            <pc:docMk/>
            <pc:sldMk cId="4164802277" sldId="359"/>
            <ac:picMk id="23" creationId="{00000000-0000-0000-0000-000000000000}"/>
          </ac:picMkLst>
        </pc:picChg>
        <pc:picChg chg="del topLvl">
          <ac:chgData name="sakaiyuki2021@outlook.jp" userId="f6c6622b2adb0def" providerId="LiveId" clId="{5B9C627C-DE64-448D-A483-4911FBBE9599}" dt="2022-01-26T01:59:48.898" v="648" actId="478"/>
          <ac:picMkLst>
            <pc:docMk/>
            <pc:sldMk cId="4164802277" sldId="359"/>
            <ac:picMk id="33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536745948" sldId="36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051314489" sldId="36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747888246" sldId="37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92476349" sldId="371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92513171" sldId="37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858356763" sldId="37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442854563" sldId="37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151298719" sldId="37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882715836" sldId="37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6653293" sldId="37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5062828" sldId="38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510439994" sldId="382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973263934" sldId="385"/>
        </pc:sldMkLst>
      </pc:sldChg>
      <pc:sldChg chg="addSp delSp modSp mod ord">
        <pc:chgData name="sakaiyuki2021@outlook.jp" userId="f6c6622b2adb0def" providerId="LiveId" clId="{5B9C627C-DE64-448D-A483-4911FBBE9599}" dt="2022-01-26T07:04:32.307" v="6898" actId="166"/>
        <pc:sldMkLst>
          <pc:docMk/>
          <pc:sldMk cId="2475008990" sldId="402"/>
        </pc:sldMkLst>
        <pc:spChg chg="add mod">
          <ac:chgData name="sakaiyuki2021@outlook.jp" userId="f6c6622b2adb0def" providerId="LiveId" clId="{5B9C627C-DE64-448D-A483-4911FBBE9599}" dt="2022-01-26T06:06:05.835" v="6423" actId="1582"/>
          <ac:spMkLst>
            <pc:docMk/>
            <pc:sldMk cId="2475008990" sldId="402"/>
            <ac:spMk id="2" creationId="{BEDFB271-0997-499C-9FE3-E9803EF723CE}"/>
          </ac:spMkLst>
        </pc:spChg>
        <pc:spChg chg="mod">
          <ac:chgData name="sakaiyuki2021@outlook.jp" userId="f6c6622b2adb0def" providerId="LiveId" clId="{5B9C627C-DE64-448D-A483-4911FBBE9599}" dt="2022-01-26T01:50:03.608" v="610" actId="20577"/>
          <ac:spMkLst>
            <pc:docMk/>
            <pc:sldMk cId="2475008990" sldId="402"/>
            <ac:spMk id="4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54.401" v="6398" actId="14100"/>
          <ac:spMkLst>
            <pc:docMk/>
            <pc:sldMk cId="2475008990" sldId="402"/>
            <ac:spMk id="8" creationId="{A1540860-5048-4755-8E9F-4411DB0E75D7}"/>
          </ac:spMkLst>
        </pc:spChg>
        <pc:spChg chg="del">
          <ac:chgData name="sakaiyuki2021@outlook.jp" userId="f6c6622b2adb0def" providerId="LiveId" clId="{5B9C627C-DE64-448D-A483-4911FBBE9599}" dt="2022-01-26T01:49:58.721" v="605" actId="478"/>
          <ac:spMkLst>
            <pc:docMk/>
            <pc:sldMk cId="2475008990" sldId="402"/>
            <ac:spMk id="9" creationId="{00000000-0000-0000-0000-000000000000}"/>
          </ac:spMkLst>
        </pc:spChg>
        <pc:spChg chg="add mod ord">
          <ac:chgData name="sakaiyuki2021@outlook.jp" userId="f6c6622b2adb0def" providerId="LiveId" clId="{5B9C627C-DE64-448D-A483-4911FBBE9599}" dt="2022-01-26T07:04:32.307" v="6898" actId="166"/>
          <ac:spMkLst>
            <pc:docMk/>
            <pc:sldMk cId="2475008990" sldId="402"/>
            <ac:spMk id="9" creationId="{BEC981A5-FE72-42C2-85AC-C0ACBF3BBF79}"/>
          </ac:spMkLst>
        </pc:spChg>
        <pc:spChg chg="del">
          <ac:chgData name="sakaiyuki2021@outlook.jp" userId="f6c6622b2adb0def" providerId="LiveId" clId="{5B9C627C-DE64-448D-A483-4911FBBE9599}" dt="2022-01-26T01:49:48.112" v="604" actId="478"/>
          <ac:spMkLst>
            <pc:docMk/>
            <pc:sldMk cId="2475008990" sldId="402"/>
            <ac:spMk id="10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4:33.212" v="6405" actId="14100"/>
          <ac:spMkLst>
            <pc:docMk/>
            <pc:sldMk cId="2475008990" sldId="402"/>
            <ac:spMk id="10" creationId="{108E4DAC-9791-4DC3-A176-89C2BEF9DE07}"/>
          </ac:spMkLst>
        </pc:spChg>
        <pc:spChg chg="add mod">
          <ac:chgData name="sakaiyuki2021@outlook.jp" userId="f6c6622b2adb0def" providerId="LiveId" clId="{5B9C627C-DE64-448D-A483-4911FBBE9599}" dt="2022-01-26T06:14:50.208" v="6535" actId="20577"/>
          <ac:spMkLst>
            <pc:docMk/>
            <pc:sldMk cId="2475008990" sldId="402"/>
            <ac:spMk id="11" creationId="{ADBEB37B-2856-4D19-80DD-2E0544B22078}"/>
          </ac:spMkLst>
        </pc:spChg>
        <pc:spChg chg="mod">
          <ac:chgData name="sakaiyuki2021@outlook.jp" userId="f6c6622b2adb0def" providerId="LiveId" clId="{5B9C627C-DE64-448D-A483-4911FBBE9599}" dt="2022-01-26T00:53:55.807" v="488" actId="20577"/>
          <ac:spMkLst>
            <pc:docMk/>
            <pc:sldMk cId="2475008990" sldId="402"/>
            <ac:spMk id="12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3:31.452" v="6393" actId="1076"/>
          <ac:spMkLst>
            <pc:docMk/>
            <pc:sldMk cId="2475008990" sldId="402"/>
            <ac:spMk id="13" creationId="{4493F68C-5639-4F48-B91B-AE9904B50F5A}"/>
          </ac:spMkLst>
        </pc:spChg>
        <pc:spChg chg="mod">
          <ac:chgData name="sakaiyuki2021@outlook.jp" userId="f6c6622b2adb0def" providerId="LiveId" clId="{5B9C627C-DE64-448D-A483-4911FBBE9599}" dt="2022-01-26T01:57:35.527" v="622" actId="122"/>
          <ac:spMkLst>
            <pc:docMk/>
            <pc:sldMk cId="2475008990" sldId="402"/>
            <ac:spMk id="18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1:50:13.334" v="613" actId="478"/>
          <ac:spMkLst>
            <pc:docMk/>
            <pc:sldMk cId="2475008990" sldId="402"/>
            <ac:spMk id="25" creationId="{00000000-0000-0000-0000-000000000000}"/>
          </ac:spMkLst>
        </pc:spChg>
        <pc:picChg chg="del">
          <ac:chgData name="sakaiyuki2021@outlook.jp" userId="f6c6622b2adb0def" providerId="LiveId" clId="{5B9C627C-DE64-448D-A483-4911FBBE9599}" dt="2022-01-26T01:50:10.538" v="612" actId="478"/>
          <ac:picMkLst>
            <pc:docMk/>
            <pc:sldMk cId="2475008990" sldId="402"/>
            <ac:picMk id="2" creationId="{00000000-0000-0000-0000-000000000000}"/>
          </ac:picMkLst>
        </pc:picChg>
        <pc:picChg chg="add mod modCrop">
          <ac:chgData name="sakaiyuki2021@outlook.jp" userId="f6c6622b2adb0def" providerId="LiveId" clId="{5B9C627C-DE64-448D-A483-4911FBBE9599}" dt="2022-01-26T06:03:26.192" v="6392" actId="14100"/>
          <ac:picMkLst>
            <pc:docMk/>
            <pc:sldMk cId="2475008990" sldId="402"/>
            <ac:picMk id="5" creationId="{F8AFBDED-2950-4B4F-BB75-4949CB6B455D}"/>
          </ac:picMkLst>
        </pc:picChg>
        <pc:picChg chg="add mod modCrop">
          <ac:chgData name="sakaiyuki2021@outlook.jp" userId="f6c6622b2adb0def" providerId="LiveId" clId="{5B9C627C-DE64-448D-A483-4911FBBE9599}" dt="2022-01-26T06:04:44.335" v="6409" actId="1076"/>
          <ac:picMkLst>
            <pc:docMk/>
            <pc:sldMk cId="2475008990" sldId="402"/>
            <ac:picMk id="7" creationId="{DB3B73DC-CC1B-43C1-9A9C-9926B3220B60}"/>
          </ac:picMkLst>
        </pc:picChg>
        <pc:picChg chg="del mod">
          <ac:chgData name="sakaiyuki2021@outlook.jp" userId="f6c6622b2adb0def" providerId="LiveId" clId="{5B9C627C-DE64-448D-A483-4911FBBE9599}" dt="2022-01-26T00:55:59.448" v="503" actId="478"/>
          <ac:picMkLst>
            <pc:docMk/>
            <pc:sldMk cId="2475008990" sldId="402"/>
            <ac:picMk id="16" creationId="{00000000-0000-0000-0000-000000000000}"/>
          </ac:picMkLst>
        </pc:picChg>
        <pc:picChg chg="del mod">
          <ac:chgData name="sakaiyuki2021@outlook.jp" userId="f6c6622b2adb0def" providerId="LiveId" clId="{5B9C627C-DE64-448D-A483-4911FBBE9599}" dt="2022-01-26T01:49:07.578" v="576" actId="478"/>
          <ac:picMkLst>
            <pc:docMk/>
            <pc:sldMk cId="2475008990" sldId="402"/>
            <ac:picMk id="22" creationId="{00000000-0000-0000-0000-000000000000}"/>
          </ac:picMkLst>
        </pc:picChg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190609827" sldId="40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164013192" sldId="40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352613873" sldId="40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128919253" sldId="406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08947371" sldId="40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68271574" sldId="408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49790405" sldId="409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3810708268" sldId="410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500565038" sldId="413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4019302483" sldId="414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946775320" sldId="415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1972578910" sldId="417"/>
        </pc:sldMkLst>
      </pc:sldChg>
      <pc:sldChg chg="del">
        <pc:chgData name="sakaiyuki2021@outlook.jp" userId="f6c6622b2adb0def" providerId="LiveId" clId="{5B9C627C-DE64-448D-A483-4911FBBE9599}" dt="2022-01-26T04:31:07.233" v="4429" actId="2696"/>
        <pc:sldMkLst>
          <pc:docMk/>
          <pc:sldMk cId="2803210851" sldId="418"/>
        </pc:sldMkLst>
      </pc:sldChg>
      <pc:sldChg chg="addSp modSp add del mod">
        <pc:chgData name="sakaiyuki2021@outlook.jp" userId="f6c6622b2adb0def" providerId="LiveId" clId="{5B9C627C-DE64-448D-A483-4911FBBE9599}" dt="2022-01-26T06:07:15.035" v="6441" actId="47"/>
        <pc:sldMkLst>
          <pc:docMk/>
          <pc:sldMk cId="832764992" sldId="419"/>
        </pc:sldMkLst>
        <pc:spChg chg="add mod">
          <ac:chgData name="sakaiyuki2021@outlook.jp" userId="f6c6622b2adb0def" providerId="LiveId" clId="{5B9C627C-DE64-448D-A483-4911FBBE9599}" dt="2022-01-26T02:08:34.596" v="990" actId="1076"/>
          <ac:spMkLst>
            <pc:docMk/>
            <pc:sldMk cId="832764992" sldId="419"/>
            <ac:spMk id="8" creationId="{A8B040E9-31A1-468A-B596-6E29DC3D259F}"/>
          </ac:spMkLst>
        </pc:spChg>
        <pc:spChg chg="add mod">
          <ac:chgData name="sakaiyuki2021@outlook.jp" userId="f6c6622b2adb0def" providerId="LiveId" clId="{5B9C627C-DE64-448D-A483-4911FBBE9599}" dt="2022-01-26T02:12:44.073" v="1376" actId="20577"/>
          <ac:spMkLst>
            <pc:docMk/>
            <pc:sldMk cId="832764992" sldId="419"/>
            <ac:spMk id="9" creationId="{99DE9945-BC16-4862-957B-A4575E7479AC}"/>
          </ac:spMkLst>
        </pc:spChg>
        <pc:spChg chg="mod">
          <ac:chgData name="sakaiyuki2021@outlook.jp" userId="f6c6622b2adb0def" providerId="LiveId" clId="{5B9C627C-DE64-448D-A483-4911FBBE9599}" dt="2022-01-26T02:07:12.905" v="966" actId="20577"/>
          <ac:spMkLst>
            <pc:docMk/>
            <pc:sldMk cId="832764992" sldId="41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4:08.990" v="1443" actId="20577"/>
          <ac:spMkLst>
            <pc:docMk/>
            <pc:sldMk cId="832764992" sldId="419"/>
            <ac:spMk id="17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2:10:43.208" v="1166" actId="14100"/>
          <ac:spMkLst>
            <pc:docMk/>
            <pc:sldMk cId="832764992" sldId="419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3:20:59.490" v="3064" actId="1076"/>
          <ac:spMkLst>
            <pc:docMk/>
            <pc:sldMk cId="832764992" sldId="419"/>
            <ac:spMk id="28" creationId="{330551F6-0BFA-40C6-8D89-28F90C2C82FB}"/>
          </ac:spMkLst>
        </pc:spChg>
        <pc:picChg chg="mod modCrop">
          <ac:chgData name="sakaiyuki2021@outlook.jp" userId="f6c6622b2adb0def" providerId="LiveId" clId="{5B9C627C-DE64-448D-A483-4911FBBE9599}" dt="2022-01-26T02:08:21.868" v="987" actId="1076"/>
          <ac:picMkLst>
            <pc:docMk/>
            <pc:sldMk cId="832764992" sldId="419"/>
            <ac:picMk id="5" creationId="{A5DA3F7D-F6C4-4652-B492-2F564233F6F7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5:14.051" v="6745" actId="1036"/>
        <pc:sldMkLst>
          <pc:docMk/>
          <pc:sldMk cId="2292063954" sldId="420"/>
        </pc:sldMkLst>
        <pc:spChg chg="mod">
          <ac:chgData name="sakaiyuki2021@outlook.jp" userId="f6c6622b2adb0def" providerId="LiveId" clId="{5B9C627C-DE64-448D-A483-4911FBBE9599}" dt="2022-01-26T04:17:10.673" v="4035" actId="20577"/>
          <ac:spMkLst>
            <pc:docMk/>
            <pc:sldMk cId="2292063954" sldId="420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2" creationId="{19BE055B-C6A2-4EAD-90CB-DF03E563B13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3" creationId="{B47F4A73-EFC4-4979-A085-1DE50084DD07}"/>
          </ac:spMkLst>
        </pc:spChg>
        <pc:spChg chg="del">
          <ac:chgData name="sakaiyuki2021@outlook.jp" userId="f6c6622b2adb0def" providerId="LiveId" clId="{5B9C627C-DE64-448D-A483-4911FBBE9599}" dt="2022-01-26T02:24:16.565" v="1803" actId="478"/>
          <ac:spMkLst>
            <pc:docMk/>
            <pc:sldMk cId="2292063954" sldId="420"/>
            <ac:spMk id="13" creationId="{F01C7CA7-4EEF-4811-BF2A-A84C0E0897BE}"/>
          </ac:spMkLst>
        </pc:spChg>
        <pc:spChg chg="add mod">
          <ac:chgData name="sakaiyuki2021@outlook.jp" userId="f6c6622b2adb0def" providerId="LiveId" clId="{5B9C627C-DE64-448D-A483-4911FBBE9599}" dt="2022-01-26T02:25:28.158" v="1819" actId="1076"/>
          <ac:spMkLst>
            <pc:docMk/>
            <pc:sldMk cId="2292063954" sldId="420"/>
            <ac:spMk id="14" creationId="{A5BA78A1-FFD0-4571-81F4-DEC6951D9222}"/>
          </ac:spMkLst>
        </pc:spChg>
        <pc:spChg chg="add mod">
          <ac:chgData name="sakaiyuki2021@outlook.jp" userId="f6c6622b2adb0def" providerId="LiveId" clId="{5B9C627C-DE64-448D-A483-4911FBBE9599}" dt="2022-01-26T02:25:44.367" v="1822" actId="1076"/>
          <ac:spMkLst>
            <pc:docMk/>
            <pc:sldMk cId="2292063954" sldId="420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6" creationId="{72FCC393-9EE2-4412-9BB4-EE54F35A5101}"/>
          </ac:spMkLst>
        </pc:spChg>
        <pc:spChg chg="del mod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18" creationId="{727C35F7-8AED-42EE-BD5F-CCCBBC4EE38F}"/>
          </ac:spMkLst>
        </pc:spChg>
        <pc:spChg chg="del">
          <ac:chgData name="sakaiyuki2021@outlook.jp" userId="f6c6622b2adb0def" providerId="LiveId" clId="{5B9C627C-DE64-448D-A483-4911FBBE9599}" dt="2022-01-26T06:08:41.172" v="6493" actId="478"/>
          <ac:spMkLst>
            <pc:docMk/>
            <pc:sldMk cId="2292063954" sldId="420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0" creationId="{EE085661-AD28-431E-8B95-505D77085677}"/>
          </ac:spMkLst>
        </pc:spChg>
        <pc:spChg chg="add mod">
          <ac:chgData name="sakaiyuki2021@outlook.jp" userId="f6c6622b2adb0def" providerId="LiveId" clId="{5B9C627C-DE64-448D-A483-4911FBBE9599}" dt="2022-01-26T06:08:41.660" v="6494"/>
          <ac:spMkLst>
            <pc:docMk/>
            <pc:sldMk cId="2292063954" sldId="420"/>
            <ac:spMk id="21" creationId="{2460CA43-7BCD-45BC-B3F5-A26EED7FAE9E}"/>
          </ac:spMkLst>
        </pc:spChg>
        <pc:spChg chg="del">
          <ac:chgData name="sakaiyuki2021@outlook.jp" userId="f6c6622b2adb0def" providerId="LiveId" clId="{5B9C627C-DE64-448D-A483-4911FBBE9599}" dt="2022-01-26T02:24:15.790" v="1802" actId="478"/>
          <ac:spMkLst>
            <pc:docMk/>
            <pc:sldMk cId="2292063954" sldId="420"/>
            <ac:spMk id="27" creationId="{6D275B83-DCBD-430A-A224-CA5E67AE19EC}"/>
          </ac:spMkLst>
        </pc:spChg>
        <pc:spChg chg="mod">
          <ac:chgData name="sakaiyuki2021@outlook.jp" userId="f6c6622b2adb0def" providerId="LiveId" clId="{5B9C627C-DE64-448D-A483-4911FBBE9599}" dt="2022-01-26T02:53:01.764" v="2260" actId="1076"/>
          <ac:spMkLst>
            <pc:docMk/>
            <pc:sldMk cId="2292063954" sldId="420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2:25:13.698" v="1815" actId="14100"/>
          <ac:spMkLst>
            <pc:docMk/>
            <pc:sldMk cId="2292063954" sldId="420"/>
            <ac:spMk id="35" creationId="{1990CC79-0ABE-40E9-8C43-8B70BD03D58D}"/>
          </ac:spMkLst>
        </pc:spChg>
        <pc:picChg chg="add del mod ord">
          <ac:chgData name="sakaiyuki2021@outlook.jp" userId="f6c6622b2adb0def" providerId="LiveId" clId="{5B9C627C-DE64-448D-A483-4911FBBE9599}" dt="2022-01-26T06:45:01.850" v="6729" actId="478"/>
          <ac:picMkLst>
            <pc:docMk/>
            <pc:sldMk cId="2292063954" sldId="420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5:14.051" v="6745" actId="1036"/>
          <ac:picMkLst>
            <pc:docMk/>
            <pc:sldMk cId="2292063954" sldId="420"/>
            <ac:picMk id="4" creationId="{1D973008-C2B4-4C57-91AA-DC6B54498FF6}"/>
          </ac:picMkLst>
        </pc:picChg>
        <pc:picChg chg="del">
          <ac:chgData name="sakaiyuki2021@outlook.jp" userId="f6c6622b2adb0def" providerId="LiveId" clId="{5B9C627C-DE64-448D-A483-4911FBBE9599}" dt="2022-01-26T02:24:12.631" v="1801" actId="478"/>
          <ac:picMkLst>
            <pc:docMk/>
            <pc:sldMk cId="2292063954" sldId="420"/>
            <ac:picMk id="5" creationId="{A5DA3F7D-F6C4-4652-B492-2F564233F6F7}"/>
          </ac:picMkLst>
        </pc:picChg>
        <pc:picChg chg="del mod">
          <ac:chgData name="sakaiyuki2021@outlook.jp" userId="f6c6622b2adb0def" providerId="LiveId" clId="{5B9C627C-DE64-448D-A483-4911FBBE9599}" dt="2022-01-26T02:24:17.365" v="1805" actId="478"/>
          <ac:picMkLst>
            <pc:docMk/>
            <pc:sldMk cId="2292063954" sldId="420"/>
            <ac:picMk id="12" creationId="{1A6C76EC-4CE6-409F-AC35-768DE5BA3B5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7:40.391" v="6807" actId="1037"/>
        <pc:sldMkLst>
          <pc:docMk/>
          <pc:sldMk cId="777398431" sldId="421"/>
        </pc:sldMkLst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0" creationId="{FA480AA5-8589-4121-9CE9-45D372897E78}"/>
          </ac:spMkLst>
        </pc:spChg>
        <pc:spChg chg="mod">
          <ac:chgData name="sakaiyuki2021@outlook.jp" userId="f6c6622b2adb0def" providerId="LiveId" clId="{5B9C627C-DE64-448D-A483-4911FBBE9599}" dt="2022-01-26T04:17:19.537" v="4042" actId="20577"/>
          <ac:spMkLst>
            <pc:docMk/>
            <pc:sldMk cId="777398431" sldId="421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3" creationId="{90D26284-2A4C-4092-86D4-DE798FE606B3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4" creationId="{81D2DF43-B2D3-40A8-93F9-8EE28D33EEF2}"/>
          </ac:spMkLst>
        </pc:spChg>
        <pc:spChg chg="del">
          <ac:chgData name="sakaiyuki2021@outlook.jp" userId="f6c6622b2adb0def" providerId="LiveId" clId="{5B9C627C-DE64-448D-A483-4911FBBE9599}" dt="2022-01-26T02:37:37.326" v="1945" actId="478"/>
          <ac:spMkLst>
            <pc:docMk/>
            <pc:sldMk cId="777398431" sldId="421"/>
            <ac:spMk id="14" creationId="{A5BA78A1-FFD0-4571-81F4-DEC6951D9222}"/>
          </ac:spMkLst>
        </pc:spChg>
        <pc:spChg chg="mod">
          <ac:chgData name="sakaiyuki2021@outlook.jp" userId="f6c6622b2adb0def" providerId="LiveId" clId="{5B9C627C-DE64-448D-A483-4911FBBE9599}" dt="2022-01-26T06:47:21.018" v="6777" actId="1038"/>
          <ac:spMkLst>
            <pc:docMk/>
            <pc:sldMk cId="777398431" sldId="421"/>
            <ac:spMk id="15" creationId="{4999B4C7-BEB0-4C55-A39E-72FD3EE9E909}"/>
          </ac:spMkLst>
        </pc:spChg>
        <pc:spChg chg="add 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6" creationId="{FA1340A6-376F-46E0-8E7D-4BC4440A513B}"/>
          </ac:spMkLst>
        </pc:spChg>
        <pc:spChg chg="del mod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18" creationId="{FF40FD86-664E-40E5-8428-86C6F2165120}"/>
          </ac:spMkLst>
        </pc:spChg>
        <pc:spChg chg="del">
          <ac:chgData name="sakaiyuki2021@outlook.jp" userId="f6c6622b2adb0def" providerId="LiveId" clId="{5B9C627C-DE64-448D-A483-4911FBBE9599}" dt="2022-01-26T06:08:46.299" v="6495" actId="478"/>
          <ac:spMkLst>
            <pc:docMk/>
            <pc:sldMk cId="777398431" sldId="421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46.650" v="6496"/>
          <ac:spMkLst>
            <pc:docMk/>
            <pc:sldMk cId="777398431" sldId="421"/>
            <ac:spMk id="20" creationId="{2B48B0C2-84AB-4E51-A16C-1ABEE27C5B54}"/>
          </ac:spMkLst>
        </pc:spChg>
        <pc:spChg chg="del">
          <ac:chgData name="sakaiyuki2021@outlook.jp" userId="f6c6622b2adb0def" providerId="LiveId" clId="{5B9C627C-DE64-448D-A483-4911FBBE9599}" dt="2022-01-26T02:37:33.045" v="1944" actId="478"/>
          <ac:spMkLst>
            <pc:docMk/>
            <pc:sldMk cId="777398431" sldId="421"/>
            <ac:spMk id="28" creationId="{330551F6-0BFA-40C6-8D89-28F90C2C82FB}"/>
          </ac:spMkLst>
        </pc:spChg>
        <pc:spChg chg="mod">
          <ac:chgData name="sakaiyuki2021@outlook.jp" userId="f6c6622b2adb0def" providerId="LiveId" clId="{5B9C627C-DE64-448D-A483-4911FBBE9599}" dt="2022-01-26T06:47:40.391" v="6807" actId="1037"/>
          <ac:spMkLst>
            <pc:docMk/>
            <pc:sldMk cId="777398431" sldId="421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35:28.554" v="1904" actId="478"/>
          <ac:picMkLst>
            <pc:docMk/>
            <pc:sldMk cId="777398431" sldId="421"/>
            <ac:picMk id="3" creationId="{5B8B438A-C40A-4613-AB5D-450DAD4102F2}"/>
          </ac:picMkLst>
        </pc:picChg>
        <pc:picChg chg="add mod ord">
          <ac:chgData name="sakaiyuki2021@outlook.jp" userId="f6c6622b2adb0def" providerId="LiveId" clId="{5B9C627C-DE64-448D-A483-4911FBBE9599}" dt="2022-01-26T06:47:10.158" v="6757" actId="1076"/>
          <ac:picMkLst>
            <pc:docMk/>
            <pc:sldMk cId="777398431" sldId="421"/>
            <ac:picMk id="3" creationId="{B66C01A3-5B87-4CE4-A04A-EBBB0CCACC90}"/>
          </ac:picMkLst>
        </pc:picChg>
        <pc:picChg chg="add del mod">
          <ac:chgData name="sakaiyuki2021@outlook.jp" userId="f6c6622b2adb0def" providerId="LiveId" clId="{5B9C627C-DE64-448D-A483-4911FBBE9599}" dt="2022-01-26T02:35:09.295" v="1901" actId="21"/>
          <ac:picMkLst>
            <pc:docMk/>
            <pc:sldMk cId="777398431" sldId="421"/>
            <ac:picMk id="4" creationId="{10FEB347-DFA3-4FF5-AE3B-00061C4DFD17}"/>
          </ac:picMkLst>
        </pc:picChg>
        <pc:picChg chg="add mod modCrop">
          <ac:chgData name="sakaiyuki2021@outlook.jp" userId="f6c6622b2adb0def" providerId="LiveId" clId="{5B9C627C-DE64-448D-A483-4911FBBE9599}" dt="2022-01-26T04:17:23.375" v="4043" actId="1076"/>
          <ac:picMkLst>
            <pc:docMk/>
            <pc:sldMk cId="777398431" sldId="421"/>
            <ac:picMk id="6" creationId="{80264FE7-8F33-4CFB-B1A3-1D1BA8B56E39}"/>
          </ac:picMkLst>
        </pc:picChg>
        <pc:picChg chg="add del mod ord">
          <ac:chgData name="sakaiyuki2021@outlook.jp" userId="f6c6622b2adb0def" providerId="LiveId" clId="{5B9C627C-DE64-448D-A483-4911FBBE9599}" dt="2022-01-26T06:46:38.983" v="6749" actId="478"/>
          <ac:picMkLst>
            <pc:docMk/>
            <pc:sldMk cId="777398431" sldId="421"/>
            <ac:picMk id="12" creationId="{11E1CA5F-3CE3-44FA-8B69-480CC2818080}"/>
          </ac:picMkLst>
        </pc:picChg>
        <pc:picChg chg="add del mod">
          <ac:chgData name="sakaiyuki2021@outlook.jp" userId="f6c6622b2adb0def" providerId="LiveId" clId="{5B9C627C-DE64-448D-A483-4911FBBE9599}" dt="2022-01-26T02:36:41.364" v="1923" actId="478"/>
          <ac:picMkLst>
            <pc:docMk/>
            <pc:sldMk cId="777398431" sldId="421"/>
            <ac:picMk id="13" creationId="{85A1B1AF-6012-4D80-A5A5-D9DB92B332EE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8:52.033" v="6498"/>
        <pc:sldMkLst>
          <pc:docMk/>
          <pc:sldMk cId="4088845457" sldId="422"/>
        </pc:sldMkLst>
        <pc:spChg chg="mod">
          <ac:chgData name="sakaiyuki2021@outlook.jp" userId="f6c6622b2adb0def" providerId="LiveId" clId="{5B9C627C-DE64-448D-A483-4911FBBE9599}" dt="2022-01-26T04:17:30.554" v="4051" actId="20577"/>
          <ac:spMkLst>
            <pc:docMk/>
            <pc:sldMk cId="4088845457" sldId="422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2" creationId="{467FA82A-309C-4EEB-879A-9D7C81B11DF2}"/>
          </ac:spMkLst>
        </pc:spChg>
        <pc:spChg chg="add 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3" creationId="{69E3C58F-2B23-4BBA-80E4-1FA9497DE766}"/>
          </ac:spMkLst>
        </pc:spChg>
        <pc:spChg chg="add 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4" creationId="{040671C4-6AA3-422B-83C6-C62B194196B5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6" creationId="{7A6675D0-BDB9-4C03-9DB1-E790227B34B9}"/>
          </ac:spMkLst>
        </pc:spChg>
        <pc:spChg chg="del mod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18" creationId="{B8CD209F-5073-49B5-B695-EC0094B04457}"/>
          </ac:spMkLst>
        </pc:spChg>
        <pc:spChg chg="del">
          <ac:chgData name="sakaiyuki2021@outlook.jp" userId="f6c6622b2adb0def" providerId="LiveId" clId="{5B9C627C-DE64-448D-A483-4911FBBE9599}" dt="2022-01-26T06:08:51.623" v="6497" actId="478"/>
          <ac:spMkLst>
            <pc:docMk/>
            <pc:sldMk cId="4088845457" sldId="422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0" creationId="{511EE42F-B9EC-4C5B-B2FB-73BCB409BACD}"/>
          </ac:spMkLst>
        </pc:spChg>
        <pc:spChg chg="add mod">
          <ac:chgData name="sakaiyuki2021@outlook.jp" userId="f6c6622b2adb0def" providerId="LiveId" clId="{5B9C627C-DE64-448D-A483-4911FBBE9599}" dt="2022-01-26T06:08:52.033" v="6498"/>
          <ac:spMkLst>
            <pc:docMk/>
            <pc:sldMk cId="4088845457" sldId="422"/>
            <ac:spMk id="21" creationId="{C542EEC7-F8DF-4C4C-8BE5-C0D08799E48E}"/>
          </ac:spMkLst>
        </pc:spChg>
        <pc:spChg chg="mod">
          <ac:chgData name="sakaiyuki2021@outlook.jp" userId="f6c6622b2adb0def" providerId="LiveId" clId="{5B9C627C-DE64-448D-A483-4911FBBE9599}" dt="2022-01-26T02:56:55.638" v="2443" actId="1076"/>
          <ac:spMkLst>
            <pc:docMk/>
            <pc:sldMk cId="4088845457" sldId="422"/>
            <ac:spMk id="35" creationId="{1990CC79-0ABE-40E9-8C43-8B70BD03D58D}"/>
          </ac:spMkLst>
        </pc:spChg>
        <pc:picChg chg="add mod ord modCrop">
          <ac:chgData name="sakaiyuki2021@outlook.jp" userId="f6c6622b2adb0def" providerId="LiveId" clId="{5B9C627C-DE64-448D-A483-4911FBBE9599}" dt="2022-01-26T02:56:55.638" v="2443" actId="1076"/>
          <ac:picMkLst>
            <pc:docMk/>
            <pc:sldMk cId="4088845457" sldId="422"/>
            <ac:picMk id="3" creationId="{9F075429-99EF-460D-B557-8C1A6C2F5483}"/>
          </ac:picMkLst>
        </pc:picChg>
        <pc:picChg chg="mod">
          <ac:chgData name="sakaiyuki2021@outlook.jp" userId="f6c6622b2adb0def" providerId="LiveId" clId="{5B9C627C-DE64-448D-A483-4911FBBE9599}" dt="2022-01-26T04:17:35.724" v="4052" actId="1076"/>
          <ac:picMkLst>
            <pc:docMk/>
            <pc:sldMk cId="4088845457" sldId="422"/>
            <ac:picMk id="6" creationId="{80264FE7-8F33-4CFB-B1A3-1D1BA8B56E39}"/>
          </ac:picMkLst>
        </pc:picChg>
        <pc:picChg chg="del">
          <ac:chgData name="sakaiyuki2021@outlook.jp" userId="f6c6622b2adb0def" providerId="LiveId" clId="{5B9C627C-DE64-448D-A483-4911FBBE9599}" dt="2022-01-26T02:38:24.768" v="1950" actId="478"/>
          <ac:picMkLst>
            <pc:docMk/>
            <pc:sldMk cId="4088845457" sldId="422"/>
            <ac:picMk id="12" creationId="{11E1CA5F-3CE3-44FA-8B69-480CC2818080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09:09.110" v="6500"/>
        <pc:sldMkLst>
          <pc:docMk/>
          <pc:sldMk cId="2790864052" sldId="423"/>
        </pc:sldMkLst>
        <pc:spChg chg="mod">
          <ac:chgData name="sakaiyuki2021@outlook.jp" userId="f6c6622b2adb0def" providerId="LiveId" clId="{5B9C627C-DE64-448D-A483-4911FBBE9599}" dt="2022-01-26T02:45:37.457" v="2223" actId="20577"/>
          <ac:spMkLst>
            <pc:docMk/>
            <pc:sldMk cId="2790864052" sldId="423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2" creationId="{492519BD-8AD0-4C8B-958B-CF04A00DE826}"/>
          </ac:spMkLst>
        </pc:spChg>
        <pc:spChg chg="del">
          <ac:chgData name="sakaiyuki2021@outlook.jp" userId="f6c6622b2adb0def" providerId="LiveId" clId="{5B9C627C-DE64-448D-A483-4911FBBE9599}" dt="2022-01-26T02:45:44.946" v="2225" actId="478"/>
          <ac:spMkLst>
            <pc:docMk/>
            <pc:sldMk cId="2790864052" sldId="423"/>
            <ac:spMk id="13" creationId="{69E3C58F-2B23-4BBA-80E4-1FA9497DE766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3" creationId="{FEDF1E56-0C7A-457D-8FD9-F9F563AFA44A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4" creationId="{FA2D48CF-AE8B-4862-91B4-17208FE0663C}"/>
          </ac:spMkLst>
        </pc:spChg>
        <pc:spChg chg="del">
          <ac:chgData name="sakaiyuki2021@outlook.jp" userId="f6c6622b2adb0def" providerId="LiveId" clId="{5B9C627C-DE64-448D-A483-4911FBBE9599}" dt="2022-01-26T02:45:47.223" v="2226" actId="478"/>
          <ac:spMkLst>
            <pc:docMk/>
            <pc:sldMk cId="2790864052" sldId="423"/>
            <ac:spMk id="15" creationId="{4999B4C7-BEB0-4C55-A39E-72FD3EE9E909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5" creationId="{76A08963-DD2F-4BA0-8BDA-047BB6F896BF}"/>
          </ac:spMkLst>
        </pc:spChg>
        <pc:spChg chg="add mod">
          <ac:chgData name="sakaiyuki2021@outlook.jp" userId="f6c6622b2adb0def" providerId="LiveId" clId="{5B9C627C-DE64-448D-A483-4911FBBE9599}" dt="2022-01-26T06:09:09.110" v="6500"/>
          <ac:spMkLst>
            <pc:docMk/>
            <pc:sldMk cId="2790864052" sldId="423"/>
            <ac:spMk id="16" creationId="{EBA00C51-1EAB-4A0C-A771-04D058972F9D}"/>
          </ac:spMkLst>
        </pc:spChg>
        <pc:spChg chg="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7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2:52:34.467" v="2256" actId="1076"/>
          <ac:spMkLst>
            <pc:docMk/>
            <pc:sldMk cId="2790864052" sldId="423"/>
            <ac:spMk id="20" creationId="{620EFB69-12FB-46CF-BD24-08D658CE9FD6}"/>
          </ac:spMkLst>
        </pc:spChg>
        <pc:spChg chg="add mod">
          <ac:chgData name="sakaiyuki2021@outlook.jp" userId="f6c6622b2adb0def" providerId="LiveId" clId="{5B9C627C-DE64-448D-A483-4911FBBE9599}" dt="2022-01-26T02:52:46.236" v="2259" actId="14100"/>
          <ac:spMkLst>
            <pc:docMk/>
            <pc:sldMk cId="2790864052" sldId="423"/>
            <ac:spMk id="21" creationId="{5AB592EC-999F-4CC3-8E23-9F37A9E9EB26}"/>
          </ac:spMkLst>
        </pc:spChg>
        <pc:spChg chg="add mod">
          <ac:chgData name="sakaiyuki2021@outlook.jp" userId="f6c6622b2adb0def" providerId="LiveId" clId="{5B9C627C-DE64-448D-A483-4911FBBE9599}" dt="2022-01-26T02:54:41.726" v="2325" actId="20577"/>
          <ac:spMkLst>
            <pc:docMk/>
            <pc:sldMk cId="2790864052" sldId="423"/>
            <ac:spMk id="22" creationId="{7778970F-2456-4623-B722-9E84A326703C}"/>
          </ac:spMkLst>
        </pc:spChg>
        <pc:spChg chg="add mod">
          <ac:chgData name="sakaiyuki2021@outlook.jp" userId="f6c6622b2adb0def" providerId="LiveId" clId="{5B9C627C-DE64-448D-A483-4911FBBE9599}" dt="2022-01-26T02:54:18.028" v="2309" actId="1076"/>
          <ac:spMkLst>
            <pc:docMk/>
            <pc:sldMk cId="2790864052" sldId="423"/>
            <ac:spMk id="23" creationId="{05634B45-11B7-4DDF-BE4B-F9FD1739B9C5}"/>
          </ac:spMkLst>
        </pc:spChg>
        <pc:spChg chg="add mod">
          <ac:chgData name="sakaiyuki2021@outlook.jp" userId="f6c6622b2adb0def" providerId="LiveId" clId="{5B9C627C-DE64-448D-A483-4911FBBE9599}" dt="2022-01-26T03:04:21.033" v="2712" actId="14100"/>
          <ac:spMkLst>
            <pc:docMk/>
            <pc:sldMk cId="2790864052" sldId="423"/>
            <ac:spMk id="24" creationId="{60ADBBB2-96E8-41BA-B448-354454B2786E}"/>
          </ac:spMkLst>
        </pc:spChg>
        <pc:spChg chg="add del mod">
          <ac:chgData name="sakaiyuki2021@outlook.jp" userId="f6c6622b2adb0def" providerId="LiveId" clId="{5B9C627C-DE64-448D-A483-4911FBBE9599}" dt="2022-01-26T02:55:35.420" v="2364"/>
          <ac:spMkLst>
            <pc:docMk/>
            <pc:sldMk cId="2790864052" sldId="423"/>
            <ac:spMk id="25" creationId="{5BD6782B-E6D9-4785-BDBF-7A5E8E79E151}"/>
          </ac:spMkLst>
        </pc:spChg>
        <pc:spChg chg="add del mod">
          <ac:chgData name="sakaiyuki2021@outlook.jp" userId="f6c6622b2adb0def" providerId="LiveId" clId="{5B9C627C-DE64-448D-A483-4911FBBE9599}" dt="2022-01-26T02:55:35.024" v="2363"/>
          <ac:spMkLst>
            <pc:docMk/>
            <pc:sldMk cId="2790864052" sldId="423"/>
            <ac:spMk id="26" creationId="{31EF0513-027F-48D8-8204-0257996F69FC}"/>
          </ac:spMkLst>
        </pc:spChg>
        <pc:spChg chg="add del mod">
          <ac:chgData name="sakaiyuki2021@outlook.jp" userId="f6c6622b2adb0def" providerId="LiveId" clId="{5B9C627C-DE64-448D-A483-4911FBBE9599}" dt="2022-01-26T06:09:08.667" v="6499" actId="478"/>
          <ac:spMkLst>
            <pc:docMk/>
            <pc:sldMk cId="2790864052" sldId="423"/>
            <ac:spMk id="27" creationId="{B85BBCC6-2F60-41A1-A134-A67C35362913}"/>
          </ac:spMkLst>
        </pc:spChg>
        <pc:spChg chg="del">
          <ac:chgData name="sakaiyuki2021@outlook.jp" userId="f6c6622b2adb0def" providerId="LiveId" clId="{5B9C627C-DE64-448D-A483-4911FBBE9599}" dt="2022-01-26T02:45:52.225" v="2228" actId="478"/>
          <ac:spMkLst>
            <pc:docMk/>
            <pc:sldMk cId="2790864052" sldId="423"/>
            <ac:spMk id="35" creationId="{1990CC79-0ABE-40E9-8C43-8B70BD03D58D}"/>
          </ac:spMkLst>
        </pc:spChg>
        <pc:picChg chg="del">
          <ac:chgData name="sakaiyuki2021@outlook.jp" userId="f6c6622b2adb0def" providerId="LiveId" clId="{5B9C627C-DE64-448D-A483-4911FBBE9599}" dt="2022-01-26T02:45:42.360" v="2224" actId="478"/>
          <ac:picMkLst>
            <pc:docMk/>
            <pc:sldMk cId="2790864052" sldId="423"/>
            <ac:picMk id="3" creationId="{9F075429-99EF-460D-B557-8C1A6C2F5483}"/>
          </ac:picMkLst>
        </pc:picChg>
        <pc:picChg chg="add mod">
          <ac:chgData name="sakaiyuki2021@outlook.jp" userId="f6c6622b2adb0def" providerId="LiveId" clId="{5B9C627C-DE64-448D-A483-4911FBBE9599}" dt="2022-01-26T02:53:31.469" v="2268" actId="1076"/>
          <ac:picMkLst>
            <pc:docMk/>
            <pc:sldMk cId="2790864052" sldId="423"/>
            <ac:picMk id="4" creationId="{59B147AB-C77A-471D-8DA8-38FA7639651F}"/>
          </ac:picMkLst>
        </pc:picChg>
        <pc:picChg chg="del">
          <ac:chgData name="sakaiyuki2021@outlook.jp" userId="f6c6622b2adb0def" providerId="LiveId" clId="{5B9C627C-DE64-448D-A483-4911FBBE9599}" dt="2022-01-26T02:45:49.694" v="2227" actId="478"/>
          <ac:picMkLst>
            <pc:docMk/>
            <pc:sldMk cId="2790864052" sldId="423"/>
            <ac:picMk id="6" creationId="{80264FE7-8F33-4CFB-B1A3-1D1BA8B56E39}"/>
          </ac:picMkLst>
        </pc:picChg>
        <pc:picChg chg="add del mod">
          <ac:chgData name="sakaiyuki2021@outlook.jp" userId="f6c6622b2adb0def" providerId="LiveId" clId="{5B9C627C-DE64-448D-A483-4911FBBE9599}" dt="2022-01-26T02:51:33.041" v="2240" actId="478"/>
          <ac:picMkLst>
            <pc:docMk/>
            <pc:sldMk cId="2790864052" sldId="423"/>
            <ac:picMk id="7" creationId="{EBB969BB-9DDD-4292-A4CC-44BE6B15AE13}"/>
          </ac:picMkLst>
        </pc:picChg>
        <pc:picChg chg="add del mod">
          <ac:chgData name="sakaiyuki2021@outlook.jp" userId="f6c6622b2adb0def" providerId="LiveId" clId="{5B9C627C-DE64-448D-A483-4911FBBE9599}" dt="2022-01-26T02:51:28.907" v="2238" actId="478"/>
          <ac:picMkLst>
            <pc:docMk/>
            <pc:sldMk cId="2790864052" sldId="423"/>
            <ac:picMk id="9" creationId="{7DFF63B3-BDBB-4C5D-8A02-D7041BEFE2FA}"/>
          </ac:picMkLst>
        </pc:picChg>
        <pc:picChg chg="add del mod">
          <ac:chgData name="sakaiyuki2021@outlook.jp" userId="f6c6622b2adb0def" providerId="LiveId" clId="{5B9C627C-DE64-448D-A483-4911FBBE9599}" dt="2022-01-26T02:51:20.884" v="2233" actId="478"/>
          <ac:picMkLst>
            <pc:docMk/>
            <pc:sldMk cId="2790864052" sldId="423"/>
            <ac:picMk id="16" creationId="{F5A3E6BA-FD6F-4A23-BB07-A0FD8FA6EA69}"/>
          </ac:picMkLst>
        </pc:picChg>
        <pc:picChg chg="add del mod">
          <ac:chgData name="sakaiyuki2021@outlook.jp" userId="f6c6622b2adb0def" providerId="LiveId" clId="{5B9C627C-DE64-448D-A483-4911FBBE9599}" dt="2022-01-26T02:51:20.223" v="2232" actId="478"/>
          <ac:picMkLst>
            <pc:docMk/>
            <pc:sldMk cId="2790864052" sldId="423"/>
            <ac:picMk id="18" creationId="{0A46825B-D87F-4C62-9523-F9DF6499A705}"/>
          </ac:picMkLst>
        </pc:picChg>
      </pc:sldChg>
      <pc:sldChg chg="add del">
        <pc:chgData name="sakaiyuki2021@outlook.jp" userId="f6c6622b2adb0def" providerId="LiveId" clId="{5B9C627C-DE64-448D-A483-4911FBBE9599}" dt="2022-01-26T03:10:26.780" v="3033" actId="47"/>
        <pc:sldMkLst>
          <pc:docMk/>
          <pc:sldMk cId="2725119239" sldId="424"/>
        </pc:sldMkLst>
      </pc:sldChg>
      <pc:sldChg chg="addSp delSp modSp add mod">
        <pc:chgData name="sakaiyuki2021@outlook.jp" userId="f6c6622b2adb0def" providerId="LiveId" clId="{5B9C627C-DE64-448D-A483-4911FBBE9599}" dt="2022-01-26T06:09:20.320" v="6502"/>
        <pc:sldMkLst>
          <pc:docMk/>
          <pc:sldMk cId="2035135786" sldId="425"/>
        </pc:sldMkLst>
        <pc:spChg chg="add del mod">
          <ac:chgData name="sakaiyuki2021@outlook.jp" userId="f6c6622b2adb0def" providerId="LiveId" clId="{5B9C627C-DE64-448D-A483-4911FBBE9599}" dt="2022-01-26T03:08:48.115" v="2908" actId="478"/>
          <ac:spMkLst>
            <pc:docMk/>
            <pc:sldMk cId="2035135786" sldId="425"/>
            <ac:spMk id="7" creationId="{5628EC2C-A05B-4C66-B49B-7B2BBA73B7A4}"/>
          </ac:spMkLst>
        </pc:spChg>
        <pc:spChg chg="mod">
          <ac:chgData name="sakaiyuki2021@outlook.jp" userId="f6c6622b2adb0def" providerId="LiveId" clId="{5B9C627C-DE64-448D-A483-4911FBBE9599}" dt="2022-01-26T02:59:05.512" v="2614" actId="14100"/>
          <ac:spMkLst>
            <pc:docMk/>
            <pc:sldMk cId="2035135786" sldId="425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2" creationId="{0FF77125-072F-49C6-AAC3-85886F92490E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3" creationId="{A851888E-E111-4C91-A319-A002D95C2CFD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4" creationId="{8201B597-9E7A-4687-8984-29DA3329AC8A}"/>
          </ac:spMkLst>
        </pc:spChg>
        <pc:spChg chg="add mod">
          <ac:chgData name="sakaiyuki2021@outlook.jp" userId="f6c6622b2adb0def" providerId="LiveId" clId="{5B9C627C-DE64-448D-A483-4911FBBE9599}" dt="2022-01-26T03:01:16.322" v="2639" actId="1076"/>
          <ac:spMkLst>
            <pc:docMk/>
            <pc:sldMk cId="2035135786" sldId="425"/>
            <ac:spMk id="15" creationId="{C28AF277-23FB-4877-9F03-4A2467A6C44D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16" creationId="{16C68815-3533-48F6-9147-12651583929A}"/>
          </ac:spMkLst>
        </pc:spChg>
        <pc:spChg chg="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3:01:31.932" v="2643" actId="1076"/>
          <ac:spMkLst>
            <pc:docMk/>
            <pc:sldMk cId="2035135786" sldId="425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10:34.965" v="3034" actId="478"/>
          <ac:spMkLst>
            <pc:docMk/>
            <pc:sldMk cId="2035135786" sldId="425"/>
            <ac:spMk id="19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19" creationId="{85EBC8A9-4C20-4E9C-B510-6FA917201B94}"/>
          </ac:spMkLst>
        </pc:spChg>
        <pc:spChg chg="add mod">
          <ac:chgData name="sakaiyuki2021@outlook.jp" userId="f6c6622b2adb0def" providerId="LiveId" clId="{5B9C627C-DE64-448D-A483-4911FBBE9599}" dt="2022-01-26T06:09:20.320" v="6502"/>
          <ac:spMkLst>
            <pc:docMk/>
            <pc:sldMk cId="2035135786" sldId="425"/>
            <ac:spMk id="20" creationId="{276D6100-21E9-45B8-8C95-38913225C15F}"/>
          </ac:spMkLst>
        </pc:spChg>
        <pc:spChg chg="del">
          <ac:chgData name="sakaiyuki2021@outlook.jp" userId="f6c6622b2adb0def" providerId="LiveId" clId="{5B9C627C-DE64-448D-A483-4911FBBE9599}" dt="2022-01-26T02:58:00.857" v="2535" actId="478"/>
          <ac:spMkLst>
            <pc:docMk/>
            <pc:sldMk cId="2035135786" sldId="425"/>
            <ac:spMk id="20" creationId="{620EFB69-12FB-46CF-BD24-08D658CE9FD6}"/>
          </ac:spMkLst>
        </pc:spChg>
        <pc:spChg chg="del">
          <ac:chgData name="sakaiyuki2021@outlook.jp" userId="f6c6622b2adb0def" providerId="LiveId" clId="{5B9C627C-DE64-448D-A483-4911FBBE9599}" dt="2022-01-26T02:57:58.761" v="2533" actId="478"/>
          <ac:spMkLst>
            <pc:docMk/>
            <pc:sldMk cId="2035135786" sldId="425"/>
            <ac:spMk id="21" creationId="{5AB592EC-999F-4CC3-8E23-9F37A9E9EB26}"/>
          </ac:spMkLst>
        </pc:spChg>
        <pc:spChg chg="del">
          <ac:chgData name="sakaiyuki2021@outlook.jp" userId="f6c6622b2adb0def" providerId="LiveId" clId="{5B9C627C-DE64-448D-A483-4911FBBE9599}" dt="2022-01-26T02:57:57.597" v="2532" actId="478"/>
          <ac:spMkLst>
            <pc:docMk/>
            <pc:sldMk cId="2035135786" sldId="425"/>
            <ac:spMk id="22" creationId="{7778970F-2456-4623-B722-9E84A326703C}"/>
          </ac:spMkLst>
        </pc:spChg>
        <pc:spChg chg="del">
          <ac:chgData name="sakaiyuki2021@outlook.jp" userId="f6c6622b2adb0def" providerId="LiveId" clId="{5B9C627C-DE64-448D-A483-4911FBBE9599}" dt="2022-01-26T02:57:56.641" v="2531" actId="478"/>
          <ac:spMkLst>
            <pc:docMk/>
            <pc:sldMk cId="2035135786" sldId="425"/>
            <ac:spMk id="23" creationId="{05634B45-11B7-4DDF-BE4B-F9FD1739B9C5}"/>
          </ac:spMkLst>
        </pc:spChg>
        <pc:spChg chg="del">
          <ac:chgData name="sakaiyuki2021@outlook.jp" userId="f6c6622b2adb0def" providerId="LiveId" clId="{5B9C627C-DE64-448D-A483-4911FBBE9599}" dt="2022-01-26T02:57:59.499" v="2534" actId="478"/>
          <ac:spMkLst>
            <pc:docMk/>
            <pc:sldMk cId="2035135786" sldId="425"/>
            <ac:spMk id="24" creationId="{60ADBBB2-96E8-41BA-B448-354454B2786E}"/>
          </ac:spMkLst>
        </pc:spChg>
        <pc:spChg chg="add mod">
          <ac:chgData name="sakaiyuki2021@outlook.jp" userId="f6c6622b2adb0def" providerId="LiveId" clId="{5B9C627C-DE64-448D-A483-4911FBBE9599}" dt="2022-01-26T03:05:01.304" v="2748" actId="1037"/>
          <ac:spMkLst>
            <pc:docMk/>
            <pc:sldMk cId="2035135786" sldId="425"/>
            <ac:spMk id="25" creationId="{9A11A2B8-41BD-48AF-A631-600E9182B119}"/>
          </ac:spMkLst>
        </pc:spChg>
        <pc:spChg chg="add del mod">
          <ac:chgData name="sakaiyuki2021@outlook.jp" userId="f6c6622b2adb0def" providerId="LiveId" clId="{5B9C627C-DE64-448D-A483-4911FBBE9599}" dt="2022-01-26T06:09:19.577" v="6501" actId="478"/>
          <ac:spMkLst>
            <pc:docMk/>
            <pc:sldMk cId="2035135786" sldId="425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3:10:18.788" v="3032" actId="20577"/>
          <ac:spMkLst>
            <pc:docMk/>
            <pc:sldMk cId="2035135786" sldId="425"/>
            <ac:spMk id="27" creationId="{BA9CA2C9-C2E7-49B7-B639-6C9E97CAEFF1}"/>
          </ac:spMkLst>
        </pc:spChg>
        <pc:picChg chg="add mod modCrop">
          <ac:chgData name="sakaiyuki2021@outlook.jp" userId="f6c6622b2adb0def" providerId="LiveId" clId="{5B9C627C-DE64-448D-A483-4911FBBE9599}" dt="2022-01-26T03:05:01.304" v="2748" actId="1037"/>
          <ac:picMkLst>
            <pc:docMk/>
            <pc:sldMk cId="2035135786" sldId="425"/>
            <ac:picMk id="3" creationId="{44D7A7F0-D674-40FF-AAB1-CAE831DE48EB}"/>
          </ac:picMkLst>
        </pc:picChg>
        <pc:picChg chg="del">
          <ac:chgData name="sakaiyuki2021@outlook.jp" userId="f6c6622b2adb0def" providerId="LiveId" clId="{5B9C627C-DE64-448D-A483-4911FBBE9599}" dt="2022-01-26T02:57:53.876" v="2530" actId="478"/>
          <ac:picMkLst>
            <pc:docMk/>
            <pc:sldMk cId="2035135786" sldId="425"/>
            <ac:picMk id="4" creationId="{59B147AB-C77A-471D-8DA8-38FA7639651F}"/>
          </ac:picMkLst>
        </pc:picChg>
        <pc:picChg chg="add mod modCrop">
          <ac:chgData name="sakaiyuki2021@outlook.jp" userId="f6c6622b2adb0def" providerId="LiveId" clId="{5B9C627C-DE64-448D-A483-4911FBBE9599}" dt="2022-01-26T03:04:52.453" v="2717" actId="732"/>
          <ac:picMkLst>
            <pc:docMk/>
            <pc:sldMk cId="2035135786" sldId="425"/>
            <ac:picMk id="6" creationId="{B96D01C3-0832-4B51-B17A-96F1536DE52B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48:49.198" v="6820" actId="14100"/>
        <pc:sldMkLst>
          <pc:docMk/>
          <pc:sldMk cId="2568954290" sldId="426"/>
        </pc:sldMkLst>
        <pc:spChg chg="add del mod">
          <ac:chgData name="sakaiyuki2021@outlook.jp" userId="f6c6622b2adb0def" providerId="LiveId" clId="{5B9C627C-DE64-448D-A483-4911FBBE9599}" dt="2022-01-26T06:25:44.117" v="6661" actId="478"/>
          <ac:spMkLst>
            <pc:docMk/>
            <pc:sldMk cId="2568954290" sldId="426"/>
            <ac:spMk id="8" creationId="{7B43DC18-B446-4884-9724-69CD63A11DE7}"/>
          </ac:spMkLst>
        </pc:spChg>
        <pc:spChg chg="mod">
          <ac:chgData name="sakaiyuki2021@outlook.jp" userId="f6c6622b2adb0def" providerId="LiveId" clId="{5B9C627C-DE64-448D-A483-4911FBBE9599}" dt="2022-01-26T06:24:35.026" v="6556" actId="207"/>
          <ac:spMkLst>
            <pc:docMk/>
            <pc:sldMk cId="2568954290" sldId="426"/>
            <ac:spMk id="11" creationId="{00000000-0000-0000-0000-000000000000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5" creationId="{C28AF277-23FB-4877-9F03-4A2467A6C44D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6" creationId="{16C68815-3533-48F6-9147-12651583929A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18" creationId="{663E65CB-C7DB-4664-9BA5-0362584BB4BF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5" creationId="{9A11A2B8-41BD-48AF-A631-600E9182B119}"/>
          </ac:spMkLst>
        </pc:spChg>
        <pc:spChg chg="mod">
          <ac:chgData name="sakaiyuki2021@outlook.jp" userId="f6c6622b2adb0def" providerId="LiveId" clId="{5B9C627C-DE64-448D-A483-4911FBBE9599}" dt="2022-01-26T05:46:34.926" v="6162" actId="20577"/>
          <ac:spMkLst>
            <pc:docMk/>
            <pc:sldMk cId="2568954290" sldId="426"/>
            <ac:spMk id="26" creationId="{19C3C5D4-B624-4AD6-9715-16862C5FDB29}"/>
          </ac:spMkLst>
        </pc:spChg>
        <pc:spChg chg="del">
          <ac:chgData name="sakaiyuki2021@outlook.jp" userId="f6c6622b2adb0def" providerId="LiveId" clId="{5B9C627C-DE64-448D-A483-4911FBBE9599}" dt="2022-01-26T03:25:08.274" v="3158" actId="478"/>
          <ac:spMkLst>
            <pc:docMk/>
            <pc:sldMk cId="2568954290" sldId="426"/>
            <ac:spMk id="27" creationId="{BA9CA2C9-C2E7-49B7-B639-6C9E97CAEFF1}"/>
          </ac:spMkLst>
        </pc:spChg>
        <pc:spChg chg="add mod">
          <ac:chgData name="sakaiyuki2021@outlook.jp" userId="f6c6622b2adb0def" providerId="LiveId" clId="{5B9C627C-DE64-448D-A483-4911FBBE9599}" dt="2022-01-26T06:48:42.609" v="6818" actId="1076"/>
          <ac:spMkLst>
            <pc:docMk/>
            <pc:sldMk cId="2568954290" sldId="426"/>
            <ac:spMk id="29" creationId="{BA1831B1-302C-4305-8029-2ED4B696B010}"/>
          </ac:spMkLst>
        </pc:spChg>
        <pc:spChg chg="add mod">
          <ac:chgData name="sakaiyuki2021@outlook.jp" userId="f6c6622b2adb0def" providerId="LiveId" clId="{5B9C627C-DE64-448D-A483-4911FBBE9599}" dt="2022-01-26T06:48:49.198" v="6820" actId="14100"/>
          <ac:spMkLst>
            <pc:docMk/>
            <pc:sldMk cId="2568954290" sldId="426"/>
            <ac:spMk id="31" creationId="{4F542BE3-98A6-4531-BC10-B729A61D31FF}"/>
          </ac:spMkLst>
        </pc:spChg>
        <pc:picChg chg="del">
          <ac:chgData name="sakaiyuki2021@outlook.jp" userId="f6c6622b2adb0def" providerId="LiveId" clId="{5B9C627C-DE64-448D-A483-4911FBBE9599}" dt="2022-01-26T03:25:08.274" v="3158" actId="478"/>
          <ac:picMkLst>
            <pc:docMk/>
            <pc:sldMk cId="2568954290" sldId="426"/>
            <ac:picMk id="3" creationId="{44D7A7F0-D674-40FF-AAB1-CAE831DE48EB}"/>
          </ac:picMkLst>
        </pc:picChg>
        <pc:picChg chg="add del mod">
          <ac:chgData name="sakaiyuki2021@outlook.jp" userId="f6c6622b2adb0def" providerId="LiveId" clId="{5B9C627C-DE64-448D-A483-4911FBBE9599}" dt="2022-01-26T03:53:03.983" v="3252" actId="21"/>
          <ac:picMkLst>
            <pc:docMk/>
            <pc:sldMk cId="2568954290" sldId="426"/>
            <ac:picMk id="4" creationId="{1DC7B86B-BD35-43A3-86AE-A1EFA06BBBBD}"/>
          </ac:picMkLst>
        </pc:picChg>
        <pc:picChg chg="del">
          <ac:chgData name="sakaiyuki2021@outlook.jp" userId="f6c6622b2adb0def" providerId="LiveId" clId="{5B9C627C-DE64-448D-A483-4911FBBE9599}" dt="2022-01-26T03:25:02.255" v="3157" actId="478"/>
          <ac:picMkLst>
            <pc:docMk/>
            <pc:sldMk cId="2568954290" sldId="426"/>
            <ac:picMk id="6" creationId="{B96D01C3-0832-4B51-B17A-96F1536DE52B}"/>
          </ac:picMkLst>
        </pc:picChg>
        <pc:picChg chg="add del mod">
          <ac:chgData name="sakaiyuki2021@outlook.jp" userId="f6c6622b2adb0def" providerId="LiveId" clId="{5B9C627C-DE64-448D-A483-4911FBBE9599}" dt="2022-01-26T03:52:27.054" v="3243" actId="21"/>
          <ac:picMkLst>
            <pc:docMk/>
            <pc:sldMk cId="2568954290" sldId="426"/>
            <ac:picMk id="7" creationId="{C5B4F500-0C79-4B5B-82FD-C0FF2C5CA618}"/>
          </ac:picMkLst>
        </pc:picChg>
        <pc:picChg chg="add del mod">
          <ac:chgData name="sakaiyuki2021@outlook.jp" userId="f6c6622b2adb0def" providerId="LiveId" clId="{5B9C627C-DE64-448D-A483-4911FBBE9599}" dt="2022-01-26T06:36:08.772" v="6670" actId="478"/>
          <ac:picMkLst>
            <pc:docMk/>
            <pc:sldMk cId="2568954290" sldId="426"/>
            <ac:picMk id="9" creationId="{60EF4082-7451-4D82-A4E5-70F3E0712EA0}"/>
          </ac:picMkLst>
        </pc:picChg>
        <pc:picChg chg="add del mod">
          <ac:chgData name="sakaiyuki2021@outlook.jp" userId="f6c6622b2adb0def" providerId="LiveId" clId="{5B9C627C-DE64-448D-A483-4911FBBE9599}" dt="2022-01-26T03:52:42.518" v="3247" actId="21"/>
          <ac:picMkLst>
            <pc:docMk/>
            <pc:sldMk cId="2568954290" sldId="426"/>
            <ac:picMk id="9" creationId="{FB753AE8-E974-40DA-ACB9-B1EEEE743957}"/>
          </ac:picMkLst>
        </pc:picChg>
        <pc:picChg chg="add mod ord">
          <ac:chgData name="sakaiyuki2021@outlook.jp" userId="f6c6622b2adb0def" providerId="LiveId" clId="{5B9C627C-DE64-448D-A483-4911FBBE9599}" dt="2022-01-26T06:48:38.578" v="6817" actId="1076"/>
          <ac:picMkLst>
            <pc:docMk/>
            <pc:sldMk cId="2568954290" sldId="426"/>
            <ac:picMk id="10" creationId="{F09CF329-8E8B-4B60-8796-0791554AB0BE}"/>
          </ac:picMkLst>
        </pc:picChg>
        <pc:picChg chg="add del mod">
          <ac:chgData name="sakaiyuki2021@outlook.jp" userId="f6c6622b2adb0def" providerId="LiveId" clId="{5B9C627C-DE64-448D-A483-4911FBBE9599}" dt="2022-01-26T03:53:43.050" v="3260" actId="21"/>
          <ac:picMkLst>
            <pc:docMk/>
            <pc:sldMk cId="2568954290" sldId="426"/>
            <ac:picMk id="12" creationId="{99827B31-427F-40B7-8B4C-B8C629706D96}"/>
          </ac:picMkLst>
        </pc:picChg>
        <pc:picChg chg="add del mod">
          <ac:chgData name="sakaiyuki2021@outlook.jp" userId="f6c6622b2adb0def" providerId="LiveId" clId="{5B9C627C-DE64-448D-A483-4911FBBE9599}" dt="2022-01-26T03:53:30.348" v="3257" actId="21"/>
          <ac:picMkLst>
            <pc:docMk/>
            <pc:sldMk cId="2568954290" sldId="426"/>
            <ac:picMk id="14" creationId="{A7B2A97B-9DCA-4B2C-BC7C-4FDC0B8E6B76}"/>
          </ac:picMkLst>
        </pc:picChg>
        <pc:picChg chg="add del mod">
          <ac:chgData name="sakaiyuki2021@outlook.jp" userId="f6c6622b2adb0def" providerId="LiveId" clId="{5B9C627C-DE64-448D-A483-4911FBBE9599}" dt="2022-01-26T03:55:50.626" v="3291" actId="478"/>
          <ac:picMkLst>
            <pc:docMk/>
            <pc:sldMk cId="2568954290" sldId="426"/>
            <ac:picMk id="20" creationId="{CC7D1BD3-E0F8-4839-BB7E-9EB2A78B9551}"/>
          </ac:picMkLst>
        </pc:picChg>
        <pc:picChg chg="add del mod">
          <ac:chgData name="sakaiyuki2021@outlook.jp" userId="f6c6622b2adb0def" providerId="LiveId" clId="{5B9C627C-DE64-448D-A483-4911FBBE9599}" dt="2022-01-26T03:55:52.584" v="3292" actId="478"/>
          <ac:picMkLst>
            <pc:docMk/>
            <pc:sldMk cId="2568954290" sldId="426"/>
            <ac:picMk id="22" creationId="{235B979B-F889-47A1-84CF-AC65699A5506}"/>
          </ac:picMkLst>
        </pc:picChg>
        <pc:picChg chg="add del mod ord">
          <ac:chgData name="sakaiyuki2021@outlook.jp" userId="f6c6622b2adb0def" providerId="LiveId" clId="{5B9C627C-DE64-448D-A483-4911FBBE9599}" dt="2022-01-26T06:48:17.794" v="6808" actId="478"/>
          <ac:picMkLst>
            <pc:docMk/>
            <pc:sldMk cId="2568954290" sldId="426"/>
            <ac:picMk id="24" creationId="{63BC29FE-9D8B-4E39-9DAD-8AB1FDE5504C}"/>
          </ac:picMkLst>
        </pc:picChg>
        <pc:picChg chg="add del mod">
          <ac:chgData name="sakaiyuki2021@outlook.jp" userId="f6c6622b2adb0def" providerId="LiveId" clId="{5B9C627C-DE64-448D-A483-4911FBBE9599}" dt="2022-01-26T03:56:08.418" v="3294" actId="478"/>
          <ac:picMkLst>
            <pc:docMk/>
            <pc:sldMk cId="2568954290" sldId="426"/>
            <ac:picMk id="28" creationId="{5938F49F-AC7F-4D87-9567-B91616881DBA}"/>
          </ac:picMkLst>
        </pc:picChg>
        <pc:picChg chg="add del mod">
          <ac:chgData name="sakaiyuki2021@outlook.jp" userId="f6c6622b2adb0def" providerId="LiveId" clId="{5B9C627C-DE64-448D-A483-4911FBBE9599}" dt="2022-01-26T03:55:33.482" v="3289"/>
          <ac:picMkLst>
            <pc:docMk/>
            <pc:sldMk cId="2568954290" sldId="426"/>
            <ac:picMk id="30" creationId="{6A5673C0-E293-4DA1-B773-360BE46983F4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6:54:34.504" v="6877" actId="14100"/>
        <pc:sldMkLst>
          <pc:docMk/>
          <pc:sldMk cId="1519079564" sldId="427"/>
        </pc:sldMkLst>
        <pc:spChg chg="add mod">
          <ac:chgData name="sakaiyuki2021@outlook.jp" userId="f6c6622b2adb0def" providerId="LiveId" clId="{5B9C627C-DE64-448D-A483-4911FBBE9599}" dt="2022-01-26T05:56:37.172" v="6237" actId="20577"/>
          <ac:spMkLst>
            <pc:docMk/>
            <pc:sldMk cId="1519079564" sldId="427"/>
            <ac:spMk id="10" creationId="{16286E40-57DE-4F76-A6D3-4FDE068C7882}"/>
          </ac:spMkLst>
        </pc:spChg>
        <pc:spChg chg="del mod">
          <ac:chgData name="sakaiyuki2021@outlook.jp" userId="f6c6622b2adb0def" providerId="LiveId" clId="{5B9C627C-DE64-448D-A483-4911FBBE9599}" dt="2022-01-26T04:10:17.445" v="3854" actId="478"/>
          <ac:spMkLst>
            <pc:docMk/>
            <pc:sldMk cId="1519079564" sldId="427"/>
            <ac:spMk id="11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15:26.077" v="5048" actId="14100"/>
          <ac:spMkLst>
            <pc:docMk/>
            <pc:sldMk cId="1519079564" sldId="427"/>
            <ac:spMk id="12" creationId="{738EDB48-6BBA-4B23-806E-19E0CC2DA183}"/>
          </ac:spMkLst>
        </pc:spChg>
        <pc:spChg chg="add del mod">
          <ac:chgData name="sakaiyuki2021@outlook.jp" userId="f6c6622b2adb0def" providerId="LiveId" clId="{5B9C627C-DE64-448D-A483-4911FBBE9599}" dt="2022-01-26T04:12:53.124" v="3973" actId="478"/>
          <ac:spMkLst>
            <pc:docMk/>
            <pc:sldMk cId="1519079564" sldId="427"/>
            <ac:spMk id="12" creationId="{C029450A-5A66-4D41-89F4-1CD79E056183}"/>
          </ac:spMkLst>
        </pc:spChg>
        <pc:spChg chg="add mod">
          <ac:chgData name="sakaiyuki2021@outlook.jp" userId="f6c6622b2adb0def" providerId="LiveId" clId="{5B9C627C-DE64-448D-A483-4911FBBE9599}" dt="2022-01-26T04:14:08.153" v="3994" actId="14100"/>
          <ac:spMkLst>
            <pc:docMk/>
            <pc:sldMk cId="1519079564" sldId="427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6:54:28.180" v="6876" actId="1037"/>
          <ac:spMkLst>
            <pc:docMk/>
            <pc:sldMk cId="1519079564" sldId="427"/>
            <ac:spMk id="15" creationId="{C64E693E-1339-4CA5-8E61-E1449FEBBCC2}"/>
          </ac:spMkLst>
        </pc:spChg>
        <pc:spChg chg="mod">
          <ac:chgData name="sakaiyuki2021@outlook.jp" userId="f6c6622b2adb0def" providerId="LiveId" clId="{5B9C627C-DE64-448D-A483-4911FBBE9599}" dt="2022-01-26T05:46:56.480" v="6189" actId="20577"/>
          <ac:spMkLst>
            <pc:docMk/>
            <pc:sldMk cId="1519079564" sldId="427"/>
            <ac:spMk id="26" creationId="{19C3C5D4-B624-4AD6-9715-16862C5FDB29}"/>
          </ac:spMkLst>
        </pc:spChg>
        <pc:picChg chg="add mod ord">
          <ac:chgData name="sakaiyuki2021@outlook.jp" userId="f6c6622b2adb0def" providerId="LiveId" clId="{5B9C627C-DE64-448D-A483-4911FBBE9599}" dt="2022-01-26T06:54:17.657" v="6864" actId="1038"/>
          <ac:picMkLst>
            <pc:docMk/>
            <pc:sldMk cId="1519079564" sldId="427"/>
            <ac:picMk id="3" creationId="{E3B41699-FE27-43FA-BE8A-08EEF8D488F1}"/>
          </ac:picMkLst>
        </pc:picChg>
        <pc:picChg chg="add del mod modCrop">
          <ac:chgData name="sakaiyuki2021@outlook.jp" userId="f6c6622b2adb0def" providerId="LiveId" clId="{5B9C627C-DE64-448D-A483-4911FBBE9599}" dt="2022-01-26T06:54:07.362" v="6855" actId="478"/>
          <ac:picMkLst>
            <pc:docMk/>
            <pc:sldMk cId="1519079564" sldId="427"/>
            <ac:picMk id="5" creationId="{E757BC68-B4CE-4EFC-B736-4B3374A592B8}"/>
          </ac:picMkLst>
        </pc:picChg>
        <pc:picChg chg="add del mod">
          <ac:chgData name="sakaiyuki2021@outlook.jp" userId="f6c6622b2adb0def" providerId="LiveId" clId="{5B9C627C-DE64-448D-A483-4911FBBE9599}" dt="2022-01-26T04:11:19.627" v="3924" actId="478"/>
          <ac:picMkLst>
            <pc:docMk/>
            <pc:sldMk cId="1519079564" sldId="427"/>
            <ac:picMk id="6" creationId="{0F9E205C-CB54-4C64-8F67-70FFF67B35D6}"/>
          </ac:picMkLst>
        </pc:picChg>
        <pc:picChg chg="add del mod">
          <ac:chgData name="sakaiyuki2021@outlook.jp" userId="f6c6622b2adb0def" providerId="LiveId" clId="{5B9C627C-DE64-448D-A483-4911FBBE9599}" dt="2022-01-26T03:53:55.641" v="3263" actId="21"/>
          <ac:picMkLst>
            <pc:docMk/>
            <pc:sldMk cId="1519079564" sldId="427"/>
            <ac:picMk id="7" creationId="{9EFD20DC-7E0C-447D-B9DC-F90FA56CECC1}"/>
          </ac:picMkLst>
        </pc:picChg>
        <pc:picChg chg="add del mod">
          <ac:chgData name="sakaiyuki2021@outlook.jp" userId="f6c6622b2adb0def" providerId="LiveId" clId="{5B9C627C-DE64-448D-A483-4911FBBE9599}" dt="2022-01-26T04:11:07.767" v="3920" actId="478"/>
          <ac:picMkLst>
            <pc:docMk/>
            <pc:sldMk cId="1519079564" sldId="427"/>
            <ac:picMk id="8" creationId="{8FDC2147-CB63-407E-9213-DDF79DD6182D}"/>
          </ac:picMkLst>
        </pc:picChg>
        <pc:picChg chg="add mod">
          <ac:chgData name="sakaiyuki2021@outlook.jp" userId="f6c6622b2adb0def" providerId="LiveId" clId="{5B9C627C-DE64-448D-A483-4911FBBE9599}" dt="2022-01-26T05:15:11.206" v="5043" actId="14100"/>
          <ac:picMkLst>
            <pc:docMk/>
            <pc:sldMk cId="1519079564" sldId="427"/>
            <ac:picMk id="9" creationId="{3B606824-95B9-45A5-84B5-2DF0788BDABF}"/>
          </ac:picMkLst>
        </pc:picChg>
        <pc:picChg chg="add mod">
          <ac:chgData name="sakaiyuki2021@outlook.jp" userId="f6c6622b2adb0def" providerId="LiveId" clId="{5B9C627C-DE64-448D-A483-4911FBBE9599}" dt="2022-01-26T04:20:45.517" v="4167" actId="1076"/>
          <ac:picMkLst>
            <pc:docMk/>
            <pc:sldMk cId="1519079564" sldId="427"/>
            <ac:picMk id="13" creationId="{57572FC7-DC23-4DA7-BC59-BBBCFBF2AECD}"/>
          </ac:picMkLst>
        </pc:picChg>
        <pc:cxnChg chg="add mod">
          <ac:chgData name="sakaiyuki2021@outlook.jp" userId="f6c6622b2adb0def" providerId="LiveId" clId="{5B9C627C-DE64-448D-A483-4911FBBE9599}" dt="2022-01-26T04:23:29.308" v="4182" actId="14100"/>
          <ac:cxnSpMkLst>
            <pc:docMk/>
            <pc:sldMk cId="1519079564" sldId="427"/>
            <ac:cxnSpMk id="16" creationId="{B514F8D8-4B21-4C8E-B205-9C7EE30F6B6C}"/>
          </ac:cxnSpMkLst>
        </pc:cxnChg>
        <pc:cxnChg chg="add mod">
          <ac:chgData name="sakaiyuki2021@outlook.jp" userId="f6c6622b2adb0def" providerId="LiveId" clId="{5B9C627C-DE64-448D-A483-4911FBBE9599}" dt="2022-01-26T06:54:34.504" v="6877" actId="14100"/>
          <ac:cxnSpMkLst>
            <pc:docMk/>
            <pc:sldMk cId="1519079564" sldId="427"/>
            <ac:cxnSpMk id="19" creationId="{5E94187D-0A47-446C-A83D-C60C3C7CB8B1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51:29.109" v="6844" actId="1076"/>
        <pc:sldMkLst>
          <pc:docMk/>
          <pc:sldMk cId="4091789478" sldId="428"/>
        </pc:sldMkLst>
        <pc:spChg chg="add mod">
          <ac:chgData name="sakaiyuki2021@outlook.jp" userId="f6c6622b2adb0def" providerId="LiveId" clId="{5B9C627C-DE64-448D-A483-4911FBBE9599}" dt="2022-01-26T06:51:25.309" v="6843" actId="14100"/>
          <ac:spMkLst>
            <pc:docMk/>
            <pc:sldMk cId="4091789478" sldId="428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32.791" v="4168" actId="20577"/>
          <ac:spMkLst>
            <pc:docMk/>
            <pc:sldMk cId="4091789478" sldId="428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1.790" v="6171" actId="20577"/>
          <ac:spMkLst>
            <pc:docMk/>
            <pc:sldMk cId="4091789478" sldId="428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6:51:29.109" v="6844" actId="1076"/>
          <ac:spMkLst>
            <pc:docMk/>
            <pc:sldMk cId="4091789478" sldId="428"/>
            <ac:spMk id="29" creationId="{BA1831B1-302C-4305-8029-2ED4B696B010}"/>
          </ac:spMkLst>
        </pc:spChg>
        <pc:picChg chg="add mod ord modCrop">
          <ac:chgData name="sakaiyuki2021@outlook.jp" userId="f6c6622b2adb0def" providerId="LiveId" clId="{5B9C627C-DE64-448D-A483-4911FBBE9599}" dt="2022-01-26T06:51:20.009" v="6841" actId="1076"/>
          <ac:picMkLst>
            <pc:docMk/>
            <pc:sldMk cId="4091789478" sldId="428"/>
            <ac:picMk id="3" creationId="{BF2510B8-DAA2-4D08-8F45-A22D590BE125}"/>
          </ac:picMkLst>
        </pc:picChg>
        <pc:picChg chg="add mod">
          <ac:chgData name="sakaiyuki2021@outlook.jp" userId="f6c6622b2adb0def" providerId="LiveId" clId="{5B9C627C-DE64-448D-A483-4911FBBE9599}" dt="2022-01-26T04:21:39.037" v="4169" actId="1076"/>
          <ac:picMkLst>
            <pc:docMk/>
            <pc:sldMk cId="4091789478" sldId="428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4:16.107" v="3617" actId="478"/>
          <ac:picMkLst>
            <pc:docMk/>
            <pc:sldMk cId="4091789478" sldId="428"/>
            <ac:picMk id="12" creationId="{00C77CCD-C5E0-4C87-99DE-DA40CD52A8AB}"/>
          </ac:picMkLst>
        </pc:picChg>
        <pc:picChg chg="del mod ord modCrop">
          <ac:chgData name="sakaiyuki2021@outlook.jp" userId="f6c6622b2adb0def" providerId="LiveId" clId="{5B9C627C-DE64-448D-A483-4911FBBE9599}" dt="2022-01-26T04:03:46.360" v="3607" actId="478"/>
          <ac:picMkLst>
            <pc:docMk/>
            <pc:sldMk cId="4091789478" sldId="428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4:04:20.600" v="3618" actId="478"/>
          <ac:picMkLst>
            <pc:docMk/>
            <pc:sldMk cId="4091789478" sldId="428"/>
            <ac:picMk id="22" creationId="{235B979B-F889-47A1-84CF-AC65699A5506}"/>
          </ac:picMkLst>
        </pc:picChg>
        <pc:picChg chg="del mod modCrop">
          <ac:chgData name="sakaiyuki2021@outlook.jp" userId="f6c6622b2adb0def" providerId="LiveId" clId="{5B9C627C-DE64-448D-A483-4911FBBE9599}" dt="2022-01-26T06:50:33.659" v="6825" actId="478"/>
          <ac:picMkLst>
            <pc:docMk/>
            <pc:sldMk cId="4091789478" sldId="428"/>
            <ac:picMk id="28" creationId="{5938F49F-AC7F-4D87-9567-B91616881DBA}"/>
          </ac:picMkLst>
        </pc:picChg>
      </pc:sldChg>
      <pc:sldChg chg="addSp delSp modSp add mod">
        <pc:chgData name="sakaiyuki2021@outlook.jp" userId="f6c6622b2adb0def" providerId="LiveId" clId="{5B9C627C-DE64-448D-A483-4911FBBE9599}" dt="2022-01-26T07:02:42.117" v="6897" actId="1076"/>
        <pc:sldMkLst>
          <pc:docMk/>
          <pc:sldMk cId="50291671" sldId="429"/>
        </pc:sldMkLst>
        <pc:spChg chg="mod">
          <ac:chgData name="sakaiyuki2021@outlook.jp" userId="f6c6622b2adb0def" providerId="LiveId" clId="{5B9C627C-DE64-448D-A483-4911FBBE9599}" dt="2022-01-26T07:01:11.906" v="6885" actId="1076"/>
          <ac:spMkLst>
            <pc:docMk/>
            <pc:sldMk cId="50291671" sldId="429"/>
            <ac:spMk id="10" creationId="{4528897F-76A2-4C88-931E-11202BE8502A}"/>
          </ac:spMkLst>
        </pc:spChg>
        <pc:spChg chg="mod">
          <ac:chgData name="sakaiyuki2021@outlook.jp" userId="f6c6622b2adb0def" providerId="LiveId" clId="{5B9C627C-DE64-448D-A483-4911FBBE9599}" dt="2022-01-26T04:21:55.272" v="4173" actId="20577"/>
          <ac:spMkLst>
            <pc:docMk/>
            <pc:sldMk cId="50291671" sldId="429"/>
            <ac:spMk id="11" creationId="{00000000-0000-0000-0000-000000000000}"/>
          </ac:spMkLst>
        </pc:spChg>
        <pc:spChg chg="mod">
          <ac:chgData name="sakaiyuki2021@outlook.jp" userId="f6c6622b2adb0def" providerId="LiveId" clId="{5B9C627C-DE64-448D-A483-4911FBBE9599}" dt="2022-01-26T05:46:49.032" v="6180" actId="20577"/>
          <ac:spMkLst>
            <pc:docMk/>
            <pc:sldMk cId="50291671" sldId="429"/>
            <ac:spMk id="26" creationId="{19C3C5D4-B624-4AD6-9715-16862C5FDB29}"/>
          </ac:spMkLst>
        </pc:spChg>
        <pc:spChg chg="mod">
          <ac:chgData name="sakaiyuki2021@outlook.jp" userId="f6c6622b2adb0def" providerId="LiveId" clId="{5B9C627C-DE64-448D-A483-4911FBBE9599}" dt="2022-01-26T05:15:44.896" v="5052" actId="1076"/>
          <ac:spMkLst>
            <pc:docMk/>
            <pc:sldMk cId="50291671" sldId="429"/>
            <ac:spMk id="29" creationId="{BA1831B1-302C-4305-8029-2ED4B696B010}"/>
          </ac:spMkLst>
        </pc:spChg>
        <pc:picChg chg="add mod modCrop">
          <ac:chgData name="sakaiyuki2021@outlook.jp" userId="f6c6622b2adb0def" providerId="LiveId" clId="{5B9C627C-DE64-448D-A483-4911FBBE9599}" dt="2022-01-26T04:19:43.206" v="4116" actId="1076"/>
          <ac:picMkLst>
            <pc:docMk/>
            <pc:sldMk cId="50291671" sldId="429"/>
            <ac:picMk id="3" creationId="{65995A05-11DE-4A95-BB4E-B89F804E95FB}"/>
          </ac:picMkLst>
        </pc:picChg>
        <pc:picChg chg="add del mod">
          <ac:chgData name="sakaiyuki2021@outlook.jp" userId="f6c6622b2adb0def" providerId="LiveId" clId="{5B9C627C-DE64-448D-A483-4911FBBE9599}" dt="2022-01-26T07:00:48.471" v="6879" actId="478"/>
          <ac:picMkLst>
            <pc:docMk/>
            <pc:sldMk cId="50291671" sldId="429"/>
            <ac:picMk id="4" creationId="{5C682739-CBAF-4884-9AFC-4DC990E53EBB}"/>
          </ac:picMkLst>
        </pc:picChg>
        <pc:picChg chg="add mod ord">
          <ac:chgData name="sakaiyuki2021@outlook.jp" userId="f6c6622b2adb0def" providerId="LiveId" clId="{5B9C627C-DE64-448D-A483-4911FBBE9599}" dt="2022-01-26T07:01:22.076" v="6889" actId="14100"/>
          <ac:picMkLst>
            <pc:docMk/>
            <pc:sldMk cId="50291671" sldId="429"/>
            <ac:picMk id="6" creationId="{1354A754-7760-4E77-80F9-B4565D39A95A}"/>
          </ac:picMkLst>
        </pc:picChg>
        <pc:picChg chg="del">
          <ac:chgData name="sakaiyuki2021@outlook.jp" userId="f6c6622b2adb0def" providerId="LiveId" clId="{5B9C627C-DE64-448D-A483-4911FBBE9599}" dt="2022-01-26T04:05:20.065" v="3690" actId="478"/>
          <ac:picMkLst>
            <pc:docMk/>
            <pc:sldMk cId="50291671" sldId="429"/>
            <ac:picMk id="9" creationId="{80BB2422-D8E7-4D24-A770-1F1348ECCE18}"/>
          </ac:picMkLst>
        </pc:picChg>
        <pc:picChg chg="add del mod">
          <ac:chgData name="sakaiyuki2021@outlook.jp" userId="f6c6622b2adb0def" providerId="LiveId" clId="{5B9C627C-DE64-448D-A483-4911FBBE9599}" dt="2022-01-26T04:07:03.090" v="3794" actId="478"/>
          <ac:picMkLst>
            <pc:docMk/>
            <pc:sldMk cId="50291671" sldId="429"/>
            <ac:picMk id="12" creationId="{2C2D3391-D3D6-4D8D-8379-4AED94370751}"/>
          </ac:picMkLst>
        </pc:picChg>
        <pc:picChg chg="add mod ord">
          <ac:chgData name="sakaiyuki2021@outlook.jp" userId="f6c6622b2adb0def" providerId="LiveId" clId="{5B9C627C-DE64-448D-A483-4911FBBE9599}" dt="2022-01-26T07:02:42.117" v="6897" actId="1076"/>
          <ac:picMkLst>
            <pc:docMk/>
            <pc:sldMk cId="50291671" sldId="429"/>
            <ac:picMk id="13" creationId="{5D6344A4-4BD3-4045-AF92-B8115EB1BEE4}"/>
          </ac:picMkLst>
        </pc:picChg>
        <pc:picChg chg="del mod ord">
          <ac:chgData name="sakaiyuki2021@outlook.jp" userId="f6c6622b2adb0def" providerId="LiveId" clId="{5B9C627C-DE64-448D-A483-4911FBBE9599}" dt="2022-01-26T06:52:27.983" v="6846" actId="478"/>
          <ac:picMkLst>
            <pc:docMk/>
            <pc:sldMk cId="50291671" sldId="429"/>
            <ac:picMk id="20" creationId="{CC7D1BD3-E0F8-4839-BB7E-9EB2A78B9551}"/>
          </ac:picMkLst>
        </pc:picChg>
        <pc:picChg chg="del mod">
          <ac:chgData name="sakaiyuki2021@outlook.jp" userId="f6c6622b2adb0def" providerId="LiveId" clId="{5B9C627C-DE64-448D-A483-4911FBBE9599}" dt="2022-01-26T07:02:22.618" v="6891" actId="478"/>
          <ac:picMkLst>
            <pc:docMk/>
            <pc:sldMk cId="50291671" sldId="429"/>
            <ac:picMk id="22" creationId="{235B979B-F889-47A1-84CF-AC65699A5506}"/>
          </ac:picMkLst>
        </pc:picChg>
        <pc:picChg chg="del">
          <ac:chgData name="sakaiyuki2021@outlook.jp" userId="f6c6622b2adb0def" providerId="LiveId" clId="{5B9C627C-DE64-448D-A483-4911FBBE9599}" dt="2022-01-26T04:05:10.319" v="3687" actId="478"/>
          <ac:picMkLst>
            <pc:docMk/>
            <pc:sldMk cId="50291671" sldId="429"/>
            <ac:picMk id="28" creationId="{5938F49F-AC7F-4D87-9567-B91616881DBA}"/>
          </ac:picMkLst>
        </pc:picChg>
        <pc:cxnChg chg="add mod">
          <ac:chgData name="sakaiyuki2021@outlook.jp" userId="f6c6622b2adb0def" providerId="LiveId" clId="{5B9C627C-DE64-448D-A483-4911FBBE9599}" dt="2022-01-26T07:02:22.618" v="6891" actId="478"/>
          <ac:cxnSpMkLst>
            <pc:docMk/>
            <pc:sldMk cId="50291671" sldId="429"/>
            <ac:cxnSpMk id="14" creationId="{DBC48A4D-B8C4-4B0D-97E3-87D4F67F0E9E}"/>
          </ac:cxnSpMkLst>
        </pc:cxnChg>
      </pc:sldChg>
      <pc:sldChg chg="addSp delSp modSp add mod ord">
        <pc:chgData name="sakaiyuki2021@outlook.jp" userId="f6c6622b2adb0def" providerId="LiveId" clId="{5B9C627C-DE64-448D-A483-4911FBBE9599}" dt="2022-01-26T07:05:37.817" v="6902"/>
        <pc:sldMkLst>
          <pc:docMk/>
          <pc:sldMk cId="333003763" sldId="430"/>
        </pc:sldMkLst>
        <pc:spChg chg="del mod">
          <ac:chgData name="sakaiyuki2021@outlook.jp" userId="f6c6622b2adb0def" providerId="LiveId" clId="{5B9C627C-DE64-448D-A483-4911FBBE9599}" dt="2022-01-26T04:24:22.167" v="4211" actId="478"/>
          <ac:spMkLst>
            <pc:docMk/>
            <pc:sldMk cId="333003763" sldId="430"/>
            <ac:spMk id="10" creationId="{16286E40-57DE-4F76-A6D3-4FDE068C7882}"/>
          </ac:spMkLst>
        </pc:spChg>
        <pc:spChg chg="add mod">
          <ac:chgData name="sakaiyuki2021@outlook.jp" userId="f6c6622b2adb0def" providerId="LiveId" clId="{5B9C627C-DE64-448D-A483-4911FBBE9599}" dt="2022-01-26T04:33:16.314" v="4556" actId="1076"/>
          <ac:spMkLst>
            <pc:docMk/>
            <pc:sldMk cId="333003763" sldId="430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4:30:29.785" v="4427" actId="478"/>
          <ac:spMkLst>
            <pc:docMk/>
            <pc:sldMk cId="333003763" sldId="430"/>
            <ac:spMk id="14" creationId="{30952317-5ED2-4B3F-A647-620325727FD9}"/>
          </ac:spMkLst>
        </pc:spChg>
        <pc:spChg chg="add mod">
          <ac:chgData name="sakaiyuki2021@outlook.jp" userId="f6c6622b2adb0def" providerId="LiveId" clId="{5B9C627C-DE64-448D-A483-4911FBBE9599}" dt="2022-01-26T05:08:02.154" v="4686" actId="20577"/>
          <ac:spMkLst>
            <pc:docMk/>
            <pc:sldMk cId="333003763" sldId="430"/>
            <ac:spMk id="14" creationId="{4682E20B-5972-49D2-9E6E-52A8154A0EE0}"/>
          </ac:spMkLst>
        </pc:spChg>
        <pc:spChg chg="del">
          <ac:chgData name="sakaiyuki2021@outlook.jp" userId="f6c6622b2adb0def" providerId="LiveId" clId="{5B9C627C-DE64-448D-A483-4911FBBE9599}" dt="2022-01-26T04:30:34.437" v="4428" actId="478"/>
          <ac:spMkLst>
            <pc:docMk/>
            <pc:sldMk cId="333003763" sldId="430"/>
            <ac:spMk id="15" creationId="{C64E693E-1339-4CA5-8E61-E1449FEBBCC2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6" creationId="{38C20A20-AE94-4E24-B149-8F4E35DC3A85}"/>
          </ac:spMkLst>
        </pc:spChg>
        <pc:spChg chg="mod">
          <ac:chgData name="sakaiyuki2021@outlook.jp" userId="f6c6622b2adb0def" providerId="LiveId" clId="{5B9C627C-DE64-448D-A483-4911FBBE9599}" dt="2022-01-26T04:24:06.725" v="4209" actId="20577"/>
          <ac:spMkLst>
            <pc:docMk/>
            <pc:sldMk cId="333003763" sldId="430"/>
            <ac:spMk id="17" creationId="{00000000-0000-0000-0000-000000000000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8" creationId="{9763D9AB-1846-4177-9B6D-57A6D79529A6}"/>
          </ac:spMkLst>
        </pc:spChg>
        <pc:spChg chg="add mod">
          <ac:chgData name="sakaiyuki2021@outlook.jp" userId="f6c6622b2adb0def" providerId="LiveId" clId="{5B9C627C-DE64-448D-A483-4911FBBE9599}" dt="2022-01-26T05:39:11.979" v="5868" actId="1037"/>
          <ac:spMkLst>
            <pc:docMk/>
            <pc:sldMk cId="333003763" sldId="430"/>
            <ac:spMk id="19" creationId="{72FA37E6-7805-4C5E-9549-82912A02B272}"/>
          </ac:spMkLst>
        </pc:spChg>
        <pc:spChg chg="add mod">
          <ac:chgData name="sakaiyuki2021@outlook.jp" userId="f6c6622b2adb0def" providerId="LiveId" clId="{5B9C627C-DE64-448D-A483-4911FBBE9599}" dt="2022-01-26T05:41:38.798" v="5916" actId="14100"/>
          <ac:spMkLst>
            <pc:docMk/>
            <pc:sldMk cId="333003763" sldId="430"/>
            <ac:spMk id="20" creationId="{2D5D772C-FA8C-4C72-9E04-1BB8E2AB73D3}"/>
          </ac:spMkLst>
        </pc:spChg>
        <pc:spChg chg="add del mod">
          <ac:chgData name="sakaiyuki2021@outlook.jp" userId="f6c6622b2adb0def" providerId="LiveId" clId="{5B9C627C-DE64-448D-A483-4911FBBE9599}" dt="2022-01-26T05:40:55.357" v="5890"/>
          <ac:spMkLst>
            <pc:docMk/>
            <pc:sldMk cId="333003763" sldId="430"/>
            <ac:spMk id="21" creationId="{6A328562-0618-45FE-BA57-507B824FDAB3}"/>
          </ac:spMkLst>
        </pc:spChg>
        <pc:spChg chg="add del mod">
          <ac:chgData name="sakaiyuki2021@outlook.jp" userId="f6c6622b2adb0def" providerId="LiveId" clId="{5B9C627C-DE64-448D-A483-4911FBBE9599}" dt="2022-01-26T05:41:47.263" v="5918" actId="478"/>
          <ac:spMkLst>
            <pc:docMk/>
            <pc:sldMk cId="333003763" sldId="430"/>
            <ac:spMk id="23" creationId="{97F19A17-7F90-4F68-96D6-F715D4D4588A}"/>
          </ac:spMkLst>
        </pc:spChg>
        <pc:spChg chg="mod">
          <ac:chgData name="sakaiyuki2021@outlook.jp" userId="f6c6622b2adb0def" providerId="LiveId" clId="{5B9C627C-DE64-448D-A483-4911FBBE9599}" dt="2022-01-26T04:33:14.577" v="4555" actId="20577"/>
          <ac:spMkLst>
            <pc:docMk/>
            <pc:sldMk cId="333003763" sldId="430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42:49.011" v="6037" actId="1076"/>
          <ac:spMkLst>
            <pc:docMk/>
            <pc:sldMk cId="333003763" sldId="430"/>
            <ac:spMk id="27" creationId="{20AF07F4-58B9-401E-A06F-6F05F9728EA9}"/>
          </ac:spMkLst>
        </pc:spChg>
        <pc:picChg chg="add del mod modCrop">
          <ac:chgData name="sakaiyuki2021@outlook.jp" userId="f6c6622b2adb0def" providerId="LiveId" clId="{5B9C627C-DE64-448D-A483-4911FBBE9599}" dt="2022-01-26T05:05:59.337" v="4584" actId="478"/>
          <ac:picMkLst>
            <pc:docMk/>
            <pc:sldMk cId="333003763" sldId="430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39:11.979" v="5868" actId="1037"/>
          <ac:picMkLst>
            <pc:docMk/>
            <pc:sldMk cId="333003763" sldId="430"/>
            <ac:picMk id="5" creationId="{5B398ED1-4B77-40FA-8E9E-EB78623076B5}"/>
          </ac:picMkLst>
        </pc:picChg>
        <pc:picChg chg="del">
          <ac:chgData name="sakaiyuki2021@outlook.jp" userId="f6c6622b2adb0def" providerId="LiveId" clId="{5B9C627C-DE64-448D-A483-4911FBBE9599}" dt="2022-01-26T04:30:27.042" v="4426" actId="478"/>
          <ac:picMkLst>
            <pc:docMk/>
            <pc:sldMk cId="333003763" sldId="430"/>
            <ac:picMk id="5" creationId="{E757BC68-B4CE-4EFC-B736-4B3374A592B8}"/>
          </ac:picMkLst>
        </pc:picChg>
        <pc:picChg chg="add del mod modCrop">
          <ac:chgData name="sakaiyuki2021@outlook.jp" userId="f6c6622b2adb0def" providerId="LiveId" clId="{5B9C627C-DE64-448D-A483-4911FBBE9599}" dt="2022-01-26T05:06:16.829" v="4588" actId="478"/>
          <ac:picMkLst>
            <pc:docMk/>
            <pc:sldMk cId="333003763" sldId="430"/>
            <ac:picMk id="7" creationId="{0C2D8C91-5F65-4E4D-A9A9-48F435303A15}"/>
          </ac:picMkLst>
        </pc:picChg>
        <pc:picChg chg="add del mod">
          <ac:chgData name="sakaiyuki2021@outlook.jp" userId="f6c6622b2adb0def" providerId="LiveId" clId="{5B9C627C-DE64-448D-A483-4911FBBE9599}" dt="2022-01-26T05:05:55.590" v="4582" actId="478"/>
          <ac:picMkLst>
            <pc:docMk/>
            <pc:sldMk cId="333003763" sldId="430"/>
            <ac:picMk id="8" creationId="{ED4DD14C-0E44-4119-9D85-181A2FD57999}"/>
          </ac:picMkLst>
        </pc:picChg>
        <pc:picChg chg="del">
          <ac:chgData name="sakaiyuki2021@outlook.jp" userId="f6c6622b2adb0def" providerId="LiveId" clId="{5B9C627C-DE64-448D-A483-4911FBBE9599}" dt="2022-01-26T04:30:34.437" v="4428" actId="478"/>
          <ac:picMkLst>
            <pc:docMk/>
            <pc:sldMk cId="333003763" sldId="430"/>
            <ac:picMk id="9" creationId="{3B606824-95B9-45A5-84B5-2DF0788BDABF}"/>
          </ac:picMkLst>
        </pc:picChg>
        <pc:picChg chg="add del mod">
          <ac:chgData name="sakaiyuki2021@outlook.jp" userId="f6c6622b2adb0def" providerId="LiveId" clId="{5B9C627C-DE64-448D-A483-4911FBBE9599}" dt="2022-01-26T05:05:53.525" v="4581" actId="478"/>
          <ac:picMkLst>
            <pc:docMk/>
            <pc:sldMk cId="333003763" sldId="430"/>
            <ac:picMk id="10" creationId="{91F82A83-5D9D-477D-8B93-BAFDE2F2A354}"/>
          </ac:picMkLst>
        </pc:picChg>
        <pc:picChg chg="del">
          <ac:chgData name="sakaiyuki2021@outlook.jp" userId="f6c6622b2adb0def" providerId="LiveId" clId="{5B9C627C-DE64-448D-A483-4911FBBE9599}" dt="2022-01-26T04:24:23.176" v="4212" actId="478"/>
          <ac:picMkLst>
            <pc:docMk/>
            <pc:sldMk cId="333003763" sldId="430"/>
            <ac:picMk id="13" creationId="{57572FC7-DC23-4DA7-BC59-BBBCFBF2AECD}"/>
          </ac:picMkLst>
        </pc:picChg>
        <pc:picChg chg="add del mod">
          <ac:chgData name="sakaiyuki2021@outlook.jp" userId="f6c6622b2adb0def" providerId="LiveId" clId="{5B9C627C-DE64-448D-A483-4911FBBE9599}" dt="2022-01-26T05:40:39.501" v="5884" actId="21"/>
          <ac:picMkLst>
            <pc:docMk/>
            <pc:sldMk cId="333003763" sldId="430"/>
            <ac:picMk id="13" creationId="{C3F376F0-E8E4-44A3-96B9-65C7138D5A97}"/>
          </ac:picMkLst>
        </pc:picChg>
        <pc:picChg chg="add mod">
          <ac:chgData name="sakaiyuki2021@outlook.jp" userId="f6c6622b2adb0def" providerId="LiveId" clId="{5B9C627C-DE64-448D-A483-4911FBBE9599}" dt="2022-01-26T05:08:13.467" v="4689" actId="1076"/>
          <ac:picMkLst>
            <pc:docMk/>
            <pc:sldMk cId="333003763" sldId="430"/>
            <ac:picMk id="15" creationId="{E7BFD50B-4B9D-438E-9843-7A0B5DF46D16}"/>
          </ac:picMkLst>
        </pc:picChg>
        <pc:picChg chg="add mod">
          <ac:chgData name="sakaiyuki2021@outlook.jp" userId="f6c6622b2adb0def" providerId="LiveId" clId="{5B9C627C-DE64-448D-A483-4911FBBE9599}" dt="2022-01-26T05:40:45.308" v="5887" actId="14100"/>
          <ac:picMkLst>
            <pc:docMk/>
            <pc:sldMk cId="333003763" sldId="430"/>
            <ac:picMk id="22" creationId="{BCFC77CF-6B24-477B-BCBE-E49F2EB07133}"/>
          </ac:picMkLst>
        </pc:picChg>
        <pc:picChg chg="add del mod">
          <ac:chgData name="sakaiyuki2021@outlook.jp" userId="f6c6622b2adb0def" providerId="LiveId" clId="{5B9C627C-DE64-448D-A483-4911FBBE9599}" dt="2022-01-26T05:40:57.100" v="5892" actId="478"/>
          <ac:picMkLst>
            <pc:docMk/>
            <pc:sldMk cId="333003763" sldId="430"/>
            <ac:picMk id="24" creationId="{3435E547-CEA5-4491-862A-8BA8A6836AFE}"/>
          </ac:picMkLst>
        </pc:picChg>
        <pc:cxnChg chg="del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6" creationId="{B514F8D8-4B21-4C8E-B205-9C7EE30F6B6C}"/>
          </ac:cxnSpMkLst>
        </pc:cxnChg>
        <pc:cxnChg chg="del mod">
          <ac:chgData name="sakaiyuki2021@outlook.jp" userId="f6c6622b2adb0def" providerId="LiveId" clId="{5B9C627C-DE64-448D-A483-4911FBBE9599}" dt="2022-01-26T04:30:34.437" v="4428" actId="478"/>
          <ac:cxnSpMkLst>
            <pc:docMk/>
            <pc:sldMk cId="333003763" sldId="430"/>
            <ac:cxnSpMk id="19" creationId="{5E94187D-0A47-446C-A83D-C60C3C7CB8B1}"/>
          </ac:cxnSpMkLst>
        </pc:cxnChg>
      </pc:sldChg>
      <pc:sldChg chg="new del">
        <pc:chgData name="sakaiyuki2021@outlook.jp" userId="f6c6622b2adb0def" providerId="LiveId" clId="{5B9C627C-DE64-448D-A483-4911FBBE9599}" dt="2022-01-26T04:14:37.234" v="3995" actId="2696"/>
        <pc:sldMkLst>
          <pc:docMk/>
          <pc:sldMk cId="2604486627" sldId="430"/>
        </pc:sldMkLst>
      </pc:sldChg>
      <pc:sldChg chg="addSp delSp modSp add mod">
        <pc:chgData name="sakaiyuki2021@outlook.jp" userId="f6c6622b2adb0def" providerId="LiveId" clId="{5B9C627C-DE64-448D-A483-4911FBBE9599}" dt="2022-01-26T05:44:35.772" v="6100" actId="1076"/>
        <pc:sldMkLst>
          <pc:docMk/>
          <pc:sldMk cId="1520079049" sldId="431"/>
        </pc:sldMkLst>
        <pc:spChg chg="add mod">
          <ac:chgData name="sakaiyuki2021@outlook.jp" userId="f6c6622b2adb0def" providerId="LiveId" clId="{5B9C627C-DE64-448D-A483-4911FBBE9599}" dt="2022-01-26T05:44:35.772" v="6100" actId="1076"/>
          <ac:spMkLst>
            <pc:docMk/>
            <pc:sldMk cId="1520079049" sldId="431"/>
            <ac:spMk id="14" creationId="{2AACC1B5-94D2-45D2-8EC3-6E0F4D9AE01B}"/>
          </ac:spMkLst>
        </pc:spChg>
        <pc:spChg chg="add mod ord">
          <ac:chgData name="sakaiyuki2021@outlook.jp" userId="f6c6622b2adb0def" providerId="LiveId" clId="{5B9C627C-DE64-448D-A483-4911FBBE9599}" dt="2022-01-26T05:17:23.589" v="5088" actId="166"/>
          <ac:spMkLst>
            <pc:docMk/>
            <pc:sldMk cId="1520079049" sldId="431"/>
            <ac:spMk id="16" creationId="{F9CC7775-10BC-43AC-910A-3B7026DAD369}"/>
          </ac:spMkLst>
        </pc:spChg>
        <pc:spChg chg="add mod">
          <ac:chgData name="sakaiyuki2021@outlook.jp" userId="f6c6622b2adb0def" providerId="LiveId" clId="{5B9C627C-DE64-448D-A483-4911FBBE9599}" dt="2022-01-26T05:17:20.367" v="5087" actId="1076"/>
          <ac:spMkLst>
            <pc:docMk/>
            <pc:sldMk cId="1520079049" sldId="431"/>
            <ac:spMk id="19" creationId="{7D899D3F-64F9-49C7-BD51-B03F78CCAF5C}"/>
          </ac:spMkLst>
        </pc:spChg>
        <pc:spChg chg="add mod">
          <ac:chgData name="sakaiyuki2021@outlook.jp" userId="f6c6622b2adb0def" providerId="LiveId" clId="{5B9C627C-DE64-448D-A483-4911FBBE9599}" dt="2022-01-26T05:17:32.207" v="5090" actId="1076"/>
          <ac:spMkLst>
            <pc:docMk/>
            <pc:sldMk cId="1520079049" sldId="431"/>
            <ac:spMk id="20" creationId="{060F7E4A-25BF-4F38-999B-BA9C1279496C}"/>
          </ac:spMkLst>
        </pc:spChg>
        <pc:picChg chg="del mod">
          <ac:chgData name="sakaiyuki2021@outlook.jp" userId="f6c6622b2adb0def" providerId="LiveId" clId="{5B9C627C-DE64-448D-A483-4911FBBE9599}" dt="2022-01-26T05:09:00.253" v="4700" actId="478"/>
          <ac:picMkLst>
            <pc:docMk/>
            <pc:sldMk cId="1520079049" sldId="431"/>
            <ac:picMk id="3" creationId="{2A357B71-2075-48E3-B631-6608D6614B82}"/>
          </ac:picMkLst>
        </pc:picChg>
        <pc:picChg chg="add mod modCrop">
          <ac:chgData name="sakaiyuki2021@outlook.jp" userId="f6c6622b2adb0def" providerId="LiveId" clId="{5B9C627C-DE64-448D-A483-4911FBBE9599}" dt="2022-01-26T05:14:46.519" v="5036" actId="1076"/>
          <ac:picMkLst>
            <pc:docMk/>
            <pc:sldMk cId="1520079049" sldId="431"/>
            <ac:picMk id="4" creationId="{4141565F-9ECB-4544-8BAB-167A24D97AB7}"/>
          </ac:picMkLst>
        </pc:picChg>
        <pc:picChg chg="del mod">
          <ac:chgData name="sakaiyuki2021@outlook.jp" userId="f6c6622b2adb0def" providerId="LiveId" clId="{5B9C627C-DE64-448D-A483-4911FBBE9599}" dt="2022-01-26T05:08:55.342" v="4698" actId="478"/>
          <ac:picMkLst>
            <pc:docMk/>
            <pc:sldMk cId="1520079049" sldId="431"/>
            <ac:picMk id="5" creationId="{5B398ED1-4B77-40FA-8E9E-EB78623076B5}"/>
          </ac:picMkLst>
        </pc:picChg>
        <pc:picChg chg="del mod">
          <ac:chgData name="sakaiyuki2021@outlook.jp" userId="f6c6622b2adb0def" providerId="LiveId" clId="{5B9C627C-DE64-448D-A483-4911FBBE9599}" dt="2022-01-26T05:09:03.742" v="4702" actId="478"/>
          <ac:picMkLst>
            <pc:docMk/>
            <pc:sldMk cId="1520079049" sldId="431"/>
            <ac:picMk id="7" creationId="{0C2D8C91-5F65-4E4D-A9A9-48F435303A15}"/>
          </ac:picMkLst>
        </pc:picChg>
        <pc:picChg chg="del mod">
          <ac:chgData name="sakaiyuki2021@outlook.jp" userId="f6c6622b2adb0def" providerId="LiveId" clId="{5B9C627C-DE64-448D-A483-4911FBBE9599}" dt="2022-01-26T05:08:29.503" v="4693" actId="21"/>
          <ac:picMkLst>
            <pc:docMk/>
            <pc:sldMk cId="1520079049" sldId="431"/>
            <ac:picMk id="8" creationId="{ED4DD14C-0E44-4119-9D85-181A2FD57999}"/>
          </ac:picMkLst>
        </pc:picChg>
        <pc:picChg chg="del mod modCrop">
          <ac:chgData name="sakaiyuki2021@outlook.jp" userId="f6c6622b2adb0def" providerId="LiveId" clId="{5B9C627C-DE64-448D-A483-4911FBBE9599}" dt="2022-01-26T05:10:21.703" v="4718" actId="21"/>
          <ac:picMkLst>
            <pc:docMk/>
            <pc:sldMk cId="1520079049" sldId="431"/>
            <ac:picMk id="10" creationId="{91F82A83-5D9D-477D-8B93-BAFDE2F2A354}"/>
          </ac:picMkLst>
        </pc:picChg>
        <pc:picChg chg="add mod modCrop">
          <ac:chgData name="sakaiyuki2021@outlook.jp" userId="f6c6622b2adb0def" providerId="LiveId" clId="{5B9C627C-DE64-448D-A483-4911FBBE9599}" dt="2022-01-26T05:12:31.004" v="4888" actId="1076"/>
          <ac:picMkLst>
            <pc:docMk/>
            <pc:sldMk cId="1520079049" sldId="431"/>
            <ac:picMk id="13" creationId="{8E8D7E5F-77F3-4F33-B7C0-B93AEEA9AD9A}"/>
          </ac:picMkLst>
        </pc:picChg>
        <pc:picChg chg="add del mod">
          <ac:chgData name="sakaiyuki2021@outlook.jp" userId="f6c6622b2adb0def" providerId="LiveId" clId="{5B9C627C-DE64-448D-A483-4911FBBE9599}" dt="2022-01-26T05:12:48.008" v="4890" actId="478"/>
          <ac:picMkLst>
            <pc:docMk/>
            <pc:sldMk cId="1520079049" sldId="431"/>
            <ac:picMk id="15" creationId="{C4647944-FAAA-4088-8D5C-01FEF5E030A7}"/>
          </ac:picMkLst>
        </pc:picChg>
        <pc:cxnChg chg="add mod">
          <ac:chgData name="sakaiyuki2021@outlook.jp" userId="f6c6622b2adb0def" providerId="LiveId" clId="{5B9C627C-DE64-448D-A483-4911FBBE9599}" dt="2022-01-26T05:17:37.097" v="5091" actId="14100"/>
          <ac:cxnSpMkLst>
            <pc:docMk/>
            <pc:sldMk cId="1520079049" sldId="431"/>
            <ac:cxnSpMk id="18" creationId="{B2669C5E-71C1-45B8-B23F-D4EC09AB5C5D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26:54.432" v="5470" actId="14100"/>
        <pc:sldMkLst>
          <pc:docMk/>
          <pc:sldMk cId="1057657250" sldId="432"/>
        </pc:sldMkLst>
        <pc:spChg chg="mod">
          <ac:chgData name="sakaiyuki2021@outlook.jp" userId="f6c6622b2adb0def" providerId="LiveId" clId="{5B9C627C-DE64-448D-A483-4911FBBE9599}" dt="2022-01-26T05:24:35.695" v="5421" actId="1035"/>
          <ac:spMkLst>
            <pc:docMk/>
            <pc:sldMk cId="1057657250" sldId="432"/>
            <ac:spMk id="14" creationId="{2AACC1B5-94D2-45D2-8EC3-6E0F4D9AE01B}"/>
          </ac:spMkLst>
        </pc:spChg>
        <pc:spChg chg="del mod">
          <ac:chgData name="sakaiyuki2021@outlook.jp" userId="f6c6622b2adb0def" providerId="LiveId" clId="{5B9C627C-DE64-448D-A483-4911FBBE9599}" dt="2022-01-26T05:21:15.313" v="5282" actId="478"/>
          <ac:spMkLst>
            <pc:docMk/>
            <pc:sldMk cId="1057657250" sldId="432"/>
            <ac:spMk id="16" creationId="{F9CC7775-10BC-43AC-910A-3B7026DAD369}"/>
          </ac:spMkLst>
        </pc:spChg>
        <pc:spChg chg="mod">
          <ac:chgData name="sakaiyuki2021@outlook.jp" userId="f6c6622b2adb0def" providerId="LiveId" clId="{5B9C627C-DE64-448D-A483-4911FBBE9599}" dt="2022-01-26T05:26:28.972" v="5463" actId="14100"/>
          <ac:spMkLst>
            <pc:docMk/>
            <pc:sldMk cId="1057657250" sldId="432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5:12.336" v="5431" actId="478"/>
          <ac:spMkLst>
            <pc:docMk/>
            <pc:sldMk cId="1057657250" sldId="432"/>
            <ac:spMk id="20" creationId="{060F7E4A-25BF-4F38-999B-BA9C1279496C}"/>
          </ac:spMkLst>
        </pc:spChg>
        <pc:spChg chg="add del mod">
          <ac:chgData name="sakaiyuki2021@outlook.jp" userId="f6c6622b2adb0def" providerId="LiveId" clId="{5B9C627C-DE64-448D-A483-4911FBBE9599}" dt="2022-01-26T05:23:39.876" v="5360" actId="478"/>
          <ac:spMkLst>
            <pc:docMk/>
            <pc:sldMk cId="1057657250" sldId="432"/>
            <ac:spMk id="21" creationId="{A39A671B-968C-4649-AD40-0EE3EEB7EB0D}"/>
          </ac:spMkLst>
        </pc:spChg>
        <pc:spChg chg="add mod">
          <ac:chgData name="sakaiyuki2021@outlook.jp" userId="f6c6622b2adb0def" providerId="LiveId" clId="{5B9C627C-DE64-448D-A483-4911FBBE9599}" dt="2022-01-26T05:26:13.752" v="5459" actId="14100"/>
          <ac:spMkLst>
            <pc:docMk/>
            <pc:sldMk cId="1057657250" sldId="432"/>
            <ac:spMk id="22" creationId="{2F1FABAE-AF33-4CDC-9FEA-E7176B2DD9BE}"/>
          </ac:spMkLst>
        </pc:spChg>
        <pc:spChg chg="add mod">
          <ac:chgData name="sakaiyuki2021@outlook.jp" userId="f6c6622b2adb0def" providerId="LiveId" clId="{5B9C627C-DE64-448D-A483-4911FBBE9599}" dt="2022-01-26T05:25:58.177" v="5457" actId="1036"/>
          <ac:spMkLst>
            <pc:docMk/>
            <pc:sldMk cId="1057657250" sldId="432"/>
            <ac:spMk id="23" creationId="{E172AC8C-C14A-4540-91A6-5B2270DA8BF1}"/>
          </ac:spMkLst>
        </pc:spChg>
        <pc:spChg chg="add mod">
          <ac:chgData name="sakaiyuki2021@outlook.jp" userId="f6c6622b2adb0def" providerId="LiveId" clId="{5B9C627C-DE64-448D-A483-4911FBBE9599}" dt="2022-01-26T05:26:34.542" v="5465" actId="1076"/>
          <ac:spMkLst>
            <pc:docMk/>
            <pc:sldMk cId="1057657250" sldId="432"/>
            <ac:spMk id="24" creationId="{9986F826-6814-4104-ADC8-9EA263196349}"/>
          </ac:spMkLst>
        </pc:spChg>
        <pc:spChg chg="add mod">
          <ac:chgData name="sakaiyuki2021@outlook.jp" userId="f6c6622b2adb0def" providerId="LiveId" clId="{5B9C627C-DE64-448D-A483-4911FBBE9599}" dt="2022-01-26T05:26:40.082" v="5467" actId="1076"/>
          <ac:spMkLst>
            <pc:docMk/>
            <pc:sldMk cId="1057657250" sldId="432"/>
            <ac:spMk id="25" creationId="{973123F8-6221-450C-BF9B-EDB55C86DD2E}"/>
          </ac:spMkLst>
        </pc:spChg>
        <pc:spChg chg="mod">
          <ac:chgData name="sakaiyuki2021@outlook.jp" userId="f6c6622b2adb0def" providerId="LiveId" clId="{5B9C627C-DE64-448D-A483-4911FBBE9599}" dt="2022-01-26T05:18:21.008" v="5124" actId="20577"/>
          <ac:spMkLst>
            <pc:docMk/>
            <pc:sldMk cId="1057657250" sldId="432"/>
            <ac:spMk id="26" creationId="{19C3C5D4-B624-4AD6-9715-16862C5FDB29}"/>
          </ac:spMkLst>
        </pc:spChg>
        <pc:picChg chg="add mod ord modCrop">
          <ac:chgData name="sakaiyuki2021@outlook.jp" userId="f6c6622b2adb0def" providerId="LiveId" clId="{5B9C627C-DE64-448D-A483-4911FBBE9599}" dt="2022-01-26T05:25:09.204" v="5430" actId="1076"/>
          <ac:picMkLst>
            <pc:docMk/>
            <pc:sldMk cId="1057657250" sldId="432"/>
            <ac:picMk id="3" creationId="{A0156E19-749B-496C-90F5-80520BB81707}"/>
          </ac:picMkLst>
        </pc:picChg>
        <pc:picChg chg="del">
          <ac:chgData name="sakaiyuki2021@outlook.jp" userId="f6c6622b2adb0def" providerId="LiveId" clId="{5B9C627C-DE64-448D-A483-4911FBBE9599}" dt="2022-01-26T05:18:24.532" v="5125" actId="478"/>
          <ac:picMkLst>
            <pc:docMk/>
            <pc:sldMk cId="1057657250" sldId="432"/>
            <ac:picMk id="4" creationId="{4141565F-9ECB-4544-8BAB-167A24D97AB7}"/>
          </ac:picMkLst>
        </pc:picChg>
        <pc:picChg chg="del">
          <ac:chgData name="sakaiyuki2021@outlook.jp" userId="f6c6622b2adb0def" providerId="LiveId" clId="{5B9C627C-DE64-448D-A483-4911FBBE9599}" dt="2022-01-26T05:21:17.432" v="5283" actId="478"/>
          <ac:picMkLst>
            <pc:docMk/>
            <pc:sldMk cId="1057657250" sldId="432"/>
            <ac:picMk id="13" creationId="{8E8D7E5F-77F3-4F33-B7C0-B93AEEA9AD9A}"/>
          </ac:picMkLst>
        </pc:picChg>
        <pc:picChg chg="add mod">
          <ac:chgData name="sakaiyuki2021@outlook.jp" userId="f6c6622b2adb0def" providerId="LiveId" clId="{5B9C627C-DE64-448D-A483-4911FBBE9599}" dt="2022-01-26T05:26:02.742" v="5458" actId="1076"/>
          <ac:picMkLst>
            <pc:docMk/>
            <pc:sldMk cId="1057657250" sldId="432"/>
            <ac:picMk id="15" creationId="{890D19D4-750B-4DC3-8FF1-2EF3AFB1C694}"/>
          </ac:picMkLst>
        </pc:picChg>
        <pc:cxnChg chg="del">
          <ac:chgData name="sakaiyuki2021@outlook.jp" userId="f6c6622b2adb0def" providerId="LiveId" clId="{5B9C627C-DE64-448D-A483-4911FBBE9599}" dt="2022-01-26T05:23:47.636" v="5361" actId="478"/>
          <ac:cxnSpMkLst>
            <pc:docMk/>
            <pc:sldMk cId="1057657250" sldId="432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26:54.432" v="5470" actId="14100"/>
          <ac:cxnSpMkLst>
            <pc:docMk/>
            <pc:sldMk cId="1057657250" sldId="432"/>
            <ac:cxnSpMk id="27" creationId="{4F00F724-482B-4171-BD6F-713A434FD8D5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5:44:05.708" v="6075" actId="20577"/>
        <pc:sldMkLst>
          <pc:docMk/>
          <pc:sldMk cId="3347572987" sldId="433"/>
        </pc:sldMkLst>
        <pc:spChg chg="mod">
          <ac:chgData name="sakaiyuki2021@outlook.jp" userId="f6c6622b2adb0def" providerId="LiveId" clId="{5B9C627C-DE64-448D-A483-4911FBBE9599}" dt="2022-01-26T05:34:29.595" v="5684" actId="14100"/>
          <ac:spMkLst>
            <pc:docMk/>
            <pc:sldMk cId="3347572987" sldId="433"/>
            <ac:spMk id="14" creationId="{2AACC1B5-94D2-45D2-8EC3-6E0F4D9AE01B}"/>
          </ac:spMkLst>
        </pc:spChg>
        <pc:spChg chg="del">
          <ac:chgData name="sakaiyuki2021@outlook.jp" userId="f6c6622b2adb0def" providerId="LiveId" clId="{5B9C627C-DE64-448D-A483-4911FBBE9599}" dt="2022-01-26T05:27:21.744" v="5473" actId="478"/>
          <ac:spMkLst>
            <pc:docMk/>
            <pc:sldMk cId="3347572987" sldId="433"/>
            <ac:spMk id="16" creationId="{F9CC7775-10BC-43AC-910A-3B7026DAD369}"/>
          </ac:spMkLst>
        </pc:spChg>
        <pc:spChg chg="del">
          <ac:chgData name="sakaiyuki2021@outlook.jp" userId="f6c6622b2adb0def" providerId="LiveId" clId="{5B9C627C-DE64-448D-A483-4911FBBE9599}" dt="2022-01-26T05:27:18.347" v="5472" actId="478"/>
          <ac:spMkLst>
            <pc:docMk/>
            <pc:sldMk cId="3347572987" sldId="433"/>
            <ac:spMk id="19" creationId="{7D899D3F-64F9-49C7-BD51-B03F78CCAF5C}"/>
          </ac:spMkLst>
        </pc:spChg>
        <pc:spChg chg="del">
          <ac:chgData name="sakaiyuki2021@outlook.jp" userId="f6c6622b2adb0def" providerId="LiveId" clId="{5B9C627C-DE64-448D-A483-4911FBBE9599}" dt="2022-01-26T05:27:26.480" v="5475" actId="478"/>
          <ac:spMkLst>
            <pc:docMk/>
            <pc:sldMk cId="3347572987" sldId="433"/>
            <ac:spMk id="20" creationId="{060F7E4A-25BF-4F38-999B-BA9C1279496C}"/>
          </ac:spMkLst>
        </pc:spChg>
        <pc:spChg chg="add mod">
          <ac:chgData name="sakaiyuki2021@outlook.jp" userId="f6c6622b2adb0def" providerId="LiveId" clId="{5B9C627C-DE64-448D-A483-4911FBBE9599}" dt="2022-01-26T05:34:45.975" v="5690" actId="1076"/>
          <ac:spMkLst>
            <pc:docMk/>
            <pc:sldMk cId="3347572987" sldId="433"/>
            <ac:spMk id="22" creationId="{1359FB0C-9E64-46F9-8E14-0DA98F6A4682}"/>
          </ac:spMkLst>
        </pc:spChg>
        <pc:spChg chg="add mod">
          <ac:chgData name="sakaiyuki2021@outlook.jp" userId="f6c6622b2adb0def" providerId="LiveId" clId="{5B9C627C-DE64-448D-A483-4911FBBE9599}" dt="2022-01-26T05:36:05.595" v="5700" actId="1076"/>
          <ac:spMkLst>
            <pc:docMk/>
            <pc:sldMk cId="3347572987" sldId="433"/>
            <ac:spMk id="23" creationId="{70F8B291-E53B-419A-AAF8-8E046AD644F5}"/>
          </ac:spMkLst>
        </pc:spChg>
        <pc:spChg chg="add mod">
          <ac:chgData name="sakaiyuki2021@outlook.jp" userId="f6c6622b2adb0def" providerId="LiveId" clId="{5B9C627C-DE64-448D-A483-4911FBBE9599}" dt="2022-01-26T05:37:10.675" v="5713" actId="14100"/>
          <ac:spMkLst>
            <pc:docMk/>
            <pc:sldMk cId="3347572987" sldId="433"/>
            <ac:spMk id="24" creationId="{11E04EE7-9FFC-47FF-AC17-301BCAA3893B}"/>
          </ac:spMkLst>
        </pc:spChg>
        <pc:spChg chg="add del mod">
          <ac:chgData name="sakaiyuki2021@outlook.jp" userId="f6c6622b2adb0def" providerId="LiveId" clId="{5B9C627C-DE64-448D-A483-4911FBBE9599}" dt="2022-01-26T05:36:11.118" v="5702" actId="478"/>
          <ac:spMkLst>
            <pc:docMk/>
            <pc:sldMk cId="3347572987" sldId="433"/>
            <ac:spMk id="25" creationId="{E44C172D-6830-4258-89C7-20B098BAD026}"/>
          </ac:spMkLst>
        </pc:spChg>
        <pc:spChg chg="mod">
          <ac:chgData name="sakaiyuki2021@outlook.jp" userId="f6c6622b2adb0def" providerId="LiveId" clId="{5B9C627C-DE64-448D-A483-4911FBBE9599}" dt="2022-01-26T05:44:05.708" v="6075" actId="20577"/>
          <ac:spMkLst>
            <pc:docMk/>
            <pc:sldMk cId="3347572987" sldId="433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37:23.656" v="5716" actId="14100"/>
          <ac:spMkLst>
            <pc:docMk/>
            <pc:sldMk cId="3347572987" sldId="433"/>
            <ac:spMk id="34" creationId="{5E086531-88F3-4BB9-B5FE-C7486FCAB927}"/>
          </ac:spMkLst>
        </pc:spChg>
        <pc:spChg chg="add mod">
          <ac:chgData name="sakaiyuki2021@outlook.jp" userId="f6c6622b2adb0def" providerId="LiveId" clId="{5B9C627C-DE64-448D-A483-4911FBBE9599}" dt="2022-01-26T05:43:17.258" v="6057" actId="20577"/>
          <ac:spMkLst>
            <pc:docMk/>
            <pc:sldMk cId="3347572987" sldId="433"/>
            <ac:spMk id="35" creationId="{4546C98D-1CBB-47ED-90D3-08F2EE73FF6A}"/>
          </ac:spMkLst>
        </pc:spChg>
        <pc:picChg chg="add del mod">
          <ac:chgData name="sakaiyuki2021@outlook.jp" userId="f6c6622b2adb0def" providerId="LiveId" clId="{5B9C627C-DE64-448D-A483-4911FBBE9599}" dt="2022-01-26T05:29:03.413" v="5565" actId="478"/>
          <ac:picMkLst>
            <pc:docMk/>
            <pc:sldMk cId="3347572987" sldId="433"/>
            <ac:picMk id="3" creationId="{29F9A6A9-01E4-4499-ADF4-1786EADF7B91}"/>
          </ac:picMkLst>
        </pc:picChg>
        <pc:picChg chg="del">
          <ac:chgData name="sakaiyuki2021@outlook.jp" userId="f6c6622b2adb0def" providerId="LiveId" clId="{5B9C627C-DE64-448D-A483-4911FBBE9599}" dt="2022-01-26T05:27:14.396" v="5471" actId="478"/>
          <ac:picMkLst>
            <pc:docMk/>
            <pc:sldMk cId="3347572987" sldId="433"/>
            <ac:picMk id="4" creationId="{4141565F-9ECB-4544-8BAB-167A24D97AB7}"/>
          </ac:picMkLst>
        </pc:picChg>
        <pc:picChg chg="add mod">
          <ac:chgData name="sakaiyuki2021@outlook.jp" userId="f6c6622b2adb0def" providerId="LiveId" clId="{5B9C627C-DE64-448D-A483-4911FBBE9599}" dt="2022-01-26T05:36:05.595" v="5700" actId="1076"/>
          <ac:picMkLst>
            <pc:docMk/>
            <pc:sldMk cId="3347572987" sldId="433"/>
            <ac:picMk id="6" creationId="{6655E88E-6C87-4F56-BD96-83851ECB782D}"/>
          </ac:picMkLst>
        </pc:picChg>
        <pc:picChg chg="add mod">
          <ac:chgData name="sakaiyuki2021@outlook.jp" userId="f6c6622b2adb0def" providerId="LiveId" clId="{5B9C627C-DE64-448D-A483-4911FBBE9599}" dt="2022-01-26T05:36:08.915" v="5701" actId="1076"/>
          <ac:picMkLst>
            <pc:docMk/>
            <pc:sldMk cId="3347572987" sldId="433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27:23.804" v="5474" actId="478"/>
          <ac:picMkLst>
            <pc:docMk/>
            <pc:sldMk cId="3347572987" sldId="433"/>
            <ac:picMk id="13" creationId="{8E8D7E5F-77F3-4F33-B7C0-B93AEEA9AD9A}"/>
          </ac:picMkLst>
        </pc:picChg>
        <pc:picChg chg="add mod modCrop">
          <ac:chgData name="sakaiyuki2021@outlook.jp" userId="f6c6622b2adb0def" providerId="LiveId" clId="{5B9C627C-DE64-448D-A483-4911FBBE9599}" dt="2022-01-26T05:34:42.475" v="5689" actId="1076"/>
          <ac:picMkLst>
            <pc:docMk/>
            <pc:sldMk cId="3347572987" sldId="433"/>
            <ac:picMk id="15" creationId="{268B07BB-BB5D-40F9-8584-62AED1F0C13D}"/>
          </ac:picMkLst>
        </pc:picChg>
        <pc:picChg chg="add mod">
          <ac:chgData name="sakaiyuki2021@outlook.jp" userId="f6c6622b2adb0def" providerId="LiveId" clId="{5B9C627C-DE64-448D-A483-4911FBBE9599}" dt="2022-01-26T05:34:27.175" v="5683" actId="1076"/>
          <ac:picMkLst>
            <pc:docMk/>
            <pc:sldMk cId="3347572987" sldId="433"/>
            <ac:picMk id="21" creationId="{686FF874-857A-4866-9A1C-56998F5BF86C}"/>
          </ac:picMkLst>
        </pc:picChg>
        <pc:cxnChg chg="del">
          <ac:chgData name="sakaiyuki2021@outlook.jp" userId="f6c6622b2adb0def" providerId="LiveId" clId="{5B9C627C-DE64-448D-A483-4911FBBE9599}" dt="2022-01-26T05:27:26.480" v="5475" actId="478"/>
          <ac:cxnSpMkLst>
            <pc:docMk/>
            <pc:sldMk cId="3347572987" sldId="433"/>
            <ac:cxnSpMk id="18" creationId="{B2669C5E-71C1-45B8-B23F-D4EC09AB5C5D}"/>
          </ac:cxnSpMkLst>
        </pc:cxnChg>
        <pc:cxnChg chg="add mod">
          <ac:chgData name="sakaiyuki2021@outlook.jp" userId="f6c6622b2adb0def" providerId="LiveId" clId="{5B9C627C-DE64-448D-A483-4911FBBE9599}" dt="2022-01-26T05:36:42.585" v="5708" actId="14100"/>
          <ac:cxnSpMkLst>
            <pc:docMk/>
            <pc:sldMk cId="3347572987" sldId="433"/>
            <ac:cxnSpMk id="27" creationId="{136DE22A-B0F2-4B28-91BA-C8E3ECF9B7B1}"/>
          </ac:cxnSpMkLst>
        </pc:cxnChg>
        <pc:cxnChg chg="add mod">
          <ac:chgData name="sakaiyuki2021@outlook.jp" userId="f6c6622b2adb0def" providerId="LiveId" clId="{5B9C627C-DE64-448D-A483-4911FBBE9599}" dt="2022-01-26T05:36:58.775" v="5712" actId="14100"/>
          <ac:cxnSpMkLst>
            <pc:docMk/>
            <pc:sldMk cId="3347572987" sldId="433"/>
            <ac:cxnSpMk id="30" creationId="{0A557453-009A-4499-BE96-E885B596A14C}"/>
          </ac:cxnSpMkLst>
        </pc:cxnChg>
      </pc:sldChg>
      <pc:sldChg chg="addSp delSp modSp add mod">
        <pc:chgData name="sakaiyuki2021@outlook.jp" userId="f6c6622b2adb0def" providerId="LiveId" clId="{5B9C627C-DE64-448D-A483-4911FBBE9599}" dt="2022-01-26T06:22:25.143" v="6555" actId="20577"/>
        <pc:sldMkLst>
          <pc:docMk/>
          <pc:sldMk cId="3885424429" sldId="434"/>
        </pc:sldMkLst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12" creationId="{DCADB720-E40B-49DC-B235-6DE3EB15E338}"/>
          </ac:spMkLst>
        </pc:spChg>
        <pc:spChg chg="del">
          <ac:chgData name="sakaiyuki2021@outlook.jp" userId="f6c6622b2adb0def" providerId="LiveId" clId="{5B9C627C-DE64-448D-A483-4911FBBE9599}" dt="2022-01-26T05:44:22.218" v="6097" actId="478"/>
          <ac:spMkLst>
            <pc:docMk/>
            <pc:sldMk cId="3885424429" sldId="434"/>
            <ac:spMk id="14" creationId="{2AACC1B5-94D2-45D2-8EC3-6E0F4D9AE01B}"/>
          </ac:spMkLst>
        </pc:spChg>
        <pc:spChg chg="add mod">
          <ac:chgData name="sakaiyuki2021@outlook.jp" userId="f6c6622b2adb0def" providerId="LiveId" clId="{5B9C627C-DE64-448D-A483-4911FBBE9599}" dt="2022-01-26T06:22:25.143" v="6555" actId="20577"/>
          <ac:spMkLst>
            <pc:docMk/>
            <pc:sldMk cId="3885424429" sldId="434"/>
            <ac:spMk id="18" creationId="{09201F04-C7CF-45F4-8A97-D60E041591B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2" creationId="{1359FB0C-9E64-46F9-8E14-0DA98F6A468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3" creationId="{70F8B291-E53B-419A-AAF8-8E046AD644F5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24" creationId="{11E04EE7-9FFC-47FF-AC17-301BCAA3893B}"/>
          </ac:spMkLst>
        </pc:spChg>
        <pc:spChg chg="mod">
          <ac:chgData name="sakaiyuki2021@outlook.jp" userId="f6c6622b2adb0def" providerId="LiveId" clId="{5B9C627C-DE64-448D-A483-4911FBBE9599}" dt="2022-01-26T05:44:15.713" v="6096" actId="20577"/>
          <ac:spMkLst>
            <pc:docMk/>
            <pc:sldMk cId="3885424429" sldId="434"/>
            <ac:spMk id="26" creationId="{19C3C5D4-B624-4AD6-9715-16862C5FDB29}"/>
          </ac:spMkLst>
        </pc:spChg>
        <pc:spChg chg="add mod">
          <ac:chgData name="sakaiyuki2021@outlook.jp" userId="f6c6622b2adb0def" providerId="LiveId" clId="{5B9C627C-DE64-448D-A483-4911FBBE9599}" dt="2022-01-26T05:58:24.031" v="6300" actId="14100"/>
          <ac:spMkLst>
            <pc:docMk/>
            <pc:sldMk cId="3885424429" sldId="434"/>
            <ac:spMk id="28" creationId="{22B6411A-374A-4C79-98C4-38E4BD65E1F4}"/>
          </ac:spMkLst>
        </pc:spChg>
        <pc:spChg chg="add mod">
          <ac:chgData name="sakaiyuki2021@outlook.jp" userId="f6c6622b2adb0def" providerId="LiveId" clId="{5B9C627C-DE64-448D-A483-4911FBBE9599}" dt="2022-01-26T05:58:32.851" v="6303" actId="14100"/>
          <ac:spMkLst>
            <pc:docMk/>
            <pc:sldMk cId="3885424429" sldId="434"/>
            <ac:spMk id="29" creationId="{25E8D773-3DDE-489D-9336-E2D71F176BB8}"/>
          </ac:spMkLst>
        </pc:spChg>
        <pc:spChg chg="add mod">
          <ac:chgData name="sakaiyuki2021@outlook.jp" userId="f6c6622b2adb0def" providerId="LiveId" clId="{5B9C627C-DE64-448D-A483-4911FBBE9599}" dt="2022-01-26T05:58:51.460" v="6308" actId="1076"/>
          <ac:spMkLst>
            <pc:docMk/>
            <pc:sldMk cId="3885424429" sldId="434"/>
            <ac:spMk id="31" creationId="{E02BD34D-C102-4C89-9DA7-05176F0D7390}"/>
          </ac:spMkLst>
        </pc:spChg>
        <pc:spChg chg="add mod">
          <ac:chgData name="sakaiyuki2021@outlook.jp" userId="f6c6622b2adb0def" providerId="LiveId" clId="{5B9C627C-DE64-448D-A483-4911FBBE9599}" dt="2022-01-26T05:59:12.401" v="6310" actId="1076"/>
          <ac:spMkLst>
            <pc:docMk/>
            <pc:sldMk cId="3885424429" sldId="434"/>
            <ac:spMk id="32" creationId="{43A29339-90A8-42AB-8855-96DBC95B2965}"/>
          </ac:spMkLst>
        </pc:spChg>
        <pc:spChg chg="add del mod">
          <ac:chgData name="sakaiyuki2021@outlook.jp" userId="f6c6622b2adb0def" providerId="LiveId" clId="{5B9C627C-DE64-448D-A483-4911FBBE9599}" dt="2022-01-26T05:59:14.941" v="6311" actId="478"/>
          <ac:spMkLst>
            <pc:docMk/>
            <pc:sldMk cId="3885424429" sldId="434"/>
            <ac:spMk id="33" creationId="{B8C1DC57-A4CB-4DD5-A59E-BFE51026FEF2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4" creationId="{5E086531-88F3-4BB9-B5FE-C7486FCAB927}"/>
          </ac:spMkLst>
        </pc:spChg>
        <pc:spChg chg="del">
          <ac:chgData name="sakaiyuki2021@outlook.jp" userId="f6c6622b2adb0def" providerId="LiveId" clId="{5B9C627C-DE64-448D-A483-4911FBBE9599}" dt="2022-01-26T05:44:28.880" v="6099" actId="478"/>
          <ac:spMkLst>
            <pc:docMk/>
            <pc:sldMk cId="3885424429" sldId="434"/>
            <ac:spMk id="35" creationId="{4546C98D-1CBB-47ED-90D3-08F2EE73FF6A}"/>
          </ac:spMkLst>
        </pc:spChg>
        <pc:picChg chg="add mod">
          <ac:chgData name="sakaiyuki2021@outlook.jp" userId="f6c6622b2adb0def" providerId="LiveId" clId="{5B9C627C-DE64-448D-A483-4911FBBE9599}" dt="2022-01-26T05:58:15.701" v="6297" actId="1076"/>
          <ac:picMkLst>
            <pc:docMk/>
            <pc:sldMk cId="3885424429" sldId="434"/>
            <ac:picMk id="3" creationId="{D30FC74D-28E8-4B29-9D8E-59C817EF551D}"/>
          </ac:picMkLst>
        </pc:picChg>
        <pc:picChg chg="add mod">
          <ac:chgData name="sakaiyuki2021@outlook.jp" userId="f6c6622b2adb0def" providerId="LiveId" clId="{5B9C627C-DE64-448D-A483-4911FBBE9599}" dt="2022-01-26T05:57:45.260" v="6292" actId="14100"/>
          <ac:picMkLst>
            <pc:docMk/>
            <pc:sldMk cId="3885424429" sldId="434"/>
            <ac:picMk id="5" creationId="{9322A329-AD29-4D5C-AB60-8F998D4ECDE5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6" creationId="{6655E88E-6C87-4F56-BD96-83851ECB782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8" creationId="{DB08407C-8712-4714-B405-D6E767FB5A8D}"/>
          </ac:picMkLst>
        </pc:picChg>
        <pc:picChg chg="del">
          <ac:chgData name="sakaiyuki2021@outlook.jp" userId="f6c6622b2adb0def" providerId="LiveId" clId="{5B9C627C-DE64-448D-A483-4911FBBE9599}" dt="2022-01-26T05:44:28.880" v="6099" actId="478"/>
          <ac:picMkLst>
            <pc:docMk/>
            <pc:sldMk cId="3885424429" sldId="434"/>
            <ac:picMk id="15" creationId="{268B07BB-BB5D-40F9-8584-62AED1F0C13D}"/>
          </ac:picMkLst>
        </pc:picChg>
        <pc:picChg chg="del">
          <ac:chgData name="sakaiyuki2021@outlook.jp" userId="f6c6622b2adb0def" providerId="LiveId" clId="{5B9C627C-DE64-448D-A483-4911FBBE9599}" dt="2022-01-26T05:44:24.806" v="6098" actId="478"/>
          <ac:picMkLst>
            <pc:docMk/>
            <pc:sldMk cId="3885424429" sldId="434"/>
            <ac:picMk id="21" creationId="{686FF874-857A-4866-9A1C-56998F5BF86C}"/>
          </ac:picMkLst>
        </pc:picChg>
        <pc:picChg chg="add mod">
          <ac:chgData name="sakaiyuki2021@outlook.jp" userId="f6c6622b2adb0def" providerId="LiveId" clId="{5B9C627C-DE64-448D-A483-4911FBBE9599}" dt="2022-01-26T05:57:18.170" v="6288" actId="1076"/>
          <ac:picMkLst>
            <pc:docMk/>
            <pc:sldMk cId="3885424429" sldId="434"/>
            <ac:picMk id="25" creationId="{9996BAEA-7B9B-47F3-B17F-12FC58298DC2}"/>
          </ac:picMkLst>
        </pc:pic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27" creationId="{136DE22A-B0F2-4B28-91BA-C8E3ECF9B7B1}"/>
          </ac:cxnSpMkLst>
        </pc:cxnChg>
        <pc:cxnChg chg="del mod">
          <ac:chgData name="sakaiyuki2021@outlook.jp" userId="f6c6622b2adb0def" providerId="LiveId" clId="{5B9C627C-DE64-448D-A483-4911FBBE9599}" dt="2022-01-26T05:44:28.880" v="6099" actId="478"/>
          <ac:cxnSpMkLst>
            <pc:docMk/>
            <pc:sldMk cId="3885424429" sldId="434"/>
            <ac:cxnSpMk id="30" creationId="{0A557453-009A-4499-BE96-E885B596A14C}"/>
          </ac:cxnSpMkLst>
        </pc:cxnChg>
        <pc:cxnChg chg="add mod">
          <ac:chgData name="sakaiyuki2021@outlook.jp" userId="f6c6622b2adb0def" providerId="LiveId" clId="{5B9C627C-DE64-448D-A483-4911FBBE9599}" dt="2022-01-26T05:59:21.061" v="6312" actId="14100"/>
          <ac:cxnSpMkLst>
            <pc:docMk/>
            <pc:sldMk cId="3885424429" sldId="434"/>
            <ac:cxnSpMk id="36" creationId="{F459F4B3-0D48-496D-AB0D-F5FFED134F36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0C11F-44A0-450B-B3CD-A55B650CDCA0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E8880-3D11-47D0-B3C4-C34E9B489A69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427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13029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76371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22561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7131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075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70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537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98223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7493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7783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307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7866-CAF6-4CF8-967C-46485E7D26A4}" type="datetimeFigureOut">
              <a:rPr kumimoji="1" lang="ja-JP" altLang="en-US" smtClean="0"/>
              <a:t>2025/3/5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F9E7D-56C1-488E-B59F-39EF85EFE57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23185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3"/>
          <p:cNvSpPr txBox="1">
            <a:spLocks/>
          </p:cNvSpPr>
          <p:nvPr/>
        </p:nvSpPr>
        <p:spPr>
          <a:xfrm>
            <a:off x="940523" y="709500"/>
            <a:ext cx="10528663" cy="325918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altLang="ja-JP" sz="6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6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データを削除しよう</a:t>
            </a:r>
            <a:endParaRPr lang="en-US" altLang="ja-JP" sz="66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44570" y="2938005"/>
            <a:ext cx="8720568" cy="823290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>
              <a:lnSpc>
                <a:spcPts val="5500"/>
              </a:lnSpc>
            </a:pP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マイファイル編</a:t>
            </a:r>
            <a:r>
              <a:rPr lang="en-US" altLang="ja-JP" sz="40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endParaRPr lang="ja-JP" altLang="en-US" sz="4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タイトル 3"/>
          <p:cNvSpPr txBox="1">
            <a:spLocks/>
          </p:cNvSpPr>
          <p:nvPr/>
        </p:nvSpPr>
        <p:spPr>
          <a:xfrm>
            <a:off x="9860438" y="228420"/>
            <a:ext cx="2222704" cy="414419"/>
          </a:xfrm>
          <a:prstGeom prst="rect">
            <a:avLst/>
          </a:prstGeom>
          <a:solidFill>
            <a:srgbClr val="FFC000"/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altLang="ja-JP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Chromebook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用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987142" y="1256495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さく　じょ</a:t>
            </a:r>
          </a:p>
        </p:txBody>
      </p:sp>
      <p:sp>
        <p:nvSpPr>
          <p:cNvPr id="9" name="タイトル 3"/>
          <p:cNvSpPr txBox="1">
            <a:spLocks/>
          </p:cNvSpPr>
          <p:nvPr/>
        </p:nvSpPr>
        <p:spPr>
          <a:xfrm>
            <a:off x="-108858" y="4130092"/>
            <a:ext cx="12192000" cy="1869082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　事前に必要なデータをマイドライブの</a:t>
            </a:r>
            <a:r>
              <a:rPr lang="ja-JP" altLang="en-US" sz="32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まとめ用フォルダ</a:t>
            </a: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にコピーしておきます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その後に、ファイルを全て削除しましょう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9360406" y="5064633"/>
            <a:ext cx="1611384" cy="1334736"/>
            <a:chOff x="6391974" y="4410373"/>
            <a:chExt cx="1611384" cy="1334736"/>
          </a:xfrm>
        </p:grpSpPr>
        <p:sp>
          <p:nvSpPr>
            <p:cNvPr id="11" name="角丸四角形吹き出し 10"/>
            <p:cNvSpPr/>
            <p:nvPr/>
          </p:nvSpPr>
          <p:spPr>
            <a:xfrm>
              <a:off x="6391974" y="4410373"/>
              <a:ext cx="1611384" cy="1334736"/>
            </a:xfrm>
            <a:prstGeom prst="wedgeRoundRectCallout">
              <a:avLst>
                <a:gd name="adj1" fmla="val -76667"/>
                <a:gd name="adj2" fmla="val -64975"/>
                <a:gd name="adj3" fmla="val 1666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323" b="62054" l="13914" r="63674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 l="7694" t="3857" r="30106" b="31480"/>
            <a:stretch/>
          </p:blipFill>
          <p:spPr>
            <a:xfrm>
              <a:off x="6540933" y="4466935"/>
              <a:ext cx="1332319" cy="999240"/>
            </a:xfrm>
            <a:prstGeom prst="rect">
              <a:avLst/>
            </a:prstGeom>
          </p:spPr>
        </p:pic>
        <p:sp>
          <p:nvSpPr>
            <p:cNvPr id="14" name="テキスト ボックス 13"/>
            <p:cNvSpPr txBox="1"/>
            <p:nvPr/>
          </p:nvSpPr>
          <p:spPr>
            <a:xfrm>
              <a:off x="6607692" y="5296898"/>
              <a:ext cx="13323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小学</a:t>
              </a:r>
              <a:r>
                <a:rPr kumimoji="1" lang="en-US" altLang="ja-JP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</a:t>
              </a:r>
              <a:r>
                <a:rPr kumimoji="1" lang="ja-JP" altLang="en-US" sz="1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年生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6123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3"/>
          <p:cNvSpPr txBox="1">
            <a:spLocks/>
          </p:cNvSpPr>
          <p:nvPr/>
        </p:nvSpPr>
        <p:spPr>
          <a:xfrm>
            <a:off x="-1" y="101305"/>
            <a:ext cx="12192000" cy="10070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ファイルアプリを開く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0734" y="1180195"/>
            <a:ext cx="11928765" cy="8771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340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ファイルを　タップして　開きましょう</a:t>
            </a:r>
            <a:endParaRPr lang="en-US" altLang="ja-JP" sz="3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F8AFBDED-2950-4B4F-BB75-4949CB6B455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28092" y="2058185"/>
            <a:ext cx="7807185" cy="3861969"/>
          </a:xfrm>
          <a:prstGeom prst="rect">
            <a:avLst/>
          </a:prstGeom>
        </p:spPr>
      </p:pic>
      <p:sp>
        <p:nvSpPr>
          <p:cNvPr id="13" name="角丸四角形 23">
            <a:extLst>
              <a:ext uri="{FF2B5EF4-FFF2-40B4-BE49-F238E27FC236}">
                <a16:creationId xmlns:a16="http://schemas.microsoft.com/office/drawing/2014/main" id="{4493F68C-5639-4F48-B91B-AE9904B50F5A}"/>
              </a:ext>
            </a:extLst>
          </p:cNvPr>
          <p:cNvSpPr/>
          <p:nvPr/>
        </p:nvSpPr>
        <p:spPr>
          <a:xfrm>
            <a:off x="7500384" y="3647094"/>
            <a:ext cx="1116078" cy="130004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7500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1062107" y="1932420"/>
            <a:ext cx="9605075" cy="4678201"/>
            <a:chOff x="1062107" y="1932420"/>
            <a:chExt cx="9605075" cy="4678201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1354A754-7760-4E77-80F9-B4565D39A95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21406"/>
            <a:stretch/>
          </p:blipFill>
          <p:spPr>
            <a:xfrm>
              <a:off x="2837468" y="1932420"/>
              <a:ext cx="7829714" cy="3976572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BF2510B8-DAA2-4D08-8F45-A22D590BE12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062107" y="1981168"/>
              <a:ext cx="1775361" cy="4629453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11" name="タイトル 3"/>
          <p:cNvSpPr txBox="1">
            <a:spLocks/>
          </p:cNvSpPr>
          <p:nvPr/>
        </p:nvSpPr>
        <p:spPr>
          <a:xfrm>
            <a:off x="0" y="1166421"/>
            <a:ext cx="12192000" cy="75220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ts val="43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マイファイル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のカメラを開き、いらない写真などをタップして選びます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2998608" y="4133192"/>
            <a:ext cx="7125780" cy="32540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マイファイル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のデータ削除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1146948" y="3967692"/>
            <a:ext cx="1381849" cy="388221"/>
          </a:xfrm>
          <a:prstGeom prst="roundRect">
            <a:avLst>
              <a:gd name="adj" fmla="val 4051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2998608" y="5506150"/>
            <a:ext cx="1322306" cy="325403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7514284" y="69105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さく　じょ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465513" y="963192"/>
            <a:ext cx="1458865" cy="378172"/>
          </a:xfrm>
          <a:prstGeom prst="rect">
            <a:avLst/>
          </a:prstGeom>
        </p:spPr>
        <p:txBody>
          <a:bodyPr/>
          <a:lstStyle>
            <a:defPPr>
              <a:defRPr lang="ja-JP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UD デジタル 教科書体 N-B" panose="02020700000000000000" pitchFamily="17" charset="-128"/>
                <a:ea typeface="UD デジタル 教科書体 N-B" panose="02020700000000000000" pitchFamily="17" charset="-128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800" dirty="0">
                <a:latin typeface="Meiryo UI" panose="020B0604030504040204" pitchFamily="50" charset="-128"/>
                <a:ea typeface="Meiryo UI" panose="020B0604030504040204" pitchFamily="50" charset="-128"/>
              </a:rPr>
              <a:t>しゃしん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1062107" y="1932420"/>
            <a:ext cx="9605075" cy="4678201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2599290F-6B10-447C-AB25-7CDDB33F23DD}"/>
              </a:ext>
            </a:extLst>
          </p:cNvPr>
          <p:cNvGrpSpPr/>
          <p:nvPr/>
        </p:nvGrpSpPr>
        <p:grpSpPr>
          <a:xfrm>
            <a:off x="7597410" y="2128517"/>
            <a:ext cx="3514243" cy="1839175"/>
            <a:chOff x="5714347" y="2385692"/>
            <a:chExt cx="3514243" cy="1839175"/>
          </a:xfrm>
        </p:grpSpPr>
        <p:sp>
          <p:nvSpPr>
            <p:cNvPr id="24" name="テキスト ボックス 23">
              <a:extLst>
                <a:ext uri="{FF2B5EF4-FFF2-40B4-BE49-F238E27FC236}">
                  <a16:creationId xmlns:a16="http://schemas.microsoft.com/office/drawing/2014/main" id="{1E0A7C4D-B72D-4794-AA08-2CBA682AEE62}"/>
                </a:ext>
              </a:extLst>
            </p:cNvPr>
            <p:cNvSpPr txBox="1"/>
            <p:nvPr/>
          </p:nvSpPr>
          <p:spPr>
            <a:xfrm>
              <a:off x="5714347" y="2385692"/>
              <a:ext cx="3514243" cy="1839175"/>
            </a:xfrm>
            <a:prstGeom prst="wedgeRectCallout">
              <a:avLst>
                <a:gd name="adj1" fmla="val -58020"/>
                <a:gd name="adj2" fmla="val 32629"/>
              </a:avLst>
            </a:prstGeom>
            <a:solidFill>
              <a:srgbClr val="FDFECE"/>
            </a:solidFill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pPr algn="ctr">
                <a:lnSpc>
                  <a:spcPts val="288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選ぶ時はファイル名の前の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>
                <a:lnSpc>
                  <a:spcPts val="288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アイコンをタップしましょう　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4A0013F8-4B58-4296-B3FE-1BD35DFE68E5}"/>
                </a:ext>
              </a:extLst>
            </p:cNvPr>
            <p:cNvGrpSpPr/>
            <p:nvPr/>
          </p:nvGrpSpPr>
          <p:grpSpPr>
            <a:xfrm>
              <a:off x="6366096" y="3266477"/>
              <a:ext cx="2053244" cy="781239"/>
              <a:chOff x="4826000" y="1999251"/>
              <a:chExt cx="2053244" cy="781239"/>
            </a:xfrm>
          </p:grpSpPr>
          <p:pic>
            <p:nvPicPr>
              <p:cNvPr id="26" name="Picture 14341">
                <a:extLst>
                  <a:ext uri="{FF2B5EF4-FFF2-40B4-BE49-F238E27FC236}">
                    <a16:creationId xmlns:a16="http://schemas.microsoft.com/office/drawing/2014/main" id="{AA20A12E-4253-4695-B2EF-729360A1D4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26000" y="2040766"/>
                <a:ext cx="2053244" cy="739724"/>
              </a:xfrm>
              <a:prstGeom prst="rect">
                <a:avLst/>
              </a:prstGeom>
              <a:ln w="12700">
                <a:noFill/>
              </a:ln>
            </p:spPr>
          </p:pic>
          <p:sp>
            <p:nvSpPr>
              <p:cNvPr id="27" name="Arrow: Right 14349">
                <a:extLst>
                  <a:ext uri="{FF2B5EF4-FFF2-40B4-BE49-F238E27FC236}">
                    <a16:creationId xmlns:a16="http://schemas.microsoft.com/office/drawing/2014/main" id="{135F7A1B-23DA-454A-9480-43108721E258}"/>
                  </a:ext>
                </a:extLst>
              </p:cNvPr>
              <p:cNvSpPr/>
              <p:nvPr/>
            </p:nvSpPr>
            <p:spPr>
              <a:xfrm rot="7500000">
                <a:off x="5185107" y="1998812"/>
                <a:ext cx="321710" cy="322588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1789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5D6344A4-4BD3-4045-AF92-B8115EB1B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9879" y="4081433"/>
            <a:ext cx="3284691" cy="1240237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1354A754-7760-4E77-80F9-B4565D39A95A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9630" y="2544353"/>
            <a:ext cx="7975248" cy="3074159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タイトル 3"/>
          <p:cNvSpPr txBox="1">
            <a:spLocks/>
          </p:cNvSpPr>
          <p:nvPr/>
        </p:nvSpPr>
        <p:spPr>
          <a:xfrm>
            <a:off x="235131" y="1059676"/>
            <a:ext cx="12192000" cy="85852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をタップすると、メッセージがでるので　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削除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をタップして全て削除しましょう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角丸四角形 8">
            <a:extLst>
              <a:ext uri="{FF2B5EF4-FFF2-40B4-BE49-F238E27FC236}">
                <a16:creationId xmlns:a16="http://schemas.microsoft.com/office/drawing/2014/main" id="{BA1831B1-302C-4305-8029-2ED4B696B010}"/>
              </a:ext>
            </a:extLst>
          </p:cNvPr>
          <p:cNvSpPr/>
          <p:nvPr/>
        </p:nvSpPr>
        <p:spPr>
          <a:xfrm>
            <a:off x="11075717" y="4701552"/>
            <a:ext cx="883962" cy="51641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7811414" y="2693600"/>
            <a:ext cx="414216" cy="40727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5995A05-11DE-4A95-BB4E-B89F804E95F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188" b="9380"/>
          <a:stretch/>
        </p:blipFill>
        <p:spPr>
          <a:xfrm>
            <a:off x="493436" y="1100380"/>
            <a:ext cx="528205" cy="607958"/>
          </a:xfrm>
          <a:prstGeom prst="rect">
            <a:avLst/>
          </a:prstGeom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DBC48A4D-B8C4-4B0D-97E3-87D4F67F0E9E}"/>
              </a:ext>
            </a:extLst>
          </p:cNvPr>
          <p:cNvCxnSpPr>
            <a:cxnSpLocks/>
            <a:stCxn id="10" idx="3"/>
          </p:cNvCxnSpPr>
          <p:nvPr/>
        </p:nvCxnSpPr>
        <p:spPr>
          <a:xfrm>
            <a:off x="8225630" y="2897236"/>
            <a:ext cx="2106604" cy="101487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6" name="タイトル 3"/>
          <p:cNvSpPr txBox="1">
            <a:spLocks/>
          </p:cNvSpPr>
          <p:nvPr/>
        </p:nvSpPr>
        <p:spPr>
          <a:xfrm>
            <a:off x="0" y="1577751"/>
            <a:ext cx="11195538" cy="779808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（ダウンロード・</a:t>
            </a:r>
            <a:r>
              <a:rPr lang="en-US" altLang="ja-JP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Play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ファイルなど他のファイルも同様に削除しましょう）</a:t>
            </a:r>
            <a:endParaRPr lang="en-US" altLang="ja-JP" sz="28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マイファイル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の整理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449630" y="3747664"/>
            <a:ext cx="1350890" cy="106000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29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グループ化 19"/>
          <p:cNvGrpSpPr/>
          <p:nvPr/>
        </p:nvGrpSpPr>
        <p:grpSpPr>
          <a:xfrm>
            <a:off x="971558" y="2113432"/>
            <a:ext cx="7583242" cy="4108946"/>
            <a:chOff x="283955" y="2622190"/>
            <a:chExt cx="7583242" cy="4108946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D30FC74D-28E8-4B29-9D8E-59C817EF5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3955" y="2622190"/>
              <a:ext cx="7583242" cy="410894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2" name="図 2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48813" y="6255111"/>
              <a:ext cx="1453556" cy="317292"/>
            </a:xfrm>
            <a:prstGeom prst="rect">
              <a:avLst/>
            </a:prstGeom>
          </p:spPr>
        </p:pic>
      </p:grpSp>
      <p:sp>
        <p:nvSpPr>
          <p:cNvPr id="11" name="タイトル 3"/>
          <p:cNvSpPr txBox="1">
            <a:spLocks/>
          </p:cNvSpPr>
          <p:nvPr/>
        </p:nvSpPr>
        <p:spPr>
          <a:xfrm>
            <a:off x="507533" y="1045113"/>
            <a:ext cx="11365194" cy="75220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Google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ドライブの</a:t>
            </a: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マイドライブ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を開き、</a:t>
            </a:r>
            <a:b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8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ファイル</a:t>
            </a:r>
            <a:r>
              <a:rPr lang="ja-JP" altLang="en-US" sz="28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の中から、いらないファイルをタップして選びます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マイドライブ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のデータ削除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971558" y="5325020"/>
            <a:ext cx="251211" cy="247543"/>
          </a:xfrm>
          <a:prstGeom prst="roundRect">
            <a:avLst>
              <a:gd name="adj" fmla="val 4051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1335414" y="5604655"/>
            <a:ext cx="1199241" cy="328245"/>
          </a:xfrm>
          <a:prstGeom prst="roundRect">
            <a:avLst>
              <a:gd name="adj" fmla="val 4051"/>
            </a:avLst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角丸四角形 8">
            <a:extLst>
              <a:ext uri="{FF2B5EF4-FFF2-40B4-BE49-F238E27FC236}">
                <a16:creationId xmlns:a16="http://schemas.microsoft.com/office/drawing/2014/main" id="{4528897F-76A2-4C88-931E-11202BE8502A}"/>
              </a:ext>
            </a:extLst>
          </p:cNvPr>
          <p:cNvSpPr/>
          <p:nvPr/>
        </p:nvSpPr>
        <p:spPr>
          <a:xfrm>
            <a:off x="3267636" y="4306681"/>
            <a:ext cx="5179856" cy="183917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9" name="図 18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2983771" flipH="1">
            <a:off x="486303" y="5599549"/>
            <a:ext cx="1009889" cy="1164809"/>
          </a:xfrm>
          <a:prstGeom prst="rect">
            <a:avLst/>
          </a:prstGeom>
        </p:spPr>
      </p:pic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41479B86-01E8-4FE2-B4BD-8BC847139D5C}"/>
              </a:ext>
            </a:extLst>
          </p:cNvPr>
          <p:cNvGrpSpPr/>
          <p:nvPr/>
        </p:nvGrpSpPr>
        <p:grpSpPr>
          <a:xfrm>
            <a:off x="8168826" y="3866542"/>
            <a:ext cx="3514243" cy="1839175"/>
            <a:chOff x="5714347" y="2385692"/>
            <a:chExt cx="3514243" cy="1839175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76D93952-9859-4CDB-BF9B-8C1F9D3D7BD9}"/>
                </a:ext>
              </a:extLst>
            </p:cNvPr>
            <p:cNvSpPr txBox="1"/>
            <p:nvPr/>
          </p:nvSpPr>
          <p:spPr>
            <a:xfrm>
              <a:off x="5714347" y="2385692"/>
              <a:ext cx="3514243" cy="1839175"/>
            </a:xfrm>
            <a:prstGeom prst="wedgeRectCallout">
              <a:avLst>
                <a:gd name="adj1" fmla="val -58020"/>
                <a:gd name="adj2" fmla="val 32629"/>
              </a:avLst>
            </a:prstGeom>
            <a:solidFill>
              <a:srgbClr val="FDFECE"/>
            </a:solidFill>
            <a:ln>
              <a:solidFill>
                <a:schemeClr val="tx1"/>
              </a:solidFill>
            </a:ln>
          </p:spPr>
          <p:txBody>
            <a:bodyPr wrap="square" rtlCol="0" anchor="t">
              <a:noAutofit/>
            </a:bodyPr>
            <a:lstStyle/>
            <a:p>
              <a:pPr algn="ctr">
                <a:lnSpc>
                  <a:spcPts val="288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選ぶ時はファイル名の前の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>
                <a:lnSpc>
                  <a:spcPts val="2880"/>
                </a:lnSpc>
              </a:pPr>
              <a:r>
                <a:rPr kumimoji="1" lang="ja-JP" altLang="en-US" sz="2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アイコンをタップしましょう　</a:t>
              </a:r>
              <a:endPara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17" name="グループ化 16">
              <a:extLst>
                <a:ext uri="{FF2B5EF4-FFF2-40B4-BE49-F238E27FC236}">
                  <a16:creationId xmlns:a16="http://schemas.microsoft.com/office/drawing/2014/main" id="{3A86EE59-001E-4361-9B23-C8F320AC0389}"/>
                </a:ext>
              </a:extLst>
            </p:cNvPr>
            <p:cNvGrpSpPr/>
            <p:nvPr/>
          </p:nvGrpSpPr>
          <p:grpSpPr>
            <a:xfrm>
              <a:off x="6366096" y="3266477"/>
              <a:ext cx="2053244" cy="781239"/>
              <a:chOff x="4826000" y="1999251"/>
              <a:chExt cx="2053244" cy="781239"/>
            </a:xfrm>
          </p:grpSpPr>
          <p:pic>
            <p:nvPicPr>
              <p:cNvPr id="25" name="Picture 14341">
                <a:extLst>
                  <a:ext uri="{FF2B5EF4-FFF2-40B4-BE49-F238E27FC236}">
                    <a16:creationId xmlns:a16="http://schemas.microsoft.com/office/drawing/2014/main" id="{C8D4E521-752A-4E8F-A729-4DDC8E4C08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826000" y="2040766"/>
                <a:ext cx="2053244" cy="739724"/>
              </a:xfrm>
              <a:prstGeom prst="rect">
                <a:avLst/>
              </a:prstGeom>
              <a:ln w="12700">
                <a:noFill/>
              </a:ln>
            </p:spPr>
          </p:pic>
          <p:sp>
            <p:nvSpPr>
              <p:cNvPr id="26" name="Arrow: Right 14349">
                <a:extLst>
                  <a:ext uri="{FF2B5EF4-FFF2-40B4-BE49-F238E27FC236}">
                    <a16:creationId xmlns:a16="http://schemas.microsoft.com/office/drawing/2014/main" id="{F04FDD5F-3C9E-4A93-AFB4-FA3FDC3CD7E3}"/>
                  </a:ext>
                </a:extLst>
              </p:cNvPr>
              <p:cNvSpPr/>
              <p:nvPr/>
            </p:nvSpPr>
            <p:spPr>
              <a:xfrm rot="7500000">
                <a:off x="5185107" y="1998812"/>
                <a:ext cx="321710" cy="322588"/>
              </a:xfrm>
              <a:prstGeom prst="rightArrow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7" name="図 26">
            <a:extLst>
              <a:ext uri="{FF2B5EF4-FFF2-40B4-BE49-F238E27FC236}">
                <a16:creationId xmlns:a16="http://schemas.microsoft.com/office/drawing/2014/main" id="{620B0D27-EF4A-418F-9B07-1B7F089187C1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485" t="10681"/>
          <a:stretch/>
        </p:blipFill>
        <p:spPr>
          <a:xfrm>
            <a:off x="3388658" y="4473368"/>
            <a:ext cx="880766" cy="22723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538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 15">
            <a:extLst>
              <a:ext uri="{FF2B5EF4-FFF2-40B4-BE49-F238E27FC236}">
                <a16:creationId xmlns:a16="http://schemas.microsoft.com/office/drawing/2014/main" id="{5D6344A4-4BD3-4045-AF92-B8115EB1BE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18223" y="3945654"/>
            <a:ext cx="3284691" cy="124023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タイトル 3"/>
          <p:cNvSpPr txBox="1">
            <a:spLocks/>
          </p:cNvSpPr>
          <p:nvPr/>
        </p:nvSpPr>
        <p:spPr>
          <a:xfrm>
            <a:off x="1" y="136630"/>
            <a:ext cx="12191999" cy="8585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4000" b="1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マイドライブ</a:t>
            </a:r>
            <a:r>
              <a:rPr lang="ja-JP" altLang="en-US" sz="4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のデータ削除</a:t>
            </a:r>
            <a:endParaRPr lang="en-US" altLang="ja-JP" sz="4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570014" y="2227510"/>
            <a:ext cx="7583242" cy="4108946"/>
            <a:chOff x="283955" y="2622190"/>
            <a:chExt cx="7583242" cy="4108946"/>
          </a:xfrm>
        </p:grpSpPr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D30FC74D-28E8-4B29-9D8E-59C817EF551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283955" y="2622190"/>
              <a:ext cx="7583242" cy="410894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</p:pic>
        <p:pic>
          <p:nvPicPr>
            <p:cNvPr id="2" name="図 1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848813" y="6255111"/>
              <a:ext cx="1453556" cy="317292"/>
            </a:xfrm>
            <a:prstGeom prst="rect">
              <a:avLst/>
            </a:prstGeom>
          </p:spPr>
        </p:pic>
      </p:grpSp>
      <p:sp>
        <p:nvSpPr>
          <p:cNvPr id="18" name="タイトル 3">
            <a:extLst>
              <a:ext uri="{FF2B5EF4-FFF2-40B4-BE49-F238E27FC236}">
                <a16:creationId xmlns:a16="http://schemas.microsoft.com/office/drawing/2014/main" id="{09201F04-C7CF-45F4-8A97-D60E041591B5}"/>
              </a:ext>
            </a:extLst>
          </p:cNvPr>
          <p:cNvSpPr txBox="1">
            <a:spLocks/>
          </p:cNvSpPr>
          <p:nvPr/>
        </p:nvSpPr>
        <p:spPr>
          <a:xfrm>
            <a:off x="1" y="1072547"/>
            <a:ext cx="12192000" cy="139204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9996BAEA-7B9B-47F3-B17F-12FC58298DC2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3188" b="9380"/>
          <a:stretch/>
        </p:blipFill>
        <p:spPr>
          <a:xfrm>
            <a:off x="570014" y="1270323"/>
            <a:ext cx="528205" cy="607958"/>
          </a:xfrm>
          <a:prstGeom prst="rect">
            <a:avLst/>
          </a:prstGeom>
        </p:spPr>
      </p:pic>
      <p:sp>
        <p:nvSpPr>
          <p:cNvPr id="28" name="角丸四角形 8">
            <a:extLst>
              <a:ext uri="{FF2B5EF4-FFF2-40B4-BE49-F238E27FC236}">
                <a16:creationId xmlns:a16="http://schemas.microsoft.com/office/drawing/2014/main" id="{22B6411A-374A-4C79-98C4-38E4BD65E1F4}"/>
              </a:ext>
            </a:extLst>
          </p:cNvPr>
          <p:cNvSpPr/>
          <p:nvPr/>
        </p:nvSpPr>
        <p:spPr>
          <a:xfrm>
            <a:off x="570014" y="5708852"/>
            <a:ext cx="2032025" cy="402200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角丸四角形 8">
            <a:extLst>
              <a:ext uri="{FF2B5EF4-FFF2-40B4-BE49-F238E27FC236}">
                <a16:creationId xmlns:a16="http://schemas.microsoft.com/office/drawing/2014/main" id="{25E8D773-3DDE-489D-9336-E2D71F176BB8}"/>
              </a:ext>
            </a:extLst>
          </p:cNvPr>
          <p:cNvSpPr/>
          <p:nvPr/>
        </p:nvSpPr>
        <p:spPr>
          <a:xfrm>
            <a:off x="2947197" y="4819435"/>
            <a:ext cx="5051301" cy="1479532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角丸四角形 8">
            <a:extLst>
              <a:ext uri="{FF2B5EF4-FFF2-40B4-BE49-F238E27FC236}">
                <a16:creationId xmlns:a16="http://schemas.microsoft.com/office/drawing/2014/main" id="{E02BD34D-C102-4C89-9DA7-05176F0D7390}"/>
              </a:ext>
            </a:extLst>
          </p:cNvPr>
          <p:cNvSpPr/>
          <p:nvPr/>
        </p:nvSpPr>
        <p:spPr>
          <a:xfrm>
            <a:off x="7383902" y="2506807"/>
            <a:ext cx="419725" cy="388854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角丸四角形 8">
            <a:extLst>
              <a:ext uri="{FF2B5EF4-FFF2-40B4-BE49-F238E27FC236}">
                <a16:creationId xmlns:a16="http://schemas.microsoft.com/office/drawing/2014/main" id="{43A29339-90A8-42AB-8855-96DBC95B2965}"/>
              </a:ext>
            </a:extLst>
          </p:cNvPr>
          <p:cNvSpPr/>
          <p:nvPr/>
        </p:nvSpPr>
        <p:spPr>
          <a:xfrm>
            <a:off x="10693944" y="4561227"/>
            <a:ext cx="883962" cy="516416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直線矢印コネクタ 35">
            <a:extLst>
              <a:ext uri="{FF2B5EF4-FFF2-40B4-BE49-F238E27FC236}">
                <a16:creationId xmlns:a16="http://schemas.microsoft.com/office/drawing/2014/main" id="{F459F4B3-0D48-496D-AB0D-F5FFED134F36}"/>
              </a:ext>
            </a:extLst>
          </p:cNvPr>
          <p:cNvCxnSpPr>
            <a:cxnSpLocks/>
            <a:stCxn id="31" idx="3"/>
          </p:cNvCxnSpPr>
          <p:nvPr/>
        </p:nvCxnSpPr>
        <p:spPr>
          <a:xfrm>
            <a:off x="7803627" y="2701234"/>
            <a:ext cx="1481775" cy="130183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タイトル 3"/>
          <p:cNvSpPr txBox="1">
            <a:spLocks/>
          </p:cNvSpPr>
          <p:nvPr/>
        </p:nvSpPr>
        <p:spPr>
          <a:xfrm>
            <a:off x="283955" y="1220764"/>
            <a:ext cx="12192000" cy="858529"/>
          </a:xfrm>
          <a:prstGeom prst="rect">
            <a:avLst/>
          </a:prstGeom>
          <a:noFill/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をタップすると、メッセージがでるので　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削除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　をタップして全て削除しましょう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5424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CCBDA4F81C1B4BBE54304E2CC6F161" ma:contentTypeVersion="6" ma:contentTypeDescription="新しいドキュメントを作成します。" ma:contentTypeScope="" ma:versionID="05b1e0e6859d0f915a23fb861358fc19">
  <xsd:schema xmlns:xsd="http://www.w3.org/2001/XMLSchema" xmlns:xs="http://www.w3.org/2001/XMLSchema" xmlns:p="http://schemas.microsoft.com/office/2006/metadata/properties" xmlns:ns2="953b6d5f-425b-4d1f-b382-ce9db64b65b0" targetNamespace="http://schemas.microsoft.com/office/2006/metadata/properties" ma:root="true" ma:fieldsID="de64c8bcd6d48b88cfcf86072b1d86b2" ns2:_="">
    <xsd:import namespace="953b6d5f-425b-4d1f-b382-ce9db64b65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b6d5f-425b-4d1f-b382-ce9db64b65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B50971-8543-4BBD-BF3C-FBC24CD5B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54B02A-D19C-414D-B4AB-53052114F2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3b6d5f-425b-4d1f-b382-ce9db64b65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E962424-CE09-4851-BC18-189F94F1033B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953b6d5f-425b-4d1f-b382-ce9db64b65b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4956</TotalTime>
  <Words>178</Words>
  <Application>Microsoft Office PowerPoint</Application>
  <PresentationFormat>ワイド画面</PresentationFormat>
  <Paragraphs>26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はじめての Chromebook</dc:title>
  <dc:creator>柏市立教育研究所</dc:creator>
  <cp:lastModifiedBy>Administrator</cp:lastModifiedBy>
  <cp:revision>428</cp:revision>
  <dcterms:created xsi:type="dcterms:W3CDTF">2020-12-21T02:41:04Z</dcterms:created>
  <dcterms:modified xsi:type="dcterms:W3CDTF">2025-03-05T06:37:57Z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0x010100DBCCBDA4F81C1B4BBE54304E2CC6F161</vt:lpwstr>
  </property>
</Properties>
</file>