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337" r:id="rId3"/>
    <p:sldId id="389" r:id="rId4"/>
    <p:sldId id="387" r:id="rId5"/>
    <p:sldId id="388" r:id="rId6"/>
    <p:sldId id="391" r:id="rId7"/>
    <p:sldId id="392" r:id="rId8"/>
    <p:sldId id="393" r:id="rId9"/>
    <p:sldId id="394" r:id="rId10"/>
    <p:sldId id="365" r:id="rId11"/>
    <p:sldId id="367" r:id="rId12"/>
    <p:sldId id="368" r:id="rId13"/>
    <p:sldId id="370" r:id="rId14"/>
    <p:sldId id="364" r:id="rId15"/>
    <p:sldId id="373" r:id="rId16"/>
    <p:sldId id="395" r:id="rId17"/>
    <p:sldId id="396" r:id="rId18"/>
    <p:sldId id="361" r:id="rId19"/>
    <p:sldId id="398" r:id="rId20"/>
    <p:sldId id="371" r:id="rId21"/>
    <p:sldId id="399" r:id="rId22"/>
    <p:sldId id="397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CE"/>
    <a:srgbClr val="FE8002"/>
    <a:srgbClr val="FF33CC"/>
    <a:srgbClr val="E7FFE7"/>
    <a:srgbClr val="CCFFCC"/>
    <a:srgbClr val="CCFFFF"/>
    <a:srgbClr val="FFE5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7569" autoAdjust="0"/>
  </p:normalViewPr>
  <p:slideViewPr>
    <p:cSldViewPr snapToGrid="0">
      <p:cViewPr varScale="1">
        <p:scale>
          <a:sx n="99" d="100"/>
          <a:sy n="99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0C11F-44A0-450B-B3CD-A55B650CDCA0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8880-3D11-47D0-B3C4-C34E9B489A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27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  <a:r>
              <a:rPr kumimoji="1"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</a:t>
            </a:r>
            <a:r>
              <a:rPr kumimoji="1"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</a:t>
            </a:r>
            <a:r>
              <a:rPr kumimoji="1"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〇〇〇の部分を自分の教室のＩＰに変更しておくとわかりやすいですね</a:t>
            </a:r>
          </a:p>
          <a:p>
            <a:r>
              <a:rPr kumimoji="1" lang="ja-JP" altLang="en-US" dirty="0"/>
              <a:t>黒板等にプリジェクタに貼られているテプラの</a:t>
            </a:r>
            <a:r>
              <a:rPr kumimoji="1" lang="en-US" altLang="ja-JP" dirty="0"/>
              <a:t>IP</a:t>
            </a:r>
            <a:r>
              <a:rPr kumimoji="1" lang="ja-JP" altLang="en-US" dirty="0"/>
              <a:t>アドレスを大きくかいてあげましょう（年度初めに１回行えば</a:t>
            </a:r>
            <a:r>
              <a:rPr kumimoji="1" lang="en-US" altLang="ja-JP" dirty="0"/>
              <a:t>OK)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246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867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43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89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88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62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25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932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919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09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02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37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5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13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75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0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3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22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49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83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7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7866-CAF6-4CF8-967C-46485E7D26A4}" type="datetimeFigureOut">
              <a:rPr kumimoji="1" lang="ja-JP" altLang="en-US" smtClean="0"/>
              <a:t>2025/1/23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18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1031964" y="584617"/>
            <a:ext cx="10528663" cy="38306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7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7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新</a:t>
            </a:r>
            <a:r>
              <a:rPr lang="ja-JP" altLang="en-US" sz="7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はじめての</a:t>
            </a:r>
            <a:r>
              <a:rPr lang="en-US" altLang="ja-JP" sz="7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</a:p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31964" y="4687503"/>
            <a:ext cx="9978035" cy="175179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2800" dirty="0" err="1"/>
              <a:t>iProjection</a:t>
            </a:r>
            <a:r>
              <a:rPr lang="ja-JP" altLang="en-US" sz="2800" dirty="0"/>
              <a:t>のアプリが新しくなりました</a:t>
            </a:r>
            <a:br>
              <a:rPr lang="en-US" altLang="ja-JP" sz="2800" dirty="0"/>
            </a:br>
            <a:r>
              <a:rPr lang="ja-JP" altLang="en-US" sz="2800" dirty="0"/>
              <a:t>自分の</a:t>
            </a:r>
            <a:r>
              <a:rPr lang="en-US" altLang="ja-JP" sz="2800" dirty="0"/>
              <a:t>Chromebook</a:t>
            </a:r>
            <a:r>
              <a:rPr lang="ja-JP" altLang="en-US" sz="2800" dirty="0"/>
              <a:t>の画面をプロジェクタにとばしてみよう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406935" y="3034786"/>
            <a:ext cx="886689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へん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05365" y="5216202"/>
            <a:ext cx="886689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がめん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44570" y="3224428"/>
            <a:ext cx="8720568" cy="822829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en-US" altLang="ja-JP" sz="4000" dirty="0"/>
              <a:t>【</a:t>
            </a:r>
            <a:r>
              <a:rPr lang="ja-JP" altLang="en-US" sz="4000" dirty="0"/>
              <a:t>プロジェクタ編</a:t>
            </a:r>
            <a:r>
              <a:rPr lang="en-US" altLang="ja-JP" sz="4000" dirty="0"/>
              <a:t>】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702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教室のプロジェクタ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を確認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25B1283A-AF58-465D-8514-618DB28A42DF}"/>
              </a:ext>
            </a:extLst>
          </p:cNvPr>
          <p:cNvGrpSpPr/>
          <p:nvPr/>
        </p:nvGrpSpPr>
        <p:grpSpPr>
          <a:xfrm>
            <a:off x="4558087" y="2752538"/>
            <a:ext cx="7037383" cy="3910558"/>
            <a:chOff x="4733437" y="2757741"/>
            <a:chExt cx="7037383" cy="3910558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3437" y="2757741"/>
              <a:ext cx="7037383" cy="3910558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4998734" y="4163933"/>
              <a:ext cx="67720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10.</a:t>
              </a:r>
              <a:r>
                <a:rPr kumimoji="1" lang="ja-JP" altLang="en-US" sz="44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〇〇〇</a:t>
              </a:r>
              <a:r>
                <a:rPr kumimoji="1" lang="en-US" altLang="ja-JP" sz="44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.</a:t>
              </a:r>
              <a:r>
                <a:rPr kumimoji="1" lang="ja-JP" altLang="en-US" sz="44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〇〇〇</a:t>
              </a:r>
              <a:r>
                <a:rPr kumimoji="1" lang="en-US" altLang="ja-JP" sz="44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.</a:t>
              </a:r>
              <a:r>
                <a:rPr kumimoji="1" lang="ja-JP" altLang="en-US" sz="44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〇〇〇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427241" y="3341343"/>
              <a:ext cx="5649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この教室のＩＰアドレス</a:t>
              </a:r>
              <a:endParaRPr kumimoji="1" lang="ja-JP" altLang="en-US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8252129" y="172536"/>
            <a:ext cx="1131696" cy="4027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かくにん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59F924E-077B-44DC-A25E-7448A855F3CD}"/>
              </a:ext>
            </a:extLst>
          </p:cNvPr>
          <p:cNvGrpSpPr/>
          <p:nvPr/>
        </p:nvGrpSpPr>
        <p:grpSpPr>
          <a:xfrm>
            <a:off x="6140114" y="1454607"/>
            <a:ext cx="5571715" cy="1244662"/>
            <a:chOff x="1623233" y="1388121"/>
            <a:chExt cx="5571715" cy="1244662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623233" y="1421932"/>
              <a:ext cx="5571715" cy="121085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ja-JP" altLang="en-US" sz="2400" dirty="0"/>
                <a:t>テプラで</a:t>
              </a:r>
              <a:r>
                <a:rPr lang="en-US" altLang="ja-JP" sz="2400" dirty="0"/>
                <a:t>IP</a:t>
              </a:r>
              <a:r>
                <a:rPr lang="ja-JP" altLang="en-US" sz="2400" dirty="0"/>
                <a:t>アドレスが貼ってあります</a:t>
              </a:r>
              <a:endParaRPr lang="en-US" altLang="ja-JP" sz="2400" dirty="0"/>
            </a:p>
            <a:p>
              <a:pPr algn="l">
                <a:lnSpc>
                  <a:spcPct val="150000"/>
                </a:lnSpc>
              </a:pPr>
              <a:r>
                <a:rPr lang="ja-JP" altLang="en-US" sz="2400" dirty="0"/>
                <a:t>（教室ごとにアドレスが違います）</a:t>
              </a:r>
              <a:endParaRPr lang="en-US" altLang="ja-JP" sz="24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625379" y="1388121"/>
              <a:ext cx="1131696" cy="402725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 は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9E898CA-5175-4DB9-86FF-3424CF17961F}"/>
              </a:ext>
            </a:extLst>
          </p:cNvPr>
          <p:cNvGrpSpPr/>
          <p:nvPr/>
        </p:nvGrpSpPr>
        <p:grpSpPr>
          <a:xfrm>
            <a:off x="24389" y="1196188"/>
            <a:ext cx="4798995" cy="3233617"/>
            <a:chOff x="2461102" y="2632526"/>
            <a:chExt cx="4677878" cy="321473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F3BF73D-4337-4324-81C0-76D832FBE5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6755" l="9017" r="96150">
                          <a14:foregroundMark x1="9625" y1="28024" x2="16413" y2="43510"/>
                          <a14:foregroundMark x1="16413" y1="43510" x2="29078" y2="57817"/>
                          <a14:foregroundMark x1="29078" y1="57817" x2="22796" y2="60767"/>
                          <a14:foregroundMark x1="16616" y1="59292" x2="15299" y2="60767"/>
                          <a14:foregroundMark x1="18946" y1="67257" x2="19554" y2="68879"/>
                          <a14:foregroundMark x1="43364" y1="70944" x2="43364" y2="70944"/>
                          <a14:foregroundMark x1="42756" y1="57375" x2="42756" y2="57375"/>
                          <a14:foregroundMark x1="29585" y1="38791" x2="74873" y2="82891"/>
                          <a14:foregroundMark x1="74873" y1="82891" x2="77406" y2="83333"/>
                          <a14:foregroundMark x1="92705" y1="41003" x2="75380" y2="79351"/>
                          <a14:foregroundMark x1="75380" y1="79351" x2="32016" y2="89971"/>
                          <a14:foregroundMark x1="32016" y1="89971" x2="18845" y2="87463"/>
                          <a14:foregroundMark x1="18845" y1="87463" x2="17427" y2="79351"/>
                          <a14:foregroundMark x1="46606" y1="24631" x2="58055" y2="22419"/>
                          <a14:foregroundMark x1="9017" y1="37316" x2="10638" y2="43510"/>
                          <a14:foregroundMark x1="17730" y1="89233" x2="33536" y2="92035"/>
                          <a14:foregroundMark x1="33536" y1="92035" x2="51570" y2="91740"/>
                          <a14:foregroundMark x1="51570" y1="91740" x2="63222" y2="91740"/>
                          <a14:foregroundMark x1="63222" y1="91740" x2="77001" y2="91445"/>
                          <a14:foregroundMark x1="77001" y1="91445" x2="82067" y2="75664"/>
                          <a14:foregroundMark x1="79534" y1="91150" x2="30800" y2="96018"/>
                          <a14:foregroundMark x1="24012" y1="96755" x2="17757" y2="91338"/>
                          <a14:foregroundMark x1="46606" y1="93953" x2="46606" y2="93953"/>
                          <a14:foregroundMark x1="45998" y1="95428" x2="56130" y2="95428"/>
                          <a14:foregroundMark x1="22594" y1="17404" x2="86626" y2="21239"/>
                          <a14:foregroundMark x1="86626" y1="21239" x2="92705" y2="33628"/>
                          <a14:foregroundMark x1="92705" y1="33628" x2="82270" y2="40118"/>
                          <a14:foregroundMark x1="82270" y1="40118" x2="18136" y2="37463"/>
                          <a14:foregroundMark x1="18136" y1="37463" x2="11550" y2="21976"/>
                          <a14:foregroundMark x1="11550" y1="21976" x2="19554" y2="12684"/>
                          <a14:foregroundMark x1="19554" y1="12684" x2="43465" y2="12537"/>
                          <a14:foregroundMark x1="43465" y1="12537" x2="52178" y2="13422"/>
                          <a14:foregroundMark x1="38298" y1="7522" x2="62107" y2="5015"/>
                          <a14:foregroundMark x1="41033" y1="5015" x2="41033" y2="5015"/>
                          <a14:foregroundMark x1="48531" y1="0" x2="49443" y2="4572"/>
                          <a14:foregroundMark x1="48328" y1="4425" x2="54306" y2="5752"/>
                          <a14:foregroundMark x1="52786" y1="4130" x2="47416" y2="4130"/>
                          <a14:foregroundMark x1="48734" y1="3245" x2="53597" y2="2212"/>
                          <a14:foregroundMark x1="53799" y1="1622" x2="53191" y2="1622"/>
                          <a14:foregroundMark x1="54509" y1="4425" x2="64640" y2="7227"/>
                          <a14:foregroundMark x1="64640" y1="7227" x2="64843" y2="7522"/>
                          <a14:foregroundMark x1="38095" y1="4425" x2="49747" y2="4425"/>
                          <a14:foregroundMark x1="95035" y1="30826" x2="96150" y2="38791"/>
                          <a14:foregroundMark x1="9828" y1="26991" x2="9220" y2="29794"/>
                          <a14:foregroundMark x1="9017" y1="26991" x2="9017" y2="26991"/>
                          <a14:foregroundMark x1="63019" y1="94248" x2="70821" y2="94248"/>
                          <a14:foregroundMark x1="61702" y1="95428" x2="70618" y2="96313"/>
                          <a14:foregroundMark x1="69685" y1="29351" x2="40285" y2="42773"/>
                          <a14:foregroundMark x1="57884" y1="27581" x2="58596" y2="27286"/>
                          <a14:foregroundMark x1="78637" y1="22861" x2="78637" y2="22861"/>
                          <a14:foregroundMark x1="73754" y1="25221" x2="73754" y2="25221"/>
                          <a14:foregroundMark x1="53408" y1="10177" x2="91048" y2="15782"/>
                          <a14:foregroundMark x1="91048" y1="15782" x2="94201" y2="34071"/>
                          <a14:foregroundMark x1="94201" y1="34071" x2="74262" y2="36283"/>
                          <a14:foregroundMark x1="74262" y1="36283" x2="54018" y2="23894"/>
                          <a14:foregroundMark x1="54018" y1="23894" x2="76399" y2="26106"/>
                          <a14:foregroundMark x1="76399" y1="26106" x2="66429" y2="42773"/>
                          <a14:foregroundMark x1="66429" y1="42773" x2="77620" y2="27729"/>
                          <a14:foregroundMark x1="77620" y1="27729" x2="79858" y2="27286"/>
                          <a14:foregroundMark x1="39776" y1="29056" x2="70600" y2="31121"/>
                          <a14:foregroundMark x1="35300" y1="19469" x2="36826" y2="40560"/>
                          <a14:foregroundMark x1="36826" y1="40560" x2="37233" y2="41298"/>
                          <a14:backgroundMark x1="12969" y1="80236" x2="12766" y2="81858"/>
                          <a14:backgroundMark x1="23607" y1="97050" x2="30395" y2="97050"/>
                          <a14:backgroundMark x1="92777" y1="82743" x2="85961" y2="97493"/>
                          <a14:backgroundMark x1="85961" y1="97493" x2="85961" y2="91298"/>
                          <a14:backgroundMark x1="12716" y1="80088" x2="9359" y2="85546"/>
                          <a14:backgroundMark x1="14852" y1="85103" x2="16887" y2="964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61102" y="2632526"/>
              <a:ext cx="4677878" cy="3214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196603DE-0EFC-4696-A778-18FF770D2BE6}"/>
                </a:ext>
              </a:extLst>
            </p:cNvPr>
            <p:cNvSpPr/>
            <p:nvPr/>
          </p:nvSpPr>
          <p:spPr>
            <a:xfrm>
              <a:off x="5526010" y="3688151"/>
              <a:ext cx="1326457" cy="2646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65C2B723-AF2E-47D7-9BFA-C8A98AF9AE23}"/>
              </a:ext>
            </a:extLst>
          </p:cNvPr>
          <p:cNvCxnSpPr>
            <a:cxnSpLocks/>
          </p:cNvCxnSpPr>
          <p:nvPr/>
        </p:nvCxnSpPr>
        <p:spPr>
          <a:xfrm flipH="1">
            <a:off x="4321743" y="2001679"/>
            <a:ext cx="1621957" cy="407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42C4D6C-C857-4857-A5F8-4DF371FE6DE6}"/>
              </a:ext>
            </a:extLst>
          </p:cNvPr>
          <p:cNvSpPr txBox="1"/>
          <p:nvPr/>
        </p:nvSpPr>
        <p:spPr>
          <a:xfrm>
            <a:off x="9383825" y="1998933"/>
            <a:ext cx="1131696" cy="4027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 ちが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99FD83-0507-488A-B7E1-9FF75EE1B901}"/>
              </a:ext>
            </a:extLst>
          </p:cNvPr>
          <p:cNvSpPr txBox="1"/>
          <p:nvPr/>
        </p:nvSpPr>
        <p:spPr>
          <a:xfrm>
            <a:off x="2602804" y="172535"/>
            <a:ext cx="1337068" cy="4027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きょうしつ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8ACDACC-FC9B-4A4C-9BFE-2CE24F4C90EA}"/>
              </a:ext>
            </a:extLst>
          </p:cNvPr>
          <p:cNvSpPr/>
          <p:nvPr/>
        </p:nvSpPr>
        <p:spPr>
          <a:xfrm>
            <a:off x="201478" y="294599"/>
            <a:ext cx="1438803" cy="573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初回のみ</a:t>
            </a:r>
          </a:p>
        </p:txBody>
      </p:sp>
    </p:spTree>
    <p:extLst>
      <p:ext uri="{BB962C8B-B14F-4D97-AF65-F5344CB8AC3E}">
        <p14:creationId xmlns:p14="http://schemas.microsoft.com/office/powerpoint/2010/main" val="293304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988F54F3-7F63-4D89-8C4D-85159310E8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263"/>
          <a:stretch/>
        </p:blipFill>
        <p:spPr>
          <a:xfrm>
            <a:off x="533083" y="2590447"/>
            <a:ext cx="5219049" cy="36449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教室のプロジェクタを登録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4705" y="3687580"/>
            <a:ext cx="7889661" cy="295611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角丸四角形 7"/>
          <p:cNvSpPr/>
          <p:nvPr/>
        </p:nvSpPr>
        <p:spPr>
          <a:xfrm>
            <a:off x="9569953" y="5559417"/>
            <a:ext cx="560514" cy="58012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4751672" y="4050203"/>
            <a:ext cx="5249580" cy="59604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形吹き出し 1"/>
          <p:cNvSpPr/>
          <p:nvPr/>
        </p:nvSpPr>
        <p:spPr>
          <a:xfrm>
            <a:off x="4751672" y="4781105"/>
            <a:ext cx="1094492" cy="778312"/>
          </a:xfrm>
          <a:prstGeom prst="wedgeEllipseCallout">
            <a:avLst>
              <a:gd name="adj1" fmla="val 43247"/>
              <a:gd name="adj2" fmla="val -74210"/>
            </a:avLst>
          </a:prstGeom>
          <a:solidFill>
            <a:schemeClr val="bg1"/>
          </a:solidFill>
          <a:ln w="38100">
            <a:solidFill>
              <a:srgbClr val="FE8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数字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円形吹き出し 15"/>
          <p:cNvSpPr/>
          <p:nvPr/>
        </p:nvSpPr>
        <p:spPr>
          <a:xfrm>
            <a:off x="10187026" y="4407109"/>
            <a:ext cx="1400371" cy="1242194"/>
          </a:xfrm>
          <a:prstGeom prst="wedgeEllipseCallout">
            <a:avLst>
              <a:gd name="adj1" fmla="val -60006"/>
              <a:gd name="adj2" fmla="val 39865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ドット「</a:t>
            </a:r>
            <a:r>
              <a:rPr lang="en-US" altLang="ja-JP" sz="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.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402549" y="3122291"/>
            <a:ext cx="3353646" cy="94333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91186" y="1292989"/>
            <a:ext cx="5396211" cy="663401"/>
          </a:xfrm>
          <a:prstGeom prst="rect">
            <a:avLst/>
          </a:prstGeom>
          <a:solidFill>
            <a:srgbClr val="FDFECE"/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 anchor="ctr" anchorCtr="1">
            <a:no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〇〇〇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16651" y="1292989"/>
            <a:ext cx="4665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この教室のＩＰアドレス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7704944" y="1768839"/>
            <a:ext cx="29981" cy="5546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8874300" y="1746501"/>
            <a:ext cx="29981" cy="5546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10073637" y="1768839"/>
            <a:ext cx="14743" cy="5546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906664" y="2350657"/>
            <a:ext cx="4076023" cy="566680"/>
          </a:xfrm>
          <a:prstGeom prst="round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数字の間にドットが入ります</a:t>
            </a:r>
            <a:endParaRPr lang="en-US" altLang="ja-JP" sz="20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154705" y="4064965"/>
            <a:ext cx="556120" cy="566519"/>
          </a:xfrm>
          <a:prstGeom prst="roundRect">
            <a:avLst>
              <a:gd name="adj" fmla="val 7189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4727644" y="2977773"/>
            <a:ext cx="2548817" cy="904481"/>
            <a:chOff x="4727644" y="2977773"/>
            <a:chExt cx="2548817" cy="904481"/>
          </a:xfrm>
        </p:grpSpPr>
        <p:sp>
          <p:nvSpPr>
            <p:cNvPr id="18" name="円形吹き出し 17"/>
            <p:cNvSpPr/>
            <p:nvPr/>
          </p:nvSpPr>
          <p:spPr>
            <a:xfrm>
              <a:off x="4727644" y="2977773"/>
              <a:ext cx="2548817" cy="904481"/>
            </a:xfrm>
            <a:prstGeom prst="wedgeEllipseCallout">
              <a:avLst>
                <a:gd name="adj1" fmla="val -60006"/>
                <a:gd name="adj2" fmla="val 58096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かな　日本語の</a:t>
              </a:r>
              <a:endParaRPr lang="en-US" altLang="ja-JP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英数　切りかえ</a:t>
              </a:r>
            </a:p>
          </p:txBody>
        </p:sp>
        <p:sp>
          <p:nvSpPr>
            <p:cNvPr id="3" name="角丸四角形 2"/>
            <p:cNvSpPr/>
            <p:nvPr/>
          </p:nvSpPr>
          <p:spPr>
            <a:xfrm>
              <a:off x="5119601" y="3156440"/>
              <a:ext cx="576661" cy="56258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7979441" y="161428"/>
            <a:ext cx="1202081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とうろく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4732" y="5165635"/>
            <a:ext cx="2018158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はんかくえいすうじ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9207" y="4677094"/>
            <a:ext cx="3319275" cy="1704249"/>
          </a:xfrm>
          <a:prstGeom prst="wedgeRectCallout">
            <a:avLst>
              <a:gd name="adj1" fmla="val -5797"/>
              <a:gd name="adj2" fmla="val -114116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教室のＩＰアドレスを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半角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英数字で入力しましょう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71E2CC4-C078-4AB7-B1B0-1A4908E2F9B7}"/>
              </a:ext>
            </a:extLst>
          </p:cNvPr>
          <p:cNvSpPr/>
          <p:nvPr/>
        </p:nvSpPr>
        <p:spPr>
          <a:xfrm>
            <a:off x="201478" y="294599"/>
            <a:ext cx="1438803" cy="573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初回のみ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2E8D77D-5532-4D2B-A3B1-D63F513C82D2}"/>
              </a:ext>
            </a:extLst>
          </p:cNvPr>
          <p:cNvSpPr txBox="1"/>
          <p:nvPr/>
        </p:nvSpPr>
        <p:spPr>
          <a:xfrm>
            <a:off x="239713" y="5182138"/>
            <a:ext cx="2001093" cy="4027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 </a:t>
            </a:r>
            <a:r>
              <a:rPr lang="ja-JP" altLang="en-US" sz="1400" dirty="0">
                <a:solidFill>
                  <a:srgbClr val="FF0000"/>
                </a:solidFill>
              </a:rPr>
              <a:t>はんかく</a:t>
            </a:r>
            <a:r>
              <a:rPr lang="ja-JP" altLang="en-US" sz="1400" dirty="0"/>
              <a:t>えいすうじ</a:t>
            </a:r>
          </a:p>
        </p:txBody>
      </p:sp>
    </p:spTree>
    <p:extLst>
      <p:ext uri="{BB962C8B-B14F-4D97-AF65-F5344CB8AC3E}">
        <p14:creationId xmlns:p14="http://schemas.microsoft.com/office/powerpoint/2010/main" val="207874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教室のプロジェクタを登録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8751789-79A3-4709-9ECD-748E28D35D9F}"/>
              </a:ext>
            </a:extLst>
          </p:cNvPr>
          <p:cNvGrpSpPr/>
          <p:nvPr/>
        </p:nvGrpSpPr>
        <p:grpSpPr>
          <a:xfrm>
            <a:off x="809018" y="1598881"/>
            <a:ext cx="5830114" cy="4448796"/>
            <a:chOff x="2641094" y="2172318"/>
            <a:chExt cx="5830114" cy="4448796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68543FDB-5B9C-4AE1-9F78-49C6FABC5D74}"/>
                </a:ext>
              </a:extLst>
            </p:cNvPr>
            <p:cNvGrpSpPr/>
            <p:nvPr/>
          </p:nvGrpSpPr>
          <p:grpSpPr>
            <a:xfrm>
              <a:off x="2641094" y="2172318"/>
              <a:ext cx="5830114" cy="4448796"/>
              <a:chOff x="2641094" y="2172318"/>
              <a:chExt cx="5830114" cy="4448796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BE034426-AAD9-4095-8184-23C3D73DA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1094" y="2172318"/>
                <a:ext cx="5830114" cy="4448796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3" name="テキスト ボックス 2"/>
              <p:cNvSpPr txBox="1"/>
              <p:nvPr/>
            </p:nvSpPr>
            <p:spPr>
              <a:xfrm>
                <a:off x="2751751" y="3309732"/>
                <a:ext cx="2128604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１０．２３４．２２．１２３</a:t>
                </a:r>
              </a:p>
            </p:txBody>
          </p:sp>
        </p:grpSp>
        <p:sp>
          <p:nvSpPr>
            <p:cNvPr id="21" name="角丸四角形 20"/>
            <p:cNvSpPr/>
            <p:nvPr/>
          </p:nvSpPr>
          <p:spPr>
            <a:xfrm>
              <a:off x="2751751" y="3249536"/>
              <a:ext cx="1699987" cy="419672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8090157" y="161428"/>
            <a:ext cx="1351593" cy="26261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とうろく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067B352-2594-4C36-B854-558BA4D1B13E}"/>
              </a:ext>
            </a:extLst>
          </p:cNvPr>
          <p:cNvGrpSpPr/>
          <p:nvPr/>
        </p:nvGrpSpPr>
        <p:grpSpPr>
          <a:xfrm>
            <a:off x="6747051" y="1187488"/>
            <a:ext cx="4847084" cy="2554545"/>
            <a:chOff x="346818" y="1095100"/>
            <a:chExt cx="9204088" cy="2554545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346820" y="1095100"/>
              <a:ext cx="92040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入力したＩＰアドレスを</a:t>
              </a:r>
              <a:endPara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確認して、</a:t>
              </a:r>
              <a:endPara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endPara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「</a:t>
              </a:r>
              <a:r>
                <a:rPr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Enter</a:t>
              </a:r>
              <a:r>
                <a: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キー」を</a:t>
              </a:r>
              <a:endPara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押しましょう</a:t>
              </a:r>
              <a:endPara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46818" y="1464234"/>
              <a:ext cx="1825881" cy="205638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かくにん</a:t>
              </a:r>
            </a:p>
          </p:txBody>
        </p:sp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ADEDCB00-09BA-47ED-9D14-2CE9CABD27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3398" y="4836264"/>
            <a:ext cx="4042698" cy="151472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BFA8387F-6043-4770-987D-1494664007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668" t="25869" b="31158"/>
          <a:stretch/>
        </p:blipFill>
        <p:spPr>
          <a:xfrm>
            <a:off x="10337904" y="3615680"/>
            <a:ext cx="1536384" cy="151472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8" name="角丸四角形 20">
            <a:extLst>
              <a:ext uri="{FF2B5EF4-FFF2-40B4-BE49-F238E27FC236}">
                <a16:creationId xmlns:a16="http://schemas.microsoft.com/office/drawing/2014/main" id="{29034C1D-7EE5-4D9B-8B40-83DF9D61D647}"/>
              </a:ext>
            </a:extLst>
          </p:cNvPr>
          <p:cNvSpPr/>
          <p:nvPr/>
        </p:nvSpPr>
        <p:spPr>
          <a:xfrm>
            <a:off x="11106096" y="3735817"/>
            <a:ext cx="768192" cy="123913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0">
            <a:extLst>
              <a:ext uri="{FF2B5EF4-FFF2-40B4-BE49-F238E27FC236}">
                <a16:creationId xmlns:a16="http://schemas.microsoft.com/office/drawing/2014/main" id="{6B453973-6997-4736-8CB7-6CF37A2A9896}"/>
              </a:ext>
            </a:extLst>
          </p:cNvPr>
          <p:cNvSpPr/>
          <p:nvPr/>
        </p:nvSpPr>
        <p:spPr>
          <a:xfrm>
            <a:off x="10762170" y="5250542"/>
            <a:ext cx="343926" cy="57682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B6C18A3-6DF9-4E13-B025-24457B907D7A}"/>
              </a:ext>
            </a:extLst>
          </p:cNvPr>
          <p:cNvSpPr txBox="1"/>
          <p:nvPr/>
        </p:nvSpPr>
        <p:spPr>
          <a:xfrm>
            <a:off x="6853297" y="2998699"/>
            <a:ext cx="384411" cy="20563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お</a:t>
            </a:r>
          </a:p>
        </p:txBody>
      </p:sp>
      <p:sp>
        <p:nvSpPr>
          <p:cNvPr id="31" name="円形吹き出し 15">
            <a:extLst>
              <a:ext uri="{FF2B5EF4-FFF2-40B4-BE49-F238E27FC236}">
                <a16:creationId xmlns:a16="http://schemas.microsoft.com/office/drawing/2014/main" id="{4B70B223-9052-401C-878F-84DD99FAFEF7}"/>
              </a:ext>
            </a:extLst>
          </p:cNvPr>
          <p:cNvSpPr/>
          <p:nvPr/>
        </p:nvSpPr>
        <p:spPr>
          <a:xfrm>
            <a:off x="6916568" y="3777480"/>
            <a:ext cx="3698772" cy="1761473"/>
          </a:xfrm>
          <a:prstGeom prst="wedgeEllipseCallout">
            <a:avLst>
              <a:gd name="adj1" fmla="val 55752"/>
              <a:gd name="adj2" fmla="val -1122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Enter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キーは、</a:t>
            </a:r>
            <a:endParaRPr kumimoji="1" lang="en-US" altLang="ja-JP" sz="2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ひらがな「</a:t>
            </a:r>
            <a:r>
              <a:rPr kumimoji="1" lang="ja-JP" altLang="en-US" sz="2000" b="1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む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」の</a:t>
            </a:r>
            <a:endParaRPr kumimoji="1" lang="en-US" altLang="ja-JP" sz="2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となりの大きなキーです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9627A4F-6DA3-47BD-B071-83F2643E43D0}"/>
              </a:ext>
            </a:extLst>
          </p:cNvPr>
          <p:cNvSpPr/>
          <p:nvPr/>
        </p:nvSpPr>
        <p:spPr>
          <a:xfrm>
            <a:off x="201478" y="294599"/>
            <a:ext cx="1438803" cy="573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初回のみ</a:t>
            </a:r>
          </a:p>
        </p:txBody>
      </p:sp>
    </p:spTree>
    <p:extLst>
      <p:ext uri="{BB962C8B-B14F-4D97-AF65-F5344CB8AC3E}">
        <p14:creationId xmlns:p14="http://schemas.microsoft.com/office/powerpoint/2010/main" val="82576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F1520F8-E530-4A2D-B144-9A493C9FE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048" y="1257554"/>
            <a:ext cx="6859660" cy="52237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表示するプロジェクタを確認して選ぶ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917" y="5897321"/>
            <a:ext cx="1026019" cy="372925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2245454" y="2802331"/>
            <a:ext cx="2854629" cy="11019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9822668">
            <a:off x="3856605" y="3532809"/>
            <a:ext cx="1229893" cy="1450826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697789" y="142707"/>
            <a:ext cx="1703137" cy="41479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ひょうじ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77932" y="142707"/>
            <a:ext cx="1703137" cy="41479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かくにん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251111" y="142707"/>
            <a:ext cx="1703137" cy="41479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/>
              <a:t> えら</a:t>
            </a:r>
            <a:endParaRPr lang="ja-JP" altLang="en-US" sz="1600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416559C-4BBF-455A-B436-292554DB99AB}"/>
              </a:ext>
            </a:extLst>
          </p:cNvPr>
          <p:cNvGrpSpPr/>
          <p:nvPr/>
        </p:nvGrpSpPr>
        <p:grpSpPr>
          <a:xfrm>
            <a:off x="6396021" y="2160160"/>
            <a:ext cx="4042059" cy="1981751"/>
            <a:chOff x="8548787" y="3303294"/>
            <a:chExt cx="4042059" cy="1981751"/>
          </a:xfrm>
        </p:grpSpPr>
        <p:sp>
          <p:nvSpPr>
            <p:cNvPr id="16" name="四角形吹き出し 15"/>
            <p:cNvSpPr/>
            <p:nvPr/>
          </p:nvSpPr>
          <p:spPr>
            <a:xfrm>
              <a:off x="8548787" y="3303294"/>
              <a:ext cx="4042059" cy="1981751"/>
            </a:xfrm>
            <a:prstGeom prst="wedgeRectCallout">
              <a:avLst>
                <a:gd name="adj1" fmla="val -72629"/>
                <a:gd name="adj2" fmla="val 14847"/>
              </a:avLst>
            </a:prstGeom>
            <a:solidFill>
              <a:srgbClr val="FDFECE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400"/>
                </a:lnSpc>
              </a:pPr>
              <a:r>
                <a:rPr lang="ja-JP" altLang="en-US" sz="2400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表示されたプロジェクタの　</a:t>
              </a:r>
              <a:r>
                <a:rPr lang="ja-JP" altLang="en-US" sz="24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ＩＰアドレスがまちがっていないか　必ず確認</a:t>
              </a:r>
              <a:r>
                <a:rPr lang="ja-JP" altLang="en-US" sz="2400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します</a:t>
              </a:r>
              <a:endParaRPr lang="en-US" altLang="ja-JP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0098504" y="4380235"/>
              <a:ext cx="1703137" cy="414794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>
                  <a:solidFill>
                    <a:srgbClr val="FF0000"/>
                  </a:solidFill>
                </a:rPr>
                <a:t>かなら</a:t>
              </a:r>
            </a:p>
          </p:txBody>
        </p:sp>
      </p:grp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9A8A336-B422-4629-B46D-3D116B493429}"/>
              </a:ext>
            </a:extLst>
          </p:cNvPr>
          <p:cNvSpPr/>
          <p:nvPr/>
        </p:nvSpPr>
        <p:spPr>
          <a:xfrm>
            <a:off x="201478" y="294599"/>
            <a:ext cx="1438803" cy="573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初回のみ</a:t>
            </a:r>
          </a:p>
        </p:txBody>
      </p:sp>
    </p:spTree>
    <p:extLst>
      <p:ext uri="{BB962C8B-B14F-4D97-AF65-F5344CB8AC3E}">
        <p14:creationId xmlns:p14="http://schemas.microsoft.com/office/powerpoint/2010/main" val="3186753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プロジェクタに接続する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744870" y="176925"/>
            <a:ext cx="1703137" cy="41479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せつぞく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832CC41-E0DB-4B47-A7FF-62B0C5AE8A90}"/>
              </a:ext>
            </a:extLst>
          </p:cNvPr>
          <p:cNvGrpSpPr/>
          <p:nvPr/>
        </p:nvGrpSpPr>
        <p:grpSpPr>
          <a:xfrm>
            <a:off x="2101777" y="1204601"/>
            <a:ext cx="6923820" cy="5335683"/>
            <a:chOff x="2677209" y="2234372"/>
            <a:chExt cx="5772956" cy="4448796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4CFE8C8E-2AA1-4C9E-90EE-530F56C5E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7209" y="2234372"/>
              <a:ext cx="5772956" cy="4448796"/>
            </a:xfrm>
            <a:prstGeom prst="rect">
              <a:avLst/>
            </a:prstGeom>
          </p:spPr>
        </p:pic>
        <p:sp>
          <p:nvSpPr>
            <p:cNvPr id="26" name="角丸四角形 17">
              <a:extLst>
                <a:ext uri="{FF2B5EF4-FFF2-40B4-BE49-F238E27FC236}">
                  <a16:creationId xmlns:a16="http://schemas.microsoft.com/office/drawing/2014/main" id="{1E275892-06E4-4547-A1F7-5D8ECDDC59D9}"/>
                </a:ext>
              </a:extLst>
            </p:cNvPr>
            <p:cNvSpPr/>
            <p:nvPr/>
          </p:nvSpPr>
          <p:spPr>
            <a:xfrm>
              <a:off x="5414458" y="4597380"/>
              <a:ext cx="955346" cy="470566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824CBF19-FA64-46BE-A8D7-75CDD7077A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9822668">
            <a:off x="6088361" y="4247831"/>
            <a:ext cx="1229893" cy="1450826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12D650B-D4DB-415F-9D46-2DD9DB0A6BE0}"/>
              </a:ext>
            </a:extLst>
          </p:cNvPr>
          <p:cNvSpPr txBox="1"/>
          <p:nvPr/>
        </p:nvSpPr>
        <p:spPr>
          <a:xfrm>
            <a:off x="8416817" y="3007918"/>
            <a:ext cx="2646719" cy="1220028"/>
          </a:xfrm>
          <a:prstGeom prst="wedgeRectCallout">
            <a:avLst>
              <a:gd name="adj1" fmla="val -71346"/>
              <a:gd name="adj2" fmla="val 43673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あとで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投写」を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E26750-11B0-4F67-91CB-B69E465965DF}"/>
              </a:ext>
            </a:extLst>
          </p:cNvPr>
          <p:cNvSpPr txBox="1"/>
          <p:nvPr/>
        </p:nvSpPr>
        <p:spPr>
          <a:xfrm>
            <a:off x="9524375" y="3026275"/>
            <a:ext cx="1131696" cy="4027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 とうしゃ</a:t>
            </a:r>
          </a:p>
        </p:txBody>
      </p:sp>
    </p:spTree>
    <p:extLst>
      <p:ext uri="{BB962C8B-B14F-4D97-AF65-F5344CB8AC3E}">
        <p14:creationId xmlns:p14="http://schemas.microsoft.com/office/powerpoint/2010/main" val="793942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プロジェクタに画面を表示しよう①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65117" y="190282"/>
            <a:ext cx="886689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がめん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81865" y="190282"/>
            <a:ext cx="1074387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ひょうじ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916E2A2-64DA-40C2-AB0C-D37E3FD36145}"/>
              </a:ext>
            </a:extLst>
          </p:cNvPr>
          <p:cNvGrpSpPr/>
          <p:nvPr/>
        </p:nvGrpSpPr>
        <p:grpSpPr>
          <a:xfrm>
            <a:off x="2288232" y="1338109"/>
            <a:ext cx="8527148" cy="4950966"/>
            <a:chOff x="2135686" y="1338109"/>
            <a:chExt cx="8527148" cy="4950966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839CC50-ED7F-4879-A87D-88869898C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5686" y="1338109"/>
              <a:ext cx="6526274" cy="495096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9" name="角丸四角形 18"/>
            <p:cNvSpPr/>
            <p:nvPr/>
          </p:nvSpPr>
          <p:spPr>
            <a:xfrm>
              <a:off x="2265729" y="3269868"/>
              <a:ext cx="3133094" cy="1253267"/>
            </a:xfrm>
            <a:prstGeom prst="roundRect">
              <a:avLst>
                <a:gd name="adj" fmla="val 10247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108462" y="2643233"/>
              <a:ext cx="4554372" cy="1253267"/>
            </a:xfrm>
            <a:prstGeom prst="wedgeRectCallout">
              <a:avLst>
                <a:gd name="adj1" fmla="val -43723"/>
                <a:gd name="adj2" fmla="val 72305"/>
              </a:avLst>
            </a:prstGeom>
            <a:solidFill>
              <a:srgbClr val="FDFECE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「画面をミラーリングする」をタップ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C5395B1A-B745-4DEB-B354-05904BEB4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0164" t="16410" r="29811" b="15580"/>
            <a:stretch/>
          </p:blipFill>
          <p:spPr>
            <a:xfrm rot="19822668">
              <a:off x="4913919" y="4047459"/>
              <a:ext cx="1229893" cy="1450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997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598C1C4-DB0D-453D-B27C-413C3BE3D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829" y="1323584"/>
            <a:ext cx="4982270" cy="525853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2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プロジェクタに画面を表示しよう②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3132262" y="2200760"/>
            <a:ext cx="2532855" cy="2173786"/>
          </a:xfrm>
          <a:prstGeom prst="roundRect">
            <a:avLst>
              <a:gd name="adj" fmla="val 12052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8424DCE-9D79-414A-BCBD-90032084E5E3}"/>
              </a:ext>
            </a:extLst>
          </p:cNvPr>
          <p:cNvGrpSpPr/>
          <p:nvPr/>
        </p:nvGrpSpPr>
        <p:grpSpPr>
          <a:xfrm>
            <a:off x="8717459" y="5360765"/>
            <a:ext cx="2934909" cy="646331"/>
            <a:chOff x="8356674" y="5430435"/>
            <a:chExt cx="2934909" cy="646331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8356674" y="5430435"/>
              <a:ext cx="2934909" cy="646331"/>
            </a:xfrm>
            <a:prstGeom prst="wedgeRectCallout">
              <a:avLst>
                <a:gd name="adj1" fmla="val -46927"/>
                <a:gd name="adj2" fmla="val 107094"/>
              </a:avLst>
            </a:prstGeom>
            <a:solidFill>
              <a:srgbClr val="FDFECE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②「共有」をタップ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8716428" y="5430435"/>
              <a:ext cx="1107701" cy="292536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きょうゆう</a:t>
              </a: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EA5E5E9-3CB5-45FA-8C42-4D41C37802DB}"/>
              </a:ext>
            </a:extLst>
          </p:cNvPr>
          <p:cNvSpPr txBox="1"/>
          <p:nvPr/>
        </p:nvSpPr>
        <p:spPr>
          <a:xfrm>
            <a:off x="5665117" y="190282"/>
            <a:ext cx="886689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がめん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B356D31-0D98-4AFD-B301-9D7C9C05C484}"/>
              </a:ext>
            </a:extLst>
          </p:cNvPr>
          <p:cNvSpPr txBox="1"/>
          <p:nvPr/>
        </p:nvSpPr>
        <p:spPr>
          <a:xfrm>
            <a:off x="7081865" y="190282"/>
            <a:ext cx="1074387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ひょうじ</a:t>
            </a:r>
          </a:p>
        </p:txBody>
      </p:sp>
      <p:sp>
        <p:nvSpPr>
          <p:cNvPr id="15" name="角丸四角形 20">
            <a:extLst>
              <a:ext uri="{FF2B5EF4-FFF2-40B4-BE49-F238E27FC236}">
                <a16:creationId xmlns:a16="http://schemas.microsoft.com/office/drawing/2014/main" id="{83518E26-A5B8-48B4-8BC3-38DD192ECBA0}"/>
              </a:ext>
            </a:extLst>
          </p:cNvPr>
          <p:cNvSpPr/>
          <p:nvPr/>
        </p:nvSpPr>
        <p:spPr>
          <a:xfrm>
            <a:off x="6994356" y="5219257"/>
            <a:ext cx="996074" cy="464674"/>
          </a:xfrm>
          <a:prstGeom prst="roundRect">
            <a:avLst>
              <a:gd name="adj" fmla="val 31472"/>
            </a:avLst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20">
            <a:extLst>
              <a:ext uri="{FF2B5EF4-FFF2-40B4-BE49-F238E27FC236}">
                <a16:creationId xmlns:a16="http://schemas.microsoft.com/office/drawing/2014/main" id="{5F6FE8CA-C519-4A3E-A806-30EB44B8B2B3}"/>
              </a:ext>
            </a:extLst>
          </p:cNvPr>
          <p:cNvSpPr/>
          <p:nvPr/>
        </p:nvSpPr>
        <p:spPr>
          <a:xfrm>
            <a:off x="7000491" y="6076766"/>
            <a:ext cx="996074" cy="464674"/>
          </a:xfrm>
          <a:prstGeom prst="roundRect">
            <a:avLst>
              <a:gd name="adj" fmla="val 31472"/>
            </a:avLst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77B3618-F843-4937-80C0-BC21A34C4BC5}"/>
              </a:ext>
            </a:extLst>
          </p:cNvPr>
          <p:cNvSpPr txBox="1"/>
          <p:nvPr/>
        </p:nvSpPr>
        <p:spPr>
          <a:xfrm>
            <a:off x="5782550" y="1877594"/>
            <a:ext cx="2934909" cy="596253"/>
          </a:xfrm>
          <a:prstGeom prst="wedgeRectCallout">
            <a:avLst>
              <a:gd name="adj1" fmla="val -46927"/>
              <a:gd name="adj2" fmla="val 107094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①「画面」をタップ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8B4F274-4405-48CC-8E45-5189A3575BF9}"/>
              </a:ext>
            </a:extLst>
          </p:cNvPr>
          <p:cNvSpPr txBox="1"/>
          <p:nvPr/>
        </p:nvSpPr>
        <p:spPr>
          <a:xfrm>
            <a:off x="6390606" y="1864395"/>
            <a:ext cx="1107701" cy="29253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がめん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73E0E03-7F78-43D7-8348-B8383778FDD6}"/>
              </a:ext>
            </a:extLst>
          </p:cNvPr>
          <p:cNvGrpSpPr/>
          <p:nvPr/>
        </p:nvGrpSpPr>
        <p:grpSpPr>
          <a:xfrm>
            <a:off x="7391648" y="3146507"/>
            <a:ext cx="3698772" cy="1761473"/>
            <a:chOff x="7391648" y="3146507"/>
            <a:chExt cx="3698772" cy="1761473"/>
          </a:xfrm>
        </p:grpSpPr>
        <p:sp>
          <p:nvSpPr>
            <p:cNvPr id="26" name="円形吹き出し 15">
              <a:extLst>
                <a:ext uri="{FF2B5EF4-FFF2-40B4-BE49-F238E27FC236}">
                  <a16:creationId xmlns:a16="http://schemas.microsoft.com/office/drawing/2014/main" id="{66B9B611-374A-43B5-857D-864E77DBEC64}"/>
                </a:ext>
              </a:extLst>
            </p:cNvPr>
            <p:cNvSpPr/>
            <p:nvPr/>
          </p:nvSpPr>
          <p:spPr>
            <a:xfrm>
              <a:off x="7391648" y="3146507"/>
              <a:ext cx="3698772" cy="1761473"/>
            </a:xfrm>
            <a:prstGeom prst="wedgeEllipseCallout">
              <a:avLst>
                <a:gd name="adj1" fmla="val -38945"/>
                <a:gd name="adj2" fmla="val 55646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音声を共有したい時は、ここをタップしてから共有します</a:t>
              </a:r>
              <a:endParaRPr kumimoji="1" lang="en-US" altLang="ja-JP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AAA8AEDD-66D6-4253-846A-1BFAD8A3C15A}"/>
                </a:ext>
              </a:extLst>
            </p:cNvPr>
            <p:cNvSpPr txBox="1"/>
            <p:nvPr/>
          </p:nvSpPr>
          <p:spPr>
            <a:xfrm>
              <a:off x="7882208" y="3351509"/>
              <a:ext cx="1107701" cy="292536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おんせい</a:t>
              </a:r>
            </a:p>
          </p:txBody>
        </p:sp>
      </p:grpSp>
      <p:pic>
        <p:nvPicPr>
          <p:cNvPr id="34" name="図 33">
            <a:extLst>
              <a:ext uri="{FF2B5EF4-FFF2-40B4-BE49-F238E27FC236}">
                <a16:creationId xmlns:a16="http://schemas.microsoft.com/office/drawing/2014/main" id="{36242A15-142F-4315-9595-8444307EAB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8406914">
            <a:off x="7829830" y="6010884"/>
            <a:ext cx="829664" cy="978701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254D726B-6B14-4026-9F6A-49D36A0EC4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8406914">
            <a:off x="5395162" y="3716012"/>
            <a:ext cx="829664" cy="9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25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0B78917-C147-4A97-BD7C-52E01D3F9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013" y="1333064"/>
            <a:ext cx="6647061" cy="50598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2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プロジェクタに画面を表示しよう③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EA5E5E9-3CB5-45FA-8C42-4D41C37802DB}"/>
              </a:ext>
            </a:extLst>
          </p:cNvPr>
          <p:cNvSpPr txBox="1"/>
          <p:nvPr/>
        </p:nvSpPr>
        <p:spPr>
          <a:xfrm>
            <a:off x="5665117" y="190282"/>
            <a:ext cx="886689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がめん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B356D31-0D98-4AFD-B301-9D7C9C05C484}"/>
              </a:ext>
            </a:extLst>
          </p:cNvPr>
          <p:cNvSpPr txBox="1"/>
          <p:nvPr/>
        </p:nvSpPr>
        <p:spPr>
          <a:xfrm>
            <a:off x="7081865" y="190282"/>
            <a:ext cx="1074387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ひょうじ</a:t>
            </a:r>
          </a:p>
        </p:txBody>
      </p:sp>
      <p:sp>
        <p:nvSpPr>
          <p:cNvPr id="18" name="角丸四角形 20">
            <a:extLst>
              <a:ext uri="{FF2B5EF4-FFF2-40B4-BE49-F238E27FC236}">
                <a16:creationId xmlns:a16="http://schemas.microsoft.com/office/drawing/2014/main" id="{5F6FE8CA-C519-4A3E-A806-30EB44B8B2B3}"/>
              </a:ext>
            </a:extLst>
          </p:cNvPr>
          <p:cNvSpPr/>
          <p:nvPr/>
        </p:nvSpPr>
        <p:spPr>
          <a:xfrm>
            <a:off x="6427495" y="1494557"/>
            <a:ext cx="996074" cy="675205"/>
          </a:xfrm>
          <a:prstGeom prst="roundRect">
            <a:avLst>
              <a:gd name="adj" fmla="val 31472"/>
            </a:avLst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53D889EA-DFD3-4368-9342-3AA85CD0BC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310113">
            <a:off x="5611039" y="1881469"/>
            <a:ext cx="1229893" cy="1450826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A45E839-A03A-4FE4-A01C-2ED572FED261}"/>
              </a:ext>
            </a:extLst>
          </p:cNvPr>
          <p:cNvGrpSpPr/>
          <p:nvPr/>
        </p:nvGrpSpPr>
        <p:grpSpPr>
          <a:xfrm>
            <a:off x="7700644" y="1791840"/>
            <a:ext cx="3750590" cy="1914000"/>
            <a:chOff x="7186797" y="3132355"/>
            <a:chExt cx="3750590" cy="1914000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7691643F-459C-4C84-9C23-0DF3C6787D68}"/>
                </a:ext>
              </a:extLst>
            </p:cNvPr>
            <p:cNvSpPr txBox="1"/>
            <p:nvPr/>
          </p:nvSpPr>
          <p:spPr>
            <a:xfrm>
              <a:off x="7186797" y="3132355"/>
              <a:ext cx="3750590" cy="1914000"/>
            </a:xfrm>
            <a:prstGeom prst="wedgeRectCallout">
              <a:avLst>
                <a:gd name="adj1" fmla="val -66362"/>
                <a:gd name="adj2" fmla="val -44146"/>
              </a:avLst>
            </a:prstGeom>
            <a:solidFill>
              <a:srgbClr val="FDFECE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　　　　　をタップ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0884ECCC-6E10-439E-AF7C-149F82274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42067" y="3510277"/>
              <a:ext cx="1530189" cy="111234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90556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プロジェクタ画面の切りかえ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6800850" y="1120095"/>
            <a:ext cx="5221120" cy="3399444"/>
            <a:chOff x="4032764" y="1238698"/>
            <a:chExt cx="4067522" cy="2648342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76" t="10118" r="14831" b="8074"/>
            <a:stretch/>
          </p:blipFill>
          <p:spPr>
            <a:xfrm>
              <a:off x="4032764" y="1238698"/>
              <a:ext cx="4067522" cy="26483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6230" y="2012792"/>
              <a:ext cx="3046708" cy="162372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grpSp>
        <p:nvGrpSpPr>
          <p:cNvPr id="25" name="グループ化 24"/>
          <p:cNvGrpSpPr/>
          <p:nvPr/>
        </p:nvGrpSpPr>
        <p:grpSpPr>
          <a:xfrm>
            <a:off x="628561" y="1467879"/>
            <a:ext cx="3843934" cy="2174372"/>
            <a:chOff x="661885" y="2914543"/>
            <a:chExt cx="5350987" cy="3026856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661885" y="2914543"/>
              <a:ext cx="5350987" cy="3026856"/>
              <a:chOff x="1714831" y="1406524"/>
              <a:chExt cx="8776189" cy="4964366"/>
            </a:xfrm>
          </p:grpSpPr>
          <p:pic>
            <p:nvPicPr>
              <p:cNvPr id="28" name="図 2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4831" y="1420379"/>
                <a:ext cx="8762335" cy="4950511"/>
              </a:xfrm>
              <a:prstGeom prst="rect">
                <a:avLst/>
              </a:prstGeom>
              <a:ln w="228600">
                <a:solidFill>
                  <a:schemeClr val="tx1"/>
                </a:solidFill>
              </a:ln>
            </p:spPr>
          </p:pic>
          <p:pic>
            <p:nvPicPr>
              <p:cNvPr id="29" name="図 2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28685" y="1406524"/>
                <a:ext cx="8762335" cy="4663410"/>
              </a:xfrm>
              <a:prstGeom prst="rect">
                <a:avLst/>
              </a:prstGeom>
            </p:spPr>
          </p:pic>
        </p:grpSp>
        <p:pic>
          <p:nvPicPr>
            <p:cNvPr id="27" name="図 26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2909" y="5078201"/>
              <a:ext cx="2471516" cy="412925"/>
            </a:xfrm>
            <a:prstGeom prst="rect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</p:pic>
      </p:grpSp>
      <p:sp>
        <p:nvSpPr>
          <p:cNvPr id="36" name="角丸四角形 35"/>
          <p:cNvSpPr/>
          <p:nvPr/>
        </p:nvSpPr>
        <p:spPr>
          <a:xfrm>
            <a:off x="3314700" y="3060577"/>
            <a:ext cx="342900" cy="3303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765626" y="4319399"/>
            <a:ext cx="3880043" cy="2195073"/>
            <a:chOff x="2661852" y="4106169"/>
            <a:chExt cx="4188756" cy="236972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2661852" y="4106169"/>
              <a:ext cx="4188756" cy="2369724"/>
              <a:chOff x="4522624" y="2757501"/>
              <a:chExt cx="6652328" cy="3763454"/>
            </a:xfrm>
          </p:grpSpPr>
          <p:pic>
            <p:nvPicPr>
              <p:cNvPr id="33" name="図 32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22624" y="2762547"/>
                <a:ext cx="6652328" cy="3758408"/>
              </a:xfrm>
              <a:prstGeom prst="rect">
                <a:avLst/>
              </a:prstGeom>
              <a:ln w="228600">
                <a:solidFill>
                  <a:schemeClr val="tx1"/>
                </a:solidFill>
              </a:ln>
            </p:spPr>
          </p:pic>
          <p:pic>
            <p:nvPicPr>
              <p:cNvPr id="32" name="図 31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63669" y="2757501"/>
                <a:ext cx="6611279" cy="3523434"/>
              </a:xfrm>
              <a:prstGeom prst="rect">
                <a:avLst/>
              </a:prstGeom>
            </p:spPr>
          </p:pic>
        </p:grpSp>
        <p:pic>
          <p:nvPicPr>
            <p:cNvPr id="39" name="図 38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0787" y="5818773"/>
              <a:ext cx="1947972" cy="325455"/>
            </a:xfrm>
            <a:prstGeom prst="rect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37" name="角丸四角形 36"/>
            <p:cNvSpPr/>
            <p:nvPr/>
          </p:nvSpPr>
          <p:spPr>
            <a:xfrm>
              <a:off x="5545647" y="5936107"/>
              <a:ext cx="324908" cy="22859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26" name="Picture 2" descr="https://1.bp.blogspot.com/-Z9RdyIqhrYM/WEVoiXexikI/AAAAAAABAN8/wYg4rQDQc7wiALpLW3e_qZO25ltQ7RJlwCLcB/s800/tablet01_bo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872" y="1713936"/>
            <a:ext cx="1288478" cy="216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4.bp.blogspot.com/-8-gymmXwvRo/WEVol1N25nI/AAAAAAABAOU/VNSmI_iUE_oazZnnJJFLa2g_sSdz9SJlgCLcB/s800/tablet07_gir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6564" y="4519539"/>
            <a:ext cx="1307092" cy="21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四角形吹き出し 30"/>
          <p:cNvSpPr/>
          <p:nvPr/>
        </p:nvSpPr>
        <p:spPr>
          <a:xfrm>
            <a:off x="6930222" y="4981365"/>
            <a:ext cx="4962375" cy="1244855"/>
          </a:xfrm>
          <a:prstGeom prst="wedgeRectCallout">
            <a:avLst>
              <a:gd name="adj1" fmla="val -5683"/>
              <a:gd name="adj2" fmla="val -117481"/>
            </a:avLst>
          </a:prstGeom>
          <a:solidFill>
            <a:srgbClr val="FDFECE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マークをあとから押した</a:t>
            </a:r>
            <a:endParaRPr lang="en-US" altLang="ja-JP" sz="24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人の画面に切りかわります</a:t>
            </a:r>
            <a:endParaRPr lang="en-US" altLang="ja-JP" sz="24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18478" y="158749"/>
            <a:ext cx="1300467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がめん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0444969" y="5003696"/>
            <a:ext cx="1300467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お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522323BD-0843-4725-A696-BFDA8593703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383" y="5139582"/>
            <a:ext cx="570493" cy="41471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4501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>
            <a:extLst>
              <a:ext uri="{FF2B5EF4-FFF2-40B4-BE49-F238E27FC236}">
                <a16:creationId xmlns:a16="http://schemas.microsoft.com/office/drawing/2014/main" id="{381FDC0E-4D5A-45CD-BB76-0A968312F7B1}"/>
              </a:ext>
            </a:extLst>
          </p:cNvPr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iProjection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アプリを表示する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51A51FE-578C-465A-AEDB-EAD52677D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10"/>
          <a:stretch/>
        </p:blipFill>
        <p:spPr>
          <a:xfrm>
            <a:off x="493786" y="1251532"/>
            <a:ext cx="5941548" cy="15702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743E5CF-8908-476E-9DCA-33B32E83EE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51" r="21465"/>
          <a:stretch/>
        </p:blipFill>
        <p:spPr>
          <a:xfrm>
            <a:off x="7471750" y="1220671"/>
            <a:ext cx="3898232" cy="376619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id="{33A8703A-7324-4AA6-925B-7A90D0663091}"/>
              </a:ext>
            </a:extLst>
          </p:cNvPr>
          <p:cNvSpPr/>
          <p:nvPr/>
        </p:nvSpPr>
        <p:spPr>
          <a:xfrm>
            <a:off x="6649635" y="2482234"/>
            <a:ext cx="607814" cy="946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20">
            <a:extLst>
              <a:ext uri="{FF2B5EF4-FFF2-40B4-BE49-F238E27FC236}">
                <a16:creationId xmlns:a16="http://schemas.microsoft.com/office/drawing/2014/main" id="{4170ED50-E2CC-461F-BB39-FBC6F23980EA}"/>
              </a:ext>
            </a:extLst>
          </p:cNvPr>
          <p:cNvSpPr/>
          <p:nvPr/>
        </p:nvSpPr>
        <p:spPr>
          <a:xfrm>
            <a:off x="3939329" y="2532132"/>
            <a:ext cx="543477" cy="384079"/>
          </a:xfrm>
          <a:prstGeom prst="roundRect">
            <a:avLst>
              <a:gd name="adj" fmla="val 31472"/>
            </a:avLst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1221E415-1496-405E-AEF1-ACCF420D93DC}"/>
              </a:ext>
            </a:extLst>
          </p:cNvPr>
          <p:cNvGrpSpPr/>
          <p:nvPr/>
        </p:nvGrpSpPr>
        <p:grpSpPr>
          <a:xfrm>
            <a:off x="348211" y="3285516"/>
            <a:ext cx="3591118" cy="1737115"/>
            <a:chOff x="4834653" y="5271914"/>
            <a:chExt cx="3591118" cy="1737115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76B306E-CB11-4224-A823-085CBA701107}"/>
                </a:ext>
              </a:extLst>
            </p:cNvPr>
            <p:cNvSpPr txBox="1"/>
            <p:nvPr/>
          </p:nvSpPr>
          <p:spPr>
            <a:xfrm>
              <a:off x="4834653" y="5271914"/>
              <a:ext cx="3591118" cy="1737115"/>
            </a:xfrm>
            <a:prstGeom prst="wedgeRectCallout">
              <a:avLst>
                <a:gd name="adj1" fmla="val 53974"/>
                <a:gd name="adj2" fmla="val -75030"/>
              </a:avLst>
            </a:prstGeom>
            <a:solidFill>
              <a:srgbClr val="FDFECE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t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画面下にならんでいる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　　　　　をタップ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4FCEF3E9-630B-47DE-BC65-5F13F3065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101" y="5878297"/>
              <a:ext cx="1040618" cy="877383"/>
            </a:xfrm>
            <a:prstGeom prst="rect">
              <a:avLst/>
            </a:prstGeom>
          </p:spPr>
        </p:pic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F581D41A-270D-4F07-A4EF-8BA7FFB382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333229">
            <a:off x="4095333" y="2685906"/>
            <a:ext cx="1229893" cy="1450826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DBCB1DE-D877-4AA5-9C78-EE1F2FFE8428}"/>
              </a:ext>
            </a:extLst>
          </p:cNvPr>
          <p:cNvSpPr txBox="1"/>
          <p:nvPr/>
        </p:nvSpPr>
        <p:spPr>
          <a:xfrm>
            <a:off x="713810" y="3245326"/>
            <a:ext cx="1300467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がめんした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BC1B0406-3AD6-4FDF-AB59-F99F6E3809AA}"/>
              </a:ext>
            </a:extLst>
          </p:cNvPr>
          <p:cNvGrpSpPr/>
          <p:nvPr/>
        </p:nvGrpSpPr>
        <p:grpSpPr>
          <a:xfrm>
            <a:off x="5877196" y="5040125"/>
            <a:ext cx="6156371" cy="1170744"/>
            <a:chOff x="5877196" y="5040125"/>
            <a:chExt cx="6156371" cy="1170744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37B41FE8-24BB-4FB6-8D19-6CEE46387189}"/>
                </a:ext>
              </a:extLst>
            </p:cNvPr>
            <p:cNvSpPr/>
            <p:nvPr/>
          </p:nvSpPr>
          <p:spPr>
            <a:xfrm>
              <a:off x="5877196" y="5187606"/>
              <a:ext cx="6156371" cy="1023263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ja-JP" altLang="en-US" sz="2800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隠れていた　</a:t>
              </a:r>
              <a:r>
                <a:rPr lang="en-US" altLang="ja-JP" sz="2800" dirty="0" err="1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iProjection</a:t>
              </a:r>
              <a:r>
                <a:rPr lang="en-US" altLang="ja-JP" sz="2800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 </a:t>
              </a:r>
              <a:r>
                <a:rPr lang="ja-JP" altLang="en-US" sz="2800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アプリが</a:t>
              </a:r>
              <a:endParaRPr lang="en-US" altLang="ja-JP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800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表示されます</a:t>
              </a:r>
              <a:endParaRPr lang="en-US" altLang="ja-JP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D9F48EFD-C7BA-4FA0-8399-A4B091FE076A}"/>
                </a:ext>
              </a:extLst>
            </p:cNvPr>
            <p:cNvSpPr txBox="1"/>
            <p:nvPr/>
          </p:nvSpPr>
          <p:spPr>
            <a:xfrm>
              <a:off x="5956982" y="5040125"/>
              <a:ext cx="1300467" cy="414711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かく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F3674898-9598-48CC-9612-7AEE6097C729}"/>
                </a:ext>
              </a:extLst>
            </p:cNvPr>
            <p:cNvSpPr txBox="1"/>
            <p:nvPr/>
          </p:nvSpPr>
          <p:spPr>
            <a:xfrm>
              <a:off x="5877196" y="5655578"/>
              <a:ext cx="1300467" cy="414711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ひょうじ</a:t>
              </a: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8A7BF67-BB2F-43BB-9D64-67B664370485}"/>
              </a:ext>
            </a:extLst>
          </p:cNvPr>
          <p:cNvSpPr txBox="1"/>
          <p:nvPr/>
        </p:nvSpPr>
        <p:spPr>
          <a:xfrm>
            <a:off x="7574022" y="172996"/>
            <a:ext cx="1300467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ひょうじ</a:t>
            </a:r>
          </a:p>
        </p:txBody>
      </p:sp>
    </p:spTree>
    <p:extLst>
      <p:ext uri="{BB962C8B-B14F-4D97-AF65-F5344CB8AC3E}">
        <p14:creationId xmlns:p14="http://schemas.microsoft.com/office/powerpoint/2010/main" val="81442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FB72E30-BD7E-4CF9-8D2C-EEF820798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782" y="1589026"/>
            <a:ext cx="8322922" cy="4679085"/>
          </a:xfrm>
          <a:prstGeom prst="rect">
            <a:avLst/>
          </a:prstGeom>
          <a:ln w="381000">
            <a:solidFill>
              <a:schemeClr val="tx1"/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</a:t>
            </a:r>
            <a:r>
              <a:rPr lang="en-US" altLang="ja-JP" sz="40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iProjection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アプリを起動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1764267" y="2501088"/>
            <a:ext cx="967785" cy="9279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2201532" y="3131749"/>
            <a:ext cx="1056147" cy="1245869"/>
          </a:xfrm>
          <a:prstGeom prst="rect">
            <a:avLst/>
          </a:prstGeom>
        </p:spPr>
      </p:pic>
      <p:sp>
        <p:nvSpPr>
          <p:cNvPr id="10" name="四角形吹き出し 9"/>
          <p:cNvSpPr/>
          <p:nvPr/>
        </p:nvSpPr>
        <p:spPr>
          <a:xfrm>
            <a:off x="4793381" y="1736931"/>
            <a:ext cx="6660677" cy="3049781"/>
          </a:xfrm>
          <a:prstGeom prst="wedgeRectCallout">
            <a:avLst>
              <a:gd name="adj1" fmla="val -77278"/>
              <a:gd name="adj2" fmla="val -1433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新しい</a:t>
            </a:r>
            <a:r>
              <a:rPr lang="en-US" altLang="ja-JP" sz="2400" dirty="0" err="1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iProjection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アプリをタップしましょう</a:t>
            </a:r>
            <a:endParaRPr lang="en-US" altLang="ja-JP" sz="24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en-US" altLang="ja-JP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※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</a:t>
            </a:r>
            <a:r>
              <a:rPr lang="en-US" altLang="ja-JP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Epson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」がついていないほうです</a:t>
            </a:r>
            <a:endParaRPr lang="en-US" altLang="ja-JP" sz="16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73777" y="186565"/>
            <a:ext cx="886689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きどう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1C32095-80C0-4B4C-AC69-D217EF9C9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579" y="2049535"/>
            <a:ext cx="1918125" cy="189288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07BC51F-B311-4691-9033-3093B21D16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372" y="2049535"/>
            <a:ext cx="1640233" cy="1857322"/>
          </a:xfrm>
          <a:prstGeom prst="rect">
            <a:avLst/>
          </a:prstGeom>
        </p:spPr>
      </p:pic>
      <p:sp>
        <p:nvSpPr>
          <p:cNvPr id="16" name="乗算記号 15">
            <a:extLst>
              <a:ext uri="{FF2B5EF4-FFF2-40B4-BE49-F238E27FC236}">
                <a16:creationId xmlns:a16="http://schemas.microsoft.com/office/drawing/2014/main" id="{00A04529-63A1-428F-93EE-DADB8EE03C08}"/>
              </a:ext>
            </a:extLst>
          </p:cNvPr>
          <p:cNvSpPr/>
          <p:nvPr/>
        </p:nvSpPr>
        <p:spPr>
          <a:xfrm>
            <a:off x="8272853" y="1736931"/>
            <a:ext cx="1837793" cy="1839974"/>
          </a:xfrm>
          <a:prstGeom prst="mathMultiply">
            <a:avLst>
              <a:gd name="adj1" fmla="val 76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32AF334-265A-43BC-B46C-0D0D74F86078}"/>
              </a:ext>
            </a:extLst>
          </p:cNvPr>
          <p:cNvGrpSpPr/>
          <p:nvPr/>
        </p:nvGrpSpPr>
        <p:grpSpPr>
          <a:xfrm>
            <a:off x="1764267" y="3511270"/>
            <a:ext cx="529315" cy="2835323"/>
            <a:chOff x="1764267" y="3511270"/>
            <a:chExt cx="529315" cy="2835323"/>
          </a:xfrm>
        </p:grpSpPr>
        <p:sp>
          <p:nvSpPr>
            <p:cNvPr id="19" name="角丸四角形 4">
              <a:extLst>
                <a:ext uri="{FF2B5EF4-FFF2-40B4-BE49-F238E27FC236}">
                  <a16:creationId xmlns:a16="http://schemas.microsoft.com/office/drawing/2014/main" id="{01825D4F-BFAB-4927-8514-98E5B29A8FF6}"/>
                </a:ext>
              </a:extLst>
            </p:cNvPr>
            <p:cNvSpPr/>
            <p:nvPr/>
          </p:nvSpPr>
          <p:spPr>
            <a:xfrm>
              <a:off x="1764267" y="5920341"/>
              <a:ext cx="529315" cy="426252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9497D954-F641-4D15-A9F4-74644B452B8B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2028925" y="3511270"/>
              <a:ext cx="0" cy="240907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9AA8EA6-B4C4-48C9-960B-2E77D714E2EC}"/>
              </a:ext>
            </a:extLst>
          </p:cNvPr>
          <p:cNvSpPr txBox="1"/>
          <p:nvPr/>
        </p:nvSpPr>
        <p:spPr>
          <a:xfrm>
            <a:off x="3474492" y="190250"/>
            <a:ext cx="2695801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アイプロジェクション</a:t>
            </a:r>
          </a:p>
        </p:txBody>
      </p:sp>
    </p:spTree>
    <p:extLst>
      <p:ext uri="{BB962C8B-B14F-4D97-AF65-F5344CB8AC3E}">
        <p14:creationId xmlns:p14="http://schemas.microsoft.com/office/powerpoint/2010/main" val="1340135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プロジェクタへの表示をやめる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872059" y="1102725"/>
            <a:ext cx="11319940" cy="102326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自分の画面の表示をやめる時は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「切断」</a:t>
            </a:r>
            <a:r>
              <a:rPr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ボタンを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  <a:endParaRPr lang="en-US" altLang="ja-JP" sz="28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79955" y="162804"/>
            <a:ext cx="1300467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ひょうじ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04206" y="1171972"/>
            <a:ext cx="1300467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/>
              <a:t>がめん</a:t>
            </a:r>
            <a:endParaRPr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23363" y="1155930"/>
            <a:ext cx="1300467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>
                <a:solidFill>
                  <a:srgbClr val="FF0000"/>
                </a:solidFill>
              </a:rPr>
              <a:t>せつだん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BF27A9C-4D0F-4898-9C9B-5306274D6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018" y="1907145"/>
            <a:ext cx="6289962" cy="47880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8" name="角丸四角形 17"/>
          <p:cNvSpPr/>
          <p:nvPr/>
        </p:nvSpPr>
        <p:spPr>
          <a:xfrm>
            <a:off x="7780422" y="2191347"/>
            <a:ext cx="1100107" cy="6138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92150">
            <a:off x="8270474" y="2547604"/>
            <a:ext cx="881851" cy="1040263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9240980" y="2393335"/>
            <a:ext cx="2743961" cy="596253"/>
          </a:xfrm>
          <a:prstGeom prst="wedgeRectCallout">
            <a:avLst>
              <a:gd name="adj1" fmla="val -63483"/>
              <a:gd name="adj2" fmla="val -53513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「切断」をタップ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4674B45-B914-48EC-9FE5-118876D40BCF}"/>
              </a:ext>
            </a:extLst>
          </p:cNvPr>
          <p:cNvSpPr txBox="1"/>
          <p:nvPr/>
        </p:nvSpPr>
        <p:spPr>
          <a:xfrm>
            <a:off x="9523140" y="2393335"/>
            <a:ext cx="1300467" cy="41471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せつだん</a:t>
            </a:r>
          </a:p>
        </p:txBody>
      </p:sp>
    </p:spTree>
    <p:extLst>
      <p:ext uri="{BB962C8B-B14F-4D97-AF65-F5344CB8AC3E}">
        <p14:creationId xmlns:p14="http://schemas.microsoft.com/office/powerpoint/2010/main" val="2231056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3AD6AB2-96AE-4EC1-81A0-77E4A64F0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782" y="1589026"/>
            <a:ext cx="8322922" cy="4679085"/>
          </a:xfrm>
          <a:prstGeom prst="rect">
            <a:avLst/>
          </a:prstGeom>
          <a:ln w="381000">
            <a:solidFill>
              <a:schemeClr val="tx1"/>
            </a:solidFill>
          </a:ln>
        </p:spPr>
      </p:pic>
      <p:sp>
        <p:nvSpPr>
          <p:cNvPr id="5" name="タイトル 3">
            <a:extLst>
              <a:ext uri="{FF2B5EF4-FFF2-40B4-BE49-F238E27FC236}">
                <a16:creationId xmlns:a16="http://schemas.microsoft.com/office/drawing/2014/main" id="{4EFA9A90-5524-45A9-BA5C-C18B3F2A16F6}"/>
              </a:ext>
            </a:extLst>
          </p:cNvPr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</a:t>
            </a:r>
            <a:r>
              <a:rPr lang="en-US" altLang="ja-JP" sz="40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iProjection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アプリを起動</a:t>
            </a:r>
          </a:p>
        </p:txBody>
      </p:sp>
      <p:sp>
        <p:nvSpPr>
          <p:cNvPr id="6" name="角丸四角形 4">
            <a:extLst>
              <a:ext uri="{FF2B5EF4-FFF2-40B4-BE49-F238E27FC236}">
                <a16:creationId xmlns:a16="http://schemas.microsoft.com/office/drawing/2014/main" id="{C3BAF3AC-BD09-4623-ADB7-47A54772C20E}"/>
              </a:ext>
            </a:extLst>
          </p:cNvPr>
          <p:cNvSpPr/>
          <p:nvPr/>
        </p:nvSpPr>
        <p:spPr>
          <a:xfrm>
            <a:off x="1764267" y="2501088"/>
            <a:ext cx="967785" cy="9279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ED4A716-86A3-4C7B-9E49-53D9466A6C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2201532" y="3131749"/>
            <a:ext cx="1056147" cy="1245869"/>
          </a:xfrm>
          <a:prstGeom prst="rect">
            <a:avLst/>
          </a:prstGeom>
        </p:spPr>
      </p:pic>
      <p:sp>
        <p:nvSpPr>
          <p:cNvPr id="8" name="四角形吹き出し 9">
            <a:extLst>
              <a:ext uri="{FF2B5EF4-FFF2-40B4-BE49-F238E27FC236}">
                <a16:creationId xmlns:a16="http://schemas.microsoft.com/office/drawing/2014/main" id="{8EBD342A-695E-4761-A174-7348372CE15D}"/>
              </a:ext>
            </a:extLst>
          </p:cNvPr>
          <p:cNvSpPr/>
          <p:nvPr/>
        </p:nvSpPr>
        <p:spPr>
          <a:xfrm>
            <a:off x="5165028" y="1736931"/>
            <a:ext cx="5932900" cy="3049781"/>
          </a:xfrm>
          <a:prstGeom prst="wedgeRectCallout">
            <a:avLst>
              <a:gd name="adj1" fmla="val -77278"/>
              <a:gd name="adj2" fmla="val -1433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ja-JP" sz="2400" dirty="0" err="1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iProjection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をタップしましょう</a:t>
            </a:r>
            <a:endParaRPr lang="en-US" altLang="ja-JP" sz="24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en-US" altLang="ja-JP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※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</a:t>
            </a:r>
            <a:r>
              <a:rPr lang="en-US" altLang="ja-JP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Epson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」がついていないほうです</a:t>
            </a:r>
            <a:endParaRPr lang="en-US" altLang="ja-JP" sz="16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E70D8FF-6907-4F32-9097-C49D5AC21C65}"/>
              </a:ext>
            </a:extLst>
          </p:cNvPr>
          <p:cNvSpPr txBox="1"/>
          <p:nvPr/>
        </p:nvSpPr>
        <p:spPr>
          <a:xfrm>
            <a:off x="8573777" y="186565"/>
            <a:ext cx="886689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きどう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36D5A69-C6EF-4CCE-B98C-498C2286C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579" y="2049535"/>
            <a:ext cx="1918125" cy="189288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C23E142-9BF0-49AC-92A7-D1AA2B7AB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372" y="2049535"/>
            <a:ext cx="1640233" cy="1857322"/>
          </a:xfrm>
          <a:prstGeom prst="rect">
            <a:avLst/>
          </a:prstGeom>
        </p:spPr>
      </p:pic>
      <p:sp>
        <p:nvSpPr>
          <p:cNvPr id="12" name="乗算記号 11">
            <a:extLst>
              <a:ext uri="{FF2B5EF4-FFF2-40B4-BE49-F238E27FC236}">
                <a16:creationId xmlns:a16="http://schemas.microsoft.com/office/drawing/2014/main" id="{A7A5585B-D03D-48C2-8109-0857CA69DA8E}"/>
              </a:ext>
            </a:extLst>
          </p:cNvPr>
          <p:cNvSpPr/>
          <p:nvPr/>
        </p:nvSpPr>
        <p:spPr>
          <a:xfrm>
            <a:off x="8272853" y="1736931"/>
            <a:ext cx="1837793" cy="1839974"/>
          </a:xfrm>
          <a:prstGeom prst="mathMultiply">
            <a:avLst>
              <a:gd name="adj1" fmla="val 76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39882FB-3393-4E82-A0F0-D11E016B0CE5}"/>
              </a:ext>
            </a:extLst>
          </p:cNvPr>
          <p:cNvGrpSpPr/>
          <p:nvPr/>
        </p:nvGrpSpPr>
        <p:grpSpPr>
          <a:xfrm>
            <a:off x="1764267" y="3511270"/>
            <a:ext cx="529315" cy="2835323"/>
            <a:chOff x="1764267" y="3511270"/>
            <a:chExt cx="529315" cy="2835323"/>
          </a:xfrm>
        </p:grpSpPr>
        <p:sp>
          <p:nvSpPr>
            <p:cNvPr id="14" name="角丸四角形 4">
              <a:extLst>
                <a:ext uri="{FF2B5EF4-FFF2-40B4-BE49-F238E27FC236}">
                  <a16:creationId xmlns:a16="http://schemas.microsoft.com/office/drawing/2014/main" id="{179E52D1-92C0-4140-9F1B-84707DA83E61}"/>
                </a:ext>
              </a:extLst>
            </p:cNvPr>
            <p:cNvSpPr/>
            <p:nvPr/>
          </p:nvSpPr>
          <p:spPr>
            <a:xfrm>
              <a:off x="1764267" y="5920341"/>
              <a:ext cx="529315" cy="426252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F681FC64-961F-4D1E-9DAD-6D8F6FDE3F54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2028925" y="3511270"/>
              <a:ext cx="0" cy="240907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5FA7FAC-C3B4-433B-843D-BA1D5149FFC8}"/>
              </a:ext>
            </a:extLst>
          </p:cNvPr>
          <p:cNvSpPr/>
          <p:nvPr/>
        </p:nvSpPr>
        <p:spPr>
          <a:xfrm>
            <a:off x="201478" y="294599"/>
            <a:ext cx="1802728" cy="573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２回目以降</a:t>
            </a:r>
          </a:p>
        </p:txBody>
      </p:sp>
    </p:spTree>
    <p:extLst>
      <p:ext uri="{BB962C8B-B14F-4D97-AF65-F5344CB8AC3E}">
        <p14:creationId xmlns:p14="http://schemas.microsoft.com/office/powerpoint/2010/main" val="3664681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6612FA5-EC8A-4611-8CEA-CD5B5C96A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46" y="2141487"/>
            <a:ext cx="4687807" cy="35600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FCB9F48-B31B-4FB4-97AE-34B955A39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359" y="2165944"/>
            <a:ext cx="4696223" cy="35516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 履歴から表示するプロジェクタを選ぶ</a:t>
            </a:r>
          </a:p>
          <a:p>
            <a:pPr algn="ctr">
              <a:lnSpc>
                <a:spcPct val="150000"/>
              </a:lnSpc>
            </a:pPr>
            <a:endParaRPr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F157C75-D5EA-44DD-BA17-430BDC1338AB}"/>
              </a:ext>
            </a:extLst>
          </p:cNvPr>
          <p:cNvSpPr/>
          <p:nvPr/>
        </p:nvSpPr>
        <p:spPr>
          <a:xfrm>
            <a:off x="201478" y="294599"/>
            <a:ext cx="1802728" cy="573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２回目以降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66C93F4-EADA-4846-AA86-F312218EA81A}"/>
              </a:ext>
            </a:extLst>
          </p:cNvPr>
          <p:cNvSpPr txBox="1"/>
          <p:nvPr/>
        </p:nvSpPr>
        <p:spPr>
          <a:xfrm>
            <a:off x="4337258" y="209232"/>
            <a:ext cx="1703137" cy="41479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ひょうじ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523D4F7-B7E5-4079-BD2C-96C97922F3EE}"/>
              </a:ext>
            </a:extLst>
          </p:cNvPr>
          <p:cNvSpPr txBox="1"/>
          <p:nvPr/>
        </p:nvSpPr>
        <p:spPr>
          <a:xfrm>
            <a:off x="10076585" y="207518"/>
            <a:ext cx="1703137" cy="41479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えら</a:t>
            </a:r>
          </a:p>
        </p:txBody>
      </p:sp>
      <p:sp>
        <p:nvSpPr>
          <p:cNvPr id="23" name="角丸四角形 4">
            <a:extLst>
              <a:ext uri="{FF2B5EF4-FFF2-40B4-BE49-F238E27FC236}">
                <a16:creationId xmlns:a16="http://schemas.microsoft.com/office/drawing/2014/main" id="{726CDA44-BED3-404F-8446-07766CD9FBEA}"/>
              </a:ext>
            </a:extLst>
          </p:cNvPr>
          <p:cNvSpPr/>
          <p:nvPr/>
        </p:nvSpPr>
        <p:spPr>
          <a:xfrm flipV="1">
            <a:off x="1822004" y="4878312"/>
            <a:ext cx="1079717" cy="96089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E73A67F-C244-48DE-BB0B-77C1005729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22997">
            <a:off x="2289552" y="5278042"/>
            <a:ext cx="1056147" cy="1245869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5A4BA67-1E22-4C7F-8560-8D781732ACC2}"/>
              </a:ext>
            </a:extLst>
          </p:cNvPr>
          <p:cNvGrpSpPr/>
          <p:nvPr/>
        </p:nvGrpSpPr>
        <p:grpSpPr>
          <a:xfrm>
            <a:off x="2479197" y="3520605"/>
            <a:ext cx="2351222" cy="1220028"/>
            <a:chOff x="4733944" y="4123233"/>
            <a:chExt cx="2351222" cy="1220028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61444E59-BFFA-4688-8B80-4B0430F6C219}"/>
                </a:ext>
              </a:extLst>
            </p:cNvPr>
            <p:cNvSpPr txBox="1"/>
            <p:nvPr/>
          </p:nvSpPr>
          <p:spPr>
            <a:xfrm>
              <a:off x="4733944" y="4123233"/>
              <a:ext cx="2351222" cy="1220028"/>
            </a:xfrm>
            <a:prstGeom prst="wedgeRectCallout">
              <a:avLst>
                <a:gd name="adj1" fmla="val -40897"/>
                <a:gd name="adj2" fmla="val 71620"/>
              </a:avLst>
            </a:prstGeom>
            <a:solidFill>
              <a:srgbClr val="FDFECE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「履歴接続」を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38302AD5-A9AB-4793-9D21-F367A20DF879}"/>
                </a:ext>
              </a:extLst>
            </p:cNvPr>
            <p:cNvSpPr txBox="1"/>
            <p:nvPr/>
          </p:nvSpPr>
          <p:spPr>
            <a:xfrm>
              <a:off x="5051752" y="4154228"/>
              <a:ext cx="1650743" cy="414711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りれき せつぞく</a:t>
              </a:r>
            </a:p>
          </p:txBody>
        </p:sp>
      </p:grpSp>
      <p:sp>
        <p:nvSpPr>
          <p:cNvPr id="28" name="角丸四角形 4">
            <a:extLst>
              <a:ext uri="{FF2B5EF4-FFF2-40B4-BE49-F238E27FC236}">
                <a16:creationId xmlns:a16="http://schemas.microsoft.com/office/drawing/2014/main" id="{804B080F-1C0C-4E0E-9B6A-2784F8133D1B}"/>
              </a:ext>
            </a:extLst>
          </p:cNvPr>
          <p:cNvSpPr/>
          <p:nvPr/>
        </p:nvSpPr>
        <p:spPr>
          <a:xfrm flipV="1">
            <a:off x="5584850" y="3021195"/>
            <a:ext cx="1853788" cy="73643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92150">
            <a:off x="6504593" y="3374503"/>
            <a:ext cx="881851" cy="1040263"/>
          </a:xfrm>
          <a:prstGeom prst="rect">
            <a:avLst/>
          </a:prstGeom>
        </p:spPr>
      </p:pic>
      <p:sp>
        <p:nvSpPr>
          <p:cNvPr id="27" name="四角形吹き出し 15">
            <a:extLst>
              <a:ext uri="{FF2B5EF4-FFF2-40B4-BE49-F238E27FC236}">
                <a16:creationId xmlns:a16="http://schemas.microsoft.com/office/drawing/2014/main" id="{DAAC2320-D32F-4080-85E3-698366697107}"/>
              </a:ext>
            </a:extLst>
          </p:cNvPr>
          <p:cNvSpPr/>
          <p:nvPr/>
        </p:nvSpPr>
        <p:spPr>
          <a:xfrm>
            <a:off x="8137706" y="1964116"/>
            <a:ext cx="3720618" cy="2512236"/>
          </a:xfrm>
          <a:prstGeom prst="wedgeRectCallout">
            <a:avLst>
              <a:gd name="adj1" fmla="val -72629"/>
              <a:gd name="adj2" fmla="val 14847"/>
            </a:avLst>
          </a:prstGeom>
          <a:solidFill>
            <a:srgbClr val="FDFECE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4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一度接続したプロジェクタ名が表示されます</a:t>
            </a:r>
            <a:br>
              <a:rPr lang="en-US" altLang="ja-JP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endParaRPr lang="en-US" altLang="ja-JP" sz="24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400"/>
              </a:lnSpc>
            </a:pPr>
            <a:r>
              <a:rPr lang="en-US" altLang="ja-JP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アドレスがまちがっていないか必ず確認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します</a:t>
            </a:r>
            <a:endParaRPr lang="en-US" altLang="ja-JP" sz="24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F9825CC-69B6-475C-8DAE-C7DCD8D62874}"/>
              </a:ext>
            </a:extLst>
          </p:cNvPr>
          <p:cNvSpPr txBox="1"/>
          <p:nvPr/>
        </p:nvSpPr>
        <p:spPr>
          <a:xfrm>
            <a:off x="2319163" y="223135"/>
            <a:ext cx="1703137" cy="41479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りれき</a:t>
            </a:r>
          </a:p>
        </p:txBody>
      </p:sp>
      <p:sp>
        <p:nvSpPr>
          <p:cNvPr id="30" name="矢印: 下 29">
            <a:extLst>
              <a:ext uri="{FF2B5EF4-FFF2-40B4-BE49-F238E27FC236}">
                <a16:creationId xmlns:a16="http://schemas.microsoft.com/office/drawing/2014/main" id="{FB408E5D-29E6-4907-BEC4-AD43719E597A}"/>
              </a:ext>
            </a:extLst>
          </p:cNvPr>
          <p:cNvSpPr/>
          <p:nvPr/>
        </p:nvSpPr>
        <p:spPr>
          <a:xfrm rot="16200000">
            <a:off x="4825922" y="3844094"/>
            <a:ext cx="974488" cy="675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67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メッセージをとじる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FBB8683-DC68-46C1-898A-1179CC5FB612}"/>
              </a:ext>
            </a:extLst>
          </p:cNvPr>
          <p:cNvGrpSpPr/>
          <p:nvPr/>
        </p:nvGrpSpPr>
        <p:grpSpPr>
          <a:xfrm>
            <a:off x="2494803" y="1232704"/>
            <a:ext cx="7202391" cy="5422731"/>
            <a:chOff x="643286" y="1435269"/>
            <a:chExt cx="4915275" cy="3700745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CE4211BF-4669-4B68-8962-D1678B97C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3286" y="1435269"/>
              <a:ext cx="4915275" cy="370074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5" name="角丸四角形 4"/>
            <p:cNvSpPr/>
            <p:nvPr/>
          </p:nvSpPr>
          <p:spPr>
            <a:xfrm>
              <a:off x="2619214" y="4169134"/>
              <a:ext cx="1013163" cy="463956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6478542" y="5352938"/>
            <a:ext cx="1056147" cy="124586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F9AFD1A-BA5D-4B1D-BA83-D7CEB06AA4CF}"/>
              </a:ext>
            </a:extLst>
          </p:cNvPr>
          <p:cNvSpPr/>
          <p:nvPr/>
        </p:nvSpPr>
        <p:spPr>
          <a:xfrm>
            <a:off x="201478" y="294599"/>
            <a:ext cx="1438803" cy="573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初回のみ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71115EB-0EEA-410C-A290-463F625E03AE}"/>
              </a:ext>
            </a:extLst>
          </p:cNvPr>
          <p:cNvGrpSpPr/>
          <p:nvPr/>
        </p:nvGrpSpPr>
        <p:grpSpPr>
          <a:xfrm>
            <a:off x="6717678" y="3944069"/>
            <a:ext cx="3480208" cy="877222"/>
            <a:chOff x="6299224" y="3995168"/>
            <a:chExt cx="3480208" cy="877222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AF642F82-A6B0-4741-927F-89F4A2431D39}"/>
                </a:ext>
              </a:extLst>
            </p:cNvPr>
            <p:cNvSpPr txBox="1"/>
            <p:nvPr/>
          </p:nvSpPr>
          <p:spPr>
            <a:xfrm>
              <a:off x="6299224" y="3995168"/>
              <a:ext cx="3480208" cy="877222"/>
            </a:xfrm>
            <a:prstGeom prst="wedgeRectCallout">
              <a:avLst>
                <a:gd name="adj1" fmla="val -41199"/>
                <a:gd name="adj2" fmla="val 87901"/>
              </a:avLst>
            </a:prstGeom>
            <a:solidFill>
              <a:srgbClr val="FDFECE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「理解した」をタップ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C7DB1574-B411-4775-95BC-E3D8ED14DB9F}"/>
                </a:ext>
              </a:extLst>
            </p:cNvPr>
            <p:cNvSpPr txBox="1"/>
            <p:nvPr/>
          </p:nvSpPr>
          <p:spPr>
            <a:xfrm>
              <a:off x="6699967" y="4144153"/>
              <a:ext cx="801214" cy="455267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りかい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88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メッセージをとじる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F9AFD1A-BA5D-4B1D-BA83-D7CEB06AA4CF}"/>
              </a:ext>
            </a:extLst>
          </p:cNvPr>
          <p:cNvSpPr/>
          <p:nvPr/>
        </p:nvSpPr>
        <p:spPr>
          <a:xfrm>
            <a:off x="201478" y="294599"/>
            <a:ext cx="1438803" cy="573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初回のみ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9044792B-2C42-4D1C-ACD2-66D204BBA4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7331962" y="2654147"/>
            <a:ext cx="1056147" cy="1245869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8B567563-BAB4-44E6-861C-5AC9C54ED90A}"/>
              </a:ext>
            </a:extLst>
          </p:cNvPr>
          <p:cNvGrpSpPr/>
          <p:nvPr/>
        </p:nvGrpSpPr>
        <p:grpSpPr>
          <a:xfrm>
            <a:off x="2717201" y="1233791"/>
            <a:ext cx="6757596" cy="5171629"/>
            <a:chOff x="6633440" y="1435269"/>
            <a:chExt cx="4835641" cy="3700745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F563B719-3555-4AA0-8BCE-8F33AE214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3441" y="1435269"/>
              <a:ext cx="4835640" cy="370074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1" name="角丸四角形 4">
              <a:extLst>
                <a:ext uri="{FF2B5EF4-FFF2-40B4-BE49-F238E27FC236}">
                  <a16:creationId xmlns:a16="http://schemas.microsoft.com/office/drawing/2014/main" id="{5DC12695-74DC-4D36-A433-944C2FE03969}"/>
                </a:ext>
              </a:extLst>
            </p:cNvPr>
            <p:cNvSpPr/>
            <p:nvPr/>
          </p:nvSpPr>
          <p:spPr>
            <a:xfrm>
              <a:off x="6633440" y="2487442"/>
              <a:ext cx="1013163" cy="463956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角丸四角形 4">
              <a:extLst>
                <a:ext uri="{FF2B5EF4-FFF2-40B4-BE49-F238E27FC236}">
                  <a16:creationId xmlns:a16="http://schemas.microsoft.com/office/drawing/2014/main" id="{8D1788DC-2BE7-4F90-B0FA-294CF4870BF3}"/>
                </a:ext>
              </a:extLst>
            </p:cNvPr>
            <p:cNvSpPr/>
            <p:nvPr/>
          </p:nvSpPr>
          <p:spPr>
            <a:xfrm>
              <a:off x="8515506" y="4608908"/>
              <a:ext cx="1013163" cy="463956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2C001D5-2413-4436-82CA-FC703C37DF30}"/>
              </a:ext>
            </a:extLst>
          </p:cNvPr>
          <p:cNvSpPr txBox="1"/>
          <p:nvPr/>
        </p:nvSpPr>
        <p:spPr>
          <a:xfrm>
            <a:off x="4133052" y="1233791"/>
            <a:ext cx="3684131" cy="1321809"/>
          </a:xfrm>
          <a:prstGeom prst="wedgeRectCallout">
            <a:avLst>
              <a:gd name="adj1" fmla="val -41199"/>
              <a:gd name="adj2" fmla="val 87901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①「同意する」に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チェックを入れる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800B0A1-1C02-4DDB-B467-2DB5111110EB}"/>
              </a:ext>
            </a:extLst>
          </p:cNvPr>
          <p:cNvSpPr txBox="1"/>
          <p:nvPr/>
        </p:nvSpPr>
        <p:spPr>
          <a:xfrm>
            <a:off x="4797268" y="1320222"/>
            <a:ext cx="801214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どうい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312061F-FCAD-4692-8E73-DBD967CFA1D9}"/>
              </a:ext>
            </a:extLst>
          </p:cNvPr>
          <p:cNvSpPr txBox="1"/>
          <p:nvPr/>
        </p:nvSpPr>
        <p:spPr>
          <a:xfrm>
            <a:off x="6015078" y="1857491"/>
            <a:ext cx="801214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い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7E5709C-1F3F-4226-8E20-6770994B651F}"/>
              </a:ext>
            </a:extLst>
          </p:cNvPr>
          <p:cNvSpPr txBox="1"/>
          <p:nvPr/>
        </p:nvSpPr>
        <p:spPr>
          <a:xfrm>
            <a:off x="6424218" y="3657964"/>
            <a:ext cx="3684131" cy="1321809"/>
          </a:xfrm>
          <a:prstGeom prst="wedgeRectCallout">
            <a:avLst>
              <a:gd name="adj1" fmla="val -41199"/>
              <a:gd name="adj2" fmla="val 87901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②「利用を開始する」を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タップ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DE08008-8157-47FD-8EF7-612BB1DC7796}"/>
              </a:ext>
            </a:extLst>
          </p:cNvPr>
          <p:cNvSpPr txBox="1"/>
          <p:nvPr/>
        </p:nvSpPr>
        <p:spPr>
          <a:xfrm>
            <a:off x="7088434" y="3744395"/>
            <a:ext cx="801214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りよう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256645AE-B634-4FFF-AD98-3B2333C84C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424979">
            <a:off x="6560361" y="5527361"/>
            <a:ext cx="1056147" cy="1245869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A7AD5E8-4049-4417-8263-E6AD4D7E2954}"/>
              </a:ext>
            </a:extLst>
          </p:cNvPr>
          <p:cNvSpPr txBox="1"/>
          <p:nvPr/>
        </p:nvSpPr>
        <p:spPr>
          <a:xfrm>
            <a:off x="7916363" y="3749276"/>
            <a:ext cx="801214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かいし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FA67FE72-4635-486F-907F-701646CA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424979">
            <a:off x="3661307" y="2836782"/>
            <a:ext cx="1056147" cy="124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2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5D98021-42BD-44C2-AFA0-90ABF5C9B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941" y="1250497"/>
            <a:ext cx="6554115" cy="4982270"/>
          </a:xfrm>
          <a:prstGeom prst="rect">
            <a:avLst/>
          </a:prstGeom>
        </p:spPr>
      </p:pic>
      <p:sp>
        <p:nvSpPr>
          <p:cNvPr id="3" name="タイトル 3">
            <a:extLst>
              <a:ext uri="{FF2B5EF4-FFF2-40B4-BE49-F238E27FC236}">
                <a16:creationId xmlns:a16="http://schemas.microsoft.com/office/drawing/2014/main" id="{24A7D82B-1C2F-4655-A01F-47757F9CA21E}"/>
              </a:ext>
            </a:extLst>
          </p:cNvPr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メッセージをとじる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A401D9C-791C-4D3C-A007-822A121F1A42}"/>
              </a:ext>
            </a:extLst>
          </p:cNvPr>
          <p:cNvSpPr/>
          <p:nvPr/>
        </p:nvSpPr>
        <p:spPr>
          <a:xfrm>
            <a:off x="201478" y="294599"/>
            <a:ext cx="1438803" cy="573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初回のみ</a:t>
            </a:r>
          </a:p>
        </p:txBody>
      </p:sp>
      <p:sp>
        <p:nvSpPr>
          <p:cNvPr id="17" name="角丸四角形 4">
            <a:extLst>
              <a:ext uri="{FF2B5EF4-FFF2-40B4-BE49-F238E27FC236}">
                <a16:creationId xmlns:a16="http://schemas.microsoft.com/office/drawing/2014/main" id="{512F6C62-77B4-4844-98C2-0341445DCA51}"/>
              </a:ext>
            </a:extLst>
          </p:cNvPr>
          <p:cNvSpPr/>
          <p:nvPr/>
        </p:nvSpPr>
        <p:spPr>
          <a:xfrm>
            <a:off x="6549075" y="4158242"/>
            <a:ext cx="707924" cy="5163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87AE92A-51E6-48B8-949B-4E5EC14B3D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424979">
            <a:off x="7118017" y="4187679"/>
            <a:ext cx="1056147" cy="1245869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C9A35F1-47F7-4313-B008-FA0758C82796}"/>
              </a:ext>
            </a:extLst>
          </p:cNvPr>
          <p:cNvSpPr txBox="1"/>
          <p:nvPr/>
        </p:nvSpPr>
        <p:spPr>
          <a:xfrm>
            <a:off x="7257000" y="2410239"/>
            <a:ext cx="3142364" cy="877222"/>
          </a:xfrm>
          <a:prstGeom prst="wedgeRectCallout">
            <a:avLst>
              <a:gd name="adj1" fmla="val -41199"/>
              <a:gd name="adj2" fmla="val 87901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「いいえ」をタップ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213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088E65A-3EC2-4CD0-B87C-5C8D00388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675" y="1314355"/>
            <a:ext cx="3908868" cy="30019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画面サイズを変える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F9AFD1A-BA5D-4B1D-BA83-D7CEB06AA4CF}"/>
              </a:ext>
            </a:extLst>
          </p:cNvPr>
          <p:cNvSpPr/>
          <p:nvPr/>
        </p:nvSpPr>
        <p:spPr>
          <a:xfrm>
            <a:off x="201478" y="294599"/>
            <a:ext cx="1438803" cy="573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初回のみ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D91D2E-B361-4FB6-B334-A106B35B1B49}"/>
              </a:ext>
            </a:extLst>
          </p:cNvPr>
          <p:cNvSpPr txBox="1"/>
          <p:nvPr/>
        </p:nvSpPr>
        <p:spPr>
          <a:xfrm>
            <a:off x="3996054" y="188497"/>
            <a:ext cx="801214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がめん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746F0AB-5BD7-4243-8C21-468280224003}"/>
              </a:ext>
            </a:extLst>
          </p:cNvPr>
          <p:cNvSpPr txBox="1"/>
          <p:nvPr/>
        </p:nvSpPr>
        <p:spPr>
          <a:xfrm>
            <a:off x="6816292" y="168535"/>
            <a:ext cx="801214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　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458FF99-51B6-4FAE-A887-3C63D5DE2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980" y="4820663"/>
            <a:ext cx="3524742" cy="15527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5" name="角丸四角形 4">
            <a:extLst>
              <a:ext uri="{FF2B5EF4-FFF2-40B4-BE49-F238E27FC236}">
                <a16:creationId xmlns:a16="http://schemas.microsoft.com/office/drawing/2014/main" id="{85F6B506-A1FE-4602-B4C0-B00C686EE855}"/>
              </a:ext>
            </a:extLst>
          </p:cNvPr>
          <p:cNvSpPr/>
          <p:nvPr/>
        </p:nvSpPr>
        <p:spPr>
          <a:xfrm>
            <a:off x="6265961" y="1285998"/>
            <a:ext cx="801214" cy="34079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FA67FE72-4635-486F-907F-701646CA23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476826">
            <a:off x="6613517" y="1408501"/>
            <a:ext cx="1056147" cy="1245869"/>
          </a:xfrm>
          <a:prstGeom prst="rect">
            <a:avLst/>
          </a:prstGeom>
        </p:spPr>
      </p:pic>
      <p:sp>
        <p:nvSpPr>
          <p:cNvPr id="26" name="角丸四角形 4">
            <a:extLst>
              <a:ext uri="{FF2B5EF4-FFF2-40B4-BE49-F238E27FC236}">
                <a16:creationId xmlns:a16="http://schemas.microsoft.com/office/drawing/2014/main" id="{98D4E0D0-78B0-4BD5-9BE9-4FEFED6F7809}"/>
              </a:ext>
            </a:extLst>
          </p:cNvPr>
          <p:cNvSpPr/>
          <p:nvPr/>
        </p:nvSpPr>
        <p:spPr>
          <a:xfrm>
            <a:off x="6175962" y="5414494"/>
            <a:ext cx="1108778" cy="87546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B1176DB-A518-4825-B2B3-F54CC5B2B5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476826">
            <a:off x="6929746" y="5652754"/>
            <a:ext cx="1056147" cy="1245869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E5E9E06-A95F-4DA1-ABC7-5B7CAA49600F}"/>
              </a:ext>
            </a:extLst>
          </p:cNvPr>
          <p:cNvGrpSpPr/>
          <p:nvPr/>
        </p:nvGrpSpPr>
        <p:grpSpPr>
          <a:xfrm>
            <a:off x="319844" y="1209238"/>
            <a:ext cx="4814446" cy="2241512"/>
            <a:chOff x="331552" y="1587916"/>
            <a:chExt cx="4814446" cy="2241512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78F3773B-6A29-4DFA-B0FD-EC8DA5CC9BA5}"/>
                </a:ext>
              </a:extLst>
            </p:cNvPr>
            <p:cNvSpPr txBox="1"/>
            <p:nvPr/>
          </p:nvSpPr>
          <p:spPr>
            <a:xfrm>
              <a:off x="331552" y="1587917"/>
              <a:ext cx="4814446" cy="2241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画面サイズが 縦長 で</a:t>
              </a:r>
              <a:endPara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操作しにくい時は、</a:t>
              </a:r>
              <a:endPara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変更できます</a:t>
              </a:r>
              <a:endPara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2800B0A1-1C02-4DDB-B467-2DB5111110EB}"/>
                </a:ext>
              </a:extLst>
            </p:cNvPr>
            <p:cNvSpPr txBox="1"/>
            <p:nvPr/>
          </p:nvSpPr>
          <p:spPr>
            <a:xfrm>
              <a:off x="520272" y="1587917"/>
              <a:ext cx="801214" cy="455267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がめん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537F6872-9B0D-46B1-8E08-FF197BA1EE8E}"/>
                </a:ext>
              </a:extLst>
            </p:cNvPr>
            <p:cNvSpPr txBox="1"/>
            <p:nvPr/>
          </p:nvSpPr>
          <p:spPr>
            <a:xfrm>
              <a:off x="2944895" y="1587916"/>
              <a:ext cx="1051159" cy="455267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たてなが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A54FF3EC-2672-4556-9A04-13A033DC78FF}"/>
                </a:ext>
              </a:extLst>
            </p:cNvPr>
            <p:cNvSpPr txBox="1"/>
            <p:nvPr/>
          </p:nvSpPr>
          <p:spPr>
            <a:xfrm>
              <a:off x="520272" y="2334094"/>
              <a:ext cx="1051159" cy="455267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そうさ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5F0BE8D7-1714-43E0-9D60-D50A6279B735}"/>
                </a:ext>
              </a:extLst>
            </p:cNvPr>
            <p:cNvSpPr txBox="1"/>
            <p:nvPr/>
          </p:nvSpPr>
          <p:spPr>
            <a:xfrm>
              <a:off x="2802469" y="2357195"/>
              <a:ext cx="1051159" cy="455267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とき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57BCBFC3-A4B3-4E44-BCA2-776A93BCD9EC}"/>
                </a:ext>
              </a:extLst>
            </p:cNvPr>
            <p:cNvSpPr txBox="1"/>
            <p:nvPr/>
          </p:nvSpPr>
          <p:spPr>
            <a:xfrm>
              <a:off x="520271" y="3079863"/>
              <a:ext cx="1051159" cy="455267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へんこう</a:t>
              </a:r>
            </a:p>
          </p:txBody>
        </p:sp>
      </p:grp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64F081C-7116-43DD-AAD0-107F3D1C842E}"/>
              </a:ext>
            </a:extLst>
          </p:cNvPr>
          <p:cNvSpPr txBox="1"/>
          <p:nvPr/>
        </p:nvSpPr>
        <p:spPr>
          <a:xfrm>
            <a:off x="8188025" y="2247364"/>
            <a:ext cx="3684131" cy="1157011"/>
          </a:xfrm>
          <a:prstGeom prst="wedgeRectCallout">
            <a:avLst>
              <a:gd name="adj1" fmla="val -58704"/>
              <a:gd name="adj2" fmla="val -50196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①上部中央の「Ｖ」を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タップ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64E25F87-5598-4690-8211-D218B1E10812}"/>
              </a:ext>
            </a:extLst>
          </p:cNvPr>
          <p:cNvSpPr/>
          <p:nvPr/>
        </p:nvSpPr>
        <p:spPr>
          <a:xfrm>
            <a:off x="6096000" y="4020337"/>
            <a:ext cx="974488" cy="675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B0839CD-9385-47DA-B0CB-3729312693E0}"/>
              </a:ext>
            </a:extLst>
          </p:cNvPr>
          <p:cNvSpPr txBox="1"/>
          <p:nvPr/>
        </p:nvSpPr>
        <p:spPr>
          <a:xfrm>
            <a:off x="8105593" y="4556648"/>
            <a:ext cx="4086406" cy="1552792"/>
          </a:xfrm>
          <a:prstGeom prst="wedgeRectCallout">
            <a:avLst>
              <a:gd name="adj1" fmla="val -64713"/>
              <a:gd name="adj2" fmla="val -24433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②「風景」もしくは</a:t>
            </a:r>
            <a:br>
              <a: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「タブレット」をタップ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FEFD15D-E646-48F0-B403-3A00005CBC91}"/>
              </a:ext>
            </a:extLst>
          </p:cNvPr>
          <p:cNvSpPr txBox="1"/>
          <p:nvPr/>
        </p:nvSpPr>
        <p:spPr>
          <a:xfrm>
            <a:off x="8393634" y="2206150"/>
            <a:ext cx="1984476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じょうぶちゅうおう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8F9FDD-B947-4877-9F7D-DC01CAFAC771}"/>
              </a:ext>
            </a:extLst>
          </p:cNvPr>
          <p:cNvSpPr txBox="1"/>
          <p:nvPr/>
        </p:nvSpPr>
        <p:spPr>
          <a:xfrm>
            <a:off x="8779028" y="4716882"/>
            <a:ext cx="1984476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ふうけい</a:t>
            </a:r>
          </a:p>
        </p:txBody>
      </p:sp>
    </p:spTree>
    <p:extLst>
      <p:ext uri="{BB962C8B-B14F-4D97-AF65-F5344CB8AC3E}">
        <p14:creationId xmlns:p14="http://schemas.microsoft.com/office/powerpoint/2010/main" val="65092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390E927-C72C-4254-B2F3-5C785FA58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65" y="1325365"/>
            <a:ext cx="6525536" cy="49441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E8D01B1-EB9B-4C40-B5D5-471E9A638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273" y="1325365"/>
            <a:ext cx="2296155" cy="49689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表示名を変える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F9AFD1A-BA5D-4B1D-BA83-D7CEB06AA4CF}"/>
              </a:ext>
            </a:extLst>
          </p:cNvPr>
          <p:cNvSpPr/>
          <p:nvPr/>
        </p:nvSpPr>
        <p:spPr>
          <a:xfrm>
            <a:off x="201478" y="294599"/>
            <a:ext cx="1438803" cy="573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初回のみ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2C001D5-2413-4436-82CA-FC703C37DF30}"/>
              </a:ext>
            </a:extLst>
          </p:cNvPr>
          <p:cNvSpPr txBox="1"/>
          <p:nvPr/>
        </p:nvSpPr>
        <p:spPr>
          <a:xfrm>
            <a:off x="2876818" y="2408277"/>
            <a:ext cx="3684131" cy="780791"/>
          </a:xfrm>
          <a:prstGeom prst="wedgeRectCallout">
            <a:avLst>
              <a:gd name="adj1" fmla="val -61391"/>
              <a:gd name="adj2" fmla="val -47790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　　　をタップ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6A28AD1-24D9-4961-B7FB-491AA1C68BE2}"/>
              </a:ext>
            </a:extLst>
          </p:cNvPr>
          <p:cNvGrpSpPr/>
          <p:nvPr/>
        </p:nvGrpSpPr>
        <p:grpSpPr>
          <a:xfrm>
            <a:off x="8842598" y="3196459"/>
            <a:ext cx="2998108" cy="1321809"/>
            <a:chOff x="3743655" y="4833039"/>
            <a:chExt cx="3684131" cy="1321809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77E5709C-1F3F-4226-8E20-6770994B651F}"/>
                </a:ext>
              </a:extLst>
            </p:cNvPr>
            <p:cNvSpPr txBox="1"/>
            <p:nvPr/>
          </p:nvSpPr>
          <p:spPr>
            <a:xfrm>
              <a:off x="3743655" y="4833039"/>
              <a:ext cx="3684131" cy="1321809"/>
            </a:xfrm>
            <a:prstGeom prst="wedgeRectCallout">
              <a:avLst>
                <a:gd name="adj1" fmla="val -41199"/>
                <a:gd name="adj2" fmla="val 87901"/>
              </a:avLst>
            </a:prstGeom>
            <a:solidFill>
              <a:srgbClr val="FDFECE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②「アプリ設定」を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タップ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3DE08008-8157-47FD-8EF7-612BB1DC7796}"/>
                </a:ext>
              </a:extLst>
            </p:cNvPr>
            <p:cNvSpPr txBox="1"/>
            <p:nvPr/>
          </p:nvSpPr>
          <p:spPr>
            <a:xfrm>
              <a:off x="5585721" y="4910530"/>
              <a:ext cx="1441826" cy="455267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せってい</a:t>
              </a: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BAA34E0-89C4-41B2-A59B-4C9E5BB000AD}"/>
              </a:ext>
            </a:extLst>
          </p:cNvPr>
          <p:cNvSpPr txBox="1"/>
          <p:nvPr/>
        </p:nvSpPr>
        <p:spPr>
          <a:xfrm>
            <a:off x="4410762" y="156935"/>
            <a:ext cx="1862305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ひょうじめい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E9F7050-4AE8-480D-9FDD-BA7258A8B432}"/>
              </a:ext>
            </a:extLst>
          </p:cNvPr>
          <p:cNvSpPr txBox="1"/>
          <p:nvPr/>
        </p:nvSpPr>
        <p:spPr>
          <a:xfrm>
            <a:off x="6474546" y="153596"/>
            <a:ext cx="391204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か</a:t>
            </a:r>
          </a:p>
        </p:txBody>
      </p:sp>
      <p:sp>
        <p:nvSpPr>
          <p:cNvPr id="26" name="角丸四角形 4">
            <a:extLst>
              <a:ext uri="{FF2B5EF4-FFF2-40B4-BE49-F238E27FC236}">
                <a16:creationId xmlns:a16="http://schemas.microsoft.com/office/drawing/2014/main" id="{53007BD7-B2CF-4F74-A4CF-01208F5CCF92}"/>
              </a:ext>
            </a:extLst>
          </p:cNvPr>
          <p:cNvSpPr/>
          <p:nvPr/>
        </p:nvSpPr>
        <p:spPr>
          <a:xfrm>
            <a:off x="923692" y="1634989"/>
            <a:ext cx="462135" cy="50377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FA67FE72-4635-486F-907F-701646CA23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22997">
            <a:off x="1209038" y="1751817"/>
            <a:ext cx="1056147" cy="124586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E1AC1FD-61C7-4D74-BBC1-333914E03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975" y="2578758"/>
            <a:ext cx="551151" cy="488161"/>
          </a:xfrm>
          <a:prstGeom prst="rect">
            <a:avLst/>
          </a:prstGeom>
        </p:spPr>
      </p:pic>
      <p:sp>
        <p:nvSpPr>
          <p:cNvPr id="27" name="矢印: 下 26">
            <a:extLst>
              <a:ext uri="{FF2B5EF4-FFF2-40B4-BE49-F238E27FC236}">
                <a16:creationId xmlns:a16="http://schemas.microsoft.com/office/drawing/2014/main" id="{6FE9D592-A1A9-4AD6-910B-7EDE524753AD}"/>
              </a:ext>
            </a:extLst>
          </p:cNvPr>
          <p:cNvSpPr/>
          <p:nvPr/>
        </p:nvSpPr>
        <p:spPr>
          <a:xfrm rot="16200000">
            <a:off x="7529299" y="3255821"/>
            <a:ext cx="974488" cy="675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4">
            <a:extLst>
              <a:ext uri="{FF2B5EF4-FFF2-40B4-BE49-F238E27FC236}">
                <a16:creationId xmlns:a16="http://schemas.microsoft.com/office/drawing/2014/main" id="{E475435B-F1B6-4F51-ACAE-EF557B50AFE3}"/>
              </a:ext>
            </a:extLst>
          </p:cNvPr>
          <p:cNvSpPr/>
          <p:nvPr/>
        </p:nvSpPr>
        <p:spPr>
          <a:xfrm>
            <a:off x="8594588" y="5262148"/>
            <a:ext cx="1370822" cy="50377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図 52">
            <a:extLst>
              <a:ext uri="{FF2B5EF4-FFF2-40B4-BE49-F238E27FC236}">
                <a16:creationId xmlns:a16="http://schemas.microsoft.com/office/drawing/2014/main" id="{A354982B-CB41-4483-8466-2D98D2B56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149" y="3839389"/>
            <a:ext cx="3743847" cy="16861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表示名を変える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F9AFD1A-BA5D-4B1D-BA83-D7CEB06AA4CF}"/>
              </a:ext>
            </a:extLst>
          </p:cNvPr>
          <p:cNvSpPr/>
          <p:nvPr/>
        </p:nvSpPr>
        <p:spPr>
          <a:xfrm>
            <a:off x="201478" y="294599"/>
            <a:ext cx="1438803" cy="573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初回のみ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BAA34E0-89C4-41B2-A59B-4C9E5BB000AD}"/>
              </a:ext>
            </a:extLst>
          </p:cNvPr>
          <p:cNvSpPr txBox="1"/>
          <p:nvPr/>
        </p:nvSpPr>
        <p:spPr>
          <a:xfrm>
            <a:off x="4410762" y="156935"/>
            <a:ext cx="1862305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ひょうじめい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E9F7050-4AE8-480D-9FDD-BA7258A8B432}"/>
              </a:ext>
            </a:extLst>
          </p:cNvPr>
          <p:cNvSpPr txBox="1"/>
          <p:nvPr/>
        </p:nvSpPr>
        <p:spPr>
          <a:xfrm>
            <a:off x="6474546" y="153596"/>
            <a:ext cx="391204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か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5971C73-5B1E-426A-834D-9379D06DA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89" y="1157961"/>
            <a:ext cx="5218924" cy="52266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6" name="角丸四角形 4">
            <a:extLst>
              <a:ext uri="{FF2B5EF4-FFF2-40B4-BE49-F238E27FC236}">
                <a16:creationId xmlns:a16="http://schemas.microsoft.com/office/drawing/2014/main" id="{53007BD7-B2CF-4F74-A4CF-01208F5CCF92}"/>
              </a:ext>
            </a:extLst>
          </p:cNvPr>
          <p:cNvSpPr/>
          <p:nvPr/>
        </p:nvSpPr>
        <p:spPr>
          <a:xfrm flipV="1">
            <a:off x="496101" y="1816982"/>
            <a:ext cx="4098224" cy="67249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61C0BAE-D66D-4836-85CB-2C93E636C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169" y="1173100"/>
            <a:ext cx="3743847" cy="16861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FA67FE72-4635-486F-907F-701646CA23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22997">
            <a:off x="1206224" y="1991749"/>
            <a:ext cx="1056147" cy="1245869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74FDFDD-FF19-4C71-BAA6-1C4934779D3F}"/>
              </a:ext>
            </a:extLst>
          </p:cNvPr>
          <p:cNvSpPr txBox="1"/>
          <p:nvPr/>
        </p:nvSpPr>
        <p:spPr>
          <a:xfrm>
            <a:off x="2545213" y="3148498"/>
            <a:ext cx="2646719" cy="1220028"/>
          </a:xfrm>
          <a:prstGeom prst="wedgeRectCallout">
            <a:avLst>
              <a:gd name="adj1" fmla="val -61391"/>
              <a:gd name="adj2" fmla="val -47790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ユーザー名の欄をタップ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A266F01-0A89-4949-A2A6-1F470FEB9D42}"/>
              </a:ext>
            </a:extLst>
          </p:cNvPr>
          <p:cNvSpPr txBox="1"/>
          <p:nvPr/>
        </p:nvSpPr>
        <p:spPr>
          <a:xfrm>
            <a:off x="3767103" y="3148497"/>
            <a:ext cx="586672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めい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8F5A532-0211-4DC6-B279-45AAFDB18456}"/>
              </a:ext>
            </a:extLst>
          </p:cNvPr>
          <p:cNvSpPr txBox="1"/>
          <p:nvPr/>
        </p:nvSpPr>
        <p:spPr>
          <a:xfrm>
            <a:off x="4325149" y="3148496"/>
            <a:ext cx="586672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らん</a:t>
            </a:r>
          </a:p>
        </p:txBody>
      </p:sp>
      <p:sp>
        <p:nvSpPr>
          <p:cNvPr id="45" name="角丸四角形 4">
            <a:extLst>
              <a:ext uri="{FF2B5EF4-FFF2-40B4-BE49-F238E27FC236}">
                <a16:creationId xmlns:a16="http://schemas.microsoft.com/office/drawing/2014/main" id="{76760C27-8E9F-49FE-AEB2-C73073A0A2D9}"/>
              </a:ext>
            </a:extLst>
          </p:cNvPr>
          <p:cNvSpPr/>
          <p:nvPr/>
        </p:nvSpPr>
        <p:spPr>
          <a:xfrm flipV="1">
            <a:off x="6715759" y="4122333"/>
            <a:ext cx="432479" cy="42049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D39A3B02-32B0-4530-8C90-AABE8510A2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22997">
            <a:off x="6934911" y="4256271"/>
            <a:ext cx="811149" cy="956860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3D40F82-3ABE-4151-8194-96B13F20485F}"/>
              </a:ext>
            </a:extLst>
          </p:cNvPr>
          <p:cNvGrpSpPr/>
          <p:nvPr/>
        </p:nvGrpSpPr>
        <p:grpSpPr>
          <a:xfrm>
            <a:off x="8992219" y="2153229"/>
            <a:ext cx="2653545" cy="1224179"/>
            <a:chOff x="8298783" y="2529282"/>
            <a:chExt cx="2653545" cy="1224179"/>
          </a:xfrm>
        </p:grpSpPr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DEBAA1A9-DBD4-4CEA-8153-490417D75965}"/>
                </a:ext>
              </a:extLst>
            </p:cNvPr>
            <p:cNvSpPr txBox="1"/>
            <p:nvPr/>
          </p:nvSpPr>
          <p:spPr>
            <a:xfrm>
              <a:off x="8305609" y="2533433"/>
              <a:ext cx="2646719" cy="1220028"/>
            </a:xfrm>
            <a:prstGeom prst="wedgeRectCallout">
              <a:avLst>
                <a:gd name="adj1" fmla="val -74859"/>
                <a:gd name="adj2" fmla="val -18573"/>
              </a:avLst>
            </a:prstGeom>
            <a:solidFill>
              <a:srgbClr val="FDFECE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自分の名前を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入力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52F2E439-6C17-498E-9C52-5EDEA8038CD0}"/>
                </a:ext>
              </a:extLst>
            </p:cNvPr>
            <p:cNvSpPr txBox="1"/>
            <p:nvPr/>
          </p:nvSpPr>
          <p:spPr>
            <a:xfrm>
              <a:off x="8305608" y="2548654"/>
              <a:ext cx="723715" cy="455267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じぶん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6AFB2DAA-0104-4752-AD54-794C990DA426}"/>
                </a:ext>
              </a:extLst>
            </p:cNvPr>
            <p:cNvSpPr txBox="1"/>
            <p:nvPr/>
          </p:nvSpPr>
          <p:spPr>
            <a:xfrm>
              <a:off x="9267110" y="2529282"/>
              <a:ext cx="723715" cy="455267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なまえ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E17F33D0-8FC8-4250-A60B-EC53173F2B8B}"/>
                </a:ext>
              </a:extLst>
            </p:cNvPr>
            <p:cNvSpPr txBox="1"/>
            <p:nvPr/>
          </p:nvSpPr>
          <p:spPr>
            <a:xfrm>
              <a:off x="8298783" y="3110880"/>
              <a:ext cx="1250658" cy="455267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にゅうりょく</a:t>
              </a:r>
            </a:p>
          </p:txBody>
        </p:sp>
      </p:grpSp>
      <p:sp>
        <p:nvSpPr>
          <p:cNvPr id="17" name="矢印: 下 16">
            <a:extLst>
              <a:ext uri="{FF2B5EF4-FFF2-40B4-BE49-F238E27FC236}">
                <a16:creationId xmlns:a16="http://schemas.microsoft.com/office/drawing/2014/main" id="{CA52F191-C6D3-429F-8E78-8A4632B02957}"/>
              </a:ext>
            </a:extLst>
          </p:cNvPr>
          <p:cNvSpPr/>
          <p:nvPr/>
        </p:nvSpPr>
        <p:spPr>
          <a:xfrm>
            <a:off x="7009624" y="3069884"/>
            <a:ext cx="1108445" cy="6425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275D8E13-1D2C-4C83-BECD-0AAA899781C4}"/>
              </a:ext>
            </a:extLst>
          </p:cNvPr>
          <p:cNvSpPr/>
          <p:nvPr/>
        </p:nvSpPr>
        <p:spPr>
          <a:xfrm>
            <a:off x="5042171" y="1664215"/>
            <a:ext cx="1282557" cy="946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0416DBB0-60FF-4D26-AFD5-3AEA543DF1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3310"/>
          <a:stretch/>
        </p:blipFill>
        <p:spPr>
          <a:xfrm>
            <a:off x="8894993" y="4326828"/>
            <a:ext cx="2296155" cy="18231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5" name="角丸四角形 4">
            <a:extLst>
              <a:ext uri="{FF2B5EF4-FFF2-40B4-BE49-F238E27FC236}">
                <a16:creationId xmlns:a16="http://schemas.microsoft.com/office/drawing/2014/main" id="{544995F0-FA44-4A6F-965C-C99B45E4EF0D}"/>
              </a:ext>
            </a:extLst>
          </p:cNvPr>
          <p:cNvSpPr/>
          <p:nvPr/>
        </p:nvSpPr>
        <p:spPr>
          <a:xfrm flipV="1">
            <a:off x="8899593" y="5073034"/>
            <a:ext cx="1893417" cy="59371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02451241-7427-4062-957A-4DD3BE74F8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22997">
            <a:off x="10106202" y="5220021"/>
            <a:ext cx="811149" cy="956860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3DE5B7F-D2ED-473B-B1C5-4D7BD3700EE0}"/>
              </a:ext>
            </a:extLst>
          </p:cNvPr>
          <p:cNvSpPr txBox="1"/>
          <p:nvPr/>
        </p:nvSpPr>
        <p:spPr>
          <a:xfrm>
            <a:off x="7114866" y="6300278"/>
            <a:ext cx="491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→　　　　　でホームに戻ります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2FD49B84-EF89-4BA5-B215-14AF33698BE7}"/>
              </a:ext>
            </a:extLst>
          </p:cNvPr>
          <p:cNvSpPr txBox="1"/>
          <p:nvPr/>
        </p:nvSpPr>
        <p:spPr>
          <a:xfrm>
            <a:off x="10428609" y="6149959"/>
            <a:ext cx="1250658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もど</a:t>
            </a: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FA942901-DA12-4134-8C4B-BD681F476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" t="19285" r="86245" b="56817"/>
          <a:stretch/>
        </p:blipFill>
        <p:spPr>
          <a:xfrm>
            <a:off x="6655126" y="6261736"/>
            <a:ext cx="430463" cy="4029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E64BF961-3939-47CC-A222-8030BB9BA1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711" r="48715" b="74259"/>
          <a:stretch/>
        </p:blipFill>
        <p:spPr>
          <a:xfrm>
            <a:off x="7688127" y="6248154"/>
            <a:ext cx="1177589" cy="4487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4055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45D3232-BE69-431D-8442-B6201329B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707" y="1418312"/>
            <a:ext cx="6563641" cy="49822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C629434C-E235-4FC7-86FB-7467F140B9AB}"/>
              </a:ext>
            </a:extLst>
          </p:cNvPr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アドレスメニューを選ぶ</a:t>
            </a:r>
          </a:p>
        </p:txBody>
      </p:sp>
      <p:sp>
        <p:nvSpPr>
          <p:cNvPr id="6" name="角丸四角形 4">
            <a:extLst>
              <a:ext uri="{FF2B5EF4-FFF2-40B4-BE49-F238E27FC236}">
                <a16:creationId xmlns:a16="http://schemas.microsoft.com/office/drawing/2014/main" id="{ACBF3C48-7DA9-474D-AA0F-A8B7050DDA4C}"/>
              </a:ext>
            </a:extLst>
          </p:cNvPr>
          <p:cNvSpPr/>
          <p:nvPr/>
        </p:nvSpPr>
        <p:spPr>
          <a:xfrm flipV="1">
            <a:off x="5832527" y="5439688"/>
            <a:ext cx="1079717" cy="96089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4EE2DB0-9BE8-4CE2-BF58-5AEEBCA37A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22997">
            <a:off x="6671804" y="5420749"/>
            <a:ext cx="1056147" cy="124586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B0230A-7A0A-47F0-8BBE-5D7589B48F1C}"/>
              </a:ext>
            </a:extLst>
          </p:cNvPr>
          <p:cNvSpPr txBox="1"/>
          <p:nvPr/>
        </p:nvSpPr>
        <p:spPr>
          <a:xfrm>
            <a:off x="8341514" y="4700107"/>
            <a:ext cx="2646719" cy="1220028"/>
          </a:xfrm>
          <a:prstGeom prst="wedgeRectCallout">
            <a:avLst>
              <a:gd name="adj1" fmla="val -71346"/>
              <a:gd name="adj2" fmla="val 43673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</a:t>
            </a:r>
            <a:r>
              <a: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アドレス」を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12E0760-6D2C-49D9-A6AA-8D371A734D19}"/>
              </a:ext>
            </a:extLst>
          </p:cNvPr>
          <p:cNvSpPr txBox="1"/>
          <p:nvPr/>
        </p:nvSpPr>
        <p:spPr>
          <a:xfrm>
            <a:off x="8145912" y="129274"/>
            <a:ext cx="968436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えら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B6B5C0B-28F0-4228-A59F-2E93050FE3CE}"/>
              </a:ext>
            </a:extLst>
          </p:cNvPr>
          <p:cNvSpPr txBox="1"/>
          <p:nvPr/>
        </p:nvSpPr>
        <p:spPr>
          <a:xfrm>
            <a:off x="2939512" y="163493"/>
            <a:ext cx="1322521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アイピー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F17F3B8-B53C-49E8-8ECE-3CD6CFA460AD}"/>
              </a:ext>
            </a:extLst>
          </p:cNvPr>
          <p:cNvSpPr/>
          <p:nvPr/>
        </p:nvSpPr>
        <p:spPr>
          <a:xfrm>
            <a:off x="201478" y="294599"/>
            <a:ext cx="1438803" cy="573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初回のみ</a:t>
            </a:r>
          </a:p>
        </p:txBody>
      </p:sp>
    </p:spTree>
    <p:extLst>
      <p:ext uri="{BB962C8B-B14F-4D97-AF65-F5344CB8AC3E}">
        <p14:creationId xmlns:p14="http://schemas.microsoft.com/office/powerpoint/2010/main" val="835282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3710</TotalTime>
  <Words>694</Words>
  <Application>Microsoft Office PowerPoint</Application>
  <PresentationFormat>ワイド画面</PresentationFormat>
  <Paragraphs>188</Paragraphs>
  <Slides>22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9" baseType="lpstr">
      <vt:lpstr>HGPｺﾞｼｯｸM</vt:lpstr>
      <vt:lpstr>UD デジタル 教科書体 N-B</vt:lpstr>
      <vt:lpstr>UD デジタル 教科書体 NP-B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はじめての Chromebook</dc:title>
  <dc:creator>柏市立教育研究所</dc:creator>
  <cp:lastModifiedBy>ITアドバイザー01</cp:lastModifiedBy>
  <cp:revision>306</cp:revision>
  <dcterms:created xsi:type="dcterms:W3CDTF">2020-12-21T02:41:04Z</dcterms:created>
  <dcterms:modified xsi:type="dcterms:W3CDTF">2025-01-23T02:20:35Z</dcterms:modified>
</cp:coreProperties>
</file>