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sldIdLst>
    <p:sldId id="256" r:id="rId5"/>
    <p:sldId id="321" r:id="rId6"/>
    <p:sldId id="344" r:id="rId7"/>
    <p:sldId id="335" r:id="rId8"/>
    <p:sldId id="385" r:id="rId9"/>
    <p:sldId id="386" r:id="rId10"/>
    <p:sldId id="387" r:id="rId11"/>
    <p:sldId id="388" r:id="rId12"/>
    <p:sldId id="389" r:id="rId13"/>
    <p:sldId id="398" r:id="rId14"/>
    <p:sldId id="390" r:id="rId15"/>
    <p:sldId id="391" r:id="rId16"/>
    <p:sldId id="392" r:id="rId17"/>
    <p:sldId id="417" r:id="rId18"/>
    <p:sldId id="393" r:id="rId19"/>
    <p:sldId id="394" r:id="rId20"/>
    <p:sldId id="395" r:id="rId21"/>
    <p:sldId id="396" r:id="rId22"/>
    <p:sldId id="418" r:id="rId23"/>
    <p:sldId id="419" r:id="rId24"/>
    <p:sldId id="420" r:id="rId25"/>
    <p:sldId id="422" r:id="rId26"/>
    <p:sldId id="421" r:id="rId27"/>
    <p:sldId id="430" r:id="rId28"/>
    <p:sldId id="423" r:id="rId29"/>
    <p:sldId id="424" r:id="rId30"/>
    <p:sldId id="425" r:id="rId31"/>
    <p:sldId id="426" r:id="rId32"/>
    <p:sldId id="403" r:id="rId33"/>
    <p:sldId id="399" r:id="rId34"/>
    <p:sldId id="400" r:id="rId35"/>
    <p:sldId id="401" r:id="rId36"/>
    <p:sldId id="404" r:id="rId37"/>
    <p:sldId id="429" r:id="rId38"/>
    <p:sldId id="432" r:id="rId39"/>
    <p:sldId id="402" r:id="rId40"/>
    <p:sldId id="411" r:id="rId41"/>
    <p:sldId id="441" r:id="rId42"/>
    <p:sldId id="442" r:id="rId43"/>
    <p:sldId id="443" r:id="rId44"/>
    <p:sldId id="444" r:id="rId45"/>
    <p:sldId id="445" r:id="rId46"/>
    <p:sldId id="446" r:id="rId47"/>
    <p:sldId id="447" r:id="rId48"/>
    <p:sldId id="448" r:id="rId49"/>
    <p:sldId id="453" r:id="rId50"/>
    <p:sldId id="449" r:id="rId51"/>
    <p:sldId id="450" r:id="rId52"/>
    <p:sldId id="311" r:id="rId5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アドバイザー04" initials="I" lastIdx="2" clrIdx="0">
    <p:extLst>
      <p:ext uri="{19B8F6BF-5375-455C-9EA6-DF929625EA0E}">
        <p15:presenceInfo xmlns:p15="http://schemas.microsoft.com/office/powerpoint/2012/main" userId="S-1-5-21-3149322193-195560675-3780973201-129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3300"/>
    <a:srgbClr val="000000"/>
    <a:srgbClr val="FFCCCC"/>
    <a:srgbClr val="FFCCFF"/>
    <a:srgbClr val="C43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62C8B-D05E-4325-8CDA-44869BCF5E7C}" v="2" dt="2020-12-21T05:49:41.513"/>
    <p1510:client id="{29D01A4A-E54D-4C2F-A612-0A4D66786095}" v="241" dt="2020-12-21T05:16:51.748"/>
    <p1510:client id="{342E918D-6B22-47C9-8BAF-FDBDCA8C1FAB}" v="195" dt="2020-12-21T05:56:13.228"/>
    <p1510:client id="{35FEDD97-9C92-4EE5-B6D5-44578E1AA43B}" v="22" dt="2020-12-21T06:07:52.820"/>
    <p1510:client id="{5B04CD54-14D4-4C86-AAD5-A2C1BB8A4DF0}" v="20" dt="2020-12-21T06:33:28.987"/>
    <p1510:client id="{7A6F6E91-DA97-4E6C-9114-BD155F357613}" v="11" dt="2020-12-21T06:06:10.646"/>
    <p1510:client id="{84B825A4-057C-46E6-A2C8-DB6899810C84}" v="195" dt="2020-12-21T07:04:47.469"/>
    <p1510:client id="{84BE2714-00A8-45E7-BDB8-482C659F5D1E}" v="1" dt="2020-12-21T05:59:21.854"/>
    <p1510:client id="{87D9D6B3-D094-420E-A8A8-EC7DD3A541AC}" v="1111" dt="2020-12-21T07:15:43.192"/>
    <p1510:client id="{883057FF-B022-42E2-A5FA-3D2421B7B8C4}" v="57" dt="2020-12-21T02:41:13.871"/>
    <p1510:client id="{94A0797B-2482-495D-B5C4-9FC2BAA92364}" v="234" dt="2020-12-21T07:26:52.342"/>
    <p1510:client id="{A28B8752-5251-496D-BC31-7CA89BFAF0F1}" v="160" dt="2020-12-21T04:28:51.683"/>
    <p1510:client id="{AA7B9C7C-72E4-405B-9CA0-88B2E339FF53}" v="43" dt="2020-12-21T06:15:30.594"/>
    <p1510:client id="{E1D6264D-2C30-4D2D-A91D-2D5AFE15741D}" v="4" dt="2020-12-21T06:01:12.587"/>
    <p1510:client id="{E7955537-B2C6-47CC-9814-0563A5497002}" v="260" dt="2020-12-21T05:48:41.287"/>
    <p1510:client id="{E7DA5CA8-7AD1-4162-BA41-0868A2C53878}" v="63" dt="2020-12-21T05:55:40.239"/>
    <p1510:client id="{E8BFE2F2-2A21-4E29-968B-F5BFFAD9645D}" v="692" dt="2020-12-21T04:42:05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4151" autoAdjust="0"/>
  </p:normalViewPr>
  <p:slideViewPr>
    <p:cSldViewPr snapToGrid="0">
      <p:cViewPr>
        <p:scale>
          <a:sx n="68" d="100"/>
          <a:sy n="68" d="100"/>
        </p:scale>
        <p:origin x="726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薦田　拓" userId="S::komoda1801@kashiwa.ed.jp::d8d953ff-aa64-491d-955d-9a253955fdef" providerId="AD" clId="Web-{35FEDD97-9C92-4EE5-B6D5-44578E1AA43B}"/>
    <pc:docChg chg="modSld">
      <pc:chgData name="薦田　拓" userId="S::komoda1801@kashiwa.ed.jp::d8d953ff-aa64-491d-955d-9a253955fdef" providerId="AD" clId="Web-{35FEDD97-9C92-4EE5-B6D5-44578E1AA43B}" dt="2020-12-21T06:07:52.820" v="21" actId="1076"/>
      <pc:docMkLst>
        <pc:docMk/>
      </pc:docMkLst>
      <pc:sldChg chg="modSp">
        <pc:chgData name="薦田　拓" userId="S::komoda1801@kashiwa.ed.jp::d8d953ff-aa64-491d-955d-9a253955fdef" providerId="AD" clId="Web-{35FEDD97-9C92-4EE5-B6D5-44578E1AA43B}" dt="2020-12-21T06:05:50.567" v="7" actId="1076"/>
        <pc:sldMkLst>
          <pc:docMk/>
          <pc:sldMk cId="656641371" sldId="257"/>
        </pc:sldMkLst>
        <pc:spChg chg="mod">
          <ac:chgData name="薦田　拓" userId="S::komoda1801@kashiwa.ed.jp::d8d953ff-aa64-491d-955d-9a253955fdef" providerId="AD" clId="Web-{35FEDD97-9C92-4EE5-B6D5-44578E1AA43B}" dt="2020-12-21T06:05:50.567" v="7" actId="1076"/>
          <ac:spMkLst>
            <pc:docMk/>
            <pc:sldMk cId="656641371" sldId="257"/>
            <ac:spMk id="5" creationId="{8161C4A2-7274-4677-96AD-850D7A44DAD2}"/>
          </ac:spMkLst>
        </pc:spChg>
        <pc:picChg chg="mod">
          <ac:chgData name="薦田　拓" userId="S::komoda1801@kashiwa.ed.jp::d8d953ff-aa64-491d-955d-9a253955fdef" providerId="AD" clId="Web-{35FEDD97-9C92-4EE5-B6D5-44578E1AA43B}" dt="2020-12-21T06:04:49.737" v="3" actId="1076"/>
          <ac:picMkLst>
            <pc:docMk/>
            <pc:sldMk cId="656641371" sldId="257"/>
            <ac:picMk id="4" creationId="{793C7DE6-3C5F-4431-8642-C76A18DB572D}"/>
          </ac:picMkLst>
        </pc:picChg>
        <pc:picChg chg="mod ord">
          <ac:chgData name="薦田　拓" userId="S::komoda1801@kashiwa.ed.jp::d8d953ff-aa64-491d-955d-9a253955fdef" providerId="AD" clId="Web-{35FEDD97-9C92-4EE5-B6D5-44578E1AA43B}" dt="2020-12-21T06:05:21.300" v="6"/>
          <ac:picMkLst>
            <pc:docMk/>
            <pc:sldMk cId="656641371" sldId="257"/>
            <ac:picMk id="12" creationId="{140C4A1A-8693-4461-AD2D-15CDF0B782D1}"/>
          </ac:picMkLst>
        </pc:picChg>
      </pc:sldChg>
      <pc:sldChg chg="modSp">
        <pc:chgData name="薦田　拓" userId="S::komoda1801@kashiwa.ed.jp::d8d953ff-aa64-491d-955d-9a253955fdef" providerId="AD" clId="Web-{35FEDD97-9C92-4EE5-B6D5-44578E1AA43B}" dt="2020-12-21T06:06:24.786" v="11" actId="1076"/>
        <pc:sldMkLst>
          <pc:docMk/>
          <pc:sldMk cId="1984745919" sldId="258"/>
        </pc:sldMkLst>
        <pc:spChg chg="mod">
          <ac:chgData name="薦田　拓" userId="S::komoda1801@kashiwa.ed.jp::d8d953ff-aa64-491d-955d-9a253955fdef" providerId="AD" clId="Web-{35FEDD97-9C92-4EE5-B6D5-44578E1AA43B}" dt="2020-12-21T06:06:06.911" v="9" actId="1076"/>
          <ac:spMkLst>
            <pc:docMk/>
            <pc:sldMk cId="1984745919" sldId="258"/>
            <ac:spMk id="11" creationId="{1E625C2E-3C26-4ED3-8DAB-057966C489A9}"/>
          </ac:spMkLst>
        </pc:spChg>
        <pc:picChg chg="mod">
          <ac:chgData name="薦田　拓" userId="S::komoda1801@kashiwa.ed.jp::d8d953ff-aa64-491d-955d-9a253955fdef" providerId="AD" clId="Web-{35FEDD97-9C92-4EE5-B6D5-44578E1AA43B}" dt="2020-12-21T06:06:24.786" v="11" actId="1076"/>
          <ac:picMkLst>
            <pc:docMk/>
            <pc:sldMk cId="1984745919" sldId="258"/>
            <ac:picMk id="3" creationId="{2A894024-C4CF-44E7-94BB-F106C75F151F}"/>
          </ac:picMkLst>
        </pc:picChg>
        <pc:picChg chg="mod">
          <ac:chgData name="薦田　拓" userId="S::komoda1801@kashiwa.ed.jp::d8d953ff-aa64-491d-955d-9a253955fdef" providerId="AD" clId="Web-{35FEDD97-9C92-4EE5-B6D5-44578E1AA43B}" dt="2020-12-21T06:06:01.426" v="8" actId="1076"/>
          <ac:picMkLst>
            <pc:docMk/>
            <pc:sldMk cId="1984745919" sldId="258"/>
            <ac:picMk id="9" creationId="{47AFBB0F-B559-45A5-9EB9-46897DF98E95}"/>
          </ac:picMkLst>
        </pc:picChg>
      </pc:sldChg>
      <pc:sldChg chg="modSp">
        <pc:chgData name="薦田　拓" userId="S::komoda1801@kashiwa.ed.jp::d8d953ff-aa64-491d-955d-9a253955fdef" providerId="AD" clId="Web-{35FEDD97-9C92-4EE5-B6D5-44578E1AA43B}" dt="2020-12-21T06:06:46.693" v="12" actId="20577"/>
        <pc:sldMkLst>
          <pc:docMk/>
          <pc:sldMk cId="2729519670" sldId="259"/>
        </pc:sldMkLst>
        <pc:spChg chg="mod">
          <ac:chgData name="薦田　拓" userId="S::komoda1801@kashiwa.ed.jp::d8d953ff-aa64-491d-955d-9a253955fdef" providerId="AD" clId="Web-{35FEDD97-9C92-4EE5-B6D5-44578E1AA43B}" dt="2020-12-21T06:06:46.693" v="12" actId="20577"/>
          <ac:spMkLst>
            <pc:docMk/>
            <pc:sldMk cId="2729519670" sldId="259"/>
            <ac:spMk id="10" creationId="{4DA8D845-F9E4-4E31-843C-3D5A88368848}"/>
          </ac:spMkLst>
        </pc:spChg>
      </pc:sldChg>
      <pc:sldChg chg="modSp">
        <pc:chgData name="薦田　拓" userId="S::komoda1801@kashiwa.ed.jp::d8d953ff-aa64-491d-955d-9a253955fdef" providerId="AD" clId="Web-{35FEDD97-9C92-4EE5-B6D5-44578E1AA43B}" dt="2020-12-21T06:07:52.820" v="21" actId="1076"/>
        <pc:sldMkLst>
          <pc:docMk/>
          <pc:sldMk cId="3709003057" sldId="260"/>
        </pc:sldMkLst>
        <pc:spChg chg="mod">
          <ac:chgData name="薦田　拓" userId="S::komoda1801@kashiwa.ed.jp::d8d953ff-aa64-491d-955d-9a253955fdef" providerId="AD" clId="Web-{35FEDD97-9C92-4EE5-B6D5-44578E1AA43B}" dt="2020-12-21T06:07:46.914" v="18" actId="1076"/>
          <ac:spMkLst>
            <pc:docMk/>
            <pc:sldMk cId="3709003057" sldId="260"/>
            <ac:spMk id="11" creationId="{16E4BEB1-F6F2-40D5-B5AE-F2E688B0C141}"/>
          </ac:spMkLst>
        </pc:spChg>
        <pc:spChg chg="mod">
          <ac:chgData name="薦田　拓" userId="S::komoda1801@kashiwa.ed.jp::d8d953ff-aa64-491d-955d-9a253955fdef" providerId="AD" clId="Web-{35FEDD97-9C92-4EE5-B6D5-44578E1AA43B}" dt="2020-12-21T06:07:46.914" v="19" actId="1076"/>
          <ac:spMkLst>
            <pc:docMk/>
            <pc:sldMk cId="3709003057" sldId="260"/>
            <ac:spMk id="13" creationId="{30891FD2-C48F-4999-B6CB-640B851E1DE4}"/>
          </ac:spMkLst>
        </pc:spChg>
        <pc:spChg chg="mod">
          <ac:chgData name="薦田　拓" userId="S::komoda1801@kashiwa.ed.jp::d8d953ff-aa64-491d-955d-9a253955fdef" providerId="AD" clId="Web-{35FEDD97-9C92-4EE5-B6D5-44578E1AA43B}" dt="2020-12-21T06:03:53.517" v="2" actId="1076"/>
          <ac:spMkLst>
            <pc:docMk/>
            <pc:sldMk cId="3709003057" sldId="260"/>
            <ac:spMk id="16" creationId="{4202E7C4-A56F-43B3-A5B0-62DA0A4B1E3D}"/>
          </ac:spMkLst>
        </pc:spChg>
        <pc:spChg chg="mod">
          <ac:chgData name="薦田　拓" userId="S::komoda1801@kashiwa.ed.jp::d8d953ff-aa64-491d-955d-9a253955fdef" providerId="AD" clId="Web-{35FEDD97-9C92-4EE5-B6D5-44578E1AA43B}" dt="2020-12-21T06:03:50.720" v="1" actId="1076"/>
          <ac:spMkLst>
            <pc:docMk/>
            <pc:sldMk cId="3709003057" sldId="260"/>
            <ac:spMk id="17" creationId="{FC2364BC-3034-4A7D-95D8-5DF1784A2FBF}"/>
          </ac:spMkLst>
        </pc:spChg>
        <pc:picChg chg="mod">
          <ac:chgData name="薦田　拓" userId="S::komoda1801@kashiwa.ed.jp::d8d953ff-aa64-491d-955d-9a253955fdef" providerId="AD" clId="Web-{35FEDD97-9C92-4EE5-B6D5-44578E1AA43B}" dt="2020-12-21T06:07:39.695" v="15" actId="1076"/>
          <ac:picMkLst>
            <pc:docMk/>
            <pc:sldMk cId="3709003057" sldId="260"/>
            <ac:picMk id="7" creationId="{B82B8323-9BC3-4BFD-9423-6502D6F224E3}"/>
          </ac:picMkLst>
        </pc:picChg>
        <pc:picChg chg="mod">
          <ac:chgData name="薦田　拓" userId="S::komoda1801@kashiwa.ed.jp::d8d953ff-aa64-491d-955d-9a253955fdef" providerId="AD" clId="Web-{35FEDD97-9C92-4EE5-B6D5-44578E1AA43B}" dt="2020-12-21T06:07:52.820" v="21" actId="1076"/>
          <ac:picMkLst>
            <pc:docMk/>
            <pc:sldMk cId="3709003057" sldId="260"/>
            <ac:picMk id="9" creationId="{A0C93C0F-9555-4596-AABF-0105DFF5BDED}"/>
          </ac:picMkLst>
        </pc:picChg>
      </pc:sldChg>
    </pc:docChg>
  </pc:docChgLst>
  <pc:docChgLst>
    <pc:chgData name="堺　あずさ" userId="S::sakai2001@kashiwa.ed.jp::9e8ecc09-b0e3-4275-b80a-1c864828725e" providerId="AD" clId="Web-{94A0797B-2482-495D-B5C4-9FC2BAA92364}"/>
    <pc:docChg chg="addSld delSld modSld sldOrd">
      <pc:chgData name="堺　あずさ" userId="S::sakai2001@kashiwa.ed.jp::9e8ecc09-b0e3-4275-b80a-1c864828725e" providerId="AD" clId="Web-{94A0797B-2482-495D-B5C4-9FC2BAA92364}" dt="2020-12-21T07:26:52.342" v="233" actId="1076"/>
      <pc:docMkLst>
        <pc:docMk/>
      </pc:docMkLst>
      <pc:sldChg chg="addSp modSp">
        <pc:chgData name="堺　あずさ" userId="S::sakai2001@kashiwa.ed.jp::9e8ecc09-b0e3-4275-b80a-1c864828725e" providerId="AD" clId="Web-{94A0797B-2482-495D-B5C4-9FC2BAA92364}" dt="2020-12-21T07:23:26.134" v="179" actId="1076"/>
        <pc:sldMkLst>
          <pc:docMk/>
          <pc:sldMk cId="3856722114" sldId="266"/>
        </pc:sldMkLst>
        <pc:picChg chg="mod">
          <ac:chgData name="堺　あずさ" userId="S::sakai2001@kashiwa.ed.jp::9e8ecc09-b0e3-4275-b80a-1c864828725e" providerId="AD" clId="Web-{94A0797B-2482-495D-B5C4-9FC2BAA92364}" dt="2020-12-21T07:12:25.434" v="74" actId="1076"/>
          <ac:picMkLst>
            <pc:docMk/>
            <pc:sldMk cId="3856722114" sldId="266"/>
            <ac:picMk id="4" creationId="{D7A4D757-5F61-42E9-8950-2B8E5740966A}"/>
          </ac:picMkLst>
        </pc:picChg>
        <pc:picChg chg="add mod">
          <ac:chgData name="堺　あずさ" userId="S::sakai2001@kashiwa.ed.jp::9e8ecc09-b0e3-4275-b80a-1c864828725e" providerId="AD" clId="Web-{94A0797B-2482-495D-B5C4-9FC2BAA92364}" dt="2020-12-21T07:23:26.134" v="179" actId="1076"/>
          <ac:picMkLst>
            <pc:docMk/>
            <pc:sldMk cId="3856722114" sldId="266"/>
            <ac:picMk id="17" creationId="{CF69FDC5-E919-4A60-9580-1484DC370AD2}"/>
          </ac:picMkLst>
        </pc:picChg>
      </pc:sldChg>
      <pc:sldChg chg="modSp">
        <pc:chgData name="堺　あずさ" userId="S::sakai2001@kashiwa.ed.jp::9e8ecc09-b0e3-4275-b80a-1c864828725e" providerId="AD" clId="Web-{94A0797B-2482-495D-B5C4-9FC2BAA92364}" dt="2020-12-21T07:11:09.901" v="67" actId="1076"/>
        <pc:sldMkLst>
          <pc:docMk/>
          <pc:sldMk cId="1650198691" sldId="268"/>
        </pc:sldMkLst>
        <pc:spChg chg="mod">
          <ac:chgData name="堺　あずさ" userId="S::sakai2001@kashiwa.ed.jp::9e8ecc09-b0e3-4275-b80a-1c864828725e" providerId="AD" clId="Web-{94A0797B-2482-495D-B5C4-9FC2BAA92364}" dt="2020-12-21T07:11:09.901" v="67" actId="1076"/>
          <ac:spMkLst>
            <pc:docMk/>
            <pc:sldMk cId="1650198691" sldId="268"/>
            <ac:spMk id="4" creationId="{8A37FD44-220E-4E1F-A71D-5C82B89E8AC4}"/>
          </ac:spMkLst>
        </pc:spChg>
      </pc:sldChg>
      <pc:sldChg chg="modSp">
        <pc:chgData name="堺　あずさ" userId="S::sakai2001@kashiwa.ed.jp::9e8ecc09-b0e3-4275-b80a-1c864828725e" providerId="AD" clId="Web-{94A0797B-2482-495D-B5C4-9FC2BAA92364}" dt="2020-12-21T07:23:49.666" v="180" actId="20577"/>
        <pc:sldMkLst>
          <pc:docMk/>
          <pc:sldMk cId="242039142" sldId="269"/>
        </pc:sldMkLst>
        <pc:spChg chg="mod">
          <ac:chgData name="堺　あずさ" userId="S::sakai2001@kashiwa.ed.jp::9e8ecc09-b0e3-4275-b80a-1c864828725e" providerId="AD" clId="Web-{94A0797B-2482-495D-B5C4-9FC2BAA92364}" dt="2020-12-21T07:23:49.666" v="180" actId="20577"/>
          <ac:spMkLst>
            <pc:docMk/>
            <pc:sldMk cId="242039142" sldId="269"/>
            <ac:spMk id="16" creationId="{10E51D8C-D1AF-4A91-9388-01161CE6255E}"/>
          </ac:spMkLst>
        </pc:spChg>
      </pc:sldChg>
      <pc:sldChg chg="del">
        <pc:chgData name="堺　あずさ" userId="S::sakai2001@kashiwa.ed.jp::9e8ecc09-b0e3-4275-b80a-1c864828725e" providerId="AD" clId="Web-{94A0797B-2482-495D-B5C4-9FC2BAA92364}" dt="2020-12-21T07:08:31.741" v="6"/>
        <pc:sldMkLst>
          <pc:docMk/>
          <pc:sldMk cId="2907823044" sldId="287"/>
        </pc:sldMkLst>
      </pc:sldChg>
      <pc:sldChg chg="addSp delSp modSp">
        <pc:chgData name="堺　あずさ" userId="S::sakai2001@kashiwa.ed.jp::9e8ecc09-b0e3-4275-b80a-1c864828725e" providerId="AD" clId="Web-{94A0797B-2482-495D-B5C4-9FC2BAA92364}" dt="2020-12-21T07:15:44.406" v="151" actId="1076"/>
        <pc:sldMkLst>
          <pc:docMk/>
          <pc:sldMk cId="2843530842" sldId="288"/>
        </pc:sldMkLst>
        <pc:spChg chg="add del mod">
          <ac:chgData name="堺　あずさ" userId="S::sakai2001@kashiwa.ed.jp::9e8ecc09-b0e3-4275-b80a-1c864828725e" providerId="AD" clId="Web-{94A0797B-2482-495D-B5C4-9FC2BAA92364}" dt="2020-12-21T07:13:39.482" v="103"/>
          <ac:spMkLst>
            <pc:docMk/>
            <pc:sldMk cId="2843530842" sldId="288"/>
            <ac:spMk id="3" creationId="{E3EAA93C-7F48-46FE-940C-E28857C4C716}"/>
          </ac:spMkLst>
        </pc:spChg>
        <pc:spChg chg="mod">
          <ac:chgData name="堺　あずさ" userId="S::sakai2001@kashiwa.ed.jp::9e8ecc09-b0e3-4275-b80a-1c864828725e" providerId="AD" clId="Web-{94A0797B-2482-495D-B5C4-9FC2BAA92364}" dt="2020-12-21T07:09:43.649" v="48" actId="14100"/>
          <ac:spMkLst>
            <pc:docMk/>
            <pc:sldMk cId="2843530842" sldId="288"/>
            <ac:spMk id="5" creationId="{3BAFF622-260B-4931-8D55-7E72D3E370CA}"/>
          </ac:spMkLst>
        </pc:spChg>
        <pc:spChg chg="add del mod">
          <ac:chgData name="堺　あずさ" userId="S::sakai2001@kashiwa.ed.jp::9e8ecc09-b0e3-4275-b80a-1c864828725e" providerId="AD" clId="Web-{94A0797B-2482-495D-B5C4-9FC2BAA92364}" dt="2020-12-21T07:08:40.773" v="8"/>
          <ac:spMkLst>
            <pc:docMk/>
            <pc:sldMk cId="2843530842" sldId="288"/>
            <ac:spMk id="9" creationId="{DB83A8A9-13E4-456D-AF03-98F66491C45F}"/>
          </ac:spMkLst>
        </pc:spChg>
        <pc:spChg chg="add del">
          <ac:chgData name="堺　あずさ" userId="S::sakai2001@kashiwa.ed.jp::9e8ecc09-b0e3-4275-b80a-1c864828725e" providerId="AD" clId="Web-{94A0797B-2482-495D-B5C4-9FC2BAA92364}" dt="2020-12-21T07:12:04.824" v="73"/>
          <ac:spMkLst>
            <pc:docMk/>
            <pc:sldMk cId="2843530842" sldId="288"/>
            <ac:spMk id="10" creationId="{323A10A6-46BB-45F7-B7A0-81F4464BF237}"/>
          </ac:spMkLst>
        </pc:spChg>
        <pc:spChg chg="add del">
          <ac:chgData name="堺　あずさ" userId="S::sakai2001@kashiwa.ed.jp::9e8ecc09-b0e3-4275-b80a-1c864828725e" providerId="AD" clId="Web-{94A0797B-2482-495D-B5C4-9FC2BAA92364}" dt="2020-12-21T07:13:59.967" v="109"/>
          <ac:spMkLst>
            <pc:docMk/>
            <pc:sldMk cId="2843530842" sldId="288"/>
            <ac:spMk id="14" creationId="{5926FE2C-FFAC-417E-B38B-735E73D51759}"/>
          </ac:spMkLst>
        </pc:spChg>
        <pc:spChg chg="add mod">
          <ac:chgData name="堺　あずさ" userId="S::sakai2001@kashiwa.ed.jp::9e8ecc09-b0e3-4275-b80a-1c864828725e" providerId="AD" clId="Web-{94A0797B-2482-495D-B5C4-9FC2BAA92364}" dt="2020-12-21T07:15:44.406" v="151" actId="1076"/>
          <ac:spMkLst>
            <pc:docMk/>
            <pc:sldMk cId="2843530842" sldId="288"/>
            <ac:spMk id="57" creationId="{078ED9BF-3E65-4BE7-A5DB-EE677A5F9B8C}"/>
          </ac:spMkLst>
        </pc:spChg>
        <pc:grpChg chg="mod">
          <ac:chgData name="堺　あずさ" userId="S::sakai2001@kashiwa.ed.jp::9e8ecc09-b0e3-4275-b80a-1c864828725e" providerId="AD" clId="Web-{94A0797B-2482-495D-B5C4-9FC2BAA92364}" dt="2020-12-21T07:09:39.180" v="45" actId="1076"/>
          <ac:grpSpMkLst>
            <pc:docMk/>
            <pc:sldMk cId="2843530842" sldId="288"/>
            <ac:grpSpMk id="7" creationId="{48A21583-C373-4946-BD01-19E21D9DD07B}"/>
          </ac:grpSpMkLst>
        </pc:grpChg>
        <pc:grpChg chg="del mod">
          <ac:chgData name="堺　あずさ" userId="S::sakai2001@kashiwa.ed.jp::9e8ecc09-b0e3-4275-b80a-1c864828725e" providerId="AD" clId="Web-{94A0797B-2482-495D-B5C4-9FC2BAA92364}" dt="2020-12-21T07:13:39.482" v="105"/>
          <ac:grpSpMkLst>
            <pc:docMk/>
            <pc:sldMk cId="2843530842" sldId="288"/>
            <ac:grpSpMk id="8" creationId="{4EBBADBB-7D61-4582-81D0-ED3F3FE37C4A}"/>
          </ac:grpSpMkLst>
        </pc:grpChg>
        <pc:grpChg chg="add mod">
          <ac:chgData name="堺　あずさ" userId="S::sakai2001@kashiwa.ed.jp::9e8ecc09-b0e3-4275-b80a-1c864828725e" providerId="AD" clId="Web-{94A0797B-2482-495D-B5C4-9FC2BAA92364}" dt="2020-12-21T07:14:15.186" v="115" actId="1076"/>
          <ac:grpSpMkLst>
            <pc:docMk/>
            <pc:sldMk cId="2843530842" sldId="288"/>
            <ac:grpSpMk id="12" creationId="{A0B0DB03-5407-4276-9F94-BCD52E7455C1}"/>
          </ac:grpSpMkLst>
        </pc:grpChg>
        <pc:picChg chg="mod">
          <ac:chgData name="堺　あずさ" userId="S::sakai2001@kashiwa.ed.jp::9e8ecc09-b0e3-4275-b80a-1c864828725e" providerId="AD" clId="Web-{94A0797B-2482-495D-B5C4-9FC2BAA92364}" dt="2020-12-21T07:09:39.180" v="46" actId="1076"/>
          <ac:picMkLst>
            <pc:docMk/>
            <pc:sldMk cId="2843530842" sldId="288"/>
            <ac:picMk id="4" creationId="{E108B592-2EE9-431B-B556-45D2E1D9CFF3}"/>
          </ac:picMkLst>
        </pc:picChg>
        <pc:picChg chg="add del">
          <ac:chgData name="堺　あずさ" userId="S::sakai2001@kashiwa.ed.jp::9e8ecc09-b0e3-4275-b80a-1c864828725e" providerId="AD" clId="Web-{94A0797B-2482-495D-B5C4-9FC2BAA92364}" dt="2020-12-21T07:15:03.437" v="135"/>
          <ac:picMkLst>
            <pc:docMk/>
            <pc:sldMk cId="2843530842" sldId="288"/>
            <ac:picMk id="13" creationId="{70355D64-B97B-49A7-AE8E-901BBB599376}"/>
          </ac:picMkLst>
        </pc:picChg>
        <pc:picChg chg="del mod">
          <ac:chgData name="堺　あずさ" userId="S::sakai2001@kashiwa.ed.jp::9e8ecc09-b0e3-4275-b80a-1c864828725e" providerId="AD" clId="Web-{94A0797B-2482-495D-B5C4-9FC2BAA92364}" dt="2020-12-21T07:13:39.482" v="104"/>
          <ac:picMkLst>
            <pc:docMk/>
            <pc:sldMk cId="2843530842" sldId="288"/>
            <ac:picMk id="40" creationId="{07EE7507-AFFE-4120-969A-8DEA360490C0}"/>
          </ac:picMkLst>
        </pc:picChg>
        <pc:picChg chg="add del mod">
          <ac:chgData name="堺　あずさ" userId="S::sakai2001@kashiwa.ed.jp::9e8ecc09-b0e3-4275-b80a-1c864828725e" providerId="AD" clId="Web-{94A0797B-2482-495D-B5C4-9FC2BAA92364}" dt="2020-12-21T07:11:52.949" v="71"/>
          <ac:picMkLst>
            <pc:docMk/>
            <pc:sldMk cId="2843530842" sldId="288"/>
            <ac:picMk id="43" creationId="{A8ADE0BA-3563-44A7-ADCF-398378E68482}"/>
          </ac:picMkLst>
        </pc:picChg>
        <pc:picChg chg="add mod">
          <ac:chgData name="堺　あずさ" userId="S::sakai2001@kashiwa.ed.jp::9e8ecc09-b0e3-4275-b80a-1c864828725e" providerId="AD" clId="Web-{94A0797B-2482-495D-B5C4-9FC2BAA92364}" dt="2020-12-21T07:14:19.576" v="116" actId="1076"/>
          <ac:picMkLst>
            <pc:docMk/>
            <pc:sldMk cId="2843530842" sldId="288"/>
            <ac:picMk id="56" creationId="{1B0E1DF2-B243-42EB-8AF4-183AD12DFD36}"/>
          </ac:picMkLst>
        </pc:picChg>
      </pc:sldChg>
      <pc:sldChg chg="addSp delSp modSp add ord replId">
        <pc:chgData name="堺　あずさ" userId="S::sakai2001@kashiwa.ed.jp::9e8ecc09-b0e3-4275-b80a-1c864828725e" providerId="AD" clId="Web-{94A0797B-2482-495D-B5C4-9FC2BAA92364}" dt="2020-12-21T07:26:52.342" v="233" actId="1076"/>
        <pc:sldMkLst>
          <pc:docMk/>
          <pc:sldMk cId="1424818462" sldId="289"/>
        </pc:sldMkLst>
        <pc:spChg chg="del">
          <ac:chgData name="堺　あずさ" userId="S::sakai2001@kashiwa.ed.jp::9e8ecc09-b0e3-4275-b80a-1c864828725e" providerId="AD" clId="Web-{94A0797B-2482-495D-B5C4-9FC2BAA92364}" dt="2020-12-21T07:15:35.203" v="150"/>
          <ac:spMkLst>
            <pc:docMk/>
            <pc:sldMk cId="1424818462" sldId="289"/>
            <ac:spMk id="3" creationId="{E3EAA93C-7F48-46FE-940C-E28857C4C716}"/>
          </ac:spMkLst>
        </pc:spChg>
        <pc:spChg chg="del mod">
          <ac:chgData name="堺　あずさ" userId="S::sakai2001@kashiwa.ed.jp::9e8ecc09-b0e3-4275-b80a-1c864828725e" providerId="AD" clId="Web-{94A0797B-2482-495D-B5C4-9FC2BAA92364}" dt="2020-12-21T07:15:34.172" v="149"/>
          <ac:spMkLst>
            <pc:docMk/>
            <pc:sldMk cId="1424818462" sldId="289"/>
            <ac:spMk id="5" creationId="{3BAFF622-260B-4931-8D55-7E72D3E370CA}"/>
          </ac:spMkLst>
        </pc:spChg>
        <pc:spChg chg="add mod">
          <ac:chgData name="堺　あずさ" userId="S::sakai2001@kashiwa.ed.jp::9e8ecc09-b0e3-4275-b80a-1c864828725e" providerId="AD" clId="Web-{94A0797B-2482-495D-B5C4-9FC2BAA92364}" dt="2020-12-21T07:24:41.964" v="213" actId="1076"/>
          <ac:spMkLst>
            <pc:docMk/>
            <pc:sldMk cId="1424818462" sldId="289"/>
            <ac:spMk id="10" creationId="{666C2A49-FCDB-496A-B6CF-4B1679193463}"/>
          </ac:spMkLst>
        </pc:spChg>
        <pc:spChg chg="add mod">
          <ac:chgData name="堺　あずさ" userId="S::sakai2001@kashiwa.ed.jp::9e8ecc09-b0e3-4275-b80a-1c864828725e" providerId="AD" clId="Web-{94A0797B-2482-495D-B5C4-9FC2BAA92364}" dt="2020-12-21T07:26:51.732" v="221" actId="14100"/>
          <ac:spMkLst>
            <pc:docMk/>
            <pc:sldMk cId="1424818462" sldId="289"/>
            <ac:spMk id="12" creationId="{CD926AC2-80F7-4463-B26A-B463B08773F2}"/>
          </ac:spMkLst>
        </pc:spChg>
        <pc:spChg chg="add del mod">
          <ac:chgData name="堺　あずさ" userId="S::sakai2001@kashiwa.ed.jp::9e8ecc09-b0e3-4275-b80a-1c864828725e" providerId="AD" clId="Web-{94A0797B-2482-495D-B5C4-9FC2BAA92364}" dt="2020-12-21T07:26:51.889" v="224"/>
          <ac:spMkLst>
            <pc:docMk/>
            <pc:sldMk cId="1424818462" sldId="289"/>
            <ac:spMk id="13" creationId="{C4D42719-ADB1-4406-AAD0-A454DA75343C}"/>
          </ac:spMkLst>
        </pc:spChg>
        <pc:spChg chg="add mod">
          <ac:chgData name="堺　あずさ" userId="S::sakai2001@kashiwa.ed.jp::9e8ecc09-b0e3-4275-b80a-1c864828725e" providerId="AD" clId="Web-{94A0797B-2482-495D-B5C4-9FC2BAA92364}" dt="2020-12-21T07:26:52.342" v="233" actId="1076"/>
          <ac:spMkLst>
            <pc:docMk/>
            <pc:sldMk cId="1424818462" sldId="289"/>
            <ac:spMk id="52" creationId="{3EB27A25-49BE-4231-9CE3-0A4A311D88D8}"/>
          </ac:spMkLst>
        </pc:spChg>
        <pc:grpChg chg="del">
          <ac:chgData name="堺　あずさ" userId="S::sakai2001@kashiwa.ed.jp::9e8ecc09-b0e3-4275-b80a-1c864828725e" providerId="AD" clId="Web-{94A0797B-2482-495D-B5C4-9FC2BAA92364}" dt="2020-12-21T07:15:03.468" v="136"/>
          <ac:grpSpMkLst>
            <pc:docMk/>
            <pc:sldMk cId="1424818462" sldId="289"/>
            <ac:grpSpMk id="7" creationId="{48A21583-C373-4946-BD01-19E21D9DD07B}"/>
          </ac:grpSpMkLst>
        </pc:grpChg>
        <pc:grpChg chg="del">
          <ac:chgData name="堺　あずさ" userId="S::sakai2001@kashiwa.ed.jp::9e8ecc09-b0e3-4275-b80a-1c864828725e" providerId="AD" clId="Web-{94A0797B-2482-495D-B5C4-9FC2BAA92364}" dt="2020-12-21T07:15:28.078" v="147"/>
          <ac:grpSpMkLst>
            <pc:docMk/>
            <pc:sldMk cId="1424818462" sldId="289"/>
            <ac:grpSpMk id="8" creationId="{4EBBADBB-7D61-4582-81D0-ED3F3FE37C4A}"/>
          </ac:grpSpMkLst>
        </pc:grpChg>
        <pc:grpChg chg="add mod">
          <ac:chgData name="堺　あずさ" userId="S::sakai2001@kashiwa.ed.jp::9e8ecc09-b0e3-4275-b80a-1c864828725e" providerId="AD" clId="Web-{94A0797B-2482-495D-B5C4-9FC2BAA92364}" dt="2020-12-21T07:15:21.281" v="144" actId="1076"/>
          <ac:grpSpMkLst>
            <pc:docMk/>
            <pc:sldMk cId="1424818462" sldId="289"/>
            <ac:grpSpMk id="9" creationId="{7F3BE41B-1AD4-4724-86AE-4F2ABEE9DF5A}"/>
          </ac:grpSpMkLst>
        </pc:grpChg>
        <pc:picChg chg="mod ord">
          <ac:chgData name="堺　あずさ" userId="S::sakai2001@kashiwa.ed.jp::9e8ecc09-b0e3-4275-b80a-1c864828725e" providerId="AD" clId="Web-{94A0797B-2482-495D-B5C4-9FC2BAA92364}" dt="2020-12-21T07:15:25.687" v="146" actId="1076"/>
          <ac:picMkLst>
            <pc:docMk/>
            <pc:sldMk cId="1424818462" sldId="289"/>
            <ac:picMk id="4" creationId="{E108B592-2EE9-431B-B556-45D2E1D9CFF3}"/>
          </ac:picMkLst>
        </pc:picChg>
        <pc:picChg chg="del">
          <ac:chgData name="堺　あずさ" userId="S::sakai2001@kashiwa.ed.jp::9e8ecc09-b0e3-4275-b80a-1c864828725e" providerId="AD" clId="Web-{94A0797B-2482-495D-B5C4-9FC2BAA92364}" dt="2020-12-21T07:15:30.578" v="148"/>
          <ac:picMkLst>
            <pc:docMk/>
            <pc:sldMk cId="1424818462" sldId="289"/>
            <ac:picMk id="40" creationId="{07EE7507-AFFE-4120-969A-8DEA360490C0}"/>
          </ac:picMkLst>
        </pc:picChg>
      </pc:sldChg>
    </pc:docChg>
  </pc:docChgLst>
  <pc:docChgLst>
    <pc:chgData name="堺　あずさ" userId="S::sakai2001@kashiwa.ed.jp::9e8ecc09-b0e3-4275-b80a-1c864828725e" providerId="AD" clId="Web-{7A6F6E91-DA97-4E6C-9114-BD155F357613}"/>
    <pc:docChg chg="modSld">
      <pc:chgData name="堺　あずさ" userId="S::sakai2001@kashiwa.ed.jp::9e8ecc09-b0e3-4275-b80a-1c864828725e" providerId="AD" clId="Web-{7A6F6E91-DA97-4E6C-9114-BD155F357613}" dt="2020-12-21T06:06:10.646" v="9" actId="1076"/>
      <pc:docMkLst>
        <pc:docMk/>
      </pc:docMkLst>
      <pc:sldChg chg="addSp delSp modSp">
        <pc:chgData name="堺　あずさ" userId="S::sakai2001@kashiwa.ed.jp::9e8ecc09-b0e3-4275-b80a-1c864828725e" providerId="AD" clId="Web-{7A6F6E91-DA97-4E6C-9114-BD155F357613}" dt="2020-12-21T06:06:10.646" v="9" actId="1076"/>
        <pc:sldMkLst>
          <pc:docMk/>
          <pc:sldMk cId="242039142" sldId="269"/>
        </pc:sldMkLst>
        <pc:spChg chg="mod">
          <ac:chgData name="堺　あずさ" userId="S::sakai2001@kashiwa.ed.jp::9e8ecc09-b0e3-4275-b80a-1c864828725e" providerId="AD" clId="Web-{7A6F6E91-DA97-4E6C-9114-BD155F357613}" dt="2020-12-21T06:05:43.130" v="3" actId="14100"/>
          <ac:spMkLst>
            <pc:docMk/>
            <pc:sldMk cId="242039142" sldId="269"/>
            <ac:spMk id="11" creationId="{D6B6DA7D-F0F3-424F-B996-C539DD754EBC}"/>
          </ac:spMkLst>
        </pc:spChg>
        <pc:spChg chg="mod">
          <ac:chgData name="堺　あずさ" userId="S::sakai2001@kashiwa.ed.jp::9e8ecc09-b0e3-4275-b80a-1c864828725e" providerId="AD" clId="Web-{7A6F6E91-DA97-4E6C-9114-BD155F357613}" dt="2020-12-21T06:05:44.474" v="4" actId="1076"/>
          <ac:spMkLst>
            <pc:docMk/>
            <pc:sldMk cId="242039142" sldId="269"/>
            <ac:spMk id="16" creationId="{10E51D8C-D1AF-4A91-9388-01161CE6255E}"/>
          </ac:spMkLst>
        </pc:spChg>
        <pc:picChg chg="add mod">
          <ac:chgData name="堺　あずさ" userId="S::sakai2001@kashiwa.ed.jp::9e8ecc09-b0e3-4275-b80a-1c864828725e" providerId="AD" clId="Web-{7A6F6E91-DA97-4E6C-9114-BD155F357613}" dt="2020-12-21T06:06:10.646" v="9" actId="1076"/>
          <ac:picMkLst>
            <pc:docMk/>
            <pc:sldMk cId="242039142" sldId="269"/>
            <ac:picMk id="2" creationId="{F7F55DA6-43E4-4F95-AEFA-9D9411CA947C}"/>
          </ac:picMkLst>
        </pc:picChg>
        <pc:picChg chg="mod">
          <ac:chgData name="堺　あずさ" userId="S::sakai2001@kashiwa.ed.jp::9e8ecc09-b0e3-4275-b80a-1c864828725e" providerId="AD" clId="Web-{7A6F6E91-DA97-4E6C-9114-BD155F357613}" dt="2020-12-21T06:05:37.739" v="1" actId="1076"/>
          <ac:picMkLst>
            <pc:docMk/>
            <pc:sldMk cId="242039142" sldId="269"/>
            <ac:picMk id="8" creationId="{BBFD6669-B1A1-4383-B922-CE5000DF5473}"/>
          </ac:picMkLst>
        </pc:picChg>
        <pc:picChg chg="del mod">
          <ac:chgData name="堺　あずさ" userId="S::sakai2001@kashiwa.ed.jp::9e8ecc09-b0e3-4275-b80a-1c864828725e" providerId="AD" clId="Web-{7A6F6E91-DA97-4E6C-9114-BD155F357613}" dt="2020-12-21T06:05:49.317" v="6"/>
          <ac:picMkLst>
            <pc:docMk/>
            <pc:sldMk cId="242039142" sldId="269"/>
            <ac:picMk id="13" creationId="{20C31614-C504-4FCE-B6A6-2F0EDC2B82A3}"/>
          </ac:picMkLst>
        </pc:picChg>
      </pc:sldChg>
    </pc:docChg>
  </pc:docChgLst>
  <pc:docChgLst>
    <pc:chgData name="堺　あずさ" userId="S::sakai2001@kashiwa.ed.jp::9e8ecc09-b0e3-4275-b80a-1c864828725e" providerId="AD" clId="Web-{E8BFE2F2-2A21-4E29-968B-F5BFFAD9645D}"/>
    <pc:docChg chg="addSld modSld">
      <pc:chgData name="堺　あずさ" userId="S::sakai2001@kashiwa.ed.jp::9e8ecc09-b0e3-4275-b80a-1c864828725e" providerId="AD" clId="Web-{E8BFE2F2-2A21-4E29-968B-F5BFFAD9645D}" dt="2020-12-21T04:42:05.706" v="685" actId="14100"/>
      <pc:docMkLst>
        <pc:docMk/>
      </pc:docMkLst>
      <pc:sldChg chg="new">
        <pc:chgData name="堺　あずさ" userId="S::sakai2001@kashiwa.ed.jp::9e8ecc09-b0e3-4275-b80a-1c864828725e" providerId="AD" clId="Web-{E8BFE2F2-2A21-4E29-968B-F5BFFAD9645D}" dt="2020-12-21T02:35:56.150" v="0"/>
        <pc:sldMkLst>
          <pc:docMk/>
          <pc:sldMk cId="2729519670" sldId="259"/>
        </pc:sldMkLst>
      </pc:sldChg>
      <pc:sldChg chg="new">
        <pc:chgData name="堺　あずさ" userId="S::sakai2001@kashiwa.ed.jp::9e8ecc09-b0e3-4275-b80a-1c864828725e" providerId="AD" clId="Web-{E8BFE2F2-2A21-4E29-968B-F5BFFAD9645D}" dt="2020-12-21T02:35:59.275" v="1"/>
        <pc:sldMkLst>
          <pc:docMk/>
          <pc:sldMk cId="3709003057" sldId="260"/>
        </pc:sldMkLst>
      </pc:sldChg>
      <pc:sldChg chg="new">
        <pc:chgData name="堺　あずさ" userId="S::sakai2001@kashiwa.ed.jp::9e8ecc09-b0e3-4275-b80a-1c864828725e" providerId="AD" clId="Web-{E8BFE2F2-2A21-4E29-968B-F5BFFAD9645D}" dt="2020-12-21T02:36:02.947" v="2"/>
        <pc:sldMkLst>
          <pc:docMk/>
          <pc:sldMk cId="529170424" sldId="261"/>
        </pc:sldMkLst>
      </pc:sldChg>
      <pc:sldChg chg="new">
        <pc:chgData name="堺　あずさ" userId="S::sakai2001@kashiwa.ed.jp::9e8ecc09-b0e3-4275-b80a-1c864828725e" providerId="AD" clId="Web-{E8BFE2F2-2A21-4E29-968B-F5BFFAD9645D}" dt="2020-12-21T02:36:03.760" v="3"/>
        <pc:sldMkLst>
          <pc:docMk/>
          <pc:sldMk cId="3848123009" sldId="262"/>
        </pc:sldMkLst>
      </pc:sldChg>
      <pc:sldChg chg="new">
        <pc:chgData name="堺　あずさ" userId="S::sakai2001@kashiwa.ed.jp::9e8ecc09-b0e3-4275-b80a-1c864828725e" providerId="AD" clId="Web-{E8BFE2F2-2A21-4E29-968B-F5BFFAD9645D}" dt="2020-12-21T02:36:04.525" v="4"/>
        <pc:sldMkLst>
          <pc:docMk/>
          <pc:sldMk cId="3931803379" sldId="263"/>
        </pc:sldMkLst>
      </pc:sldChg>
      <pc:sldChg chg="new">
        <pc:chgData name="堺　あずさ" userId="S::sakai2001@kashiwa.ed.jp::9e8ecc09-b0e3-4275-b80a-1c864828725e" providerId="AD" clId="Web-{E8BFE2F2-2A21-4E29-968B-F5BFFAD9645D}" dt="2020-12-21T02:36:05.197" v="5"/>
        <pc:sldMkLst>
          <pc:docMk/>
          <pc:sldMk cId="1619122374" sldId="264"/>
        </pc:sldMkLst>
      </pc:sldChg>
      <pc:sldChg chg="new">
        <pc:chgData name="堺　あずさ" userId="S::sakai2001@kashiwa.ed.jp::9e8ecc09-b0e3-4275-b80a-1c864828725e" providerId="AD" clId="Web-{E8BFE2F2-2A21-4E29-968B-F5BFFAD9645D}" dt="2020-12-21T02:36:06.166" v="6"/>
        <pc:sldMkLst>
          <pc:docMk/>
          <pc:sldMk cId="3457168193" sldId="265"/>
        </pc:sldMkLst>
      </pc:sldChg>
      <pc:sldChg chg="addSp delSp modSp new modNotes">
        <pc:chgData name="堺　あずさ" userId="S::sakai2001@kashiwa.ed.jp::9e8ecc09-b0e3-4275-b80a-1c864828725e" providerId="AD" clId="Web-{E8BFE2F2-2A21-4E29-968B-F5BFFAD9645D}" dt="2020-12-21T04:38:58.707" v="678"/>
        <pc:sldMkLst>
          <pc:docMk/>
          <pc:sldMk cId="3856722114" sldId="266"/>
        </pc:sldMkLst>
        <pc:spChg chg="mod">
          <ac:chgData name="堺　あずさ" userId="S::sakai2001@kashiwa.ed.jp::9e8ecc09-b0e3-4275-b80a-1c864828725e" providerId="AD" clId="Web-{E8BFE2F2-2A21-4E29-968B-F5BFFAD9645D}" dt="2020-12-21T04:21:58.759" v="311" actId="20577"/>
          <ac:spMkLst>
            <pc:docMk/>
            <pc:sldMk cId="3856722114" sldId="266"/>
            <ac:spMk id="2" creationId="{4BD294CC-38BF-4126-A84C-0434A58DBA7E}"/>
          </ac:spMkLst>
        </pc:spChg>
        <pc:spChg chg="del">
          <ac:chgData name="堺　あずさ" userId="S::sakai2001@kashiwa.ed.jp::9e8ecc09-b0e3-4275-b80a-1c864828725e" providerId="AD" clId="Web-{E8BFE2F2-2A21-4E29-968B-F5BFFAD9645D}" dt="2020-12-21T02:38:39.371" v="36"/>
          <ac:spMkLst>
            <pc:docMk/>
            <pc:sldMk cId="3856722114" sldId="266"/>
            <ac:spMk id="3" creationId="{A79D5208-D3CE-4C8E-85BA-B43C432AF3DF}"/>
          </ac:spMkLst>
        </pc:spChg>
        <pc:spChg chg="add mod">
          <ac:chgData name="堺　あずさ" userId="S::sakai2001@kashiwa.ed.jp::9e8ecc09-b0e3-4275-b80a-1c864828725e" providerId="AD" clId="Web-{E8BFE2F2-2A21-4E29-968B-F5BFFAD9645D}" dt="2020-12-21T04:31:02.850" v="527" actId="1076"/>
          <ac:spMkLst>
            <pc:docMk/>
            <pc:sldMk cId="3856722114" sldId="266"/>
            <ac:spMk id="8" creationId="{2FF666C3-6137-48D6-AC83-07CC3D975C15}"/>
          </ac:spMkLst>
        </pc:spChg>
        <pc:spChg chg="add mod">
          <ac:chgData name="堺　あずさ" userId="S::sakai2001@kashiwa.ed.jp::9e8ecc09-b0e3-4275-b80a-1c864828725e" providerId="AD" clId="Web-{E8BFE2F2-2A21-4E29-968B-F5BFFAD9645D}" dt="2020-12-21T04:30:52.803" v="523" actId="1076"/>
          <ac:spMkLst>
            <pc:docMk/>
            <pc:sldMk cId="3856722114" sldId="266"/>
            <ac:spMk id="9" creationId="{B6A949D3-ED42-41C4-9BEB-6AE6E8B3136D}"/>
          </ac:spMkLst>
        </pc:spChg>
        <pc:spChg chg="add del">
          <ac:chgData name="堺　あずさ" userId="S::sakai2001@kashiwa.ed.jp::9e8ecc09-b0e3-4275-b80a-1c864828725e" providerId="AD" clId="Web-{E8BFE2F2-2A21-4E29-968B-F5BFFAD9645D}" dt="2020-12-21T04:22:24.368" v="315"/>
          <ac:spMkLst>
            <pc:docMk/>
            <pc:sldMk cId="3856722114" sldId="266"/>
            <ac:spMk id="17" creationId="{DEED9685-25F5-4ED0-AED5-85F12487A2F5}"/>
          </ac:spMkLst>
        </pc:spChg>
        <pc:picChg chg="add del mod">
          <ac:chgData name="堺　あずさ" userId="S::sakai2001@kashiwa.ed.jp::9e8ecc09-b0e3-4275-b80a-1c864828725e" providerId="AD" clId="Web-{E8BFE2F2-2A21-4E29-968B-F5BFFAD9645D}" dt="2020-12-21T03:55:12.423" v="49"/>
          <ac:picMkLst>
            <pc:docMk/>
            <pc:sldMk cId="3856722114" sldId="266"/>
            <ac:picMk id="3" creationId="{AF41D574-0A65-4936-8348-A75C1DE3D56F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11:56.965" v="193"/>
          <ac:picMkLst>
            <pc:docMk/>
            <pc:sldMk cId="3856722114" sldId="266"/>
            <ac:picMk id="4" creationId="{87EE9E93-3DA8-4CBD-A642-57715A403FAC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02:19.296" v="56"/>
          <ac:picMkLst>
            <pc:docMk/>
            <pc:sldMk cId="3856722114" sldId="266"/>
            <ac:picMk id="5" creationId="{CB631766-BF04-4190-8B94-12C904D71307}"/>
          </ac:picMkLst>
        </pc:picChg>
        <pc:picChg chg="add mod ord">
          <ac:chgData name="堺　あずさ" userId="S::sakai2001@kashiwa.ed.jp::9e8ecc09-b0e3-4275-b80a-1c864828725e" providerId="AD" clId="Web-{E8BFE2F2-2A21-4E29-968B-F5BFFAD9645D}" dt="2020-12-21T04:09:48.153" v="180" actId="1076"/>
          <ac:picMkLst>
            <pc:docMk/>
            <pc:sldMk cId="3856722114" sldId="266"/>
            <ac:picMk id="6" creationId="{FF0D15FF-7E61-4811-82A2-469D6118059F}"/>
          </ac:picMkLst>
        </pc:picChg>
        <pc:picChg chg="add del mod modCrop">
          <ac:chgData name="堺　あずさ" userId="S::sakai2001@kashiwa.ed.jp::9e8ecc09-b0e3-4275-b80a-1c864828725e" providerId="AD" clId="Web-{E8BFE2F2-2A21-4E29-968B-F5BFFAD9645D}" dt="2020-12-21T04:04:58.983" v="72"/>
          <ac:picMkLst>
            <pc:docMk/>
            <pc:sldMk cId="3856722114" sldId="266"/>
            <ac:picMk id="7" creationId="{D18DF38E-FC03-4512-81E3-4353C440DCC9}"/>
          </ac:picMkLst>
        </pc:picChg>
        <pc:picChg chg="add del mod modCrop">
          <ac:chgData name="堺　あずさ" userId="S::sakai2001@kashiwa.ed.jp::9e8ecc09-b0e3-4275-b80a-1c864828725e" providerId="AD" clId="Web-{E8BFE2F2-2A21-4E29-968B-F5BFFAD9645D}" dt="2020-12-21T04:13:25.918" v="211"/>
          <ac:picMkLst>
            <pc:docMk/>
            <pc:sldMk cId="3856722114" sldId="266"/>
            <ac:picMk id="10" creationId="{EB365D6C-5C8A-4143-9CB9-4C44D218AF6E}"/>
          </ac:picMkLst>
        </pc:picChg>
        <pc:picChg chg="add mod ord">
          <ac:chgData name="堺　あずさ" userId="S::sakai2001@kashiwa.ed.jp::9e8ecc09-b0e3-4275-b80a-1c864828725e" providerId="AD" clId="Web-{E8BFE2F2-2A21-4E29-968B-F5BFFAD9645D}" dt="2020-12-21T04:30:49.460" v="522" actId="14100"/>
          <ac:picMkLst>
            <pc:docMk/>
            <pc:sldMk cId="3856722114" sldId="266"/>
            <ac:picMk id="11" creationId="{656973E7-4293-478C-8B24-1567885EAC11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13:25.480" v="210"/>
          <ac:picMkLst>
            <pc:docMk/>
            <pc:sldMk cId="3856722114" sldId="266"/>
            <ac:picMk id="12" creationId="{14D9C41E-6282-4A93-80B9-C68A617E1D8C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13:30.527" v="215"/>
          <ac:picMkLst>
            <pc:docMk/>
            <pc:sldMk cId="3856722114" sldId="266"/>
            <ac:picMk id="13" creationId="{B6A37B2A-783F-4363-99EE-93AB92A0364E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19:58.213" v="244"/>
          <ac:picMkLst>
            <pc:docMk/>
            <pc:sldMk cId="3856722114" sldId="266"/>
            <ac:picMk id="14" creationId="{A8A5EB35-A289-4B57-9797-EF4A2EC53BF7}"/>
          </ac:picMkLst>
        </pc:picChg>
        <pc:picChg chg="add mod ord">
          <ac:chgData name="堺　あずさ" userId="S::sakai2001@kashiwa.ed.jp::9e8ecc09-b0e3-4275-b80a-1c864828725e" providerId="AD" clId="Web-{E8BFE2F2-2A21-4E29-968B-F5BFFAD9645D}" dt="2020-12-21T04:21:01.744" v="259" actId="14100"/>
          <ac:picMkLst>
            <pc:docMk/>
            <pc:sldMk cId="3856722114" sldId="266"/>
            <ac:picMk id="15" creationId="{E92FD80B-B5C1-458E-BBE1-668F2A475BEC}"/>
          </ac:picMkLst>
        </pc:picChg>
      </pc:sldChg>
      <pc:sldChg chg="addSp delSp modSp new">
        <pc:chgData name="堺　あずさ" userId="S::sakai2001@kashiwa.ed.jp::9e8ecc09-b0e3-4275-b80a-1c864828725e" providerId="AD" clId="Web-{E8BFE2F2-2A21-4E29-968B-F5BFFAD9645D}" dt="2020-12-21T04:32:34.022" v="545" actId="1076"/>
        <pc:sldMkLst>
          <pc:docMk/>
          <pc:sldMk cId="3864470837" sldId="267"/>
        </pc:sldMkLst>
        <pc:spChg chg="mod">
          <ac:chgData name="堺　あずさ" userId="S::sakai2001@kashiwa.ed.jp::9e8ecc09-b0e3-4275-b80a-1c864828725e" providerId="AD" clId="Web-{E8BFE2F2-2A21-4E29-968B-F5BFFAD9645D}" dt="2020-12-21T04:22:31.509" v="324" actId="20577"/>
          <ac:spMkLst>
            <pc:docMk/>
            <pc:sldMk cId="3864470837" sldId="267"/>
            <ac:spMk id="2" creationId="{4C64A002-4822-43A4-BDE6-B129AF79D804}"/>
          </ac:spMkLst>
        </pc:spChg>
        <pc:spChg chg="del">
          <ac:chgData name="堺　あずさ" userId="S::sakai2001@kashiwa.ed.jp::9e8ecc09-b0e3-4275-b80a-1c864828725e" providerId="AD" clId="Web-{E8BFE2F2-2A21-4E29-968B-F5BFFAD9645D}" dt="2020-12-21T04:11:21.559" v="181"/>
          <ac:spMkLst>
            <pc:docMk/>
            <pc:sldMk cId="3864470837" sldId="267"/>
            <ac:spMk id="3" creationId="{4AACBCA9-77D3-4524-9965-40862470C06A}"/>
          </ac:spMkLst>
        </pc:spChg>
        <pc:spChg chg="add mod">
          <ac:chgData name="堺　あずさ" userId="S::sakai2001@kashiwa.ed.jp::9e8ecc09-b0e3-4275-b80a-1c864828725e" providerId="AD" clId="Web-{E8BFE2F2-2A21-4E29-968B-F5BFFAD9645D}" dt="2020-12-21T04:23:27.634" v="344" actId="1076"/>
          <ac:spMkLst>
            <pc:docMk/>
            <pc:sldMk cId="3864470837" sldId="267"/>
            <ac:spMk id="8" creationId="{039201F2-F1D8-4A6D-8E9F-0AA421E5EDCA}"/>
          </ac:spMkLst>
        </pc:spChg>
        <pc:spChg chg="add mod">
          <ac:chgData name="堺　あずさ" userId="S::sakai2001@kashiwa.ed.jp::9e8ecc09-b0e3-4275-b80a-1c864828725e" providerId="AD" clId="Web-{E8BFE2F2-2A21-4E29-968B-F5BFFAD9645D}" dt="2020-12-21T04:23:42.806" v="350" actId="1076"/>
          <ac:spMkLst>
            <pc:docMk/>
            <pc:sldMk cId="3864470837" sldId="267"/>
            <ac:spMk id="9" creationId="{3A93E005-AC89-4CA6-8F32-EF45201522F2}"/>
          </ac:spMkLst>
        </pc:spChg>
        <pc:spChg chg="add mod">
          <ac:chgData name="堺　あずさ" userId="S::sakai2001@kashiwa.ed.jp::9e8ecc09-b0e3-4275-b80a-1c864828725e" providerId="AD" clId="Web-{E8BFE2F2-2A21-4E29-968B-F5BFFAD9645D}" dt="2020-12-21T04:24:27.133" v="364" actId="1076"/>
          <ac:spMkLst>
            <pc:docMk/>
            <pc:sldMk cId="3864470837" sldId="267"/>
            <ac:spMk id="13" creationId="{20C32C5B-BF5E-4683-B4E4-B3254FF01D91}"/>
          </ac:spMkLst>
        </pc:spChg>
        <pc:spChg chg="add mod">
          <ac:chgData name="堺　あずさ" userId="S::sakai2001@kashiwa.ed.jp::9e8ecc09-b0e3-4275-b80a-1c864828725e" providerId="AD" clId="Web-{E8BFE2F2-2A21-4E29-968B-F5BFFAD9645D}" dt="2020-12-21T04:32:27.631" v="543" actId="1076"/>
          <ac:spMkLst>
            <pc:docMk/>
            <pc:sldMk cId="3864470837" sldId="267"/>
            <ac:spMk id="16" creationId="{94E65A43-E74D-457B-9F4F-387CDF95E04E}"/>
          </ac:spMkLst>
        </pc:spChg>
        <pc:spChg chg="add mod">
          <ac:chgData name="堺　あずさ" userId="S::sakai2001@kashiwa.ed.jp::9e8ecc09-b0e3-4275-b80a-1c864828725e" providerId="AD" clId="Web-{E8BFE2F2-2A21-4E29-968B-F5BFFAD9645D}" dt="2020-12-21T04:32:30.647" v="544" actId="1076"/>
          <ac:spMkLst>
            <pc:docMk/>
            <pc:sldMk cId="3864470837" sldId="267"/>
            <ac:spMk id="17" creationId="{CCF9D0A4-6851-4E7D-951B-5B8C21ADA67F}"/>
          </ac:spMkLst>
        </pc:spChg>
        <pc:spChg chg="add mod">
          <ac:chgData name="堺　あずさ" userId="S::sakai2001@kashiwa.ed.jp::9e8ecc09-b0e3-4275-b80a-1c864828725e" providerId="AD" clId="Web-{E8BFE2F2-2A21-4E29-968B-F5BFFAD9645D}" dt="2020-12-21T04:32:34.022" v="545" actId="1076"/>
          <ac:spMkLst>
            <pc:docMk/>
            <pc:sldMk cId="3864470837" sldId="267"/>
            <ac:spMk id="18" creationId="{17DA4D2B-DE6F-48ED-981B-C4965F637F9E}"/>
          </ac:spMkLst>
        </pc:spChg>
        <pc:picChg chg="add mod ord">
          <ac:chgData name="堺　あずさ" userId="S::sakai2001@kashiwa.ed.jp::9e8ecc09-b0e3-4275-b80a-1c864828725e" providerId="AD" clId="Web-{E8BFE2F2-2A21-4E29-968B-F5BFFAD9645D}" dt="2020-12-21T04:23:00.212" v="334" actId="1076"/>
          <ac:picMkLst>
            <pc:docMk/>
            <pc:sldMk cId="3864470837" sldId="267"/>
            <ac:picMk id="4" creationId="{6EC56C39-1806-4BC3-8D5F-E0B9BE00D35E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23:30.165" v="345" actId="1076"/>
          <ac:picMkLst>
            <pc:docMk/>
            <pc:sldMk cId="3864470837" sldId="267"/>
            <ac:picMk id="5" creationId="{ABC43015-B4F2-448C-B3E6-7EEC844AC430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23:59.930" v="355" actId="1076"/>
          <ac:picMkLst>
            <pc:docMk/>
            <pc:sldMk cId="3864470837" sldId="267"/>
            <ac:picMk id="6" creationId="{2879B9F7-4EF4-4660-B5AE-44784AADFCF7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23:51.196" v="352" actId="1076"/>
          <ac:picMkLst>
            <pc:docMk/>
            <pc:sldMk cId="3864470837" sldId="267"/>
            <ac:picMk id="11" creationId="{0EBDC081-AE9A-487C-B3A2-5DCA1BA981A0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24:34.383" v="365" actId="1076"/>
          <ac:picMkLst>
            <pc:docMk/>
            <pc:sldMk cId="3864470837" sldId="267"/>
            <ac:picMk id="12" creationId="{5224BFB4-32C8-456C-BFFA-E443012C32AA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24:22.915" v="363" actId="1076"/>
          <ac:picMkLst>
            <pc:docMk/>
            <pc:sldMk cId="3864470837" sldId="267"/>
            <ac:picMk id="14" creationId="{D9F5190A-5A5B-47CA-A822-C122323072F7}"/>
          </ac:picMkLst>
        </pc:picChg>
      </pc:sldChg>
      <pc:sldChg chg="addSp delSp modSp new modNotes">
        <pc:chgData name="堺　あずさ" userId="S::sakai2001@kashiwa.ed.jp::9e8ecc09-b0e3-4275-b80a-1c864828725e" providerId="AD" clId="Web-{E8BFE2F2-2A21-4E29-968B-F5BFFAD9645D}" dt="2020-12-21T04:42:05.706" v="685" actId="14100"/>
        <pc:sldMkLst>
          <pc:docMk/>
          <pc:sldMk cId="1650198691" sldId="268"/>
        </pc:sldMkLst>
        <pc:spChg chg="del">
          <ac:chgData name="堺　あずさ" userId="S::sakai2001@kashiwa.ed.jp::9e8ecc09-b0e3-4275-b80a-1c864828725e" providerId="AD" clId="Web-{E8BFE2F2-2A21-4E29-968B-F5BFFAD9645D}" dt="2020-12-21T04:36:25.083" v="670"/>
          <ac:spMkLst>
            <pc:docMk/>
            <pc:sldMk cId="1650198691" sldId="268"/>
            <ac:spMk id="2" creationId="{A13B4A1B-352D-41C1-BC58-90BEF5ACD25A}"/>
          </ac:spMkLst>
        </pc:spChg>
        <pc:spChg chg="del">
          <ac:chgData name="堺　あずさ" userId="S::sakai2001@kashiwa.ed.jp::9e8ecc09-b0e3-4275-b80a-1c864828725e" providerId="AD" clId="Web-{E8BFE2F2-2A21-4E29-968B-F5BFFAD9645D}" dt="2020-12-21T04:13:32.840" v="216"/>
          <ac:spMkLst>
            <pc:docMk/>
            <pc:sldMk cId="1650198691" sldId="268"/>
            <ac:spMk id="3" creationId="{5970E44F-7D8B-4242-B721-23D5975C1125}"/>
          </ac:spMkLst>
        </pc:spChg>
        <pc:spChg chg="add del mod">
          <ac:chgData name="堺　あずさ" userId="S::sakai2001@kashiwa.ed.jp::9e8ecc09-b0e3-4275-b80a-1c864828725e" providerId="AD" clId="Web-{E8BFE2F2-2A21-4E29-968B-F5BFFAD9645D}" dt="2020-12-21T04:20:00.775" v="245"/>
          <ac:spMkLst>
            <pc:docMk/>
            <pc:sldMk cId="1650198691" sldId="268"/>
            <ac:spMk id="6" creationId="{E19D752C-BBF3-4F35-89E7-AC1D736F6960}"/>
          </ac:spMkLst>
        </pc:spChg>
        <pc:spChg chg="add del mod">
          <ac:chgData name="堺　あずさ" userId="S::sakai2001@kashiwa.ed.jp::9e8ecc09-b0e3-4275-b80a-1c864828725e" providerId="AD" clId="Web-{E8BFE2F2-2A21-4E29-968B-F5BFFAD9645D}" dt="2020-12-21T04:28:11.570" v="481"/>
          <ac:spMkLst>
            <pc:docMk/>
            <pc:sldMk cId="1650198691" sldId="268"/>
            <ac:spMk id="9" creationId="{9F926487-10EF-4372-ADB8-7A09D032E9D1}"/>
          </ac:spMkLst>
        </pc:spChg>
        <pc:picChg chg="add del mod ord modCrop">
          <ac:chgData name="堺　あずさ" userId="S::sakai2001@kashiwa.ed.jp::9e8ecc09-b0e3-4275-b80a-1c864828725e" providerId="AD" clId="Web-{E8BFE2F2-2A21-4E29-968B-F5BFFAD9645D}" dt="2020-12-21T04:14:02.699" v="223"/>
          <ac:picMkLst>
            <pc:docMk/>
            <pc:sldMk cId="1650198691" sldId="268"/>
            <ac:picMk id="4" creationId="{F39DFCC3-157E-40F0-BEE4-F80B91B86A55}"/>
          </ac:picMkLst>
        </pc:picChg>
        <pc:picChg chg="add del mod ord modCrop">
          <ac:chgData name="堺　あずさ" userId="S::sakai2001@kashiwa.ed.jp::9e8ecc09-b0e3-4275-b80a-1c864828725e" providerId="AD" clId="Web-{E8BFE2F2-2A21-4E29-968B-F5BFFAD9645D}" dt="2020-12-21T04:20:48.978" v="254"/>
          <ac:picMkLst>
            <pc:docMk/>
            <pc:sldMk cId="1650198691" sldId="268"/>
            <ac:picMk id="7" creationId="{FA1A61CC-126A-4C05-9464-ADE0207B7C85}"/>
          </ac:picMkLst>
        </pc:picChg>
        <pc:picChg chg="add mod ord">
          <ac:chgData name="堺　あずさ" userId="S::sakai2001@kashiwa.ed.jp::9e8ecc09-b0e3-4275-b80a-1c864828725e" providerId="AD" clId="Web-{E8BFE2F2-2A21-4E29-968B-F5BFFAD9645D}" dt="2020-12-21T04:36:33.021" v="674" actId="1076"/>
          <ac:picMkLst>
            <pc:docMk/>
            <pc:sldMk cId="1650198691" sldId="268"/>
            <ac:picMk id="10" creationId="{0E0FFD40-17B4-4C9D-A850-08A37D34165E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37:02.552" v="676" actId="1076"/>
          <ac:picMkLst>
            <pc:docMk/>
            <pc:sldMk cId="1650198691" sldId="268"/>
            <ac:picMk id="11" creationId="{261AAFA7-6EC4-46D1-848D-28D387C37338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1.302" v="616"/>
          <ac:picMkLst>
            <pc:docMk/>
            <pc:sldMk cId="1650198691" sldId="268"/>
            <ac:picMk id="12" creationId="{59C5F196-675A-43A1-BB1D-45B9DDC027E4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0.568" v="615"/>
          <ac:picMkLst>
            <pc:docMk/>
            <pc:sldMk cId="1650198691" sldId="268"/>
            <ac:picMk id="13" creationId="{221BA808-C92F-493A-AE00-7B9B086D49EE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0.256" v="614"/>
          <ac:picMkLst>
            <pc:docMk/>
            <pc:sldMk cId="1650198691" sldId="268"/>
            <ac:picMk id="14" creationId="{C99DF7F2-BF6E-41D9-96AA-9C08A80FE68D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19.396" v="613"/>
          <ac:picMkLst>
            <pc:docMk/>
            <pc:sldMk cId="1650198691" sldId="268"/>
            <ac:picMk id="15" creationId="{48FB1898-E090-4632-B7D6-9103708AF4F3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15.599" v="608"/>
          <ac:picMkLst>
            <pc:docMk/>
            <pc:sldMk cId="1650198691" sldId="268"/>
            <ac:picMk id="16" creationId="{25F00282-514A-4A19-885B-2C583C8D46F5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18.646" v="612"/>
          <ac:picMkLst>
            <pc:docMk/>
            <pc:sldMk cId="1650198691" sldId="268"/>
            <ac:picMk id="17" creationId="{74D2120D-A79E-47DF-81F2-447BC634B7E2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17.943" v="611"/>
          <ac:picMkLst>
            <pc:docMk/>
            <pc:sldMk cId="1650198691" sldId="268"/>
            <ac:picMk id="18" creationId="{229011E7-15D5-4B24-920E-B815626EF0EF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17.365" v="610"/>
          <ac:picMkLst>
            <pc:docMk/>
            <pc:sldMk cId="1650198691" sldId="268"/>
            <ac:picMk id="19" creationId="{121FF738-9D9B-462D-8A71-C1D0FFFA3C08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2.287" v="617"/>
          <ac:picMkLst>
            <pc:docMk/>
            <pc:sldMk cId="1650198691" sldId="268"/>
            <ac:picMk id="20" creationId="{B764E315-EB99-4EC7-ADC8-CD8FED02F830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6.349" v="621"/>
          <ac:picMkLst>
            <pc:docMk/>
            <pc:sldMk cId="1650198691" sldId="268"/>
            <ac:picMk id="21" creationId="{68E7DC94-E031-4E44-98D6-834E426CB2C9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4.084" v="619"/>
          <ac:picMkLst>
            <pc:docMk/>
            <pc:sldMk cId="1650198691" sldId="268"/>
            <ac:picMk id="22" creationId="{0F098562-AF40-4866-A12E-1511BCE4AD39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32.146" v="628"/>
          <ac:picMkLst>
            <pc:docMk/>
            <pc:sldMk cId="1650198691" sldId="268"/>
            <ac:picMk id="23" creationId="{5CFB0081-AB6C-4DD5-92E5-9F0A577B717F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31.287" v="627"/>
          <ac:picMkLst>
            <pc:docMk/>
            <pc:sldMk cId="1650198691" sldId="268"/>
            <ac:picMk id="24" creationId="{C3D7DC26-F7C8-43BB-812E-5077CDDFEAAB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5.099" v="620"/>
          <ac:picMkLst>
            <pc:docMk/>
            <pc:sldMk cId="1650198691" sldId="268"/>
            <ac:picMk id="25" creationId="{5A2EACAD-194F-4CB9-943D-7CCE406756FB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9.506" v="625"/>
          <ac:picMkLst>
            <pc:docMk/>
            <pc:sldMk cId="1650198691" sldId="268"/>
            <ac:picMk id="26" creationId="{A5E29F49-A11E-471F-A281-3F02986E9877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3.162" v="618"/>
          <ac:picMkLst>
            <pc:docMk/>
            <pc:sldMk cId="1650198691" sldId="268"/>
            <ac:picMk id="27" creationId="{D18131A0-A6C2-47CF-8286-E001222B70D5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7.474" v="622"/>
          <ac:picMkLst>
            <pc:docMk/>
            <pc:sldMk cId="1650198691" sldId="268"/>
            <ac:picMk id="28" creationId="{59B206CC-C689-4299-B84C-F182AFE0CFB8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7.849" v="623"/>
          <ac:picMkLst>
            <pc:docMk/>
            <pc:sldMk cId="1650198691" sldId="268"/>
            <ac:picMk id="29" creationId="{62A63154-9785-4CAA-A53D-699FC2220F11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16.209" v="609"/>
          <ac:picMkLst>
            <pc:docMk/>
            <pc:sldMk cId="1650198691" sldId="268"/>
            <ac:picMk id="30" creationId="{194095A8-DB9D-4BD8-A792-4FDB39FBF91D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14.646" v="607"/>
          <ac:picMkLst>
            <pc:docMk/>
            <pc:sldMk cId="1650198691" sldId="268"/>
            <ac:picMk id="31" creationId="{E272B3D1-CEB4-4E1C-9548-E17CB25E9EF7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13.959" v="606"/>
          <ac:picMkLst>
            <pc:docMk/>
            <pc:sldMk cId="1650198691" sldId="268"/>
            <ac:picMk id="32" creationId="{D73E89C6-A283-4EF0-9D13-C72DCB592CD3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28.615" v="624"/>
          <ac:picMkLst>
            <pc:docMk/>
            <pc:sldMk cId="1650198691" sldId="268"/>
            <ac:picMk id="33" creationId="{E953E666-70D1-4C2A-872C-A5AC7AD07B8A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0:26.444" v="521"/>
          <ac:picMkLst>
            <pc:docMk/>
            <pc:sldMk cId="1650198691" sldId="268"/>
            <ac:picMk id="34" creationId="{19F5BD3E-C459-4436-BDBA-BBA8BC6B030E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0:20.866" v="518"/>
          <ac:picMkLst>
            <pc:docMk/>
            <pc:sldMk cId="1650198691" sldId="268"/>
            <ac:picMk id="35" creationId="{3079BBCB-5362-40E2-9530-EEDCE1D878E5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0:19.866" v="517"/>
          <ac:picMkLst>
            <pc:docMk/>
            <pc:sldMk cId="1650198691" sldId="268"/>
            <ac:picMk id="36" creationId="{BB9657AF-580C-456F-B065-D4A8C5BD6C96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36:31.114" v="673" actId="1076"/>
          <ac:picMkLst>
            <pc:docMk/>
            <pc:sldMk cId="1650198691" sldId="268"/>
            <ac:picMk id="37" creationId="{9CA9A3EC-4DF6-4F92-9D10-778B1839ACC4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36:20.083" v="669" actId="1076"/>
          <ac:picMkLst>
            <pc:docMk/>
            <pc:sldMk cId="1650198691" sldId="268"/>
            <ac:picMk id="38" creationId="{95159A6B-1912-43BB-903D-6F74E74B8351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36:55.630" v="675" actId="1076"/>
          <ac:picMkLst>
            <pc:docMk/>
            <pc:sldMk cId="1650198691" sldId="268"/>
            <ac:picMk id="39" creationId="{2540CD35-C56F-4E7D-9DF7-DBF71A76EB62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36:13.208" v="665" actId="1076"/>
          <ac:picMkLst>
            <pc:docMk/>
            <pc:sldMk cId="1650198691" sldId="268"/>
            <ac:picMk id="40" creationId="{E5A2B85E-EA91-4DB4-BC83-9D895C3E0DD5}"/>
          </ac:picMkLst>
        </pc:picChg>
        <pc:picChg chg="add mod">
          <ac:chgData name="堺　あずさ" userId="S::sakai2001@kashiwa.ed.jp::9e8ecc09-b0e3-4275-b80a-1c864828725e" providerId="AD" clId="Web-{E8BFE2F2-2A21-4E29-968B-F5BFFAD9645D}" dt="2020-12-21T04:42:05.706" v="685" actId="14100"/>
          <ac:picMkLst>
            <pc:docMk/>
            <pc:sldMk cId="1650198691" sldId="268"/>
            <ac:picMk id="41" creationId="{40AAE25D-943C-4970-A5A1-D2AC47649B82}"/>
          </ac:picMkLst>
        </pc:picChg>
      </pc:sldChg>
      <pc:sldChg chg="addSp delSp modSp new modNotes">
        <pc:chgData name="堺　あずさ" userId="S::sakai2001@kashiwa.ed.jp::9e8ecc09-b0e3-4275-b80a-1c864828725e" providerId="AD" clId="Web-{E8BFE2F2-2A21-4E29-968B-F5BFFAD9645D}" dt="2020-12-21T04:41:35.988" v="682"/>
        <pc:sldMkLst>
          <pc:docMk/>
          <pc:sldMk cId="242039142" sldId="269"/>
        </pc:sldMkLst>
        <pc:spChg chg="del">
          <ac:chgData name="堺　あずさ" userId="S::sakai2001@kashiwa.ed.jp::9e8ecc09-b0e3-4275-b80a-1c864828725e" providerId="AD" clId="Web-{E8BFE2F2-2A21-4E29-968B-F5BFFAD9645D}" dt="2020-12-21T04:34:52.474" v="659"/>
          <ac:spMkLst>
            <pc:docMk/>
            <pc:sldMk cId="242039142" sldId="269"/>
            <ac:spMk id="2" creationId="{7370AC7A-91C4-4C3E-894A-9654AA5D3601}"/>
          </ac:spMkLst>
        </pc:spChg>
        <pc:spChg chg="del">
          <ac:chgData name="堺　あずさ" userId="S::sakai2001@kashiwa.ed.jp::9e8ecc09-b0e3-4275-b80a-1c864828725e" providerId="AD" clId="Web-{E8BFE2F2-2A21-4E29-968B-F5BFFAD9645D}" dt="2020-12-21T04:34:52.474" v="658"/>
          <ac:spMkLst>
            <pc:docMk/>
            <pc:sldMk cId="242039142" sldId="269"/>
            <ac:spMk id="3" creationId="{EEC8F7B0-7201-4AEA-8CD0-5018669AAA07}"/>
          </ac:spMkLst>
        </pc:spChg>
        <pc:picChg chg="add del">
          <ac:chgData name="堺　あずさ" userId="S::sakai2001@kashiwa.ed.jp::9e8ecc09-b0e3-4275-b80a-1c864828725e" providerId="AD" clId="Web-{E8BFE2F2-2A21-4E29-968B-F5BFFAD9645D}" dt="2020-12-21T04:34:52.474" v="657"/>
          <ac:picMkLst>
            <pc:docMk/>
            <pc:sldMk cId="242039142" sldId="269"/>
            <ac:picMk id="5" creationId="{7F7649E0-7F24-4BC9-990E-7362E63C96AA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74" v="656"/>
          <ac:picMkLst>
            <pc:docMk/>
            <pc:sldMk cId="242039142" sldId="269"/>
            <ac:picMk id="7" creationId="{5AA7E0DB-DD83-48FB-92C1-8E1EEF08D84F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74" v="655"/>
          <ac:picMkLst>
            <pc:docMk/>
            <pc:sldMk cId="242039142" sldId="269"/>
            <ac:picMk id="9" creationId="{B9AFA8FF-FCF9-42D7-B63E-ED5B9ECD88A5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74" v="654"/>
          <ac:picMkLst>
            <pc:docMk/>
            <pc:sldMk cId="242039142" sldId="269"/>
            <ac:picMk id="11" creationId="{FED6BA6D-A2F8-4602-8319-A3B6970F1D14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74" v="653"/>
          <ac:picMkLst>
            <pc:docMk/>
            <pc:sldMk cId="242039142" sldId="269"/>
            <ac:picMk id="13" creationId="{A427738E-EB83-465A-8C41-7E8DCDAEC21E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74" v="652"/>
          <ac:picMkLst>
            <pc:docMk/>
            <pc:sldMk cId="242039142" sldId="269"/>
            <ac:picMk id="15" creationId="{CE79EFFC-8B31-48E5-8148-5CF984F30A97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74" v="651"/>
          <ac:picMkLst>
            <pc:docMk/>
            <pc:sldMk cId="242039142" sldId="269"/>
            <ac:picMk id="17" creationId="{D64C97B1-8C18-4A0C-A755-163A573102D1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74" v="650"/>
          <ac:picMkLst>
            <pc:docMk/>
            <pc:sldMk cId="242039142" sldId="269"/>
            <ac:picMk id="19" creationId="{F4A72ECB-C5ED-4989-9305-5DAB081DC399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74" v="649"/>
          <ac:picMkLst>
            <pc:docMk/>
            <pc:sldMk cId="242039142" sldId="269"/>
            <ac:picMk id="21" creationId="{F33BA65E-7683-4123-A988-ED18ACBFF962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48"/>
          <ac:picMkLst>
            <pc:docMk/>
            <pc:sldMk cId="242039142" sldId="269"/>
            <ac:picMk id="23" creationId="{31D401D1-16E7-40F4-98AE-9ADA85A7E0BE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47"/>
          <ac:picMkLst>
            <pc:docMk/>
            <pc:sldMk cId="242039142" sldId="269"/>
            <ac:picMk id="25" creationId="{887A01D7-2436-41C9-8C0F-D0C4F2C0C0E2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46"/>
          <ac:picMkLst>
            <pc:docMk/>
            <pc:sldMk cId="242039142" sldId="269"/>
            <ac:picMk id="27" creationId="{20744204-9DC7-4BAF-839A-679D10C3E5BC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45"/>
          <ac:picMkLst>
            <pc:docMk/>
            <pc:sldMk cId="242039142" sldId="269"/>
            <ac:picMk id="29" creationId="{6144FDA0-F7BF-4988-891B-1A24E10A8BDA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52.459" v="644"/>
          <ac:picMkLst>
            <pc:docMk/>
            <pc:sldMk cId="242039142" sldId="269"/>
            <ac:picMk id="31" creationId="{E81C61F8-0085-457C-AC38-0584CC9CFBC0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43"/>
          <ac:picMkLst>
            <pc:docMk/>
            <pc:sldMk cId="242039142" sldId="269"/>
            <ac:picMk id="33" creationId="{FFB3F0EE-8772-4ED6-AD59-2A3A4C38EA81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42"/>
          <ac:picMkLst>
            <pc:docMk/>
            <pc:sldMk cId="242039142" sldId="269"/>
            <ac:picMk id="35" creationId="{538AE293-DB18-4521-98E1-6C507E6079D9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41"/>
          <ac:picMkLst>
            <pc:docMk/>
            <pc:sldMk cId="242039142" sldId="269"/>
            <ac:picMk id="37" creationId="{EBDDB9C4-8F3E-4D2C-A440-F8360C86EAC0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40"/>
          <ac:picMkLst>
            <pc:docMk/>
            <pc:sldMk cId="242039142" sldId="269"/>
            <ac:picMk id="39" creationId="{A16B7B58-47E6-4828-9A47-873BF36E8D5F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52.459" v="639"/>
          <ac:picMkLst>
            <pc:docMk/>
            <pc:sldMk cId="242039142" sldId="269"/>
            <ac:picMk id="41" creationId="{4191C28C-6642-4797-A115-2045BAADFCC7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52.459" v="638"/>
          <ac:picMkLst>
            <pc:docMk/>
            <pc:sldMk cId="242039142" sldId="269"/>
            <ac:picMk id="43" creationId="{94927659-5E9E-4118-B1F7-CF8CE6B2C129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59" v="637"/>
          <ac:picMkLst>
            <pc:docMk/>
            <pc:sldMk cId="242039142" sldId="269"/>
            <ac:picMk id="45" creationId="{B576646F-02B0-482C-8542-EFAE65AF88F1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52.459" v="636"/>
          <ac:picMkLst>
            <pc:docMk/>
            <pc:sldMk cId="242039142" sldId="269"/>
            <ac:picMk id="47" creationId="{3C7BF6C2-2D6D-4582-AFF5-4B62BE364CB3}"/>
          </ac:picMkLst>
        </pc:picChg>
        <pc:picChg chg="add del mod">
          <ac:chgData name="堺　あずさ" userId="S::sakai2001@kashiwa.ed.jp::9e8ecc09-b0e3-4275-b80a-1c864828725e" providerId="AD" clId="Web-{E8BFE2F2-2A21-4E29-968B-F5BFFAD9645D}" dt="2020-12-21T04:34:52.459" v="635"/>
          <ac:picMkLst>
            <pc:docMk/>
            <pc:sldMk cId="242039142" sldId="269"/>
            <ac:picMk id="49" creationId="{8F757FE6-C444-4241-8016-1A908378C6B3}"/>
          </ac:picMkLst>
        </pc:picChg>
        <pc:picChg chg="add del">
          <ac:chgData name="堺　あずさ" userId="S::sakai2001@kashiwa.ed.jp::9e8ecc09-b0e3-4275-b80a-1c864828725e" providerId="AD" clId="Web-{E8BFE2F2-2A21-4E29-968B-F5BFFAD9645D}" dt="2020-12-21T04:34:52.443" v="634"/>
          <ac:picMkLst>
            <pc:docMk/>
            <pc:sldMk cId="242039142" sldId="269"/>
            <ac:picMk id="51" creationId="{85305EFE-BB61-4919-9E57-ABCA54FD76DD}"/>
          </ac:picMkLst>
        </pc:picChg>
      </pc:sldChg>
    </pc:docChg>
  </pc:docChgLst>
  <pc:docChgLst>
    <pc:chgData name="堺　あずさ" userId="S::sakai2001@kashiwa.ed.jp::9e8ecc09-b0e3-4275-b80a-1c864828725e" providerId="AD" clId="Web-{84B825A4-057C-46E6-A2C8-DB6899810C84}"/>
    <pc:docChg chg="addSld modSld sldOrd">
      <pc:chgData name="堺　あずさ" userId="S::sakai2001@kashiwa.ed.jp::9e8ecc09-b0e3-4275-b80a-1c864828725e" providerId="AD" clId="Web-{84B825A4-057C-46E6-A2C8-DB6899810C84}" dt="2020-12-21T07:04:47.469" v="191" actId="1076"/>
      <pc:docMkLst>
        <pc:docMk/>
      </pc:docMkLst>
      <pc:sldChg chg="addSp delSp modSp">
        <pc:chgData name="堺　あずさ" userId="S::sakai2001@kashiwa.ed.jp::9e8ecc09-b0e3-4275-b80a-1c864828725e" providerId="AD" clId="Web-{84B825A4-057C-46E6-A2C8-DB6899810C84}" dt="2020-12-21T07:00:33.808" v="149" actId="1076"/>
        <pc:sldMkLst>
          <pc:docMk/>
          <pc:sldMk cId="3856722114" sldId="266"/>
        </pc:sldMkLst>
        <pc:spChg chg="mod ord">
          <ac:chgData name="堺　あずさ" userId="S::sakai2001@kashiwa.ed.jp::9e8ecc09-b0e3-4275-b80a-1c864828725e" providerId="AD" clId="Web-{84B825A4-057C-46E6-A2C8-DB6899810C84}" dt="2020-12-21T06:22:45.559" v="57" actId="14100"/>
          <ac:spMkLst>
            <pc:docMk/>
            <pc:sldMk cId="3856722114" sldId="266"/>
            <ac:spMk id="9" creationId="{B6A949D3-ED42-41C4-9BEB-6AE6E8B3136D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17.224" v="0"/>
          <ac:spMkLst>
            <pc:docMk/>
            <pc:sldMk cId="3856722114" sldId="266"/>
            <ac:spMk id="13" creationId="{6CE3CB61-A05B-4BF1-8542-3477D404B517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17.224" v="0"/>
          <ac:spMkLst>
            <pc:docMk/>
            <pc:sldMk cId="3856722114" sldId="266"/>
            <ac:spMk id="16" creationId="{8519F768-1E02-4A99-9C0B-A8682F85F0BB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17.224" v="0"/>
          <ac:spMkLst>
            <pc:docMk/>
            <pc:sldMk cId="3856722114" sldId="266"/>
            <ac:spMk id="17" creationId="{1DC31F8B-5115-4E6E-AEAC-FEB8548B32C3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17.224" v="0"/>
          <ac:spMkLst>
            <pc:docMk/>
            <pc:sldMk cId="3856722114" sldId="266"/>
            <ac:spMk id="18" creationId="{E4F8C368-91B5-41B8-BB3F-1CCEC61BF82E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17.224" v="0"/>
          <ac:spMkLst>
            <pc:docMk/>
            <pc:sldMk cId="3856722114" sldId="266"/>
            <ac:spMk id="19" creationId="{A03941C0-0F22-4056-89D5-FF75810B891F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34.084" v="5"/>
          <ac:spMkLst>
            <pc:docMk/>
            <pc:sldMk cId="3856722114" sldId="266"/>
            <ac:spMk id="22" creationId="{6CE3CB61-A05B-4BF1-8542-3477D404B517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34.084" v="5"/>
          <ac:spMkLst>
            <pc:docMk/>
            <pc:sldMk cId="3856722114" sldId="266"/>
            <ac:spMk id="24" creationId="{8519F768-1E02-4A99-9C0B-A8682F85F0BB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34.084" v="5"/>
          <ac:spMkLst>
            <pc:docMk/>
            <pc:sldMk cId="3856722114" sldId="266"/>
            <ac:spMk id="25" creationId="{1DC31F8B-5115-4E6E-AEAC-FEB8548B32C3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18:34.084" v="5"/>
          <ac:spMkLst>
            <pc:docMk/>
            <pc:sldMk cId="3856722114" sldId="266"/>
            <ac:spMk id="26" creationId="{E4F8C368-91B5-41B8-BB3F-1CCEC61BF82E}"/>
          </ac:spMkLst>
        </pc:spChg>
        <pc:spChg chg="add mod">
          <ac:chgData name="堺　あずさ" userId="S::sakai2001@kashiwa.ed.jp::9e8ecc09-b0e3-4275-b80a-1c864828725e" providerId="AD" clId="Web-{84B825A4-057C-46E6-A2C8-DB6899810C84}" dt="2020-12-21T06:18:46.350" v="7" actId="1076"/>
          <ac:spMkLst>
            <pc:docMk/>
            <pc:sldMk cId="3856722114" sldId="266"/>
            <ac:spMk id="27" creationId="{A03941C0-0F22-4056-89D5-FF75810B891F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20:00.867" v="19"/>
          <ac:spMkLst>
            <pc:docMk/>
            <pc:sldMk cId="3856722114" sldId="266"/>
            <ac:spMk id="30" creationId="{6CE3CB61-A05B-4BF1-8542-3477D404B517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20:00.867" v="19"/>
          <ac:spMkLst>
            <pc:docMk/>
            <pc:sldMk cId="3856722114" sldId="266"/>
            <ac:spMk id="32" creationId="{8519F768-1E02-4A99-9C0B-A8682F85F0BB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20:00.867" v="19"/>
          <ac:spMkLst>
            <pc:docMk/>
            <pc:sldMk cId="3856722114" sldId="266"/>
            <ac:spMk id="33" creationId="{1DC31F8B-5115-4E6E-AEAC-FEB8548B32C3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20:00.867" v="19"/>
          <ac:spMkLst>
            <pc:docMk/>
            <pc:sldMk cId="3856722114" sldId="266"/>
            <ac:spMk id="34" creationId="{E4F8C368-91B5-41B8-BB3F-1CCEC61BF82E}"/>
          </ac:spMkLst>
        </pc:spChg>
        <pc:spChg chg="add">
          <ac:chgData name="堺　あずさ" userId="S::sakai2001@kashiwa.ed.jp::9e8ecc09-b0e3-4275-b80a-1c864828725e" providerId="AD" clId="Web-{84B825A4-057C-46E6-A2C8-DB6899810C84}" dt="2020-12-21T06:20:00.867" v="19"/>
          <ac:spMkLst>
            <pc:docMk/>
            <pc:sldMk cId="3856722114" sldId="266"/>
            <ac:spMk id="35" creationId="{A03941C0-0F22-4056-89D5-FF75810B891F}"/>
          </ac:spMkLst>
        </pc:spChg>
        <pc:grpChg chg="add mod">
          <ac:chgData name="堺　あずさ" userId="S::sakai2001@kashiwa.ed.jp::9e8ecc09-b0e3-4275-b80a-1c864828725e" providerId="AD" clId="Web-{84B825A4-057C-46E6-A2C8-DB6899810C84}" dt="2020-12-21T06:22:28.261" v="54" actId="14100"/>
          <ac:grpSpMkLst>
            <pc:docMk/>
            <pc:sldMk cId="3856722114" sldId="266"/>
            <ac:grpSpMk id="3" creationId="{375EA26C-F505-40F4-B6BC-28069DD99A36}"/>
          </ac:grpSpMkLst>
        </pc:grpChg>
        <pc:grpChg chg="add del mod">
          <ac:chgData name="堺　あずさ" userId="S::sakai2001@kashiwa.ed.jp::9e8ecc09-b0e3-4275-b80a-1c864828725e" providerId="AD" clId="Web-{84B825A4-057C-46E6-A2C8-DB6899810C84}" dt="2020-12-21T06:22:20.980" v="53"/>
          <ac:grpSpMkLst>
            <pc:docMk/>
            <pc:sldMk cId="3856722114" sldId="266"/>
            <ac:grpSpMk id="10" creationId="{1CAFFBDB-8074-402D-A41A-6EAFD8F72785}"/>
          </ac:grpSpMkLst>
        </pc:grpChg>
        <pc:grpChg chg="add">
          <ac:chgData name="堺　あずさ" userId="S::sakai2001@kashiwa.ed.jp::9e8ecc09-b0e3-4275-b80a-1c864828725e" providerId="AD" clId="Web-{84B825A4-057C-46E6-A2C8-DB6899810C84}" dt="2020-12-21T06:18:17.224" v="0"/>
          <ac:grpSpMkLst>
            <pc:docMk/>
            <pc:sldMk cId="3856722114" sldId="266"/>
            <ac:grpSpMk id="12" creationId="{DA07E034-7545-4512-95AE-7740CD954D74}"/>
          </ac:grpSpMkLst>
        </pc:grpChg>
        <pc:grpChg chg="add">
          <ac:chgData name="堺　あずさ" userId="S::sakai2001@kashiwa.ed.jp::9e8ecc09-b0e3-4275-b80a-1c864828725e" providerId="AD" clId="Web-{84B825A4-057C-46E6-A2C8-DB6899810C84}" dt="2020-12-21T06:18:17.224" v="0"/>
          <ac:grpSpMkLst>
            <pc:docMk/>
            <pc:sldMk cId="3856722114" sldId="266"/>
            <ac:grpSpMk id="14" creationId="{2E66FEF9-0896-43ED-8A55-5A47619BDAFC}"/>
          </ac:grpSpMkLst>
        </pc:grpChg>
        <pc:grpChg chg="add del mod">
          <ac:chgData name="堺　あずさ" userId="S::sakai2001@kashiwa.ed.jp::9e8ecc09-b0e3-4275-b80a-1c864828725e" providerId="AD" clId="Web-{84B825A4-057C-46E6-A2C8-DB6899810C84}" dt="2020-12-21T06:22:10.120" v="52"/>
          <ac:grpSpMkLst>
            <pc:docMk/>
            <pc:sldMk cId="3856722114" sldId="266"/>
            <ac:grpSpMk id="20" creationId="{1CAFFBDB-8074-402D-A41A-6EAFD8F72785}"/>
          </ac:grpSpMkLst>
        </pc:grpChg>
        <pc:grpChg chg="add">
          <ac:chgData name="堺　あずさ" userId="S::sakai2001@kashiwa.ed.jp::9e8ecc09-b0e3-4275-b80a-1c864828725e" providerId="AD" clId="Web-{84B825A4-057C-46E6-A2C8-DB6899810C84}" dt="2020-12-21T06:18:34.084" v="5"/>
          <ac:grpSpMkLst>
            <pc:docMk/>
            <pc:sldMk cId="3856722114" sldId="266"/>
            <ac:grpSpMk id="21" creationId="{DA07E034-7545-4512-95AE-7740CD954D74}"/>
          </ac:grpSpMkLst>
        </pc:grpChg>
        <pc:grpChg chg="add">
          <ac:chgData name="堺　あずさ" userId="S::sakai2001@kashiwa.ed.jp::9e8ecc09-b0e3-4275-b80a-1c864828725e" providerId="AD" clId="Web-{84B825A4-057C-46E6-A2C8-DB6899810C84}" dt="2020-12-21T06:18:34.084" v="5"/>
          <ac:grpSpMkLst>
            <pc:docMk/>
            <pc:sldMk cId="3856722114" sldId="266"/>
            <ac:grpSpMk id="23" creationId="{2E66FEF9-0896-43ED-8A55-5A47619BDAFC}"/>
          </ac:grpSpMkLst>
        </pc:grpChg>
        <pc:grpChg chg="add mod ord">
          <ac:chgData name="堺　あずさ" userId="S::sakai2001@kashiwa.ed.jp::9e8ecc09-b0e3-4275-b80a-1c864828725e" providerId="AD" clId="Web-{84B825A4-057C-46E6-A2C8-DB6899810C84}" dt="2020-12-21T06:20:11.539" v="22"/>
          <ac:grpSpMkLst>
            <pc:docMk/>
            <pc:sldMk cId="3856722114" sldId="266"/>
            <ac:grpSpMk id="28" creationId="{1CAFFBDB-8074-402D-A41A-6EAFD8F72785}"/>
          </ac:grpSpMkLst>
        </pc:grpChg>
        <pc:grpChg chg="add">
          <ac:chgData name="堺　あずさ" userId="S::sakai2001@kashiwa.ed.jp::9e8ecc09-b0e3-4275-b80a-1c864828725e" providerId="AD" clId="Web-{84B825A4-057C-46E6-A2C8-DB6899810C84}" dt="2020-12-21T06:20:00.867" v="19"/>
          <ac:grpSpMkLst>
            <pc:docMk/>
            <pc:sldMk cId="3856722114" sldId="266"/>
            <ac:grpSpMk id="29" creationId="{DA07E034-7545-4512-95AE-7740CD954D74}"/>
          </ac:grpSpMkLst>
        </pc:grpChg>
        <pc:grpChg chg="add">
          <ac:chgData name="堺　あずさ" userId="S::sakai2001@kashiwa.ed.jp::9e8ecc09-b0e3-4275-b80a-1c864828725e" providerId="AD" clId="Web-{84B825A4-057C-46E6-A2C8-DB6899810C84}" dt="2020-12-21T06:20:00.867" v="19"/>
          <ac:grpSpMkLst>
            <pc:docMk/>
            <pc:sldMk cId="3856722114" sldId="266"/>
            <ac:grpSpMk id="31" creationId="{2E66FEF9-0896-43ED-8A55-5A47619BDAFC}"/>
          </ac:grpSpMkLst>
        </pc:grpChg>
        <pc:picChg chg="add mod">
          <ac:chgData name="堺　あずさ" userId="S::sakai2001@kashiwa.ed.jp::9e8ecc09-b0e3-4275-b80a-1c864828725e" providerId="AD" clId="Web-{84B825A4-057C-46E6-A2C8-DB6899810C84}" dt="2020-12-21T07:00:33.808" v="149" actId="1076"/>
          <ac:picMkLst>
            <pc:docMk/>
            <pc:sldMk cId="3856722114" sldId="266"/>
            <ac:picMk id="4" creationId="{D7A4D757-5F61-42E9-8950-2B8E5740966A}"/>
          </ac:picMkLst>
        </pc:picChg>
        <pc:picChg chg="del mod">
          <ac:chgData name="堺　あずさ" userId="S::sakai2001@kashiwa.ed.jp::9e8ecc09-b0e3-4275-b80a-1c864828725e" providerId="AD" clId="Web-{84B825A4-057C-46E6-A2C8-DB6899810C84}" dt="2020-12-21T07:00:29.964" v="147"/>
          <ac:picMkLst>
            <pc:docMk/>
            <pc:sldMk cId="3856722114" sldId="266"/>
            <ac:picMk id="6" creationId="{FF0D15FF-7E61-4811-82A2-469D6118059F}"/>
          </ac:picMkLst>
        </pc:picChg>
        <pc:picChg chg="mod ord">
          <ac:chgData name="堺　あずさ" userId="S::sakai2001@kashiwa.ed.jp::9e8ecc09-b0e3-4275-b80a-1c864828725e" providerId="AD" clId="Web-{84B825A4-057C-46E6-A2C8-DB6899810C84}" dt="2020-12-21T06:20:22.305" v="25" actId="1076"/>
          <ac:picMkLst>
            <pc:docMk/>
            <pc:sldMk cId="3856722114" sldId="266"/>
            <ac:picMk id="11" creationId="{656973E7-4293-478C-8B24-1567885EAC11}"/>
          </ac:picMkLst>
        </pc:picChg>
        <pc:picChg chg="del">
          <ac:chgData name="堺　あずさ" userId="S::sakai2001@kashiwa.ed.jp::9e8ecc09-b0e3-4275-b80a-1c864828725e" providerId="AD" clId="Web-{84B825A4-057C-46E6-A2C8-DB6899810C84}" dt="2020-12-21T07:00:13.542" v="142"/>
          <ac:picMkLst>
            <pc:docMk/>
            <pc:sldMk cId="3856722114" sldId="266"/>
            <ac:picMk id="15" creationId="{E92FD80B-B5C1-458E-BBE1-668F2A475BEC}"/>
          </ac:picMkLst>
        </pc:picChg>
        <pc:picChg chg="mod ord">
          <ac:chgData name="堺　あずさ" userId="S::sakai2001@kashiwa.ed.jp::9e8ecc09-b0e3-4275-b80a-1c864828725e" providerId="AD" clId="Web-{84B825A4-057C-46E6-A2C8-DB6899810C84}" dt="2020-12-21T07:00:24.948" v="146" actId="1076"/>
          <ac:picMkLst>
            <pc:docMk/>
            <pc:sldMk cId="3856722114" sldId="266"/>
            <ac:picMk id="42" creationId="{5322D4F7-D43B-409B-AB6B-0F32FD160879}"/>
          </ac:picMkLst>
        </pc:picChg>
      </pc:sldChg>
      <pc:sldChg chg="addSp delSp modSp">
        <pc:chgData name="堺　あずさ" userId="S::sakai2001@kashiwa.ed.jp::9e8ecc09-b0e3-4275-b80a-1c864828725e" providerId="AD" clId="Web-{84B825A4-057C-46E6-A2C8-DB6899810C84}" dt="2020-12-21T06:22:05.183" v="51" actId="1076"/>
        <pc:sldMkLst>
          <pc:docMk/>
          <pc:sldMk cId="3864470837" sldId="267"/>
        </pc:sldMkLst>
        <pc:picChg chg="add mod">
          <ac:chgData name="堺　あずさ" userId="S::sakai2001@kashiwa.ed.jp::9e8ecc09-b0e3-4275-b80a-1c864828725e" providerId="AD" clId="Web-{84B825A4-057C-46E6-A2C8-DB6899810C84}" dt="2020-12-21T06:21:56.370" v="47" actId="1076"/>
          <ac:picMkLst>
            <pc:docMk/>
            <pc:sldMk cId="3864470837" sldId="267"/>
            <ac:picMk id="3" creationId="{E91EE776-2A91-4C87-8BDD-3DF73C498F7E}"/>
          </ac:picMkLst>
        </pc:picChg>
        <pc:picChg chg="del">
          <ac:chgData name="堺　あずさ" userId="S::sakai2001@kashiwa.ed.jp::9e8ecc09-b0e3-4275-b80a-1c864828725e" providerId="AD" clId="Web-{84B825A4-057C-46E6-A2C8-DB6899810C84}" dt="2020-12-21T06:21:44.057" v="41"/>
          <ac:picMkLst>
            <pc:docMk/>
            <pc:sldMk cId="3864470837" sldId="267"/>
            <ac:picMk id="11" creationId="{0EBDC081-AE9A-487C-B3A2-5DCA1BA981A0}"/>
          </ac:picMkLst>
        </pc:picChg>
        <pc:picChg chg="del">
          <ac:chgData name="堺　あずさ" userId="S::sakai2001@kashiwa.ed.jp::9e8ecc09-b0e3-4275-b80a-1c864828725e" providerId="AD" clId="Web-{84B825A4-057C-46E6-A2C8-DB6899810C84}" dt="2020-12-21T06:21:45.135" v="42"/>
          <ac:picMkLst>
            <pc:docMk/>
            <pc:sldMk cId="3864470837" sldId="267"/>
            <ac:picMk id="12" creationId="{5224BFB4-32C8-456C-BFFA-E443012C32AA}"/>
          </ac:picMkLst>
        </pc:picChg>
        <pc:picChg chg="del">
          <ac:chgData name="堺　あずさ" userId="S::sakai2001@kashiwa.ed.jp::9e8ecc09-b0e3-4275-b80a-1c864828725e" providerId="AD" clId="Web-{84B825A4-057C-46E6-A2C8-DB6899810C84}" dt="2020-12-21T06:21:45.792" v="43"/>
          <ac:picMkLst>
            <pc:docMk/>
            <pc:sldMk cId="3864470837" sldId="267"/>
            <ac:picMk id="14" creationId="{D9F5190A-5A5B-47CA-A822-C122323072F7}"/>
          </ac:picMkLst>
        </pc:picChg>
        <pc:picChg chg="add mod">
          <ac:chgData name="堺　あずさ" userId="S::sakai2001@kashiwa.ed.jp::9e8ecc09-b0e3-4275-b80a-1c864828725e" providerId="AD" clId="Web-{84B825A4-057C-46E6-A2C8-DB6899810C84}" dt="2020-12-21T06:22:00.901" v="49" actId="1076"/>
          <ac:picMkLst>
            <pc:docMk/>
            <pc:sldMk cId="3864470837" sldId="267"/>
            <ac:picMk id="19" creationId="{4877AF36-72F4-4FEE-8633-32219EA07667}"/>
          </ac:picMkLst>
        </pc:picChg>
        <pc:picChg chg="add mod">
          <ac:chgData name="堺　あずさ" userId="S::sakai2001@kashiwa.ed.jp::9e8ecc09-b0e3-4275-b80a-1c864828725e" providerId="AD" clId="Web-{84B825A4-057C-46E6-A2C8-DB6899810C84}" dt="2020-12-21T06:22:05.183" v="51" actId="1076"/>
          <ac:picMkLst>
            <pc:docMk/>
            <pc:sldMk cId="3864470837" sldId="267"/>
            <ac:picMk id="20" creationId="{0FCC9E29-208E-4DE4-AA9D-6394A9134770}"/>
          </ac:picMkLst>
        </pc:picChg>
      </pc:sldChg>
      <pc:sldChg chg="addSp delSp modSp">
        <pc:chgData name="堺　あずさ" userId="S::sakai2001@kashiwa.ed.jp::9e8ecc09-b0e3-4275-b80a-1c864828725e" providerId="AD" clId="Web-{84B825A4-057C-46E6-A2C8-DB6899810C84}" dt="2020-12-21T07:01:22.731" v="159" actId="14100"/>
        <pc:sldMkLst>
          <pc:docMk/>
          <pc:sldMk cId="1650198691" sldId="268"/>
        </pc:sldMkLst>
        <pc:picChg chg="add mod">
          <ac:chgData name="堺　あずさ" userId="S::sakai2001@kashiwa.ed.jp::9e8ecc09-b0e3-4275-b80a-1c864828725e" providerId="AD" clId="Web-{84B825A4-057C-46E6-A2C8-DB6899810C84}" dt="2020-12-21T07:01:22.731" v="159" actId="14100"/>
          <ac:picMkLst>
            <pc:docMk/>
            <pc:sldMk cId="1650198691" sldId="268"/>
            <ac:picMk id="2" creationId="{75F0E8D5-BA43-427A-8703-D2DED706F8CF}"/>
          </ac:picMkLst>
        </pc:picChg>
        <pc:picChg chg="add del mod">
          <ac:chgData name="堺　あずさ" userId="S::sakai2001@kashiwa.ed.jp::9e8ecc09-b0e3-4275-b80a-1c864828725e" providerId="AD" clId="Web-{84B825A4-057C-46E6-A2C8-DB6899810C84}" dt="2020-12-21T06:21:39.854" v="40"/>
          <ac:picMkLst>
            <pc:docMk/>
            <pc:sldMk cId="1650198691" sldId="268"/>
            <ac:picMk id="2" creationId="{EA0BD253-C660-4F7D-B2CC-0276A5792FC7}"/>
          </ac:picMkLst>
        </pc:picChg>
        <pc:picChg chg="add mod">
          <ac:chgData name="堺　あずさ" userId="S::sakai2001@kashiwa.ed.jp::9e8ecc09-b0e3-4275-b80a-1c864828725e" providerId="AD" clId="Web-{84B825A4-057C-46E6-A2C8-DB6899810C84}" dt="2020-12-21T07:01:12.231" v="157" actId="1076"/>
          <ac:picMkLst>
            <pc:docMk/>
            <pc:sldMk cId="1650198691" sldId="268"/>
            <ac:picMk id="3" creationId="{571F0D4D-2C56-44A1-9523-7D740EB0A478}"/>
          </ac:picMkLst>
        </pc:picChg>
        <pc:picChg chg="del">
          <ac:chgData name="堺　あずさ" userId="S::sakai2001@kashiwa.ed.jp::9e8ecc09-b0e3-4275-b80a-1c864828725e" providerId="AD" clId="Web-{84B825A4-057C-46E6-A2C8-DB6899810C84}" dt="2020-12-21T07:00:42.777" v="151"/>
          <ac:picMkLst>
            <pc:docMk/>
            <pc:sldMk cId="1650198691" sldId="268"/>
            <ac:picMk id="9" creationId="{26B710D5-1B86-455C-9600-32E4147101B8}"/>
          </ac:picMkLst>
        </pc:picChg>
        <pc:picChg chg="del">
          <ac:chgData name="堺　あずさ" userId="S::sakai2001@kashiwa.ed.jp::9e8ecc09-b0e3-4275-b80a-1c864828725e" providerId="AD" clId="Web-{84B825A4-057C-46E6-A2C8-DB6899810C84}" dt="2020-12-21T07:00:41.793" v="150"/>
          <ac:picMkLst>
            <pc:docMk/>
            <pc:sldMk cId="1650198691" sldId="268"/>
            <ac:picMk id="41" creationId="{40AAE25D-943C-4970-A5A1-D2AC47649B82}"/>
          </ac:picMkLst>
        </pc:picChg>
      </pc:sldChg>
      <pc:sldChg chg="modSp">
        <pc:chgData name="堺　あずさ" userId="S::sakai2001@kashiwa.ed.jp::9e8ecc09-b0e3-4275-b80a-1c864828725e" providerId="AD" clId="Web-{84B825A4-057C-46E6-A2C8-DB6899810C84}" dt="2020-12-21T06:21:27.104" v="37" actId="1076"/>
        <pc:sldMkLst>
          <pc:docMk/>
          <pc:sldMk cId="242039142" sldId="269"/>
        </pc:sldMkLst>
        <pc:picChg chg="mod">
          <ac:chgData name="堺　あずさ" userId="S::sakai2001@kashiwa.ed.jp::9e8ecc09-b0e3-4275-b80a-1c864828725e" providerId="AD" clId="Web-{84B825A4-057C-46E6-A2C8-DB6899810C84}" dt="2020-12-21T06:21:27.104" v="37" actId="1076"/>
          <ac:picMkLst>
            <pc:docMk/>
            <pc:sldMk cId="242039142" sldId="269"/>
            <ac:picMk id="2" creationId="{02113A03-F9A3-41F8-A7B9-4F3563A54DB1}"/>
          </ac:picMkLst>
        </pc:picChg>
      </pc:sldChg>
      <pc:sldChg chg="delSp modSp">
        <pc:chgData name="堺　あずさ" userId="S::sakai2001@kashiwa.ed.jp::9e8ecc09-b0e3-4275-b80a-1c864828725e" providerId="AD" clId="Web-{84B825A4-057C-46E6-A2C8-DB6899810C84}" dt="2020-12-21T06:22:58.200" v="70"/>
        <pc:sldMkLst>
          <pc:docMk/>
          <pc:sldMk cId="2907823044" sldId="287"/>
        </pc:sldMkLst>
        <pc:spChg chg="mod">
          <ac:chgData name="堺　あずさ" userId="S::sakai2001@kashiwa.ed.jp::9e8ecc09-b0e3-4275-b80a-1c864828725e" providerId="AD" clId="Web-{84B825A4-057C-46E6-A2C8-DB6899810C84}" dt="2020-12-21T06:22:54.356" v="67" actId="20577"/>
          <ac:spMkLst>
            <pc:docMk/>
            <pc:sldMk cId="2907823044" sldId="287"/>
            <ac:spMk id="6" creationId="{34C43551-96D0-4B59-8188-CFF76830B379}"/>
          </ac:spMkLst>
        </pc:spChg>
        <pc:picChg chg="del">
          <ac:chgData name="堺　あずさ" userId="S::sakai2001@kashiwa.ed.jp::9e8ecc09-b0e3-4275-b80a-1c864828725e" providerId="AD" clId="Web-{84B825A4-057C-46E6-A2C8-DB6899810C84}" dt="2020-12-21T06:22:58.200" v="70"/>
          <ac:picMkLst>
            <pc:docMk/>
            <pc:sldMk cId="2907823044" sldId="287"/>
            <ac:picMk id="2" creationId="{2B840892-AF09-4E54-AEBB-253CFAA24F74}"/>
          </ac:picMkLst>
        </pc:picChg>
      </pc:sldChg>
      <pc:sldChg chg="addSp delSp modSp add ord replId">
        <pc:chgData name="堺　あずさ" userId="S::sakai2001@kashiwa.ed.jp::9e8ecc09-b0e3-4275-b80a-1c864828725e" providerId="AD" clId="Web-{84B825A4-057C-46E6-A2C8-DB6899810C84}" dt="2020-12-21T07:04:47.469" v="191" actId="1076"/>
        <pc:sldMkLst>
          <pc:docMk/>
          <pc:sldMk cId="2843530842" sldId="288"/>
        </pc:sldMkLst>
        <pc:spChg chg="mod">
          <ac:chgData name="堺　あずさ" userId="S::sakai2001@kashiwa.ed.jp::9e8ecc09-b0e3-4275-b80a-1c864828725e" providerId="AD" clId="Web-{84B825A4-057C-46E6-A2C8-DB6899810C84}" dt="2020-12-21T06:23:20.950" v="109" actId="20577"/>
          <ac:spMkLst>
            <pc:docMk/>
            <pc:sldMk cId="2843530842" sldId="288"/>
            <ac:spMk id="2" creationId="{4BD294CC-38BF-4126-A84C-0434A58DBA7E}"/>
          </ac:spMkLst>
        </pc:spChg>
        <pc:spChg chg="add mod">
          <ac:chgData name="堺　あずさ" userId="S::sakai2001@kashiwa.ed.jp::9e8ecc09-b0e3-4275-b80a-1c864828725e" providerId="AD" clId="Web-{84B825A4-057C-46E6-A2C8-DB6899810C84}" dt="2020-12-21T06:30:38.554" v="138" actId="1076"/>
          <ac:spMkLst>
            <pc:docMk/>
            <pc:sldMk cId="2843530842" sldId="288"/>
            <ac:spMk id="5" creationId="{3BAFF622-260B-4931-8D55-7E72D3E370CA}"/>
          </ac:spMkLst>
        </pc:spChg>
        <pc:spChg chg="del">
          <ac:chgData name="堺　あずさ" userId="S::sakai2001@kashiwa.ed.jp::9e8ecc09-b0e3-4275-b80a-1c864828725e" providerId="AD" clId="Web-{84B825A4-057C-46E6-A2C8-DB6899810C84}" dt="2020-12-21T06:23:30.716" v="115"/>
          <ac:spMkLst>
            <pc:docMk/>
            <pc:sldMk cId="2843530842" sldId="288"/>
            <ac:spMk id="8" creationId="{2FF666C3-6137-48D6-AC83-07CC3D975C15}"/>
          </ac:spMkLst>
        </pc:spChg>
        <pc:spChg chg="del">
          <ac:chgData name="堺　あずさ" userId="S::sakai2001@kashiwa.ed.jp::9e8ecc09-b0e3-4275-b80a-1c864828725e" providerId="AD" clId="Web-{84B825A4-057C-46E6-A2C8-DB6899810C84}" dt="2020-12-21T06:23:26.013" v="112"/>
          <ac:spMkLst>
            <pc:docMk/>
            <pc:sldMk cId="2843530842" sldId="288"/>
            <ac:spMk id="9" creationId="{B6A949D3-ED42-41C4-9BEB-6AE6E8B3136D}"/>
          </ac:spMkLst>
        </pc:spChg>
        <pc:grpChg chg="del mod">
          <ac:chgData name="堺　あずさ" userId="S::sakai2001@kashiwa.ed.jp::9e8ecc09-b0e3-4275-b80a-1c864828725e" providerId="AD" clId="Web-{84B825A4-057C-46E6-A2C8-DB6899810C84}" dt="2020-12-21T07:02:22.248" v="167"/>
          <ac:grpSpMkLst>
            <pc:docMk/>
            <pc:sldMk cId="2843530842" sldId="288"/>
            <ac:grpSpMk id="3" creationId="{375EA26C-F505-40F4-B6BC-28069DD99A36}"/>
          </ac:grpSpMkLst>
        </pc:grpChg>
        <pc:grpChg chg="add">
          <ac:chgData name="堺　あずさ" userId="S::sakai2001@kashiwa.ed.jp::9e8ecc09-b0e3-4275-b80a-1c864828725e" providerId="AD" clId="Web-{84B825A4-057C-46E6-A2C8-DB6899810C84}" dt="2020-12-21T07:03:21.108" v="171"/>
          <ac:grpSpMkLst>
            <pc:docMk/>
            <pc:sldMk cId="2843530842" sldId="288"/>
            <ac:grpSpMk id="7" creationId="{48A21583-C373-4946-BD01-19E21D9DD07B}"/>
          </ac:grpSpMkLst>
        </pc:grpChg>
        <pc:grpChg chg="add ord">
          <ac:chgData name="堺　あずさ" userId="S::sakai2001@kashiwa.ed.jp::9e8ecc09-b0e3-4275-b80a-1c864828725e" providerId="AD" clId="Web-{84B825A4-057C-46E6-A2C8-DB6899810C84}" dt="2020-12-21T07:04:40.532" v="187"/>
          <ac:grpSpMkLst>
            <pc:docMk/>
            <pc:sldMk cId="2843530842" sldId="288"/>
            <ac:grpSpMk id="8" creationId="{4EBBADBB-7D61-4582-81D0-ED3F3FE37C4A}"/>
          </ac:grpSpMkLst>
        </pc:grpChg>
        <pc:grpChg chg="add del mod">
          <ac:chgData name="堺　あずさ" userId="S::sakai2001@kashiwa.ed.jp::9e8ecc09-b0e3-4275-b80a-1c864828725e" providerId="AD" clId="Web-{84B825A4-057C-46E6-A2C8-DB6899810C84}" dt="2020-12-21T07:02:09.154" v="164"/>
          <ac:grpSpMkLst>
            <pc:docMk/>
            <pc:sldMk cId="2843530842" sldId="288"/>
            <ac:grpSpMk id="22" creationId="{92F6DC65-508D-4BAD-9DFC-3AE2CA399208}"/>
          </ac:grpSpMkLst>
        </pc:grpChg>
        <pc:grpChg chg="mod topLvl">
          <ac:chgData name="堺　あずさ" userId="S::sakai2001@kashiwa.ed.jp::9e8ecc09-b0e3-4275-b80a-1c864828725e" providerId="AD" clId="Web-{84B825A4-057C-46E6-A2C8-DB6899810C84}" dt="2020-12-21T07:03:45.390" v="179" actId="1076"/>
          <ac:grpSpMkLst>
            <pc:docMk/>
            <pc:sldMk cId="2843530842" sldId="288"/>
            <ac:grpSpMk id="23" creationId="{2F07E622-C3CE-47CE-A01C-8C2876DAF59A}"/>
          </ac:grpSpMkLst>
        </pc:grpChg>
        <pc:grpChg chg="mod topLvl">
          <ac:chgData name="堺　あずさ" userId="S::sakai2001@kashiwa.ed.jp::9e8ecc09-b0e3-4275-b80a-1c864828725e" providerId="AD" clId="Web-{84B825A4-057C-46E6-A2C8-DB6899810C84}" dt="2020-12-21T07:02:47.529" v="170" actId="14100"/>
          <ac:grpSpMkLst>
            <pc:docMk/>
            <pc:sldMk cId="2843530842" sldId="288"/>
            <ac:grpSpMk id="28" creationId="{1CAFFBDB-8074-402D-A41A-6EAFD8F72785}"/>
          </ac:grpSpMkLst>
        </pc:grpChg>
        <pc:picChg chg="add mod">
          <ac:chgData name="堺　あずさ" userId="S::sakai2001@kashiwa.ed.jp::9e8ecc09-b0e3-4275-b80a-1c864828725e" providerId="AD" clId="Web-{84B825A4-057C-46E6-A2C8-DB6899810C84}" dt="2020-12-21T07:01:38.481" v="162" actId="1076"/>
          <ac:picMkLst>
            <pc:docMk/>
            <pc:sldMk cId="2843530842" sldId="288"/>
            <ac:picMk id="4" creationId="{E108B592-2EE9-431B-B556-45D2E1D9CFF3}"/>
          </ac:picMkLst>
        </pc:picChg>
        <pc:picChg chg="add mod">
          <ac:chgData name="堺　あずさ" userId="S::sakai2001@kashiwa.ed.jp::9e8ecc09-b0e3-4275-b80a-1c864828725e" providerId="AD" clId="Web-{84B825A4-057C-46E6-A2C8-DB6899810C84}" dt="2020-12-21T07:04:22.328" v="184" actId="1076"/>
          <ac:picMkLst>
            <pc:docMk/>
            <pc:sldMk cId="2843530842" sldId="288"/>
            <ac:picMk id="6" creationId="{8BD616CB-BA12-4DA1-8773-CB30EC1B956F}"/>
          </ac:picMkLst>
        </pc:picChg>
        <pc:picChg chg="del">
          <ac:chgData name="堺　あずさ" userId="S::sakai2001@kashiwa.ed.jp::9e8ecc09-b0e3-4275-b80a-1c864828725e" providerId="AD" clId="Web-{84B825A4-057C-46E6-A2C8-DB6899810C84}" dt="2020-12-21T06:23:28.482" v="114"/>
          <ac:picMkLst>
            <pc:docMk/>
            <pc:sldMk cId="2843530842" sldId="288"/>
            <ac:picMk id="6" creationId="{FF0D15FF-7E61-4811-82A2-469D6118059F}"/>
          </ac:picMkLst>
        </pc:picChg>
        <pc:picChg chg="add del mod">
          <ac:chgData name="堺　あずさ" userId="S::sakai2001@kashiwa.ed.jp::9e8ecc09-b0e3-4275-b80a-1c864828725e" providerId="AD" clId="Web-{84B825A4-057C-46E6-A2C8-DB6899810C84}" dt="2020-12-21T06:27:42.691" v="134"/>
          <ac:picMkLst>
            <pc:docMk/>
            <pc:sldMk cId="2843530842" sldId="288"/>
            <ac:picMk id="7" creationId="{E41CE0AD-7B81-4EB7-A194-A22D418816E0}"/>
          </ac:picMkLst>
        </pc:picChg>
        <pc:picChg chg="mod topLvl">
          <ac:chgData name="堺　あずさ" userId="S::sakai2001@kashiwa.ed.jp::9e8ecc09-b0e3-4275-b80a-1c864828725e" providerId="AD" clId="Web-{84B825A4-057C-46E6-A2C8-DB6899810C84}" dt="2020-12-21T07:02:29.592" v="168" actId="1076"/>
          <ac:picMkLst>
            <pc:docMk/>
            <pc:sldMk cId="2843530842" sldId="288"/>
            <ac:picMk id="11" creationId="{656973E7-4293-478C-8B24-1567885EAC11}"/>
          </ac:picMkLst>
        </pc:picChg>
        <pc:picChg chg="del">
          <ac:chgData name="堺　あずさ" userId="S::sakai2001@kashiwa.ed.jp::9e8ecc09-b0e3-4275-b80a-1c864828725e" providerId="AD" clId="Web-{84B825A4-057C-46E6-A2C8-DB6899810C84}" dt="2020-12-21T06:23:28.325" v="113"/>
          <ac:picMkLst>
            <pc:docMk/>
            <pc:sldMk cId="2843530842" sldId="288"/>
            <ac:picMk id="15" creationId="{E92FD80B-B5C1-458E-BBE1-668F2A475BEC}"/>
          </ac:picMkLst>
        </pc:picChg>
        <pc:picChg chg="del topLvl">
          <ac:chgData name="堺　あずさ" userId="S::sakai2001@kashiwa.ed.jp::9e8ecc09-b0e3-4275-b80a-1c864828725e" providerId="AD" clId="Web-{84B825A4-057C-46E6-A2C8-DB6899810C84}" dt="2020-12-21T07:02:12.201" v="165"/>
          <ac:picMkLst>
            <pc:docMk/>
            <pc:sldMk cId="2843530842" sldId="288"/>
            <ac:picMk id="24" creationId="{7D26E30F-1453-4D51-A998-A057A02B785B}"/>
          </ac:picMkLst>
        </pc:picChg>
        <pc:picChg chg="add mod">
          <ac:chgData name="堺　あずさ" userId="S::sakai2001@kashiwa.ed.jp::9e8ecc09-b0e3-4275-b80a-1c864828725e" providerId="AD" clId="Web-{84B825A4-057C-46E6-A2C8-DB6899810C84}" dt="2020-12-21T07:04:47.469" v="191" actId="1076"/>
          <ac:picMkLst>
            <pc:docMk/>
            <pc:sldMk cId="2843530842" sldId="288"/>
            <ac:picMk id="40" creationId="{07EE7507-AFFE-4120-969A-8DEA360490C0}"/>
          </ac:picMkLst>
        </pc:picChg>
      </pc:sldChg>
    </pc:docChg>
  </pc:docChgLst>
  <pc:docChgLst>
    <pc:chgData name="堺　あずさ" userId="S::sakai2001@kashiwa.ed.jp::9e8ecc09-b0e3-4275-b80a-1c864828725e" providerId="AD" clId="Web-{342E918D-6B22-47C9-8BAF-FDBDCA8C1FAB}"/>
    <pc:docChg chg="addSld modSld">
      <pc:chgData name="堺　あずさ" userId="S::sakai2001@kashiwa.ed.jp::9e8ecc09-b0e3-4275-b80a-1c864828725e" providerId="AD" clId="Web-{342E918D-6B22-47C9-8BAF-FDBDCA8C1FAB}" dt="2020-12-21T05:56:13.228" v="191" actId="20577"/>
      <pc:docMkLst>
        <pc:docMk/>
      </pc:docMkLst>
      <pc:sldChg chg="addSp delSp modSp">
        <pc:chgData name="堺　あずさ" userId="S::sakai2001@kashiwa.ed.jp::9e8ecc09-b0e3-4275-b80a-1c864828725e" providerId="AD" clId="Web-{342E918D-6B22-47C9-8BAF-FDBDCA8C1FAB}" dt="2020-12-21T05:56:10.259" v="187" actId="20577"/>
        <pc:sldMkLst>
          <pc:docMk/>
          <pc:sldMk cId="3864470837" sldId="267"/>
        </pc:sldMkLst>
        <pc:spChg chg="mod">
          <ac:chgData name="堺　あずさ" userId="S::sakai2001@kashiwa.ed.jp::9e8ecc09-b0e3-4275-b80a-1c864828725e" providerId="AD" clId="Web-{342E918D-6B22-47C9-8BAF-FDBDCA8C1FAB}" dt="2020-12-21T05:56:10.259" v="187" actId="20577"/>
          <ac:spMkLst>
            <pc:docMk/>
            <pc:sldMk cId="3864470837" sldId="267"/>
            <ac:spMk id="2" creationId="{4C64A002-4822-43A4-BDE6-B129AF79D804}"/>
          </ac:spMkLst>
        </pc:spChg>
        <pc:spChg chg="add del">
          <ac:chgData name="堺　あずさ" userId="S::sakai2001@kashiwa.ed.jp::9e8ecc09-b0e3-4275-b80a-1c864828725e" providerId="AD" clId="Web-{342E918D-6B22-47C9-8BAF-FDBDCA8C1FAB}" dt="2020-12-21T05:49:45.406" v="109"/>
          <ac:spMkLst>
            <pc:docMk/>
            <pc:sldMk cId="3864470837" sldId="267"/>
            <ac:spMk id="3" creationId="{36A605AC-F9CE-4B5A-ACE5-8A68DA87C510}"/>
          </ac:spMkLst>
        </pc:spChg>
        <pc:picChg chg="add del">
          <ac:chgData name="堺　あずさ" userId="S::sakai2001@kashiwa.ed.jp::9e8ecc09-b0e3-4275-b80a-1c864828725e" providerId="AD" clId="Web-{342E918D-6B22-47C9-8BAF-FDBDCA8C1FAB}" dt="2020-12-21T05:49:19.576" v="107"/>
          <ac:picMkLst>
            <pc:docMk/>
            <pc:sldMk cId="3864470837" sldId="267"/>
            <ac:picMk id="15" creationId="{8383B795-69A7-4E4F-86E4-2E901DE101D1}"/>
          </ac:picMkLst>
        </pc:picChg>
      </pc:sldChg>
      <pc:sldChg chg="addSp delSp modSp">
        <pc:chgData name="堺　あずさ" userId="S::sakai2001@kashiwa.ed.jp::9e8ecc09-b0e3-4275-b80a-1c864828725e" providerId="AD" clId="Web-{342E918D-6B22-47C9-8BAF-FDBDCA8C1FAB}" dt="2020-12-21T05:56:13.228" v="190" actId="20577"/>
        <pc:sldMkLst>
          <pc:docMk/>
          <pc:sldMk cId="1650198691" sldId="268"/>
        </pc:sldMkLst>
        <pc:spChg chg="add del mod">
          <ac:chgData name="堺　あずさ" userId="S::sakai2001@kashiwa.ed.jp::9e8ecc09-b0e3-4275-b80a-1c864828725e" providerId="AD" clId="Web-{342E918D-6B22-47C9-8BAF-FDBDCA8C1FAB}" dt="2020-12-21T05:31:32.538" v="9"/>
          <ac:spMkLst>
            <pc:docMk/>
            <pc:sldMk cId="1650198691" sldId="268"/>
            <ac:spMk id="3" creationId="{85EA6F83-7197-40D9-B3A7-62D5D0860557}"/>
          </ac:spMkLst>
        </pc:spChg>
        <pc:spChg chg="mod">
          <ac:chgData name="堺　あずさ" userId="S::sakai2001@kashiwa.ed.jp::9e8ecc09-b0e3-4275-b80a-1c864828725e" providerId="AD" clId="Web-{342E918D-6B22-47C9-8BAF-FDBDCA8C1FAB}" dt="2020-12-21T05:46:31.925" v="93" actId="14100"/>
          <ac:spMkLst>
            <pc:docMk/>
            <pc:sldMk cId="1650198691" sldId="268"/>
            <ac:spMk id="4" creationId="{8A37FD44-220E-4E1F-A71D-5C82B89E8AC4}"/>
          </ac:spMkLst>
        </pc:spChg>
        <pc:spChg chg="mod">
          <ac:chgData name="堺　あずさ" userId="S::sakai2001@kashiwa.ed.jp::9e8ecc09-b0e3-4275-b80a-1c864828725e" providerId="AD" clId="Web-{342E918D-6B22-47C9-8BAF-FDBDCA8C1FAB}" dt="2020-12-21T05:56:13.228" v="190" actId="20577"/>
          <ac:spMkLst>
            <pc:docMk/>
            <pc:sldMk cId="1650198691" sldId="268"/>
            <ac:spMk id="6" creationId="{34C43551-96D0-4B59-8188-CFF76830B379}"/>
          </ac:spMkLst>
        </pc:spChg>
        <pc:spChg chg="mod">
          <ac:chgData name="堺　あずさ" userId="S::sakai2001@kashiwa.ed.jp::9e8ecc09-b0e3-4275-b80a-1c864828725e" providerId="AD" clId="Web-{342E918D-6B22-47C9-8BAF-FDBDCA8C1FAB}" dt="2020-12-21T05:40:13.603" v="69" actId="1076"/>
          <ac:spMkLst>
            <pc:docMk/>
            <pc:sldMk cId="1650198691" sldId="268"/>
            <ac:spMk id="15" creationId="{8AD50C52-49CA-48B6-827C-7875D07EE6FD}"/>
          </ac:spMkLst>
        </pc:spChg>
        <pc:picChg chg="add mod">
          <ac:chgData name="堺　あずさ" userId="S::sakai2001@kashiwa.ed.jp::9e8ecc09-b0e3-4275-b80a-1c864828725e" providerId="AD" clId="Web-{342E918D-6B22-47C9-8BAF-FDBDCA8C1FAB}" dt="2020-12-21T05:49:05.247" v="105" actId="1076"/>
          <ac:picMkLst>
            <pc:docMk/>
            <pc:sldMk cId="1650198691" sldId="268"/>
            <ac:picMk id="7" creationId="{63AE3EBE-695F-440F-A16D-0F07E9F239E4}"/>
          </ac:picMkLst>
        </pc:picChg>
        <pc:picChg chg="mod">
          <ac:chgData name="堺　あずさ" userId="S::sakai2001@kashiwa.ed.jp::9e8ecc09-b0e3-4275-b80a-1c864828725e" providerId="AD" clId="Web-{342E918D-6B22-47C9-8BAF-FDBDCA8C1FAB}" dt="2020-12-21T05:40:26.026" v="71" actId="1076"/>
          <ac:picMkLst>
            <pc:docMk/>
            <pc:sldMk cId="1650198691" sldId="268"/>
            <ac:picMk id="9" creationId="{26B710D5-1B86-455C-9600-32E4147101B8}"/>
          </ac:picMkLst>
        </pc:picChg>
        <pc:picChg chg="mod">
          <ac:chgData name="堺　あずさ" userId="S::sakai2001@kashiwa.ed.jp::9e8ecc09-b0e3-4275-b80a-1c864828725e" providerId="AD" clId="Web-{342E918D-6B22-47C9-8BAF-FDBDCA8C1FAB}" dt="2020-12-21T05:40:03.774" v="66" actId="1076"/>
          <ac:picMkLst>
            <pc:docMk/>
            <pc:sldMk cId="1650198691" sldId="268"/>
            <ac:picMk id="37" creationId="{9CA9A3EC-4DF6-4F92-9D10-778B1839ACC4}"/>
          </ac:picMkLst>
        </pc:picChg>
        <pc:picChg chg="mod">
          <ac:chgData name="堺　あずさ" userId="S::sakai2001@kashiwa.ed.jp::9e8ecc09-b0e3-4275-b80a-1c864828725e" providerId="AD" clId="Web-{342E918D-6B22-47C9-8BAF-FDBDCA8C1FAB}" dt="2020-12-21T05:40:18.728" v="70" actId="1076"/>
          <ac:picMkLst>
            <pc:docMk/>
            <pc:sldMk cId="1650198691" sldId="268"/>
            <ac:picMk id="41" creationId="{40AAE25D-943C-4970-A5A1-D2AC47649B82}"/>
          </ac:picMkLst>
        </pc:picChg>
        <pc:cxnChg chg="add del mod">
          <ac:chgData name="堺　あずさ" userId="S::sakai2001@kashiwa.ed.jp::9e8ecc09-b0e3-4275-b80a-1c864828725e" providerId="AD" clId="Web-{342E918D-6B22-47C9-8BAF-FDBDCA8C1FAB}" dt="2020-12-21T05:31:12.615" v="5"/>
          <ac:cxnSpMkLst>
            <pc:docMk/>
            <pc:sldMk cId="1650198691" sldId="268"/>
            <ac:cxnSpMk id="2" creationId="{38B9ED53-7AAF-4BFF-AE2C-6AD7B563ACD1}"/>
          </ac:cxnSpMkLst>
        </pc:cxnChg>
        <pc:cxnChg chg="add mod">
          <ac:chgData name="堺　あずさ" userId="S::sakai2001@kashiwa.ed.jp::9e8ecc09-b0e3-4275-b80a-1c864828725e" providerId="AD" clId="Web-{342E918D-6B22-47C9-8BAF-FDBDCA8C1FAB}" dt="2020-12-21T05:40:10.431" v="68" actId="1076"/>
          <ac:cxnSpMkLst>
            <pc:docMk/>
            <pc:sldMk cId="1650198691" sldId="268"/>
            <ac:cxnSpMk id="5" creationId="{B394CA71-F5DA-442B-B37B-9F86B375818D}"/>
          </ac:cxnSpMkLst>
        </pc:cxnChg>
      </pc:sldChg>
      <pc:sldChg chg="addSp delSp modSp">
        <pc:chgData name="堺　あずさ" userId="S::sakai2001@kashiwa.ed.jp::9e8ecc09-b0e3-4275-b80a-1c864828725e" providerId="AD" clId="Web-{342E918D-6B22-47C9-8BAF-FDBDCA8C1FAB}" dt="2020-12-21T05:54:06.486" v="186" actId="1076"/>
        <pc:sldMkLst>
          <pc:docMk/>
          <pc:sldMk cId="242039142" sldId="269"/>
        </pc:sldMkLst>
        <pc:spChg chg="add mod">
          <ac:chgData name="堺　あずさ" userId="S::sakai2001@kashiwa.ed.jp::9e8ecc09-b0e3-4275-b80a-1c864828725e" providerId="AD" clId="Web-{342E918D-6B22-47C9-8BAF-FDBDCA8C1FAB}" dt="2020-12-21T05:53:19.826" v="176" actId="1076"/>
          <ac:spMkLst>
            <pc:docMk/>
            <pc:sldMk cId="242039142" sldId="269"/>
            <ac:spMk id="11" creationId="{D6B6DA7D-F0F3-424F-B996-C539DD754EBC}"/>
          </ac:spMkLst>
        </pc:spChg>
        <pc:spChg chg="add del mod">
          <ac:chgData name="堺　あずさ" userId="S::sakai2001@kashiwa.ed.jp::9e8ecc09-b0e3-4275-b80a-1c864828725e" providerId="AD" clId="Web-{342E918D-6B22-47C9-8BAF-FDBDCA8C1FAB}" dt="2020-12-21T05:53:01.513" v="167"/>
          <ac:spMkLst>
            <pc:docMk/>
            <pc:sldMk cId="242039142" sldId="269"/>
            <ac:spMk id="14" creationId="{A5830845-EACB-4B6B-982D-B46E90F6B062}"/>
          </ac:spMkLst>
        </pc:spChg>
        <pc:spChg chg="add mod">
          <ac:chgData name="堺　あずさ" userId="S::sakai2001@kashiwa.ed.jp::9e8ecc09-b0e3-4275-b80a-1c864828725e" providerId="AD" clId="Web-{342E918D-6B22-47C9-8BAF-FDBDCA8C1FAB}" dt="2020-12-21T05:54:06.486" v="186" actId="1076"/>
          <ac:spMkLst>
            <pc:docMk/>
            <pc:sldMk cId="242039142" sldId="269"/>
            <ac:spMk id="16" creationId="{10E51D8C-D1AF-4A91-9388-01161CE6255E}"/>
          </ac:spMkLst>
        </pc:spChg>
        <pc:spChg chg="add mod">
          <ac:chgData name="堺　あずさ" userId="S::sakai2001@kashiwa.ed.jp::9e8ecc09-b0e3-4275-b80a-1c864828725e" providerId="AD" clId="Web-{342E918D-6B22-47C9-8BAF-FDBDCA8C1FAB}" dt="2020-12-21T05:53:19.842" v="179" actId="1076"/>
          <ac:spMkLst>
            <pc:docMk/>
            <pc:sldMk cId="242039142" sldId="269"/>
            <ac:spMk id="18" creationId="{96FD87F4-991E-4E0D-9631-25A3A04CC237}"/>
          </ac:spMkLst>
        </pc:spChg>
        <pc:spChg chg="add mod">
          <ac:chgData name="堺　あずさ" userId="S::sakai2001@kashiwa.ed.jp::9e8ecc09-b0e3-4275-b80a-1c864828725e" providerId="AD" clId="Web-{342E918D-6B22-47C9-8BAF-FDBDCA8C1FAB}" dt="2020-12-21T05:53:35.421" v="181"/>
          <ac:spMkLst>
            <pc:docMk/>
            <pc:sldMk cId="242039142" sldId="269"/>
            <ac:spMk id="20" creationId="{C32E332A-9A39-4E4B-AD07-6300B79E8206}"/>
          </ac:spMkLst>
        </pc:spChg>
        <pc:picChg chg="del">
          <ac:chgData name="堺　あずさ" userId="S::sakai2001@kashiwa.ed.jp::9e8ecc09-b0e3-4275-b80a-1c864828725e" providerId="AD" clId="Web-{342E918D-6B22-47C9-8BAF-FDBDCA8C1FAB}" dt="2020-12-21T05:41:29.061" v="77"/>
          <ac:picMkLst>
            <pc:docMk/>
            <pc:sldMk cId="242039142" sldId="269"/>
            <ac:picMk id="2" creationId="{E3610817-5139-4146-BC0B-0351949E8A63}"/>
          </ac:picMkLst>
        </pc:picChg>
        <pc:picChg chg="del mod">
          <ac:chgData name="堺　あずさ" userId="S::sakai2001@kashiwa.ed.jp::9e8ecc09-b0e3-4275-b80a-1c864828725e" providerId="AD" clId="Web-{342E918D-6B22-47C9-8BAF-FDBDCA8C1FAB}" dt="2020-12-21T05:41:29.733" v="78"/>
          <ac:picMkLst>
            <pc:docMk/>
            <pc:sldMk cId="242039142" sldId="269"/>
            <ac:picMk id="3" creationId="{F41C5C24-2BA2-4626-A437-52B44682EF39}"/>
          </ac:picMkLst>
        </pc:picChg>
        <pc:picChg chg="del mod">
          <ac:chgData name="堺　あずさ" userId="S::sakai2001@kashiwa.ed.jp::9e8ecc09-b0e3-4275-b80a-1c864828725e" providerId="AD" clId="Web-{342E918D-6B22-47C9-8BAF-FDBDCA8C1FAB}" dt="2020-12-21T05:41:32.186" v="82"/>
          <ac:picMkLst>
            <pc:docMk/>
            <pc:sldMk cId="242039142" sldId="269"/>
            <ac:picMk id="4" creationId="{BCAD6023-B292-4DAD-8935-4F903C7EE1F1}"/>
          </ac:picMkLst>
        </pc:picChg>
        <pc:picChg chg="del mod">
          <ac:chgData name="堺　あずさ" userId="S::sakai2001@kashiwa.ed.jp::9e8ecc09-b0e3-4275-b80a-1c864828725e" providerId="AD" clId="Web-{342E918D-6B22-47C9-8BAF-FDBDCA8C1FAB}" dt="2020-12-21T05:41:30.264" v="79"/>
          <ac:picMkLst>
            <pc:docMk/>
            <pc:sldMk cId="242039142" sldId="269"/>
            <ac:picMk id="5" creationId="{CB45C0FE-328F-4939-A89D-AEAC436D6CD2}"/>
          </ac:picMkLst>
        </pc:picChg>
        <pc:picChg chg="del mod">
          <ac:chgData name="堺　あずさ" userId="S::sakai2001@kashiwa.ed.jp::9e8ecc09-b0e3-4275-b80a-1c864828725e" providerId="AD" clId="Web-{342E918D-6B22-47C9-8BAF-FDBDCA8C1FAB}" dt="2020-12-21T05:41:31.374" v="81"/>
          <ac:picMkLst>
            <pc:docMk/>
            <pc:sldMk cId="242039142" sldId="269"/>
            <ac:picMk id="6" creationId="{8DAE0349-554E-49DF-AA33-6D8E39DB8AB3}"/>
          </ac:picMkLst>
        </pc:picChg>
        <pc:picChg chg="del mod">
          <ac:chgData name="堺　あずさ" userId="S::sakai2001@kashiwa.ed.jp::9e8ecc09-b0e3-4275-b80a-1c864828725e" providerId="AD" clId="Web-{342E918D-6B22-47C9-8BAF-FDBDCA8C1FAB}" dt="2020-12-21T05:41:31.139" v="80"/>
          <ac:picMkLst>
            <pc:docMk/>
            <pc:sldMk cId="242039142" sldId="269"/>
            <ac:picMk id="7" creationId="{CB6D6326-61F6-403C-88E2-B9C5A6941EB2}"/>
          </ac:picMkLst>
        </pc:picChg>
        <pc:picChg chg="add mod">
          <ac:chgData name="堺　あずさ" userId="S::sakai2001@kashiwa.ed.jp::9e8ecc09-b0e3-4275-b80a-1c864828725e" providerId="AD" clId="Web-{342E918D-6B22-47C9-8BAF-FDBDCA8C1FAB}" dt="2020-12-21T05:53:19.717" v="174" actId="1076"/>
          <ac:picMkLst>
            <pc:docMk/>
            <pc:sldMk cId="242039142" sldId="269"/>
            <ac:picMk id="8" creationId="{BBFD6669-B1A1-4383-B922-CE5000DF5473}"/>
          </ac:picMkLst>
        </pc:picChg>
        <pc:picChg chg="add mod">
          <ac:chgData name="堺　あずさ" userId="S::sakai2001@kashiwa.ed.jp::9e8ecc09-b0e3-4275-b80a-1c864828725e" providerId="AD" clId="Web-{342E918D-6B22-47C9-8BAF-FDBDCA8C1FAB}" dt="2020-12-21T05:53:19.811" v="175" actId="1076"/>
          <ac:picMkLst>
            <pc:docMk/>
            <pc:sldMk cId="242039142" sldId="269"/>
            <ac:picMk id="9" creationId="{0EAAB82B-138D-412E-8ADF-41E59987F326}"/>
          </ac:picMkLst>
        </pc:picChg>
        <pc:picChg chg="add mod">
          <ac:chgData name="堺　あずさ" userId="S::sakai2001@kashiwa.ed.jp::9e8ecc09-b0e3-4275-b80a-1c864828725e" providerId="AD" clId="Web-{342E918D-6B22-47C9-8BAF-FDBDCA8C1FAB}" dt="2020-12-21T05:53:19.826" v="177" actId="1076"/>
          <ac:picMkLst>
            <pc:docMk/>
            <pc:sldMk cId="242039142" sldId="269"/>
            <ac:picMk id="13" creationId="{20C31614-C504-4FCE-B6A6-2F0EDC2B82A3}"/>
          </ac:picMkLst>
        </pc:picChg>
        <pc:picChg chg="add del">
          <ac:chgData name="堺　あずさ" userId="S::sakai2001@kashiwa.ed.jp::9e8ecc09-b0e3-4275-b80a-1c864828725e" providerId="AD" clId="Web-{342E918D-6B22-47C9-8BAF-FDBDCA8C1FAB}" dt="2020-12-21T05:51:22.272" v="120"/>
          <ac:picMkLst>
            <pc:docMk/>
            <pc:sldMk cId="242039142" sldId="269"/>
            <ac:picMk id="17" creationId="{5D09EEF9-F7A2-4113-98EF-6E6F7B300B83}"/>
          </ac:picMkLst>
        </pc:picChg>
      </pc:sldChg>
      <pc:sldChg chg="add replId">
        <pc:chgData name="堺　あずさ" userId="S::sakai2001@kashiwa.ed.jp::9e8ecc09-b0e3-4275-b80a-1c864828725e" providerId="AD" clId="Web-{342E918D-6B22-47C9-8BAF-FDBDCA8C1FAB}" dt="2020-12-21T05:50:32.565" v="113"/>
        <pc:sldMkLst>
          <pc:docMk/>
          <pc:sldMk cId="2907823044" sldId="287"/>
        </pc:sldMkLst>
      </pc:sldChg>
    </pc:docChg>
  </pc:docChgLst>
  <pc:docChgLst>
    <pc:chgData name="及川　京子" userId="S::oikawa1901@kashiwa.ed.jp::a4fccb7c-9f15-4912-a325-b498f29a2aa5" providerId="AD" clId="Web-{87D9D6B3-D094-420E-A8A8-EC7DD3A541AC}"/>
    <pc:docChg chg="addSld delSld modSld sldOrd">
      <pc:chgData name="及川　京子" userId="S::oikawa1901@kashiwa.ed.jp::a4fccb7c-9f15-4912-a325-b498f29a2aa5" providerId="AD" clId="Web-{87D9D6B3-D094-420E-A8A8-EC7DD3A541AC}" dt="2020-12-21T07:15:43.192" v="1091" actId="1076"/>
      <pc:docMkLst>
        <pc:docMk/>
      </pc:docMkLst>
      <pc:sldChg chg="del">
        <pc:chgData name="及川　京子" userId="S::oikawa1901@kashiwa.ed.jp::a4fccb7c-9f15-4912-a325-b498f29a2aa5" providerId="AD" clId="Web-{87D9D6B3-D094-420E-A8A8-EC7DD3A541AC}" dt="2020-12-21T07:00:06.122" v="595"/>
        <pc:sldMkLst>
          <pc:docMk/>
          <pc:sldMk cId="3764877292" sldId="271"/>
        </pc:sldMkLst>
      </pc:sldChg>
      <pc:sldChg chg="addSp delSp modSp ord">
        <pc:chgData name="及川　京子" userId="S::oikawa1901@kashiwa.ed.jp::a4fccb7c-9f15-4912-a325-b498f29a2aa5" providerId="AD" clId="Web-{87D9D6B3-D094-420E-A8A8-EC7DD3A541AC}" dt="2020-12-21T07:15:43.192" v="1091" actId="1076"/>
        <pc:sldMkLst>
          <pc:docMk/>
          <pc:sldMk cId="4112801103" sldId="274"/>
        </pc:sldMkLst>
        <pc:spChg chg="mod">
          <ac:chgData name="及川　京子" userId="S::oikawa1901@kashiwa.ed.jp::a4fccb7c-9f15-4912-a325-b498f29a2aa5" providerId="AD" clId="Web-{87D9D6B3-D094-420E-A8A8-EC7DD3A541AC}" dt="2020-12-21T07:13:11.768" v="1034" actId="20577"/>
          <ac:spMkLst>
            <pc:docMk/>
            <pc:sldMk cId="4112801103" sldId="274"/>
            <ac:spMk id="2" creationId="{C46E0301-E771-4DCC-82E7-0A862AB2F9B9}"/>
          </ac:spMkLst>
        </pc:spChg>
        <pc:spChg chg="del">
          <ac:chgData name="及川　京子" userId="S::oikawa1901@kashiwa.ed.jp::a4fccb7c-9f15-4912-a325-b498f29a2aa5" providerId="AD" clId="Web-{87D9D6B3-D094-420E-A8A8-EC7DD3A541AC}" dt="2020-12-21T07:14:51.894" v="1078"/>
          <ac:spMkLst>
            <pc:docMk/>
            <pc:sldMk cId="4112801103" sldId="274"/>
            <ac:spMk id="3" creationId="{77F46CCF-F6BD-40B5-A6D1-47BC05F26C38}"/>
          </ac:spMkLst>
        </pc:spChg>
        <pc:picChg chg="add">
          <ac:chgData name="及川　京子" userId="S::oikawa1901@kashiwa.ed.jp::a4fccb7c-9f15-4912-a325-b498f29a2aa5" providerId="AD" clId="Web-{87D9D6B3-D094-420E-A8A8-EC7DD3A541AC}" dt="2020-12-21T07:14:56.894" v="1079"/>
          <ac:picMkLst>
            <pc:docMk/>
            <pc:sldMk cId="4112801103" sldId="274"/>
            <ac:picMk id="5" creationId="{6DB123FA-0924-4BB5-861F-65F33D489F8B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15:39.707" v="1088" actId="1076"/>
          <ac:picMkLst>
            <pc:docMk/>
            <pc:sldMk cId="4112801103" sldId="274"/>
            <ac:picMk id="6" creationId="{9CCE188E-D746-447A-B618-6711739A7B78}"/>
          </ac:picMkLst>
        </pc:picChg>
        <pc:picChg chg="add">
          <ac:chgData name="及川　京子" userId="S::oikawa1901@kashiwa.ed.jp::a4fccb7c-9f15-4912-a325-b498f29a2aa5" providerId="AD" clId="Web-{87D9D6B3-D094-420E-A8A8-EC7DD3A541AC}" dt="2020-12-21T07:15:13.582" v="1082"/>
          <ac:picMkLst>
            <pc:docMk/>
            <pc:sldMk cId="4112801103" sldId="274"/>
            <ac:picMk id="8" creationId="{EF4365F3-DF11-47A6-B5F0-322E887F8AE3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15:29.113" v="1085" actId="1076"/>
          <ac:picMkLst>
            <pc:docMk/>
            <pc:sldMk cId="4112801103" sldId="274"/>
            <ac:picMk id="10" creationId="{9BBD43DE-E20A-4E9F-9EB7-AC8A72F24A65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15:40.676" v="1089" actId="1076"/>
          <ac:picMkLst>
            <pc:docMk/>
            <pc:sldMk cId="4112801103" sldId="274"/>
            <ac:picMk id="12" creationId="{78744384-0619-444C-B36B-6CBFBEDDBD4C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15:43.192" v="1091" actId="1076"/>
          <ac:picMkLst>
            <pc:docMk/>
            <pc:sldMk cId="4112801103" sldId="274"/>
            <ac:picMk id="13" creationId="{A3129A29-8ADB-4008-BC40-01B66FD578D3}"/>
          </ac:picMkLst>
        </pc:picChg>
      </pc:sldChg>
      <pc:sldChg chg="del">
        <pc:chgData name="及川　京子" userId="S::oikawa1901@kashiwa.ed.jp::a4fccb7c-9f15-4912-a325-b498f29a2aa5" providerId="AD" clId="Web-{87D9D6B3-D094-420E-A8A8-EC7DD3A541AC}" dt="2020-12-21T06:23:32.585" v="201"/>
        <pc:sldMkLst>
          <pc:docMk/>
          <pc:sldMk cId="2370366919" sldId="275"/>
        </pc:sldMkLst>
      </pc:sldChg>
      <pc:sldChg chg="addSp delSp modSp">
        <pc:chgData name="及川　京子" userId="S::oikawa1901@kashiwa.ed.jp::a4fccb7c-9f15-4912-a325-b498f29a2aa5" providerId="AD" clId="Web-{87D9D6B3-D094-420E-A8A8-EC7DD3A541AC}" dt="2020-12-21T07:12:40.862" v="1014" actId="1076"/>
        <pc:sldMkLst>
          <pc:docMk/>
          <pc:sldMk cId="2261259233" sldId="276"/>
        </pc:sldMkLst>
        <pc:spChg chg="mod">
          <ac:chgData name="及川　京子" userId="S::oikawa1901@kashiwa.ed.jp::a4fccb7c-9f15-4912-a325-b498f29a2aa5" providerId="AD" clId="Web-{87D9D6B3-D094-420E-A8A8-EC7DD3A541AC}" dt="2020-12-21T07:01:15.278" v="640" actId="20577"/>
          <ac:spMkLst>
            <pc:docMk/>
            <pc:sldMk cId="2261259233" sldId="276"/>
            <ac:spMk id="2" creationId="{782F60CE-C1FA-4EFA-BA7D-AAC2B4382C08}"/>
          </ac:spMkLst>
        </pc:spChg>
        <pc:spChg chg="del">
          <ac:chgData name="及川　京子" userId="S::oikawa1901@kashiwa.ed.jp::a4fccb7c-9f15-4912-a325-b498f29a2aa5" providerId="AD" clId="Web-{87D9D6B3-D094-420E-A8A8-EC7DD3A541AC}" dt="2020-12-21T06:14:55.505" v="3"/>
          <ac:spMkLst>
            <pc:docMk/>
            <pc:sldMk cId="2261259233" sldId="276"/>
            <ac:spMk id="3" creationId="{179B3E97-D0F4-4EBC-83EB-6A34E0893E23}"/>
          </ac:spMkLst>
        </pc:spChg>
        <pc:spChg chg="add del mod">
          <ac:chgData name="及川　京子" userId="S::oikawa1901@kashiwa.ed.jp::a4fccb7c-9f15-4912-a325-b498f29a2aa5" providerId="AD" clId="Web-{87D9D6B3-D094-420E-A8A8-EC7DD3A541AC}" dt="2020-12-21T06:18:04.064" v="71"/>
          <ac:spMkLst>
            <pc:docMk/>
            <pc:sldMk cId="2261259233" sldId="276"/>
            <ac:spMk id="19" creationId="{7032A1B8-BCD4-41E4-8375-DFDC77A3FFF8}"/>
          </ac:spMkLst>
        </pc:spChg>
        <pc:picChg chg="add mod ord">
          <ac:chgData name="及川　京子" userId="S::oikawa1901@kashiwa.ed.jp::a4fccb7c-9f15-4912-a325-b498f29a2aa5" providerId="AD" clId="Web-{87D9D6B3-D094-420E-A8A8-EC7DD3A541AC}" dt="2020-12-21T07:10:57.439" v="1004" actId="1076"/>
          <ac:picMkLst>
            <pc:docMk/>
            <pc:sldMk cId="2261259233" sldId="276"/>
            <ac:picMk id="3" creationId="{76081396-C37E-4806-82A1-18321DBEB6F9}"/>
          </ac:picMkLst>
        </pc:picChg>
        <pc:picChg chg="add del mod ord">
          <ac:chgData name="及川　京子" userId="S::oikawa1901@kashiwa.ed.jp::a4fccb7c-9f15-4912-a325-b498f29a2aa5" providerId="AD" clId="Web-{87D9D6B3-D094-420E-A8A8-EC7DD3A541AC}" dt="2020-12-21T06:17:01.341" v="63"/>
          <ac:picMkLst>
            <pc:docMk/>
            <pc:sldMk cId="2261259233" sldId="276"/>
            <ac:picMk id="4" creationId="{ED6B29C2-FD94-43A2-A252-7097A7C5C523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7:08:20.313" v="792"/>
          <ac:picMkLst>
            <pc:docMk/>
            <pc:sldMk cId="2261259233" sldId="276"/>
            <ac:picMk id="5" creationId="{813D14F5-E641-4EA4-84FD-5CC69D226D53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16:53.043" v="58"/>
          <ac:picMkLst>
            <pc:docMk/>
            <pc:sldMk cId="2261259233" sldId="276"/>
            <ac:picMk id="6" creationId="{3E6A55A4-9C2C-4366-88A1-92DF6E9BEC54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7:08:08.235" v="791"/>
          <ac:picMkLst>
            <pc:docMk/>
            <pc:sldMk cId="2261259233" sldId="276"/>
            <ac:picMk id="7" creationId="{71EB0EC7-F37D-4E1B-B84E-F70FA05A3A37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12:40.862" v="1014" actId="1076"/>
          <ac:picMkLst>
            <pc:docMk/>
            <pc:sldMk cId="2261259233" sldId="276"/>
            <ac:picMk id="8" creationId="{0F7958E9-2D1B-40F2-842D-C5F23BD367C6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10:59.236" v="1005" actId="1076"/>
          <ac:picMkLst>
            <pc:docMk/>
            <pc:sldMk cId="2261259233" sldId="276"/>
            <ac:picMk id="9" creationId="{E3CEC598-5B25-496A-8850-92FD9D3BD760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10:57.424" v="1003" actId="1076"/>
          <ac:picMkLst>
            <pc:docMk/>
            <pc:sldMk cId="2261259233" sldId="276"/>
            <ac:picMk id="10" creationId="{4D29D611-18B6-4257-B6B2-BED1ABC8518A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16:29.308" v="46"/>
          <ac:picMkLst>
            <pc:docMk/>
            <pc:sldMk cId="2261259233" sldId="276"/>
            <ac:picMk id="11" creationId="{1F22CE30-7673-45A9-8415-9D3026CD659C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16:29.308" v="45"/>
          <ac:picMkLst>
            <pc:docMk/>
            <pc:sldMk cId="2261259233" sldId="276"/>
            <ac:picMk id="12" creationId="{2279208B-F6BA-49A7-832A-DBA42F25D186}"/>
          </ac:picMkLst>
        </pc:picChg>
        <pc:picChg chg="add del">
          <ac:chgData name="及川　京子" userId="S::oikawa1901@kashiwa.ed.jp::a4fccb7c-9f15-4912-a325-b498f29a2aa5" providerId="AD" clId="Web-{87D9D6B3-D094-420E-A8A8-EC7DD3A541AC}" dt="2020-12-21T07:11:04.080" v="1008"/>
          <ac:picMkLst>
            <pc:docMk/>
            <pc:sldMk cId="2261259233" sldId="276"/>
            <ac:picMk id="12" creationId="{E8EAE972-F9DA-4C25-AF8E-DDD6A9B4DFC8}"/>
          </ac:picMkLst>
        </pc:picChg>
        <pc:picChg chg="add mod ord">
          <ac:chgData name="及川　京子" userId="S::oikawa1901@kashiwa.ed.jp::a4fccb7c-9f15-4912-a325-b498f29a2aa5" providerId="AD" clId="Web-{87D9D6B3-D094-420E-A8A8-EC7DD3A541AC}" dt="2020-12-21T07:11:14.893" v="1013" actId="1076"/>
          <ac:picMkLst>
            <pc:docMk/>
            <pc:sldMk cId="2261259233" sldId="276"/>
            <ac:picMk id="13" creationId="{1C75F194-5D7B-48AA-B2BF-975AFEED7778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16:09.041" v="37"/>
          <ac:picMkLst>
            <pc:docMk/>
            <pc:sldMk cId="2261259233" sldId="276"/>
            <ac:picMk id="13" creationId="{CBD407C3-C6A9-402B-9F82-F1BE235D397E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15:59.946" v="32"/>
          <ac:picMkLst>
            <pc:docMk/>
            <pc:sldMk cId="2261259233" sldId="276"/>
            <ac:picMk id="14" creationId="{D84E6066-C62A-4562-B35F-BCC57A2161D1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15:47.195" v="27"/>
          <ac:picMkLst>
            <pc:docMk/>
            <pc:sldMk cId="2261259233" sldId="276"/>
            <ac:picMk id="15" creationId="{FD9738D3-37EF-4996-A6CE-C42C903C29A9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15:23.959" v="24"/>
          <ac:picMkLst>
            <pc:docMk/>
            <pc:sldMk cId="2261259233" sldId="276"/>
            <ac:picMk id="16" creationId="{F73EE457-9E89-435D-8E59-936708A4588A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15:06.724" v="19"/>
          <ac:picMkLst>
            <pc:docMk/>
            <pc:sldMk cId="2261259233" sldId="276"/>
            <ac:picMk id="17" creationId="{C13CCE0E-205D-4821-96E1-A71929BD04B4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29:00.170" v="432"/>
          <ac:picMkLst>
            <pc:docMk/>
            <pc:sldMk cId="2261259233" sldId="276"/>
            <ac:picMk id="21" creationId="{89CC259F-10B8-416F-838E-C0861DA31CF0}"/>
          </ac:picMkLst>
        </pc:picChg>
      </pc:sldChg>
      <pc:sldChg chg="addSp delSp modSp">
        <pc:chgData name="及川　京子" userId="S::oikawa1901@kashiwa.ed.jp::a4fccb7c-9f15-4912-a325-b498f29a2aa5" providerId="AD" clId="Web-{87D9D6B3-D094-420E-A8A8-EC7DD3A541AC}" dt="2020-12-21T07:01:02.122" v="617" actId="20577"/>
        <pc:sldMkLst>
          <pc:docMk/>
          <pc:sldMk cId="1945159996" sldId="277"/>
        </pc:sldMkLst>
        <pc:spChg chg="mod">
          <ac:chgData name="及川　京子" userId="S::oikawa1901@kashiwa.ed.jp::a4fccb7c-9f15-4912-a325-b498f29a2aa5" providerId="AD" clId="Web-{87D9D6B3-D094-420E-A8A8-EC7DD3A541AC}" dt="2020-12-21T07:01:02.122" v="617" actId="20577"/>
          <ac:spMkLst>
            <pc:docMk/>
            <pc:sldMk cId="1945159996" sldId="277"/>
            <ac:spMk id="2" creationId="{C622DF8B-9393-447F-94E8-D7EE304DA2E7}"/>
          </ac:spMkLst>
        </pc:spChg>
        <pc:spChg chg="mod">
          <ac:chgData name="及川　京子" userId="S::oikawa1901@kashiwa.ed.jp::a4fccb7c-9f15-4912-a325-b498f29a2aa5" providerId="AD" clId="Web-{87D9D6B3-D094-420E-A8A8-EC7DD3A541AC}" dt="2020-12-21T06:19:36.507" v="132" actId="1076"/>
          <ac:spMkLst>
            <pc:docMk/>
            <pc:sldMk cId="1945159996" sldId="277"/>
            <ac:spMk id="7" creationId="{FA66A972-D5F6-4A62-B3C4-C74709FE37A6}"/>
          </ac:spMkLst>
        </pc:spChg>
        <pc:spChg chg="mod">
          <ac:chgData name="及川　京子" userId="S::oikawa1901@kashiwa.ed.jp::a4fccb7c-9f15-4912-a325-b498f29a2aa5" providerId="AD" clId="Web-{87D9D6B3-D094-420E-A8A8-EC7DD3A541AC}" dt="2020-12-21T06:19:31.038" v="129" actId="20577"/>
          <ac:spMkLst>
            <pc:docMk/>
            <pc:sldMk cId="1945159996" sldId="277"/>
            <ac:spMk id="9" creationId="{83864732-5926-48B5-9E09-6F923F5BDFBB}"/>
          </ac:spMkLst>
        </pc:spChg>
        <pc:spChg chg="add del mod">
          <ac:chgData name="及川　京子" userId="S::oikawa1901@kashiwa.ed.jp::a4fccb7c-9f15-4912-a325-b498f29a2aa5" providerId="AD" clId="Web-{87D9D6B3-D094-420E-A8A8-EC7DD3A541AC}" dt="2020-12-21T06:21:43.156" v="151"/>
          <ac:spMkLst>
            <pc:docMk/>
            <pc:sldMk cId="1945159996" sldId="277"/>
            <ac:spMk id="13" creationId="{7D7713B0-4857-418C-8D37-C19461192CA2}"/>
          </ac:spMkLst>
        </pc:spChg>
        <pc:spChg chg="add del mod">
          <ac:chgData name="及川　京子" userId="S::oikawa1901@kashiwa.ed.jp::a4fccb7c-9f15-4912-a325-b498f29a2aa5" providerId="AD" clId="Web-{87D9D6B3-D094-420E-A8A8-EC7DD3A541AC}" dt="2020-12-21T06:21:56.970" v="156"/>
          <ac:spMkLst>
            <pc:docMk/>
            <pc:sldMk cId="1945159996" sldId="277"/>
            <ac:spMk id="14" creationId="{9273F7A8-0CDF-4367-8D27-2592CE03B8DE}"/>
          </ac:spMkLst>
        </pc:spChg>
        <pc:spChg chg="add mod">
          <ac:chgData name="及川　京子" userId="S::oikawa1901@kashiwa.ed.jp::a4fccb7c-9f15-4912-a325-b498f29a2aa5" providerId="AD" clId="Web-{87D9D6B3-D094-420E-A8A8-EC7DD3A541AC}" dt="2020-12-21T06:23:00.755" v="191" actId="20577"/>
          <ac:spMkLst>
            <pc:docMk/>
            <pc:sldMk cId="1945159996" sldId="277"/>
            <ac:spMk id="17" creationId="{6D45D522-F15C-4880-8DD5-81C9EC1B4856}"/>
          </ac:spMkLst>
        </pc:spChg>
        <pc:spChg chg="add del mod">
          <ac:chgData name="及川　京子" userId="S::oikawa1901@kashiwa.ed.jp::a4fccb7c-9f15-4912-a325-b498f29a2aa5" providerId="AD" clId="Web-{87D9D6B3-D094-420E-A8A8-EC7DD3A541AC}" dt="2020-12-21T06:24:45.965" v="223"/>
          <ac:spMkLst>
            <pc:docMk/>
            <pc:sldMk cId="1945159996" sldId="277"/>
            <ac:spMk id="21" creationId="{01C8EE7B-4237-492C-A27F-C97ED5B1396C}"/>
          </ac:spMkLst>
        </pc:spChg>
        <pc:spChg chg="add mod">
          <ac:chgData name="及川　京子" userId="S::oikawa1901@kashiwa.ed.jp::a4fccb7c-9f15-4912-a325-b498f29a2aa5" providerId="AD" clId="Web-{87D9D6B3-D094-420E-A8A8-EC7DD3A541AC}" dt="2020-12-21T06:25:29.812" v="233" actId="1076"/>
          <ac:spMkLst>
            <pc:docMk/>
            <pc:sldMk cId="1945159996" sldId="277"/>
            <ac:spMk id="22" creationId="{080A6D9A-EADA-49A1-ADED-BB4A68A5A47F}"/>
          </ac:spMkLst>
        </pc:spChg>
        <pc:spChg chg="add mod">
          <ac:chgData name="及川　京子" userId="S::oikawa1901@kashiwa.ed.jp::a4fccb7c-9f15-4912-a325-b498f29a2aa5" providerId="AD" clId="Web-{87D9D6B3-D094-420E-A8A8-EC7DD3A541AC}" dt="2020-12-21T06:25:35.015" v="236" actId="14100"/>
          <ac:spMkLst>
            <pc:docMk/>
            <pc:sldMk cId="1945159996" sldId="277"/>
            <ac:spMk id="23" creationId="{233FEC6B-1C8C-4CAF-B765-FC57BD184850}"/>
          </ac:spMkLst>
        </pc:spChg>
        <pc:picChg chg="mod">
          <ac:chgData name="及川　京子" userId="S::oikawa1901@kashiwa.ed.jp::a4fccb7c-9f15-4912-a325-b498f29a2aa5" providerId="AD" clId="Web-{87D9D6B3-D094-420E-A8A8-EC7DD3A541AC}" dt="2020-12-21T06:27:22.116" v="365" actId="1076"/>
          <ac:picMkLst>
            <pc:docMk/>
            <pc:sldMk cId="1945159996" sldId="277"/>
            <ac:picMk id="3" creationId="{7B6665E9-9288-4914-A775-3BDEB3AD8FFE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6:04:19.729" v="2"/>
          <ac:picMkLst>
            <pc:docMk/>
            <pc:sldMk cId="1945159996" sldId="277"/>
            <ac:picMk id="3" creationId="{D48BCB44-57C4-418D-A2C9-DDC4E48B6C0B}"/>
          </ac:picMkLst>
        </pc:picChg>
        <pc:picChg chg="mod">
          <ac:chgData name="及川　京子" userId="S::oikawa1901@kashiwa.ed.jp::a4fccb7c-9f15-4912-a325-b498f29a2aa5" providerId="AD" clId="Web-{87D9D6B3-D094-420E-A8A8-EC7DD3A541AC}" dt="2020-12-21T06:22:08.486" v="160" actId="1076"/>
          <ac:picMkLst>
            <pc:docMk/>
            <pc:sldMk cId="1945159996" sldId="277"/>
            <ac:picMk id="4" creationId="{B16C5EE9-1C50-456C-87C3-2E734D523487}"/>
          </ac:picMkLst>
        </pc:picChg>
        <pc:picChg chg="del mod">
          <ac:chgData name="及川　京子" userId="S::oikawa1901@kashiwa.ed.jp::a4fccb7c-9f15-4912-a325-b498f29a2aa5" providerId="AD" clId="Web-{87D9D6B3-D094-420E-A8A8-EC7DD3A541AC}" dt="2020-12-21T06:27:15.897" v="363"/>
          <ac:picMkLst>
            <pc:docMk/>
            <pc:sldMk cId="1945159996" sldId="277"/>
            <ac:picMk id="5" creationId="{28AEDC26-B9B5-4DF4-9B9A-D8F6096B3A47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6:23:56.274" v="220" actId="1076"/>
          <ac:picMkLst>
            <pc:docMk/>
            <pc:sldMk cId="1945159996" sldId="277"/>
            <ac:picMk id="6" creationId="{7C324CBA-232B-46EE-85B2-73154718F0E6}"/>
          </ac:picMkLst>
        </pc:picChg>
        <pc:picChg chg="add mod ord">
          <ac:chgData name="及川　京子" userId="S::oikawa1901@kashiwa.ed.jp::a4fccb7c-9f15-4912-a325-b498f29a2aa5" providerId="AD" clId="Web-{87D9D6B3-D094-420E-A8A8-EC7DD3A541AC}" dt="2020-12-21T06:18:48.254" v="78" actId="1076"/>
          <ac:picMkLst>
            <pc:docMk/>
            <pc:sldMk cId="1945159996" sldId="277"/>
            <ac:picMk id="10" creationId="{DFCAB3E7-21B5-4870-B518-CE6A905A48FF}"/>
          </ac:picMkLst>
        </pc:picChg>
        <pc:picChg chg="mod">
          <ac:chgData name="及川　京子" userId="S::oikawa1901@kashiwa.ed.jp::a4fccb7c-9f15-4912-a325-b498f29a2aa5" providerId="AD" clId="Web-{87D9D6B3-D094-420E-A8A8-EC7DD3A541AC}" dt="2020-12-21T06:19:39.117" v="133" actId="1076"/>
          <ac:picMkLst>
            <pc:docMk/>
            <pc:sldMk cId="1945159996" sldId="277"/>
            <ac:picMk id="11" creationId="{26A9A496-9EE5-4553-B563-D807A71CCBB4}"/>
          </ac:picMkLst>
        </pc:picChg>
        <pc:picChg chg="add mod ord">
          <ac:chgData name="及川　京子" userId="S::oikawa1901@kashiwa.ed.jp::a4fccb7c-9f15-4912-a325-b498f29a2aa5" providerId="AD" clId="Web-{87D9D6B3-D094-420E-A8A8-EC7DD3A541AC}" dt="2020-12-21T06:23:20.881" v="199" actId="1076"/>
          <ac:picMkLst>
            <pc:docMk/>
            <pc:sldMk cId="1945159996" sldId="277"/>
            <ac:picMk id="15" creationId="{12BDA6D7-165D-4905-8EB6-2FAC05DB2FB0}"/>
          </ac:picMkLst>
        </pc:picChg>
        <pc:picChg chg="add del">
          <ac:chgData name="及川　京子" userId="S::oikawa1901@kashiwa.ed.jp::a4fccb7c-9f15-4912-a325-b498f29a2aa5" providerId="AD" clId="Web-{87D9D6B3-D094-420E-A8A8-EC7DD3A541AC}" dt="2020-12-21T06:22:23.424" v="163"/>
          <ac:picMkLst>
            <pc:docMk/>
            <pc:sldMk cId="1945159996" sldId="277"/>
            <ac:picMk id="16" creationId="{89B8DC76-7E38-474A-8F33-EDFCB4FF74A9}"/>
          </ac:picMkLst>
        </pc:picChg>
        <pc:picChg chg="add mod ord">
          <ac:chgData name="及川　京子" userId="S::oikawa1901@kashiwa.ed.jp::a4fccb7c-9f15-4912-a325-b498f29a2aa5" providerId="AD" clId="Web-{87D9D6B3-D094-420E-A8A8-EC7DD3A541AC}" dt="2020-12-21T06:22:49.707" v="169"/>
          <ac:picMkLst>
            <pc:docMk/>
            <pc:sldMk cId="1945159996" sldId="277"/>
            <ac:picMk id="18" creationId="{855B3438-C162-444B-AE3D-C380B080C8CC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6:23:12.459" v="196" actId="1076"/>
          <ac:picMkLst>
            <pc:docMk/>
            <pc:sldMk cId="1945159996" sldId="277"/>
            <ac:picMk id="20" creationId="{70FAD03F-EFF4-4A8F-BFB8-9638295AD6D7}"/>
          </ac:picMkLst>
        </pc:picChg>
      </pc:sldChg>
      <pc:sldChg chg="addSp delSp modSp">
        <pc:chgData name="及川　京子" userId="S::oikawa1901@kashiwa.ed.jp::a4fccb7c-9f15-4912-a325-b498f29a2aa5" providerId="AD" clId="Web-{87D9D6B3-D094-420E-A8A8-EC7DD3A541AC}" dt="2020-12-21T07:13:26.315" v="1075" actId="20577"/>
        <pc:sldMkLst>
          <pc:docMk/>
          <pc:sldMk cId="4094035536" sldId="278"/>
        </pc:sldMkLst>
        <pc:spChg chg="mod">
          <ac:chgData name="及川　京子" userId="S::oikawa1901@kashiwa.ed.jp::a4fccb7c-9f15-4912-a325-b498f29a2aa5" providerId="AD" clId="Web-{87D9D6B3-D094-420E-A8A8-EC7DD3A541AC}" dt="2020-12-21T07:13:26.315" v="1075" actId="20577"/>
          <ac:spMkLst>
            <pc:docMk/>
            <pc:sldMk cId="4094035536" sldId="278"/>
            <ac:spMk id="2" creationId="{DDE3AE0A-40A0-4A88-9697-4CEE8F71592F}"/>
          </ac:spMkLst>
        </pc:spChg>
        <pc:spChg chg="del">
          <ac:chgData name="及川　京子" userId="S::oikawa1901@kashiwa.ed.jp::a4fccb7c-9f15-4912-a325-b498f29a2aa5" providerId="AD" clId="Web-{87D9D6B3-D094-420E-A8A8-EC7DD3A541AC}" dt="2020-12-21T06:15:25.710" v="25"/>
          <ac:spMkLst>
            <pc:docMk/>
            <pc:sldMk cId="4094035536" sldId="278"/>
            <ac:spMk id="3" creationId="{CEA9073C-8634-403B-AC8D-04AC5C8D2E08}"/>
          </ac:spMkLst>
        </pc:spChg>
        <pc:picChg chg="add mod">
          <ac:chgData name="及川　京子" userId="S::oikawa1901@kashiwa.ed.jp::a4fccb7c-9f15-4912-a325-b498f29a2aa5" providerId="AD" clId="Web-{87D9D6B3-D094-420E-A8A8-EC7DD3A541AC}" dt="2020-12-21T07:04:20.342" v="748" actId="1076"/>
          <ac:picMkLst>
            <pc:docMk/>
            <pc:sldMk cId="4094035536" sldId="278"/>
            <ac:picMk id="3" creationId="{F908608D-09B6-4011-970F-E9EA69696D5F}"/>
          </ac:picMkLst>
        </pc:picChg>
        <pc:picChg chg="add mod ord">
          <ac:chgData name="及川　京子" userId="S::oikawa1901@kashiwa.ed.jp::a4fccb7c-9f15-4912-a325-b498f29a2aa5" providerId="AD" clId="Web-{87D9D6B3-D094-420E-A8A8-EC7DD3A541AC}" dt="2020-12-21T07:07:34.938" v="786" actId="1076"/>
          <ac:picMkLst>
            <pc:docMk/>
            <pc:sldMk cId="4094035536" sldId="278"/>
            <ac:picMk id="4" creationId="{A6597F20-CA5D-4FD1-86F8-25B436C098BD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07:01" v="778" actId="1076"/>
          <ac:picMkLst>
            <pc:docMk/>
            <pc:sldMk cId="4094035536" sldId="278"/>
            <ac:picMk id="5" creationId="{81E6EB13-511F-4AE4-A218-51E00982D480}"/>
          </ac:picMkLst>
        </pc:picChg>
        <pc:picChg chg="add mod ord">
          <ac:chgData name="及川　京子" userId="S::oikawa1901@kashiwa.ed.jp::a4fccb7c-9f15-4912-a325-b498f29a2aa5" providerId="AD" clId="Web-{87D9D6B3-D094-420E-A8A8-EC7DD3A541AC}" dt="2020-12-21T07:07:42.891" v="789" actId="1076"/>
          <ac:picMkLst>
            <pc:docMk/>
            <pc:sldMk cId="4094035536" sldId="278"/>
            <ac:picMk id="6" creationId="{060A6179-EC16-4D45-8A7F-AF5FA30BBE37}"/>
          </ac:picMkLst>
        </pc:picChg>
        <pc:picChg chg="add del mod">
          <ac:chgData name="及川　京子" userId="S::oikawa1901@kashiwa.ed.jp::a4fccb7c-9f15-4912-a325-b498f29a2aa5" providerId="AD" clId="Web-{87D9D6B3-D094-420E-A8A8-EC7DD3A541AC}" dt="2020-12-21T07:00:15.934" v="596"/>
          <ac:picMkLst>
            <pc:docMk/>
            <pc:sldMk cId="4094035536" sldId="278"/>
            <ac:picMk id="7" creationId="{C972E881-55ED-4E93-B55A-D3419D45B5E3}"/>
          </ac:picMkLst>
        </pc:picChg>
        <pc:picChg chg="mod ord">
          <ac:chgData name="及川　京子" userId="S::oikawa1901@kashiwa.ed.jp::a4fccb7c-9f15-4912-a325-b498f29a2aa5" providerId="AD" clId="Web-{87D9D6B3-D094-420E-A8A8-EC7DD3A541AC}" dt="2020-12-21T07:05:16.640" v="768" actId="1076"/>
          <ac:picMkLst>
            <pc:docMk/>
            <pc:sldMk cId="4094035536" sldId="278"/>
            <ac:picMk id="8" creationId="{828D3085-A828-4E63-9A8E-FBE3940D1FA5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04:42.702" v="757" actId="1076"/>
          <ac:picMkLst>
            <pc:docMk/>
            <pc:sldMk cId="4094035536" sldId="278"/>
            <ac:picMk id="11" creationId="{D370D50D-D4F8-4906-A8B8-F4BEC2C0E8DF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05:12.952" v="767" actId="1076"/>
          <ac:picMkLst>
            <pc:docMk/>
            <pc:sldMk cId="4094035536" sldId="278"/>
            <ac:picMk id="13" creationId="{3624DA69-82B5-4ED0-BA34-CA7C2ADCD5B6}"/>
          </ac:picMkLst>
        </pc:picChg>
        <pc:picChg chg="add mod ord">
          <ac:chgData name="及川　京子" userId="S::oikawa1901@kashiwa.ed.jp::a4fccb7c-9f15-4912-a325-b498f29a2aa5" providerId="AD" clId="Web-{87D9D6B3-D094-420E-A8A8-EC7DD3A541AC}" dt="2020-12-21T07:06:59.187" v="777" actId="1076"/>
          <ac:picMkLst>
            <pc:docMk/>
            <pc:sldMk cId="4094035536" sldId="278"/>
            <ac:picMk id="14" creationId="{0F634BAF-5355-44B0-9647-FDC961681BCF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07:23.281" v="782" actId="1076"/>
          <ac:picMkLst>
            <pc:docMk/>
            <pc:sldMk cId="4094035536" sldId="278"/>
            <ac:picMk id="15" creationId="{8913F4EB-2F86-4A44-AAD0-A3AD41363020}"/>
          </ac:picMkLst>
        </pc:picChg>
      </pc:sldChg>
      <pc:sldChg chg="del">
        <pc:chgData name="及川　京子" userId="S::oikawa1901@kashiwa.ed.jp::a4fccb7c-9f15-4912-a325-b498f29a2aa5" providerId="AD" clId="Web-{87D9D6B3-D094-420E-A8A8-EC7DD3A541AC}" dt="2020-12-21T06:17:55.719" v="70"/>
        <pc:sldMkLst>
          <pc:docMk/>
          <pc:sldMk cId="3323538735" sldId="279"/>
        </pc:sldMkLst>
      </pc:sldChg>
      <pc:sldChg chg="del">
        <pc:chgData name="及川　京子" userId="S::oikawa1901@kashiwa.ed.jp::a4fccb7c-9f15-4912-a325-b498f29a2aa5" providerId="AD" clId="Web-{87D9D6B3-D094-420E-A8A8-EC7DD3A541AC}" dt="2020-12-21T06:17:55.719" v="69"/>
        <pc:sldMkLst>
          <pc:docMk/>
          <pc:sldMk cId="212362532" sldId="280"/>
        </pc:sldMkLst>
      </pc:sldChg>
      <pc:sldChg chg="del">
        <pc:chgData name="及川　京子" userId="S::oikawa1901@kashiwa.ed.jp::a4fccb7c-9f15-4912-a325-b498f29a2aa5" providerId="AD" clId="Web-{87D9D6B3-D094-420E-A8A8-EC7DD3A541AC}" dt="2020-12-21T06:17:55.719" v="68"/>
        <pc:sldMkLst>
          <pc:docMk/>
          <pc:sldMk cId="15191196" sldId="281"/>
        </pc:sldMkLst>
      </pc:sldChg>
      <pc:sldChg chg="del">
        <pc:chgData name="及川　京子" userId="S::oikawa1901@kashiwa.ed.jp::a4fccb7c-9f15-4912-a325-b498f29a2aa5" providerId="AD" clId="Web-{87D9D6B3-D094-420E-A8A8-EC7DD3A541AC}" dt="2020-12-21T06:17:55.719" v="67"/>
        <pc:sldMkLst>
          <pc:docMk/>
          <pc:sldMk cId="315764831" sldId="282"/>
        </pc:sldMkLst>
      </pc:sldChg>
      <pc:sldChg chg="addSp delSp modSp ord">
        <pc:chgData name="及川　京子" userId="S::oikawa1901@kashiwa.ed.jp::a4fccb7c-9f15-4912-a325-b498f29a2aa5" providerId="AD" clId="Web-{87D9D6B3-D094-420E-A8A8-EC7DD3A541AC}" dt="2020-12-21T07:10:12.330" v="987" actId="14100"/>
        <pc:sldMkLst>
          <pc:docMk/>
          <pc:sldMk cId="1696897710" sldId="283"/>
        </pc:sldMkLst>
        <pc:spChg chg="mod">
          <ac:chgData name="及川　京子" userId="S::oikawa1901@kashiwa.ed.jp::a4fccb7c-9f15-4912-a325-b498f29a2aa5" providerId="AD" clId="Web-{87D9D6B3-D094-420E-A8A8-EC7DD3A541AC}" dt="2020-12-21T07:01:09.919" v="629" actId="20577"/>
          <ac:spMkLst>
            <pc:docMk/>
            <pc:sldMk cId="1696897710" sldId="283"/>
            <ac:spMk id="2" creationId="{383F4E16-309B-4C4B-AD27-4A7F8C29A972}"/>
          </ac:spMkLst>
        </pc:spChg>
        <pc:spChg chg="del">
          <ac:chgData name="及川　京子" userId="S::oikawa1901@kashiwa.ed.jp::a4fccb7c-9f15-4912-a325-b498f29a2aa5" providerId="AD" clId="Web-{87D9D6B3-D094-420E-A8A8-EC7DD3A541AC}" dt="2020-12-21T06:26:31.050" v="340"/>
          <ac:spMkLst>
            <pc:docMk/>
            <pc:sldMk cId="1696897710" sldId="283"/>
            <ac:spMk id="3" creationId="{FFFB7F72-BB7A-49E6-A49E-C199E5888D0E}"/>
          </ac:spMkLst>
        </pc:spChg>
        <pc:spChg chg="add mod">
          <ac:chgData name="及川　京子" userId="S::oikawa1901@kashiwa.ed.jp::a4fccb7c-9f15-4912-a325-b498f29a2aa5" providerId="AD" clId="Web-{87D9D6B3-D094-420E-A8A8-EC7DD3A541AC}" dt="2020-12-21T07:09:10.329" v="877" actId="20577"/>
          <ac:spMkLst>
            <pc:docMk/>
            <pc:sldMk cId="1696897710" sldId="283"/>
            <ac:spMk id="9" creationId="{23287FA0-009F-4E01-82B6-C315CE3981D1}"/>
          </ac:spMkLst>
        </pc:spChg>
        <pc:spChg chg="add mod">
          <ac:chgData name="及川　京子" userId="S::oikawa1901@kashiwa.ed.jp::a4fccb7c-9f15-4912-a325-b498f29a2aa5" providerId="AD" clId="Web-{87D9D6B3-D094-420E-A8A8-EC7DD3A541AC}" dt="2020-12-21T07:10:12.330" v="987" actId="14100"/>
          <ac:spMkLst>
            <pc:docMk/>
            <pc:sldMk cId="1696897710" sldId="283"/>
            <ac:spMk id="12" creationId="{48BE866F-8126-4754-B803-F82AD3AFF38A}"/>
          </ac:spMkLst>
        </pc:spChg>
        <pc:spChg chg="add del mod">
          <ac:chgData name="及川　京子" userId="S::oikawa1901@kashiwa.ed.jp::a4fccb7c-9f15-4912-a325-b498f29a2aa5" providerId="AD" clId="Web-{87D9D6B3-D094-420E-A8A8-EC7DD3A541AC}" dt="2020-12-21T06:26:53.348" v="357"/>
          <ac:spMkLst>
            <pc:docMk/>
            <pc:sldMk cId="1696897710" sldId="283"/>
            <ac:spMk id="15" creationId="{4FC76221-8343-486E-A4EE-15394C307C72}"/>
          </ac:spMkLst>
        </pc:spChg>
        <pc:spChg chg="add mod">
          <ac:chgData name="及川　京子" userId="S::oikawa1901@kashiwa.ed.jp::a4fccb7c-9f15-4912-a325-b498f29a2aa5" providerId="AD" clId="Web-{87D9D6B3-D094-420E-A8A8-EC7DD3A541AC}" dt="2020-12-21T06:26:51.864" v="356" actId="1076"/>
          <ac:spMkLst>
            <pc:docMk/>
            <pc:sldMk cId="1696897710" sldId="283"/>
            <ac:spMk id="17" creationId="{A6130642-BDCA-497F-A7A9-93DE7DC11B5C}"/>
          </ac:spMkLst>
        </pc:spChg>
        <pc:spChg chg="add del mod">
          <ac:chgData name="及川　京子" userId="S::oikawa1901@kashiwa.ed.jp::a4fccb7c-9f15-4912-a325-b498f29a2aa5" providerId="AD" clId="Web-{87D9D6B3-D094-420E-A8A8-EC7DD3A541AC}" dt="2020-12-21T06:29:32.938" v="462"/>
          <ac:spMkLst>
            <pc:docMk/>
            <pc:sldMk cId="1696897710" sldId="283"/>
            <ac:spMk id="18" creationId="{639935E8-EED6-4F21-BE5E-0C7146722468}"/>
          </ac:spMkLst>
        </pc:spChg>
        <pc:picChg chg="add mod">
          <ac:chgData name="及川　京子" userId="S::oikawa1901@kashiwa.ed.jp::a4fccb7c-9f15-4912-a325-b498f29a2aa5" providerId="AD" clId="Web-{87D9D6B3-D094-420E-A8A8-EC7DD3A541AC}" dt="2020-12-21T07:09:55.626" v="979" actId="14100"/>
          <ac:picMkLst>
            <pc:docMk/>
            <pc:sldMk cId="1696897710" sldId="283"/>
            <ac:picMk id="3" creationId="{E8DE9753-0E57-4F19-B72B-57FFEB107342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6:26:44.957" v="348" actId="1076"/>
          <ac:picMkLst>
            <pc:docMk/>
            <pc:sldMk cId="1696897710" sldId="283"/>
            <ac:picMk id="5" creationId="{7A29FA6E-880E-4A60-9E5B-6CB18F254E23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6:26:44.973" v="349" actId="1076"/>
          <ac:picMkLst>
            <pc:docMk/>
            <pc:sldMk cId="1696897710" sldId="283"/>
            <ac:picMk id="7" creationId="{8E13D8AE-768D-4541-A03B-B12ACC64E727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7:08:57.673" v="851" actId="1076"/>
          <ac:picMkLst>
            <pc:docMk/>
            <pc:sldMk cId="1696897710" sldId="283"/>
            <ac:picMk id="10" creationId="{9E2CF112-726B-4B86-B166-4A944AA9B1C5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6:26:44.988" v="351" actId="1076"/>
          <ac:picMkLst>
            <pc:docMk/>
            <pc:sldMk cId="1696897710" sldId="283"/>
            <ac:picMk id="11" creationId="{7C9395E7-EC2C-40C9-9D58-2B5E52D51246}"/>
          </ac:picMkLst>
        </pc:picChg>
        <pc:picChg chg="add mod">
          <ac:chgData name="及川　京子" userId="S::oikawa1901@kashiwa.ed.jp::a4fccb7c-9f15-4912-a325-b498f29a2aa5" providerId="AD" clId="Web-{87D9D6B3-D094-420E-A8A8-EC7DD3A541AC}" dt="2020-12-21T06:26:49.317" v="355" actId="1076"/>
          <ac:picMkLst>
            <pc:docMk/>
            <pc:sldMk cId="1696897710" sldId="283"/>
            <ac:picMk id="13" creationId="{14762F7E-2248-4AE9-B3C8-8CF9AC2C3E09}"/>
          </ac:picMkLst>
        </pc:picChg>
      </pc:sldChg>
      <pc:sldChg chg="del">
        <pc:chgData name="及川　京子" userId="S::oikawa1901@kashiwa.ed.jp::a4fccb7c-9f15-4912-a325-b498f29a2aa5" providerId="AD" clId="Web-{87D9D6B3-D094-420E-A8A8-EC7DD3A541AC}" dt="2020-12-21T06:30:14.143" v="466"/>
        <pc:sldMkLst>
          <pc:docMk/>
          <pc:sldMk cId="3265225631" sldId="284"/>
        </pc:sldMkLst>
      </pc:sldChg>
      <pc:sldChg chg="modSp del ord">
        <pc:chgData name="及川　京子" userId="S::oikawa1901@kashiwa.ed.jp::a4fccb7c-9f15-4912-a325-b498f29a2aa5" providerId="AD" clId="Web-{87D9D6B3-D094-420E-A8A8-EC7DD3A541AC}" dt="2020-12-21T07:04:08.530" v="744"/>
        <pc:sldMkLst>
          <pc:docMk/>
          <pc:sldMk cId="3621576417" sldId="285"/>
        </pc:sldMkLst>
        <pc:spChg chg="mod">
          <ac:chgData name="及川　京子" userId="S::oikawa1901@kashiwa.ed.jp::a4fccb7c-9f15-4912-a325-b498f29a2aa5" providerId="AD" clId="Web-{87D9D6B3-D094-420E-A8A8-EC7DD3A541AC}" dt="2020-12-21T07:03:44.342" v="704" actId="20577"/>
          <ac:spMkLst>
            <pc:docMk/>
            <pc:sldMk cId="3621576417" sldId="285"/>
            <ac:spMk id="2" creationId="{077D00E4-7F5D-4A57-8B8A-6D38DE0C6671}"/>
          </ac:spMkLst>
        </pc:spChg>
      </pc:sldChg>
      <pc:sldChg chg="del">
        <pc:chgData name="及川　京子" userId="S::oikawa1901@kashiwa.ed.jp::a4fccb7c-9f15-4912-a325-b498f29a2aa5" providerId="AD" clId="Web-{87D9D6B3-D094-420E-A8A8-EC7DD3A541AC}" dt="2020-12-21T07:00:04.418" v="594"/>
        <pc:sldMkLst>
          <pc:docMk/>
          <pc:sldMk cId="738206440" sldId="286"/>
        </pc:sldMkLst>
      </pc:sldChg>
      <pc:sldChg chg="new del">
        <pc:chgData name="及川　京子" userId="S::oikawa1901@kashiwa.ed.jp::a4fccb7c-9f15-4912-a325-b498f29a2aa5" providerId="AD" clId="Web-{87D9D6B3-D094-420E-A8A8-EC7DD3A541AC}" dt="2020-12-21T06:18:07.361" v="72"/>
        <pc:sldMkLst>
          <pc:docMk/>
          <pc:sldMk cId="3299416790" sldId="288"/>
        </pc:sldMkLst>
      </pc:sldChg>
    </pc:docChg>
  </pc:docChgLst>
  <pc:docChgLst>
    <pc:chgData name="薦田　拓" userId="S::komoda1801@kashiwa.ed.jp::d8d953ff-aa64-491d-955d-9a253955fdef" providerId="AD" clId="Web-{883057FF-B022-42E2-A5FA-3D2421B7B8C4}"/>
    <pc:docChg chg="modSld">
      <pc:chgData name="薦田　拓" userId="S::komoda1801@kashiwa.ed.jp::d8d953ff-aa64-491d-955d-9a253955fdef" providerId="AD" clId="Web-{883057FF-B022-42E2-A5FA-3D2421B7B8C4}" dt="2020-12-21T02:41:13.871" v="56" actId="20577"/>
      <pc:docMkLst>
        <pc:docMk/>
      </pc:docMkLst>
      <pc:sldChg chg="modSp">
        <pc:chgData name="薦田　拓" userId="S::komoda1801@kashiwa.ed.jp::d8d953ff-aa64-491d-955d-9a253955fdef" providerId="AD" clId="Web-{883057FF-B022-42E2-A5FA-3D2421B7B8C4}" dt="2020-12-21T02:40:32.401" v="19" actId="20577"/>
        <pc:sldMkLst>
          <pc:docMk/>
          <pc:sldMk cId="2128380218" sldId="256"/>
        </pc:sldMkLst>
        <pc:spChg chg="mod">
          <ac:chgData name="薦田　拓" userId="S::komoda1801@kashiwa.ed.jp::d8d953ff-aa64-491d-955d-9a253955fdef" providerId="AD" clId="Web-{883057FF-B022-42E2-A5FA-3D2421B7B8C4}" dt="2020-12-21T02:40:32.401" v="19" actId="20577"/>
          <ac:spMkLst>
            <pc:docMk/>
            <pc:sldMk cId="2128380218" sldId="256"/>
            <ac:spMk id="2" creationId="{00000000-0000-0000-0000-000000000000}"/>
          </ac:spMkLst>
        </pc:spChg>
      </pc:sldChg>
      <pc:sldChg chg="modSp">
        <pc:chgData name="薦田　拓" userId="S::komoda1801@kashiwa.ed.jp::d8d953ff-aa64-491d-955d-9a253955fdef" providerId="AD" clId="Web-{883057FF-B022-42E2-A5FA-3D2421B7B8C4}" dt="2020-12-21T02:41:10.699" v="54" actId="20577"/>
        <pc:sldMkLst>
          <pc:docMk/>
          <pc:sldMk cId="656641371" sldId="257"/>
        </pc:sldMkLst>
        <pc:spChg chg="mod">
          <ac:chgData name="薦田　拓" userId="S::komoda1801@kashiwa.ed.jp::d8d953ff-aa64-491d-955d-9a253955fdef" providerId="AD" clId="Web-{883057FF-B022-42E2-A5FA-3D2421B7B8C4}" dt="2020-12-21T02:41:10.699" v="54" actId="20577"/>
          <ac:spMkLst>
            <pc:docMk/>
            <pc:sldMk cId="656641371" sldId="257"/>
            <ac:spMk id="2" creationId="{2169A086-98F1-4A06-AA78-EEE270D775E7}"/>
          </ac:spMkLst>
        </pc:spChg>
      </pc:sldChg>
    </pc:docChg>
  </pc:docChgLst>
  <pc:docChgLst>
    <pc:chgData name="薦田　拓" userId="S::komoda1801@kashiwa.ed.jp::d8d953ff-aa64-491d-955d-9a253955fdef" providerId="AD" clId="Web-{A28B8752-5251-496D-BC31-7CA89BFAF0F1}"/>
    <pc:docChg chg="modSld sldOrd">
      <pc:chgData name="薦田　拓" userId="S::komoda1801@kashiwa.ed.jp::d8d953ff-aa64-491d-955d-9a253955fdef" providerId="AD" clId="Web-{A28B8752-5251-496D-BC31-7CA89BFAF0F1}" dt="2020-12-21T04:28:51.683" v="154" actId="1076"/>
      <pc:docMkLst>
        <pc:docMk/>
      </pc:docMkLst>
      <pc:sldChg chg="addSp delSp modSp">
        <pc:chgData name="薦田　拓" userId="S::komoda1801@kashiwa.ed.jp::d8d953ff-aa64-491d-955d-9a253955fdef" providerId="AD" clId="Web-{A28B8752-5251-496D-BC31-7CA89BFAF0F1}" dt="2020-12-21T04:28:24.682" v="152" actId="1076"/>
        <pc:sldMkLst>
          <pc:docMk/>
          <pc:sldMk cId="656641371" sldId="257"/>
        </pc:sldMkLst>
        <pc:spChg chg="del">
          <ac:chgData name="薦田　拓" userId="S::komoda1801@kashiwa.ed.jp::d8d953ff-aa64-491d-955d-9a253955fdef" providerId="AD" clId="Web-{A28B8752-5251-496D-BC31-7CA89BFAF0F1}" dt="2020-12-21T03:46:48.340" v="0"/>
          <ac:spMkLst>
            <pc:docMk/>
            <pc:sldMk cId="656641371" sldId="257"/>
            <ac:spMk id="3" creationId="{D56AAB31-4D1B-4C9F-A6B0-F25E7BD0D17A}"/>
          </ac:spMkLst>
        </pc:spChg>
        <pc:spChg chg="add mod">
          <ac:chgData name="薦田　拓" userId="S::komoda1801@kashiwa.ed.jp::d8d953ff-aa64-491d-955d-9a253955fdef" providerId="AD" clId="Web-{A28B8752-5251-496D-BC31-7CA89BFAF0F1}" dt="2020-12-21T03:54:53.273" v="7"/>
          <ac:spMkLst>
            <pc:docMk/>
            <pc:sldMk cId="656641371" sldId="257"/>
            <ac:spMk id="5" creationId="{8161C4A2-7274-4677-96AD-850D7A44DAD2}"/>
          </ac:spMkLst>
        </pc:spChg>
        <pc:spChg chg="add mod">
          <ac:chgData name="薦田　拓" userId="S::komoda1801@kashiwa.ed.jp::d8d953ff-aa64-491d-955d-9a253955fdef" providerId="AD" clId="Web-{A28B8752-5251-496D-BC31-7CA89BFAF0F1}" dt="2020-12-21T04:14:05.411" v="59" actId="20577"/>
          <ac:spMkLst>
            <pc:docMk/>
            <pc:sldMk cId="656641371" sldId="257"/>
            <ac:spMk id="6" creationId="{479C3E38-CF0E-44B7-875F-D538FBE32428}"/>
          </ac:spMkLst>
        </pc:spChg>
        <pc:spChg chg="add mod">
          <ac:chgData name="薦田　拓" userId="S::komoda1801@kashiwa.ed.jp::d8d953ff-aa64-491d-955d-9a253955fdef" providerId="AD" clId="Web-{A28B8752-5251-496D-BC31-7CA89BFAF0F1}" dt="2020-12-21T04:13:21.816" v="34" actId="14100"/>
          <ac:spMkLst>
            <pc:docMk/>
            <pc:sldMk cId="656641371" sldId="257"/>
            <ac:spMk id="8" creationId="{A1FA5917-9035-4F45-B393-816A87AEA5A7}"/>
          </ac:spMkLst>
        </pc:spChg>
        <pc:spChg chg="add mod">
          <ac:chgData name="薦田　拓" userId="S::komoda1801@kashiwa.ed.jp::d8d953ff-aa64-491d-955d-9a253955fdef" providerId="AD" clId="Web-{A28B8752-5251-496D-BC31-7CA89BFAF0F1}" dt="2020-12-21T04:14:17.849" v="63" actId="1076"/>
          <ac:spMkLst>
            <pc:docMk/>
            <pc:sldMk cId="656641371" sldId="257"/>
            <ac:spMk id="9" creationId="{8CAF07EA-4D4A-4AC9-9FDC-1290EC397FC6}"/>
          </ac:spMkLst>
        </pc:spChg>
        <pc:picChg chg="add mod ord">
          <ac:chgData name="薦田　拓" userId="S::komoda1801@kashiwa.ed.jp::d8d953ff-aa64-491d-955d-9a253955fdef" providerId="AD" clId="Web-{A28B8752-5251-496D-BC31-7CA89BFAF0F1}" dt="2020-12-21T03:46:54.246" v="1" actId="1076"/>
          <ac:picMkLst>
            <pc:docMk/>
            <pc:sldMk cId="656641371" sldId="257"/>
            <ac:picMk id="4" creationId="{793C7DE6-3C5F-4431-8642-C76A18DB572D}"/>
          </ac:picMkLst>
        </pc:picChg>
        <pc:picChg chg="add mod">
          <ac:chgData name="薦田　拓" userId="S::komoda1801@kashiwa.ed.jp::d8d953ff-aa64-491d-955d-9a253955fdef" providerId="AD" clId="Web-{A28B8752-5251-496D-BC31-7CA89BFAF0F1}" dt="2020-12-21T04:12:57.800" v="31" actId="14100"/>
          <ac:picMkLst>
            <pc:docMk/>
            <pc:sldMk cId="656641371" sldId="257"/>
            <ac:picMk id="7" creationId="{788DB633-08CC-4A3E-BF8A-C08B2D03AB44}"/>
          </ac:picMkLst>
        </pc:picChg>
        <pc:picChg chg="add mod">
          <ac:chgData name="薦田　拓" userId="S::komoda1801@kashiwa.ed.jp::d8d953ff-aa64-491d-955d-9a253955fdef" providerId="AD" clId="Web-{A28B8752-5251-496D-BC31-7CA89BFAF0F1}" dt="2020-12-21T04:28:24.682" v="152" actId="1076"/>
          <ac:picMkLst>
            <pc:docMk/>
            <pc:sldMk cId="656641371" sldId="257"/>
            <ac:picMk id="11" creationId="{E0706B40-110F-42D2-AE45-97CCB886DB73}"/>
          </ac:picMkLst>
        </pc:picChg>
      </pc:sldChg>
      <pc:sldChg chg="addSp delSp modSp ord">
        <pc:chgData name="薦田　拓" userId="S::komoda1801@kashiwa.ed.jp::d8d953ff-aa64-491d-955d-9a253955fdef" providerId="AD" clId="Web-{A28B8752-5251-496D-BC31-7CA89BFAF0F1}" dt="2020-12-21T04:28:51.683" v="154" actId="1076"/>
        <pc:sldMkLst>
          <pc:docMk/>
          <pc:sldMk cId="1984745919" sldId="258"/>
        </pc:sldMkLst>
        <pc:spChg chg="mod">
          <ac:chgData name="薦田　拓" userId="S::komoda1801@kashiwa.ed.jp::d8d953ff-aa64-491d-955d-9a253955fdef" providerId="AD" clId="Web-{A28B8752-5251-496D-BC31-7CA89BFAF0F1}" dt="2020-12-21T04:17:28.088" v="72" actId="20577"/>
          <ac:spMkLst>
            <pc:docMk/>
            <pc:sldMk cId="1984745919" sldId="258"/>
            <ac:spMk id="2" creationId="{B584EB78-C6FF-4FF2-AA77-CB4A5F6EC3EF}"/>
          </ac:spMkLst>
        </pc:spChg>
        <pc:spChg chg="del">
          <ac:chgData name="薦田　拓" userId="S::komoda1801@kashiwa.ed.jp::d8d953ff-aa64-491d-955d-9a253955fdef" providerId="AD" clId="Web-{A28B8752-5251-496D-BC31-7CA89BFAF0F1}" dt="2020-12-21T04:19:38.419" v="75"/>
          <ac:spMkLst>
            <pc:docMk/>
            <pc:sldMk cId="1984745919" sldId="258"/>
            <ac:spMk id="3" creationId="{1395FBB6-3D60-4A35-93F2-368DE9578109}"/>
          </ac:spMkLst>
        </pc:spChg>
        <pc:spChg chg="add">
          <ac:chgData name="薦田　拓" userId="S::komoda1801@kashiwa.ed.jp::d8d953ff-aa64-491d-955d-9a253955fdef" providerId="AD" clId="Web-{A28B8752-5251-496D-BC31-7CA89BFAF0F1}" dt="2020-12-21T04:20:01.920" v="78"/>
          <ac:spMkLst>
            <pc:docMk/>
            <pc:sldMk cId="1984745919" sldId="258"/>
            <ac:spMk id="6" creationId="{7BC10127-1619-44DF-AA39-39662D8787B8}"/>
          </ac:spMkLst>
        </pc:spChg>
        <pc:spChg chg="add">
          <ac:chgData name="薦田　拓" userId="S::komoda1801@kashiwa.ed.jp::d8d953ff-aa64-491d-955d-9a253955fdef" providerId="AD" clId="Web-{A28B8752-5251-496D-BC31-7CA89BFAF0F1}" dt="2020-12-21T04:20:08.654" v="79"/>
          <ac:spMkLst>
            <pc:docMk/>
            <pc:sldMk cId="1984745919" sldId="258"/>
            <ac:spMk id="8" creationId="{491B2665-660F-4DCB-B528-8EC8AF5AD50F}"/>
          </ac:spMkLst>
        </pc:spChg>
        <pc:spChg chg="add">
          <ac:chgData name="薦田　拓" userId="S::komoda1801@kashiwa.ed.jp::d8d953ff-aa64-491d-955d-9a253955fdef" providerId="AD" clId="Web-{A28B8752-5251-496D-BC31-7CA89BFAF0F1}" dt="2020-12-21T04:24:02.254" v="87"/>
          <ac:spMkLst>
            <pc:docMk/>
            <pc:sldMk cId="1984745919" sldId="258"/>
            <ac:spMk id="11" creationId="{1E625C2E-3C26-4ED3-8DAB-057966C489A9}"/>
          </ac:spMkLst>
        </pc:spChg>
        <pc:spChg chg="add mod">
          <ac:chgData name="薦田　拓" userId="S::komoda1801@kashiwa.ed.jp::d8d953ff-aa64-491d-955d-9a253955fdef" providerId="AD" clId="Web-{A28B8752-5251-496D-BC31-7CA89BFAF0F1}" dt="2020-12-21T04:24:53.880" v="99" actId="20577"/>
          <ac:spMkLst>
            <pc:docMk/>
            <pc:sldMk cId="1984745919" sldId="258"/>
            <ac:spMk id="13" creationId="{D32B1368-D8F0-4F86-8E8E-52BF46691FB8}"/>
          </ac:spMkLst>
        </pc:spChg>
        <pc:picChg chg="add mod ord">
          <ac:chgData name="薦田　拓" userId="S::komoda1801@kashiwa.ed.jp::d8d953ff-aa64-491d-955d-9a253955fdef" providerId="AD" clId="Web-{A28B8752-5251-496D-BC31-7CA89BFAF0F1}" dt="2020-12-21T04:23:43.691" v="85" actId="1076"/>
          <ac:picMkLst>
            <pc:docMk/>
            <pc:sldMk cId="1984745919" sldId="258"/>
            <ac:picMk id="4" creationId="{FF43A7DF-12A2-4EA5-BA16-121B13DBA008}"/>
          </ac:picMkLst>
        </pc:picChg>
        <pc:picChg chg="add mod">
          <ac:chgData name="薦田　拓" userId="S::komoda1801@kashiwa.ed.jp::d8d953ff-aa64-491d-955d-9a253955fdef" providerId="AD" clId="Web-{A28B8752-5251-496D-BC31-7CA89BFAF0F1}" dt="2020-12-21T04:23:47.769" v="86" actId="1076"/>
          <ac:picMkLst>
            <pc:docMk/>
            <pc:sldMk cId="1984745919" sldId="258"/>
            <ac:picMk id="9" creationId="{47AFBB0F-B559-45A5-9EB9-46897DF98E95}"/>
          </ac:picMkLst>
        </pc:picChg>
        <pc:picChg chg="add mod">
          <ac:chgData name="薦田　拓" userId="S::komoda1801@kashiwa.ed.jp::d8d953ff-aa64-491d-955d-9a253955fdef" providerId="AD" clId="Web-{A28B8752-5251-496D-BC31-7CA89BFAF0F1}" dt="2020-12-21T04:28:51.683" v="154" actId="1076"/>
          <ac:picMkLst>
            <pc:docMk/>
            <pc:sldMk cId="1984745919" sldId="258"/>
            <ac:picMk id="15" creationId="{F8B9C025-AC43-4A59-8061-ABB60C50A701}"/>
          </ac:picMkLst>
        </pc:picChg>
      </pc:sldChg>
      <pc:sldChg chg="addSp delSp modSp">
        <pc:chgData name="薦田　拓" userId="S::komoda1801@kashiwa.ed.jp::d8d953ff-aa64-491d-955d-9a253955fdef" providerId="AD" clId="Web-{A28B8752-5251-496D-BC31-7CA89BFAF0F1}" dt="2020-12-21T04:27:15.571" v="144" actId="20577"/>
        <pc:sldMkLst>
          <pc:docMk/>
          <pc:sldMk cId="2729519670" sldId="259"/>
        </pc:sldMkLst>
        <pc:spChg chg="del">
          <ac:chgData name="薦田　拓" userId="S::komoda1801@kashiwa.ed.jp::d8d953ff-aa64-491d-955d-9a253955fdef" providerId="AD" clId="Web-{A28B8752-5251-496D-BC31-7CA89BFAF0F1}" dt="2020-12-21T04:25:49.053" v="103"/>
          <ac:spMkLst>
            <pc:docMk/>
            <pc:sldMk cId="2729519670" sldId="259"/>
            <ac:spMk id="3" creationId="{06AA4A26-777F-475E-9147-6696ECF86052}"/>
          </ac:spMkLst>
        </pc:spChg>
        <pc:spChg chg="add">
          <ac:chgData name="薦田　拓" userId="S::komoda1801@kashiwa.ed.jp::d8d953ff-aa64-491d-955d-9a253955fdef" providerId="AD" clId="Web-{A28B8752-5251-496D-BC31-7CA89BFAF0F1}" dt="2020-12-21T04:26:24.445" v="105"/>
          <ac:spMkLst>
            <pc:docMk/>
            <pc:sldMk cId="2729519670" sldId="259"/>
            <ac:spMk id="6" creationId="{311CF3C7-E185-4F47-904D-431BB890F013}"/>
          </ac:spMkLst>
        </pc:spChg>
        <pc:spChg chg="add mod">
          <ac:chgData name="薦田　拓" userId="S::komoda1801@kashiwa.ed.jp::d8d953ff-aa64-491d-955d-9a253955fdef" providerId="AD" clId="Web-{A28B8752-5251-496D-BC31-7CA89BFAF0F1}" dt="2020-12-21T04:27:15.571" v="144" actId="20577"/>
          <ac:spMkLst>
            <pc:docMk/>
            <pc:sldMk cId="2729519670" sldId="259"/>
            <ac:spMk id="10" creationId="{4DA8D845-F9E4-4E31-843C-3D5A88368848}"/>
          </ac:spMkLst>
        </pc:spChg>
        <pc:picChg chg="add mod ord">
          <ac:chgData name="薦田　拓" userId="S::komoda1801@kashiwa.ed.jp::d8d953ff-aa64-491d-955d-9a253955fdef" providerId="AD" clId="Web-{A28B8752-5251-496D-BC31-7CA89BFAF0F1}" dt="2020-12-21T04:26:01.163" v="104" actId="1076"/>
          <ac:picMkLst>
            <pc:docMk/>
            <pc:sldMk cId="2729519670" sldId="259"/>
            <ac:picMk id="4" creationId="{3A5A16CB-4107-4535-96B0-79DD6512D7B3}"/>
          </ac:picMkLst>
        </pc:picChg>
        <pc:picChg chg="add mod">
          <ac:chgData name="薦田　拓" userId="S::komoda1801@kashiwa.ed.jp::d8d953ff-aa64-491d-955d-9a253955fdef" providerId="AD" clId="Web-{A28B8752-5251-496D-BC31-7CA89BFAF0F1}" dt="2020-12-21T04:26:33.882" v="107" actId="1076"/>
          <ac:picMkLst>
            <pc:docMk/>
            <pc:sldMk cId="2729519670" sldId="259"/>
            <ac:picMk id="8" creationId="{56F2B6F9-188D-4DB5-B010-C6E3037918A4}"/>
          </ac:picMkLst>
        </pc:picChg>
      </pc:sldChg>
    </pc:docChg>
  </pc:docChgLst>
  <pc:docChgLst>
    <pc:chgData name="菊地　利恵" userId="S::kikuch10@kashiwa.ed.jp::8721a04e-a2d0-43c8-ac1d-9370a9367b6e" providerId="AD" clId="Web-{1D962C8B-D05E-4325-8CDA-44869BCF5E7C}"/>
    <pc:docChg chg="modSld">
      <pc:chgData name="菊地　利恵" userId="S::kikuch10@kashiwa.ed.jp::8721a04e-a2d0-43c8-ac1d-9370a9367b6e" providerId="AD" clId="Web-{1D962C8B-D05E-4325-8CDA-44869BCF5E7C}" dt="2020-12-21T05:49:41.513" v="1" actId="1076"/>
      <pc:docMkLst>
        <pc:docMk/>
      </pc:docMkLst>
      <pc:sldChg chg="modSp">
        <pc:chgData name="菊地　利恵" userId="S::kikuch10@kashiwa.ed.jp::8721a04e-a2d0-43c8-ac1d-9370a9367b6e" providerId="AD" clId="Web-{1D962C8B-D05E-4325-8CDA-44869BCF5E7C}" dt="2020-12-21T05:49:41.513" v="1" actId="1076"/>
        <pc:sldMkLst>
          <pc:docMk/>
          <pc:sldMk cId="1984745919" sldId="258"/>
        </pc:sldMkLst>
        <pc:picChg chg="mod">
          <ac:chgData name="菊地　利恵" userId="S::kikuch10@kashiwa.ed.jp::8721a04e-a2d0-43c8-ac1d-9370a9367b6e" providerId="AD" clId="Web-{1D962C8B-D05E-4325-8CDA-44869BCF5E7C}" dt="2020-12-21T05:49:41.513" v="1" actId="1076"/>
          <ac:picMkLst>
            <pc:docMk/>
            <pc:sldMk cId="1984745919" sldId="258"/>
            <ac:picMk id="3" creationId="{2A894024-C4CF-44E7-94BB-F106C75F151F}"/>
          </ac:picMkLst>
        </pc:picChg>
      </pc:sldChg>
    </pc:docChg>
  </pc:docChgLst>
  <pc:docChgLst>
    <pc:chgData name="及川　京子" userId="S::oikawa1901@kashiwa.ed.jp::a4fccb7c-9f15-4912-a325-b498f29a2aa5" providerId="AD" clId="Web-{84BE2714-00A8-45E7-BDB8-482C659F5D1E}"/>
    <pc:docChg chg="modSld">
      <pc:chgData name="及川　京子" userId="S::oikawa1901@kashiwa.ed.jp::a4fccb7c-9f15-4912-a325-b498f29a2aa5" providerId="AD" clId="Web-{84BE2714-00A8-45E7-BDB8-482C659F5D1E}" dt="2020-12-21T05:59:21.854" v="0" actId="1076"/>
      <pc:docMkLst>
        <pc:docMk/>
      </pc:docMkLst>
      <pc:sldChg chg="modSp">
        <pc:chgData name="及川　京子" userId="S::oikawa1901@kashiwa.ed.jp::a4fccb7c-9f15-4912-a325-b498f29a2aa5" providerId="AD" clId="Web-{84BE2714-00A8-45E7-BDB8-482C659F5D1E}" dt="2020-12-21T05:59:21.854" v="0" actId="1076"/>
        <pc:sldMkLst>
          <pc:docMk/>
          <pc:sldMk cId="1945159996" sldId="277"/>
        </pc:sldMkLst>
        <pc:picChg chg="mod">
          <ac:chgData name="及川　京子" userId="S::oikawa1901@kashiwa.ed.jp::a4fccb7c-9f15-4912-a325-b498f29a2aa5" providerId="AD" clId="Web-{84BE2714-00A8-45E7-BDB8-482C659F5D1E}" dt="2020-12-21T05:59:21.854" v="0" actId="1076"/>
          <ac:picMkLst>
            <pc:docMk/>
            <pc:sldMk cId="1945159996" sldId="277"/>
            <ac:picMk id="11" creationId="{26A9A496-9EE5-4553-B563-D807A71CCBB4}"/>
          </ac:picMkLst>
        </pc:picChg>
      </pc:sldChg>
    </pc:docChg>
  </pc:docChgLst>
  <pc:docChgLst>
    <pc:chgData name="堺　あずさ" userId="S::sakai2001@kashiwa.ed.jp::9e8ecc09-b0e3-4275-b80a-1c864828725e" providerId="AD" clId="Web-{AA7B9C7C-72E4-405B-9CA0-88B2E339FF53}"/>
    <pc:docChg chg="modSld">
      <pc:chgData name="堺　あずさ" userId="S::sakai2001@kashiwa.ed.jp::9e8ecc09-b0e3-4275-b80a-1c864828725e" providerId="AD" clId="Web-{AA7B9C7C-72E4-405B-9CA0-88B2E339FF53}" dt="2020-12-21T06:15:30.594" v="39" actId="1076"/>
      <pc:docMkLst>
        <pc:docMk/>
      </pc:docMkLst>
      <pc:sldChg chg="addSp delSp modSp">
        <pc:chgData name="堺　あずさ" userId="S::sakai2001@kashiwa.ed.jp::9e8ecc09-b0e3-4275-b80a-1c864828725e" providerId="AD" clId="Web-{AA7B9C7C-72E4-405B-9CA0-88B2E339FF53}" dt="2020-12-21T06:15:30.594" v="39" actId="1076"/>
        <pc:sldMkLst>
          <pc:docMk/>
          <pc:sldMk cId="242039142" sldId="269"/>
        </pc:sldMkLst>
        <pc:spChg chg="mod">
          <ac:chgData name="堺　あずさ" userId="S::sakai2001@kashiwa.ed.jp::9e8ecc09-b0e3-4275-b80a-1c864828725e" providerId="AD" clId="Web-{AA7B9C7C-72E4-405B-9CA0-88B2E339FF53}" dt="2020-12-21T06:12:58.981" v="24" actId="1076"/>
          <ac:spMkLst>
            <pc:docMk/>
            <pc:sldMk cId="242039142" sldId="269"/>
            <ac:spMk id="11" creationId="{D6B6DA7D-F0F3-424F-B996-C539DD754EBC}"/>
          </ac:spMkLst>
        </pc:spChg>
        <pc:spChg chg="mod">
          <ac:chgData name="堺　あずさ" userId="S::sakai2001@kashiwa.ed.jp::9e8ecc09-b0e3-4275-b80a-1c864828725e" providerId="AD" clId="Web-{AA7B9C7C-72E4-405B-9CA0-88B2E339FF53}" dt="2020-12-21T06:13:09.965" v="28" actId="1076"/>
          <ac:spMkLst>
            <pc:docMk/>
            <pc:sldMk cId="242039142" sldId="269"/>
            <ac:spMk id="18" creationId="{96FD87F4-991E-4E0D-9631-25A3A04CC237}"/>
          </ac:spMkLst>
        </pc:spChg>
        <pc:picChg chg="mod">
          <ac:chgData name="堺　あずさ" userId="S::sakai2001@kashiwa.ed.jp::9e8ecc09-b0e3-4275-b80a-1c864828725e" providerId="AD" clId="Web-{AA7B9C7C-72E4-405B-9CA0-88B2E339FF53}" dt="2020-12-21T06:15:30.594" v="39" actId="1076"/>
          <ac:picMkLst>
            <pc:docMk/>
            <pc:sldMk cId="242039142" sldId="269"/>
            <ac:picMk id="2" creationId="{02113A03-F9A3-41F8-A7B9-4F3563A54DB1}"/>
          </ac:picMkLst>
        </pc:picChg>
        <pc:picChg chg="del mod">
          <ac:chgData name="堺　あずさ" userId="S::sakai2001@kashiwa.ed.jp::9e8ecc09-b0e3-4275-b80a-1c864828725e" providerId="AD" clId="Web-{AA7B9C7C-72E4-405B-9CA0-88B2E339FF53}" dt="2020-12-21T06:12:19.745" v="19"/>
          <ac:picMkLst>
            <pc:docMk/>
            <pc:sldMk cId="242039142" sldId="269"/>
            <ac:picMk id="2" creationId="{F7F55DA6-43E4-4F95-AEFA-9D9411CA947C}"/>
          </ac:picMkLst>
        </pc:picChg>
        <pc:picChg chg="add del mod">
          <ac:chgData name="堺　あずさ" userId="S::sakai2001@kashiwa.ed.jp::9e8ecc09-b0e3-4275-b80a-1c864828725e" providerId="AD" clId="Web-{AA7B9C7C-72E4-405B-9CA0-88B2E339FF53}" dt="2020-12-21T06:08:02.864" v="4"/>
          <ac:picMkLst>
            <pc:docMk/>
            <pc:sldMk cId="242039142" sldId="269"/>
            <ac:picMk id="3" creationId="{AF588EBE-F0C5-42B7-809C-DA6C7E0CD1D1}"/>
          </ac:picMkLst>
        </pc:picChg>
        <pc:picChg chg="add del mod">
          <ac:chgData name="堺　あずさ" userId="S::sakai2001@kashiwa.ed.jp::9e8ecc09-b0e3-4275-b80a-1c864828725e" providerId="AD" clId="Web-{AA7B9C7C-72E4-405B-9CA0-88B2E339FF53}" dt="2020-12-21T06:12:18.855" v="18"/>
          <ac:picMkLst>
            <pc:docMk/>
            <pc:sldMk cId="242039142" sldId="269"/>
            <ac:picMk id="4" creationId="{9AEC8D8D-2F76-4042-8115-05882298351F}"/>
          </ac:picMkLst>
        </pc:picChg>
        <pc:picChg chg="add del mod">
          <ac:chgData name="堺　あずさ" userId="S::sakai2001@kashiwa.ed.jp::9e8ecc09-b0e3-4275-b80a-1c864828725e" providerId="AD" clId="Web-{AA7B9C7C-72E4-405B-9CA0-88B2E339FF53}" dt="2020-12-21T06:12:36.574" v="22"/>
          <ac:picMkLst>
            <pc:docMk/>
            <pc:sldMk cId="242039142" sldId="269"/>
            <ac:picMk id="5" creationId="{06ED5E05-1DD0-460B-AD92-53768CBEFA4E}"/>
          </ac:picMkLst>
        </pc:picChg>
        <pc:picChg chg="mod">
          <ac:chgData name="堺　あずさ" userId="S::sakai2001@kashiwa.ed.jp::9e8ecc09-b0e3-4275-b80a-1c864828725e" providerId="AD" clId="Web-{AA7B9C7C-72E4-405B-9CA0-88B2E339FF53}" dt="2020-12-21T06:12:55.215" v="23" actId="14100"/>
          <ac:picMkLst>
            <pc:docMk/>
            <pc:sldMk cId="242039142" sldId="269"/>
            <ac:picMk id="8" creationId="{BBFD6669-B1A1-4383-B922-CE5000DF5473}"/>
          </ac:picMkLst>
        </pc:picChg>
        <pc:picChg chg="mod">
          <ac:chgData name="堺　あずさ" userId="S::sakai2001@kashiwa.ed.jp::9e8ecc09-b0e3-4275-b80a-1c864828725e" providerId="AD" clId="Web-{AA7B9C7C-72E4-405B-9CA0-88B2E339FF53}" dt="2020-12-21T06:13:05.856" v="27" actId="1076"/>
          <ac:picMkLst>
            <pc:docMk/>
            <pc:sldMk cId="242039142" sldId="269"/>
            <ac:picMk id="9" creationId="{0EAAB82B-138D-412E-8ADF-41E59987F326}"/>
          </ac:picMkLst>
        </pc:picChg>
      </pc:sldChg>
      <pc:sldChg chg="addSp delSp modSp">
        <pc:chgData name="堺　あずさ" userId="S::sakai2001@kashiwa.ed.jp::9e8ecc09-b0e3-4275-b80a-1c864828725e" providerId="AD" clId="Web-{AA7B9C7C-72E4-405B-9CA0-88B2E339FF53}" dt="2020-12-21T06:14:37.952" v="38" actId="1076"/>
        <pc:sldMkLst>
          <pc:docMk/>
          <pc:sldMk cId="2907823044" sldId="287"/>
        </pc:sldMkLst>
        <pc:spChg chg="del">
          <ac:chgData name="堺　あずさ" userId="S::sakai2001@kashiwa.ed.jp::9e8ecc09-b0e3-4275-b80a-1c864828725e" providerId="AD" clId="Web-{AA7B9C7C-72E4-405B-9CA0-88B2E339FF53}" dt="2020-12-21T06:13:35.278" v="33"/>
          <ac:spMkLst>
            <pc:docMk/>
            <pc:sldMk cId="2907823044" sldId="287"/>
            <ac:spMk id="4" creationId="{8A37FD44-220E-4E1F-A71D-5C82B89E8AC4}"/>
          </ac:spMkLst>
        </pc:spChg>
        <pc:spChg chg="del">
          <ac:chgData name="堺　あずさ" userId="S::sakai2001@kashiwa.ed.jp::9e8ecc09-b0e3-4275-b80a-1c864828725e" providerId="AD" clId="Web-{AA7B9C7C-72E4-405B-9CA0-88B2E339FF53}" dt="2020-12-21T06:13:35.278" v="32"/>
          <ac:spMkLst>
            <pc:docMk/>
            <pc:sldMk cId="2907823044" sldId="287"/>
            <ac:spMk id="15" creationId="{8AD50C52-49CA-48B6-827C-7875D07EE6FD}"/>
          </ac:spMkLst>
        </pc:spChg>
        <pc:picChg chg="add mod">
          <ac:chgData name="堺　あずさ" userId="S::sakai2001@kashiwa.ed.jp::9e8ecc09-b0e3-4275-b80a-1c864828725e" providerId="AD" clId="Web-{AA7B9C7C-72E4-405B-9CA0-88B2E339FF53}" dt="2020-12-21T06:14:37.952" v="38" actId="1076"/>
          <ac:picMkLst>
            <pc:docMk/>
            <pc:sldMk cId="2907823044" sldId="287"/>
            <ac:picMk id="2" creationId="{2B840892-AF09-4E54-AEBB-253CFAA24F74}"/>
          </ac:picMkLst>
        </pc:picChg>
        <pc:picChg chg="del">
          <ac:chgData name="堺　あずさ" userId="S::sakai2001@kashiwa.ed.jp::9e8ecc09-b0e3-4275-b80a-1c864828725e" providerId="AD" clId="Web-{AA7B9C7C-72E4-405B-9CA0-88B2E339FF53}" dt="2020-12-21T06:13:35.278" v="29"/>
          <ac:picMkLst>
            <pc:docMk/>
            <pc:sldMk cId="2907823044" sldId="287"/>
            <ac:picMk id="7" creationId="{63AE3EBE-695F-440F-A16D-0F07E9F239E4}"/>
          </ac:picMkLst>
        </pc:picChg>
        <pc:picChg chg="del">
          <ac:chgData name="堺　あずさ" userId="S::sakai2001@kashiwa.ed.jp::9e8ecc09-b0e3-4275-b80a-1c864828725e" providerId="AD" clId="Web-{AA7B9C7C-72E4-405B-9CA0-88B2E339FF53}" dt="2020-12-21T06:13:35.278" v="31"/>
          <ac:picMkLst>
            <pc:docMk/>
            <pc:sldMk cId="2907823044" sldId="287"/>
            <ac:picMk id="9" creationId="{26B710D5-1B86-455C-9600-32E4147101B8}"/>
          </ac:picMkLst>
        </pc:picChg>
        <pc:picChg chg="del">
          <ac:chgData name="堺　あずさ" userId="S::sakai2001@kashiwa.ed.jp::9e8ecc09-b0e3-4275-b80a-1c864828725e" providerId="AD" clId="Web-{AA7B9C7C-72E4-405B-9CA0-88B2E339FF53}" dt="2020-12-21T06:13:35.278" v="35"/>
          <ac:picMkLst>
            <pc:docMk/>
            <pc:sldMk cId="2907823044" sldId="287"/>
            <ac:picMk id="37" creationId="{9CA9A3EC-4DF6-4F92-9D10-778B1839ACC4}"/>
          </ac:picMkLst>
        </pc:picChg>
        <pc:picChg chg="del">
          <ac:chgData name="堺　あずさ" userId="S::sakai2001@kashiwa.ed.jp::9e8ecc09-b0e3-4275-b80a-1c864828725e" providerId="AD" clId="Web-{AA7B9C7C-72E4-405B-9CA0-88B2E339FF53}" dt="2020-12-21T06:13:35.278" v="34"/>
          <ac:picMkLst>
            <pc:docMk/>
            <pc:sldMk cId="2907823044" sldId="287"/>
            <ac:picMk id="41" creationId="{40AAE25D-943C-4970-A5A1-D2AC47649B82}"/>
          </ac:picMkLst>
        </pc:picChg>
        <pc:cxnChg chg="del">
          <ac:chgData name="堺　あずさ" userId="S::sakai2001@kashiwa.ed.jp::9e8ecc09-b0e3-4275-b80a-1c864828725e" providerId="AD" clId="Web-{AA7B9C7C-72E4-405B-9CA0-88B2E339FF53}" dt="2020-12-21T06:13:35.278" v="30"/>
          <ac:cxnSpMkLst>
            <pc:docMk/>
            <pc:sldMk cId="2907823044" sldId="287"/>
            <ac:cxnSpMk id="5" creationId="{B394CA71-F5DA-442B-B37B-9F86B375818D}"/>
          </ac:cxnSpMkLst>
        </pc:cxnChg>
      </pc:sldChg>
    </pc:docChg>
  </pc:docChgLst>
  <pc:docChgLst>
    <pc:chgData clId="Web-{E8BFE2F2-2A21-4E29-968B-F5BFFAD9645D}"/>
    <pc:docChg chg="addSld">
      <pc:chgData name="" userId="" providerId="" clId="Web-{E8BFE2F2-2A21-4E29-968B-F5BFFAD9645D}" dt="2020-12-21T02:35:51.822" v="1"/>
      <pc:docMkLst>
        <pc:docMk/>
      </pc:docMkLst>
      <pc:sldChg chg="new">
        <pc:chgData name="" userId="" providerId="" clId="Web-{E8BFE2F2-2A21-4E29-968B-F5BFFAD9645D}" dt="2020-12-21T02:35:50.697" v="0"/>
        <pc:sldMkLst>
          <pc:docMk/>
          <pc:sldMk cId="656641371" sldId="257"/>
        </pc:sldMkLst>
      </pc:sldChg>
      <pc:sldChg chg="new">
        <pc:chgData name="" userId="" providerId="" clId="Web-{E8BFE2F2-2A21-4E29-968B-F5BFFAD9645D}" dt="2020-12-21T02:35:51.822" v="1"/>
        <pc:sldMkLst>
          <pc:docMk/>
          <pc:sldMk cId="1984745919" sldId="258"/>
        </pc:sldMkLst>
      </pc:sldChg>
    </pc:docChg>
  </pc:docChgLst>
  <pc:docChgLst>
    <pc:chgData name="及川　京子" userId="S::oikawa1901@kashiwa.ed.jp::a4fccb7c-9f15-4912-a325-b498f29a2aa5" providerId="AD" clId="Web-{E1D6264D-2C30-4D2D-A91D-2D5AFE15741D}"/>
    <pc:docChg chg="modSld sldOrd">
      <pc:chgData name="及川　京子" userId="S::oikawa1901@kashiwa.ed.jp::a4fccb7c-9f15-4912-a325-b498f29a2aa5" providerId="AD" clId="Web-{E1D6264D-2C30-4D2D-A91D-2D5AFE15741D}" dt="2020-12-21T06:01:12.587" v="3" actId="1076"/>
      <pc:docMkLst>
        <pc:docMk/>
      </pc:docMkLst>
      <pc:sldChg chg="modSp ord">
        <pc:chgData name="及川　京子" userId="S::oikawa1901@kashiwa.ed.jp::a4fccb7c-9f15-4912-a325-b498f29a2aa5" providerId="AD" clId="Web-{E1D6264D-2C30-4D2D-A91D-2D5AFE15741D}" dt="2020-12-21T06:01:12.587" v="3" actId="1076"/>
        <pc:sldMkLst>
          <pc:docMk/>
          <pc:sldMk cId="1945159996" sldId="277"/>
        </pc:sldMkLst>
        <pc:spChg chg="mod">
          <ac:chgData name="及川　京子" userId="S::oikawa1901@kashiwa.ed.jp::a4fccb7c-9f15-4912-a325-b498f29a2aa5" providerId="AD" clId="Web-{E1D6264D-2C30-4D2D-A91D-2D5AFE15741D}" dt="2020-12-21T06:01:12.587" v="3" actId="1076"/>
          <ac:spMkLst>
            <pc:docMk/>
            <pc:sldMk cId="1945159996" sldId="277"/>
            <ac:spMk id="9" creationId="{83864732-5926-48B5-9E09-6F923F5BDFBB}"/>
          </ac:spMkLst>
        </pc:spChg>
        <pc:picChg chg="mod">
          <ac:chgData name="及川　京子" userId="S::oikawa1901@kashiwa.ed.jp::a4fccb7c-9f15-4912-a325-b498f29a2aa5" providerId="AD" clId="Web-{E1D6264D-2C30-4D2D-A91D-2D5AFE15741D}" dt="2020-12-21T06:00:51.587" v="1" actId="1076"/>
          <ac:picMkLst>
            <pc:docMk/>
            <pc:sldMk cId="1945159996" sldId="277"/>
            <ac:picMk id="11" creationId="{26A9A496-9EE5-4553-B563-D807A71CCBB4}"/>
          </ac:picMkLst>
        </pc:picChg>
      </pc:sldChg>
    </pc:docChg>
  </pc:docChgLst>
  <pc:docChgLst>
    <pc:chgData name="及川　京子" userId="S::oikawa1901@kashiwa.ed.jp::a4fccb7c-9f15-4912-a325-b498f29a2aa5" providerId="AD" clId="Web-{E7DA5CA8-7AD1-4162-BA41-0868A2C53878}"/>
    <pc:docChg chg="modSld">
      <pc:chgData name="及川　京子" userId="S::oikawa1901@kashiwa.ed.jp::a4fccb7c-9f15-4912-a325-b498f29a2aa5" providerId="AD" clId="Web-{E7DA5CA8-7AD1-4162-BA41-0868A2C53878}" dt="2020-12-21T05:55:40.239" v="60" actId="1076"/>
      <pc:docMkLst>
        <pc:docMk/>
      </pc:docMkLst>
      <pc:sldChg chg="addSp delSp modSp mod modClrScheme chgLayout">
        <pc:chgData name="及川　京子" userId="S::oikawa1901@kashiwa.ed.jp::a4fccb7c-9f15-4912-a325-b498f29a2aa5" providerId="AD" clId="Web-{E7DA5CA8-7AD1-4162-BA41-0868A2C53878}" dt="2020-12-21T05:55:40.239" v="60" actId="1076"/>
        <pc:sldMkLst>
          <pc:docMk/>
          <pc:sldMk cId="1945159996" sldId="277"/>
        </pc:sldMkLst>
        <pc:spChg chg="mod ord">
          <ac:chgData name="及川　京子" userId="S::oikawa1901@kashiwa.ed.jp::a4fccb7c-9f15-4912-a325-b498f29a2aa5" providerId="AD" clId="Web-{E7DA5CA8-7AD1-4162-BA41-0868A2C53878}" dt="2020-12-21T05:52:32.312" v="43" actId="1076"/>
          <ac:spMkLst>
            <pc:docMk/>
            <pc:sldMk cId="1945159996" sldId="277"/>
            <ac:spMk id="2" creationId="{C622DF8B-9393-447F-94E8-D7EE304DA2E7}"/>
          </ac:spMkLst>
        </pc:spChg>
        <pc:spChg chg="del">
          <ac:chgData name="及川　京子" userId="S::oikawa1901@kashiwa.ed.jp::a4fccb7c-9f15-4912-a325-b498f29a2aa5" providerId="AD" clId="Web-{E7DA5CA8-7AD1-4162-BA41-0868A2C53878}" dt="2020-12-21T05:39:38.981" v="0"/>
          <ac:spMkLst>
            <pc:docMk/>
            <pc:sldMk cId="1945159996" sldId="277"/>
            <ac:spMk id="3" creationId="{FE1F02B9-BF6C-4CD6-83F7-4279EA65D7FB}"/>
          </ac:spMkLst>
        </pc:spChg>
        <pc:spChg chg="add">
          <ac:chgData name="及川　京子" userId="S::oikawa1901@kashiwa.ed.jp::a4fccb7c-9f15-4912-a325-b498f29a2aa5" providerId="AD" clId="Web-{E7DA5CA8-7AD1-4162-BA41-0868A2C53878}" dt="2020-12-21T05:53:47.658" v="50"/>
          <ac:spMkLst>
            <pc:docMk/>
            <pc:sldMk cId="1945159996" sldId="277"/>
            <ac:spMk id="7" creationId="{FA66A972-D5F6-4A62-B3C4-C74709FE37A6}"/>
          </ac:spMkLst>
        </pc:spChg>
        <pc:spChg chg="add mod">
          <ac:chgData name="及川　京子" userId="S::oikawa1901@kashiwa.ed.jp::a4fccb7c-9f15-4912-a325-b498f29a2aa5" providerId="AD" clId="Web-{E7DA5CA8-7AD1-4162-BA41-0868A2C53878}" dt="2020-12-21T05:54:13.862" v="55"/>
          <ac:spMkLst>
            <pc:docMk/>
            <pc:sldMk cId="1945159996" sldId="277"/>
            <ac:spMk id="9" creationId="{83864732-5926-48B5-9E09-6F923F5BDFBB}"/>
          </ac:spMkLst>
        </pc:spChg>
        <pc:picChg chg="add mod">
          <ac:chgData name="及川　京子" userId="S::oikawa1901@kashiwa.ed.jp::a4fccb7c-9f15-4912-a325-b498f29a2aa5" providerId="AD" clId="Web-{E7DA5CA8-7AD1-4162-BA41-0868A2C53878}" dt="2020-12-21T05:53:17.563" v="48" actId="1076"/>
          <ac:picMkLst>
            <pc:docMk/>
            <pc:sldMk cId="1945159996" sldId="277"/>
            <ac:picMk id="4" creationId="{B16C5EE9-1C50-456C-87C3-2E734D523487}"/>
          </ac:picMkLst>
        </pc:picChg>
        <pc:picChg chg="add mod">
          <ac:chgData name="及川　京子" userId="S::oikawa1901@kashiwa.ed.jp::a4fccb7c-9f15-4912-a325-b498f29a2aa5" providerId="AD" clId="Web-{E7DA5CA8-7AD1-4162-BA41-0868A2C53878}" dt="2020-12-21T05:55:40.239" v="60" actId="1076"/>
          <ac:picMkLst>
            <pc:docMk/>
            <pc:sldMk cId="1945159996" sldId="277"/>
            <ac:picMk id="5" creationId="{28AEDC26-B9B5-4DF4-9B9A-D8F6096B3A47}"/>
          </ac:picMkLst>
        </pc:picChg>
        <pc:picChg chg="add mod">
          <ac:chgData name="及川　京子" userId="S::oikawa1901@kashiwa.ed.jp::a4fccb7c-9f15-4912-a325-b498f29a2aa5" providerId="AD" clId="Web-{E7DA5CA8-7AD1-4162-BA41-0868A2C53878}" dt="2020-12-21T05:55:31.192" v="59" actId="1076"/>
          <ac:picMkLst>
            <pc:docMk/>
            <pc:sldMk cId="1945159996" sldId="277"/>
            <ac:picMk id="11" creationId="{26A9A496-9EE5-4553-B563-D807A71CCBB4}"/>
          </ac:picMkLst>
        </pc:picChg>
      </pc:sldChg>
    </pc:docChg>
  </pc:docChgLst>
  <pc:docChgLst>
    <pc:chgData name="堺　あずさ" userId="S::sakai2001@kashiwa.ed.jp::9e8ecc09-b0e3-4275-b80a-1c864828725e" providerId="AD" clId="Web-{29D01A4A-E54D-4C2F-A612-0A4D66786095}"/>
    <pc:docChg chg="addSld modSld">
      <pc:chgData name="堺　あずさ" userId="S::sakai2001@kashiwa.ed.jp::9e8ecc09-b0e3-4275-b80a-1c864828725e" providerId="AD" clId="Web-{29D01A4A-E54D-4C2F-A612-0A4D66786095}" dt="2020-12-21T05:16:51.748" v="234"/>
      <pc:docMkLst>
        <pc:docMk/>
      </pc:docMkLst>
      <pc:sldChg chg="modSp">
        <pc:chgData name="堺　あずさ" userId="S::sakai2001@kashiwa.ed.jp::9e8ecc09-b0e3-4275-b80a-1c864828725e" providerId="AD" clId="Web-{29D01A4A-E54D-4C2F-A612-0A4D66786095}" dt="2020-12-21T05:03:13.490" v="96" actId="1076"/>
        <pc:sldMkLst>
          <pc:docMk/>
          <pc:sldMk cId="3864470837" sldId="267"/>
        </pc:sldMkLst>
        <pc:spChg chg="mod">
          <ac:chgData name="堺　あずさ" userId="S::sakai2001@kashiwa.ed.jp::9e8ecc09-b0e3-4275-b80a-1c864828725e" providerId="AD" clId="Web-{29D01A4A-E54D-4C2F-A612-0A4D66786095}" dt="2020-12-21T05:03:13.490" v="96" actId="1076"/>
          <ac:spMkLst>
            <pc:docMk/>
            <pc:sldMk cId="3864470837" sldId="267"/>
            <ac:spMk id="9" creationId="{3A93E005-AC89-4CA6-8F32-EF45201522F2}"/>
          </ac:spMkLst>
        </pc:spChg>
        <pc:picChg chg="mod">
          <ac:chgData name="堺　あずさ" userId="S::sakai2001@kashiwa.ed.jp::9e8ecc09-b0e3-4275-b80a-1c864828725e" providerId="AD" clId="Web-{29D01A4A-E54D-4C2F-A612-0A4D66786095}" dt="2020-12-21T05:02:27.427" v="93" actId="1076"/>
          <ac:picMkLst>
            <pc:docMk/>
            <pc:sldMk cId="3864470837" sldId="267"/>
            <ac:picMk id="4" creationId="{6EC56C39-1806-4BC3-8D5F-E0B9BE00D35E}"/>
          </ac:picMkLst>
        </pc:picChg>
        <pc:picChg chg="mod">
          <ac:chgData name="堺　あずさ" userId="S::sakai2001@kashiwa.ed.jp::9e8ecc09-b0e3-4275-b80a-1c864828725e" providerId="AD" clId="Web-{29D01A4A-E54D-4C2F-A612-0A4D66786095}" dt="2020-12-21T05:02:40.818" v="94" actId="1076"/>
          <ac:picMkLst>
            <pc:docMk/>
            <pc:sldMk cId="3864470837" sldId="267"/>
            <ac:picMk id="5" creationId="{ABC43015-B4F2-448C-B3E6-7EEC844AC430}"/>
          </ac:picMkLst>
        </pc:picChg>
      </pc:sldChg>
      <pc:sldChg chg="addSp delSp modSp">
        <pc:chgData name="堺　あずさ" userId="S::sakai2001@kashiwa.ed.jp::9e8ecc09-b0e3-4275-b80a-1c864828725e" providerId="AD" clId="Web-{29D01A4A-E54D-4C2F-A612-0A4D66786095}" dt="2020-12-21T05:16:51.748" v="234"/>
        <pc:sldMkLst>
          <pc:docMk/>
          <pc:sldMk cId="1650198691" sldId="268"/>
        </pc:sldMkLst>
        <pc:spChg chg="add del mod">
          <ac:chgData name="堺　あずさ" userId="S::sakai2001@kashiwa.ed.jp::9e8ecc09-b0e3-4275-b80a-1c864828725e" providerId="AD" clId="Web-{29D01A4A-E54D-4C2F-A612-0A4D66786095}" dt="2020-12-21T05:03:33.678" v="101"/>
          <ac:spMkLst>
            <pc:docMk/>
            <pc:sldMk cId="1650198691" sldId="268"/>
            <ac:spMk id="3" creationId="{C999D0FB-7740-4431-8BEE-7ECB685B2BC6}"/>
          </ac:spMkLst>
        </pc:spChg>
        <pc:spChg chg="add mod">
          <ac:chgData name="堺　あずさ" userId="S::sakai2001@kashiwa.ed.jp::9e8ecc09-b0e3-4275-b80a-1c864828725e" providerId="AD" clId="Web-{29D01A4A-E54D-4C2F-A612-0A4D66786095}" dt="2020-12-21T05:11:09.229" v="185" actId="1076"/>
          <ac:spMkLst>
            <pc:docMk/>
            <pc:sldMk cId="1650198691" sldId="268"/>
            <ac:spMk id="4" creationId="{8A37FD44-220E-4E1F-A71D-5C82B89E8AC4}"/>
          </ac:spMkLst>
        </pc:spChg>
        <pc:spChg chg="add del">
          <ac:chgData name="堺　あずさ" userId="S::sakai2001@kashiwa.ed.jp::9e8ecc09-b0e3-4275-b80a-1c864828725e" providerId="AD" clId="Web-{29D01A4A-E54D-4C2F-A612-0A4D66786095}" dt="2020-12-21T05:03:27.975" v="100"/>
          <ac:spMkLst>
            <pc:docMk/>
            <pc:sldMk cId="1650198691" sldId="268"/>
            <ac:spMk id="5" creationId="{B9D1E6D2-1657-40F5-9166-48393D0888C8}"/>
          </ac:spMkLst>
        </pc:spChg>
        <pc:spChg chg="add mod">
          <ac:chgData name="堺　あずさ" userId="S::sakai2001@kashiwa.ed.jp::9e8ecc09-b0e3-4275-b80a-1c864828725e" providerId="AD" clId="Web-{29D01A4A-E54D-4C2F-A612-0A4D66786095}" dt="2020-12-21T05:03:35.553" v="102"/>
          <ac:spMkLst>
            <pc:docMk/>
            <pc:sldMk cId="1650198691" sldId="268"/>
            <ac:spMk id="6" creationId="{34C43551-96D0-4B59-8188-CFF76830B379}"/>
          </ac:spMkLst>
        </pc:spChg>
        <pc:spChg chg="add del mod">
          <ac:chgData name="堺　あずさ" userId="S::sakai2001@kashiwa.ed.jp::9e8ecc09-b0e3-4275-b80a-1c864828725e" providerId="AD" clId="Web-{29D01A4A-E54D-4C2F-A612-0A4D66786095}" dt="2020-12-21T05:07:48.680" v="163"/>
          <ac:spMkLst>
            <pc:docMk/>
            <pc:sldMk cId="1650198691" sldId="268"/>
            <ac:spMk id="7" creationId="{701716BF-10F4-4226-A08E-E69C6FE99C25}"/>
          </ac:spMkLst>
        </pc:spChg>
        <pc:spChg chg="add del mod">
          <ac:chgData name="堺　あずさ" userId="S::sakai2001@kashiwa.ed.jp::9e8ecc09-b0e3-4275-b80a-1c864828725e" providerId="AD" clId="Web-{29D01A4A-E54D-4C2F-A612-0A4D66786095}" dt="2020-12-21T05:11:21.464" v="186"/>
          <ac:spMkLst>
            <pc:docMk/>
            <pc:sldMk cId="1650198691" sldId="268"/>
            <ac:spMk id="8" creationId="{8E3801A1-B704-4965-95FB-13E96C2B6951}"/>
          </ac:spMkLst>
        </pc:spChg>
        <pc:spChg chg="add mod">
          <ac:chgData name="堺　あずさ" userId="S::sakai2001@kashiwa.ed.jp::9e8ecc09-b0e3-4275-b80a-1c864828725e" providerId="AD" clId="Web-{29D01A4A-E54D-4C2F-A612-0A4D66786095}" dt="2020-12-21T05:16:03.935" v="228" actId="1076"/>
          <ac:spMkLst>
            <pc:docMk/>
            <pc:sldMk cId="1650198691" sldId="268"/>
            <ac:spMk id="15" creationId="{8AD50C52-49CA-48B6-827C-7875D07EE6FD}"/>
          </ac:spMkLst>
        </pc:spChg>
        <pc:spChg chg="add del mod ord">
          <ac:chgData name="堺　あずさ" userId="S::sakai2001@kashiwa.ed.jp::9e8ecc09-b0e3-4275-b80a-1c864828725e" providerId="AD" clId="Web-{29D01A4A-E54D-4C2F-A612-0A4D66786095}" dt="2020-12-21T05:16:51.748" v="234"/>
          <ac:spMkLst>
            <pc:docMk/>
            <pc:sldMk cId="1650198691" sldId="268"/>
            <ac:spMk id="17" creationId="{9BFE7137-0375-4FD6-91DE-50ED0A1735FA}"/>
          </ac:spMkLst>
        </pc:spChg>
        <pc:spChg chg="add del">
          <ac:chgData name="堺　あずさ" userId="S::sakai2001@kashiwa.ed.jp::9e8ecc09-b0e3-4275-b80a-1c864828725e" providerId="AD" clId="Web-{29D01A4A-E54D-4C2F-A612-0A4D66786095}" dt="2020-12-21T05:07:01.727" v="161"/>
          <ac:spMkLst>
            <pc:docMk/>
            <pc:sldMk cId="1650198691" sldId="268"/>
            <ac:spMk id="24" creationId="{5FC8991C-D073-45E7-B427-A8BC79BAC79C}"/>
          </ac:spMkLst>
        </pc:spChg>
        <pc:spChg chg="add del mod">
          <ac:chgData name="堺　あずさ" userId="S::sakai2001@kashiwa.ed.jp::9e8ecc09-b0e3-4275-b80a-1c864828725e" providerId="AD" clId="Web-{29D01A4A-E54D-4C2F-A612-0A4D66786095}" dt="2020-12-21T05:11:09.214" v="184"/>
          <ac:spMkLst>
            <pc:docMk/>
            <pc:sldMk cId="1650198691" sldId="268"/>
            <ac:spMk id="25" creationId="{48CB44EC-FA1F-4212-AD6B-091D9A5397F3}"/>
          </ac:spMkLst>
        </pc:spChg>
        <pc:spChg chg="add del">
          <ac:chgData name="堺　あずさ" userId="S::sakai2001@kashiwa.ed.jp::9e8ecc09-b0e3-4275-b80a-1c864828725e" providerId="AD" clId="Web-{29D01A4A-E54D-4C2F-A612-0A4D66786095}" dt="2020-12-21T05:06:58.711" v="159"/>
          <ac:spMkLst>
            <pc:docMk/>
            <pc:sldMk cId="1650198691" sldId="268"/>
            <ac:spMk id="26" creationId="{A697732C-86E2-4399-A230-0BCD3F9E5CD1}"/>
          </ac:spMkLst>
        </pc:spChg>
        <pc:spChg chg="add del">
          <ac:chgData name="堺　あずさ" userId="S::sakai2001@kashiwa.ed.jp::9e8ecc09-b0e3-4275-b80a-1c864828725e" providerId="AD" clId="Web-{29D01A4A-E54D-4C2F-A612-0A4D66786095}" dt="2020-12-21T05:06:58.680" v="158"/>
          <ac:spMkLst>
            <pc:docMk/>
            <pc:sldMk cId="1650198691" sldId="268"/>
            <ac:spMk id="27" creationId="{09551CCF-C319-4A39-8AC5-D77132971FA4}"/>
          </ac:spMkLst>
        </pc:spChg>
        <pc:spChg chg="add del mod">
          <ac:chgData name="堺　あずさ" userId="S::sakai2001@kashiwa.ed.jp::9e8ecc09-b0e3-4275-b80a-1c864828725e" providerId="AD" clId="Web-{29D01A4A-E54D-4C2F-A612-0A4D66786095}" dt="2020-12-21T05:06:58.664" v="157"/>
          <ac:spMkLst>
            <pc:docMk/>
            <pc:sldMk cId="1650198691" sldId="268"/>
            <ac:spMk id="28" creationId="{237254FA-62B3-4147-8BE0-BCFDC3A381CF}"/>
          </ac:spMkLst>
        </pc:spChg>
        <pc:spChg chg="add del">
          <ac:chgData name="堺　あずさ" userId="S::sakai2001@kashiwa.ed.jp::9e8ecc09-b0e3-4275-b80a-1c864828725e" providerId="AD" clId="Web-{29D01A4A-E54D-4C2F-A612-0A4D66786095}" dt="2020-12-21T05:07:47.493" v="162"/>
          <ac:spMkLst>
            <pc:docMk/>
            <pc:sldMk cId="1650198691" sldId="268"/>
            <ac:spMk id="29" creationId="{09867ADC-044F-4060-ABAB-9FDDCFE22070}"/>
          </ac:spMkLst>
        </pc:spChg>
        <pc:picChg chg="add mod ord">
          <ac:chgData name="堺　あずさ" userId="S::sakai2001@kashiwa.ed.jp::9e8ecc09-b0e3-4275-b80a-1c864828725e" providerId="AD" clId="Web-{29D01A4A-E54D-4C2F-A612-0A4D66786095}" dt="2020-12-21T05:16:51.701" v="232" actId="1076"/>
          <ac:picMkLst>
            <pc:docMk/>
            <pc:sldMk cId="1650198691" sldId="268"/>
            <ac:picMk id="9" creationId="{26B710D5-1B86-455C-9600-32E4147101B8}"/>
          </ac:picMkLst>
        </pc:picChg>
        <pc:picChg chg="del mod">
          <ac:chgData name="堺　あずさ" userId="S::sakai2001@kashiwa.ed.jp::9e8ecc09-b0e3-4275-b80a-1c864828725e" providerId="AD" clId="Web-{29D01A4A-E54D-4C2F-A612-0A4D66786095}" dt="2020-12-21T05:02:27.162" v="88"/>
          <ac:picMkLst>
            <pc:docMk/>
            <pc:sldMk cId="1650198691" sldId="268"/>
            <ac:picMk id="10" creationId="{0E0FFD40-17B4-4C9D-A850-08A37D34165E}"/>
          </ac:picMkLst>
        </pc:picChg>
        <pc:picChg chg="del mod">
          <ac:chgData name="堺　あずさ" userId="S::sakai2001@kashiwa.ed.jp::9e8ecc09-b0e3-4275-b80a-1c864828725e" providerId="AD" clId="Web-{29D01A4A-E54D-4C2F-A612-0A4D66786095}" dt="2020-12-21T05:14:35.419" v="210"/>
          <ac:picMkLst>
            <pc:docMk/>
            <pc:sldMk cId="1650198691" sldId="268"/>
            <ac:picMk id="11" creationId="{261AAFA7-6EC4-46D1-848D-28D387C37338}"/>
          </ac:picMkLst>
        </pc:picChg>
        <pc:picChg chg="add del mod">
          <ac:chgData name="堺　あずさ" userId="S::sakai2001@kashiwa.ed.jp::9e8ecc09-b0e3-4275-b80a-1c864828725e" providerId="AD" clId="Web-{29D01A4A-E54D-4C2F-A612-0A4D66786095}" dt="2020-12-21T05:01:41.739" v="81"/>
          <ac:picMkLst>
            <pc:docMk/>
            <pc:sldMk cId="1650198691" sldId="268"/>
            <ac:picMk id="12" creationId="{2F83AD3B-9783-416B-9EC2-2B0B198E6164}"/>
          </ac:picMkLst>
        </pc:picChg>
        <pc:picChg chg="add del mod">
          <ac:chgData name="堺　あずさ" userId="S::sakai2001@kashiwa.ed.jp::9e8ecc09-b0e3-4275-b80a-1c864828725e" providerId="AD" clId="Web-{29D01A4A-E54D-4C2F-A612-0A4D66786095}" dt="2020-12-21T05:02:27.068" v="87"/>
          <ac:picMkLst>
            <pc:docMk/>
            <pc:sldMk cId="1650198691" sldId="268"/>
            <ac:picMk id="13" creationId="{E2CDC3C1-FDEF-44AA-B69D-2D0FE2148C21}"/>
          </ac:picMkLst>
        </pc:picChg>
        <pc:picChg chg="add del">
          <ac:chgData name="堺　あずさ" userId="S::sakai2001@kashiwa.ed.jp::9e8ecc09-b0e3-4275-b80a-1c864828725e" providerId="AD" clId="Web-{29D01A4A-E54D-4C2F-A612-0A4D66786095}" dt="2020-12-21T05:05:00.554" v="132"/>
          <ac:picMkLst>
            <pc:docMk/>
            <pc:sldMk cId="1650198691" sldId="268"/>
            <ac:picMk id="20" creationId="{91D72D08-0232-494C-AE2C-8547B72AC045}"/>
          </ac:picMkLst>
        </pc:picChg>
        <pc:picChg chg="add del">
          <ac:chgData name="堺　あずさ" userId="S::sakai2001@kashiwa.ed.jp::9e8ecc09-b0e3-4275-b80a-1c864828725e" providerId="AD" clId="Web-{29D01A4A-E54D-4C2F-A612-0A4D66786095}" dt="2020-12-21T05:06:27.711" v="149"/>
          <ac:picMkLst>
            <pc:docMk/>
            <pc:sldMk cId="1650198691" sldId="268"/>
            <ac:picMk id="21" creationId="{79A8C93A-8D6C-4CBC-B01C-00842AC5E6ED}"/>
          </ac:picMkLst>
        </pc:picChg>
        <pc:picChg chg="add del mod">
          <ac:chgData name="堺　あずさ" userId="S::sakai2001@kashiwa.ed.jp::9e8ecc09-b0e3-4275-b80a-1c864828725e" providerId="AD" clId="Web-{29D01A4A-E54D-4C2F-A612-0A4D66786095}" dt="2020-12-21T05:11:08.964" v="172"/>
          <ac:picMkLst>
            <pc:docMk/>
            <pc:sldMk cId="1650198691" sldId="268"/>
            <ac:picMk id="22" creationId="{ACB48F45-BC5A-4C84-8E79-6AAD136EC801}"/>
          </ac:picMkLst>
        </pc:picChg>
        <pc:picChg chg="add del mod">
          <ac:chgData name="堺　あずさ" userId="S::sakai2001@kashiwa.ed.jp::9e8ecc09-b0e3-4275-b80a-1c864828725e" providerId="AD" clId="Web-{29D01A4A-E54D-4C2F-A612-0A4D66786095}" dt="2020-12-21T05:13:31.277" v="201"/>
          <ac:picMkLst>
            <pc:docMk/>
            <pc:sldMk cId="1650198691" sldId="268"/>
            <ac:picMk id="32" creationId="{BC25D624-DAC8-45C7-BEA6-A328E14E7868}"/>
          </ac:picMkLst>
        </pc:picChg>
        <pc:picChg chg="mod">
          <ac:chgData name="堺　あずさ" userId="S::sakai2001@kashiwa.ed.jp::9e8ecc09-b0e3-4275-b80a-1c864828725e" providerId="AD" clId="Web-{29D01A4A-E54D-4C2F-A612-0A4D66786095}" dt="2020-12-21T05:15:21.325" v="222" actId="1076"/>
          <ac:picMkLst>
            <pc:docMk/>
            <pc:sldMk cId="1650198691" sldId="268"/>
            <ac:picMk id="37" creationId="{9CA9A3EC-4DF6-4F92-9D10-778B1839ACC4}"/>
          </ac:picMkLst>
        </pc:picChg>
        <pc:picChg chg="del">
          <ac:chgData name="堺　あずさ" userId="S::sakai2001@kashiwa.ed.jp::9e8ecc09-b0e3-4275-b80a-1c864828725e" providerId="AD" clId="Web-{29D01A4A-E54D-4C2F-A612-0A4D66786095}" dt="2020-12-21T04:57:31.159" v="26"/>
          <ac:picMkLst>
            <pc:docMk/>
            <pc:sldMk cId="1650198691" sldId="268"/>
            <ac:picMk id="38" creationId="{95159A6B-1912-43BB-903D-6F74E74B8351}"/>
          </ac:picMkLst>
        </pc:picChg>
        <pc:picChg chg="del">
          <ac:chgData name="堺　あずさ" userId="S::sakai2001@kashiwa.ed.jp::9e8ecc09-b0e3-4275-b80a-1c864828725e" providerId="AD" clId="Web-{29D01A4A-E54D-4C2F-A612-0A4D66786095}" dt="2020-12-21T04:57:31.159" v="25"/>
          <ac:picMkLst>
            <pc:docMk/>
            <pc:sldMk cId="1650198691" sldId="268"/>
            <ac:picMk id="39" creationId="{2540CD35-C56F-4E7D-9DF7-DBF71A76EB62}"/>
          </ac:picMkLst>
        </pc:picChg>
        <pc:picChg chg="del">
          <ac:chgData name="堺　あずさ" userId="S::sakai2001@kashiwa.ed.jp::9e8ecc09-b0e3-4275-b80a-1c864828725e" providerId="AD" clId="Web-{29D01A4A-E54D-4C2F-A612-0A4D66786095}" dt="2020-12-21T04:57:31.143" v="24"/>
          <ac:picMkLst>
            <pc:docMk/>
            <pc:sldMk cId="1650198691" sldId="268"/>
            <ac:picMk id="40" creationId="{E5A2B85E-EA91-4DB4-BC83-9D895C3E0DD5}"/>
          </ac:picMkLst>
        </pc:picChg>
        <pc:picChg chg="mod">
          <ac:chgData name="堺　あずさ" userId="S::sakai2001@kashiwa.ed.jp::9e8ecc09-b0e3-4275-b80a-1c864828725e" providerId="AD" clId="Web-{29D01A4A-E54D-4C2F-A612-0A4D66786095}" dt="2020-12-21T05:14:56.184" v="214" actId="1076"/>
          <ac:picMkLst>
            <pc:docMk/>
            <pc:sldMk cId="1650198691" sldId="268"/>
            <ac:picMk id="41" creationId="{40AAE25D-943C-4970-A5A1-D2AC47649B82}"/>
          </ac:picMkLst>
        </pc:picChg>
      </pc:sldChg>
      <pc:sldChg chg="addSp modSp">
        <pc:chgData name="堺　あずさ" userId="S::sakai2001@kashiwa.ed.jp::9e8ecc09-b0e3-4275-b80a-1c864828725e" providerId="AD" clId="Web-{29D01A4A-E54D-4C2F-A612-0A4D66786095}" dt="2020-12-21T04:57:35.737" v="32"/>
        <pc:sldMkLst>
          <pc:docMk/>
          <pc:sldMk cId="242039142" sldId="269"/>
        </pc:sldMkLst>
        <pc:picChg chg="add mod">
          <ac:chgData name="堺　あずさ" userId="S::sakai2001@kashiwa.ed.jp::9e8ecc09-b0e3-4275-b80a-1c864828725e" providerId="AD" clId="Web-{29D01A4A-E54D-4C2F-A612-0A4D66786095}" dt="2020-12-21T04:57:34.034" v="27"/>
          <ac:picMkLst>
            <pc:docMk/>
            <pc:sldMk cId="242039142" sldId="269"/>
            <ac:picMk id="2" creationId="{E3610817-5139-4146-BC0B-0351949E8A63}"/>
          </ac:picMkLst>
        </pc:picChg>
        <pc:picChg chg="add mod">
          <ac:chgData name="堺　あずさ" userId="S::sakai2001@kashiwa.ed.jp::9e8ecc09-b0e3-4275-b80a-1c864828725e" providerId="AD" clId="Web-{29D01A4A-E54D-4C2F-A612-0A4D66786095}" dt="2020-12-21T04:57:34.034" v="28"/>
          <ac:picMkLst>
            <pc:docMk/>
            <pc:sldMk cId="242039142" sldId="269"/>
            <ac:picMk id="3" creationId="{F41C5C24-2BA2-4626-A437-52B44682EF39}"/>
          </ac:picMkLst>
        </pc:picChg>
        <pc:picChg chg="add mod">
          <ac:chgData name="堺　あずさ" userId="S::sakai2001@kashiwa.ed.jp::9e8ecc09-b0e3-4275-b80a-1c864828725e" providerId="AD" clId="Web-{29D01A4A-E54D-4C2F-A612-0A4D66786095}" dt="2020-12-21T04:57:34.050" v="29"/>
          <ac:picMkLst>
            <pc:docMk/>
            <pc:sldMk cId="242039142" sldId="269"/>
            <ac:picMk id="4" creationId="{BCAD6023-B292-4DAD-8935-4F903C7EE1F1}"/>
          </ac:picMkLst>
        </pc:picChg>
        <pc:picChg chg="add mod">
          <ac:chgData name="堺　あずさ" userId="S::sakai2001@kashiwa.ed.jp::9e8ecc09-b0e3-4275-b80a-1c864828725e" providerId="AD" clId="Web-{29D01A4A-E54D-4C2F-A612-0A4D66786095}" dt="2020-12-21T04:57:35.721" v="30"/>
          <ac:picMkLst>
            <pc:docMk/>
            <pc:sldMk cId="242039142" sldId="269"/>
            <ac:picMk id="5" creationId="{CB45C0FE-328F-4939-A89D-AEAC436D6CD2}"/>
          </ac:picMkLst>
        </pc:picChg>
        <pc:picChg chg="add mod">
          <ac:chgData name="堺　あずさ" userId="S::sakai2001@kashiwa.ed.jp::9e8ecc09-b0e3-4275-b80a-1c864828725e" providerId="AD" clId="Web-{29D01A4A-E54D-4C2F-A612-0A4D66786095}" dt="2020-12-21T04:57:35.721" v="31"/>
          <ac:picMkLst>
            <pc:docMk/>
            <pc:sldMk cId="242039142" sldId="269"/>
            <ac:picMk id="6" creationId="{8DAE0349-554E-49DF-AA33-6D8E39DB8AB3}"/>
          </ac:picMkLst>
        </pc:picChg>
        <pc:picChg chg="add mod">
          <ac:chgData name="堺　あずさ" userId="S::sakai2001@kashiwa.ed.jp::9e8ecc09-b0e3-4275-b80a-1c864828725e" providerId="AD" clId="Web-{29D01A4A-E54D-4C2F-A612-0A4D66786095}" dt="2020-12-21T04:57:35.737" v="32"/>
          <ac:picMkLst>
            <pc:docMk/>
            <pc:sldMk cId="242039142" sldId="269"/>
            <ac:picMk id="7" creationId="{CB6D6326-61F6-403C-88E2-B9C5A6941EB2}"/>
          </ac:picMkLst>
        </pc:picChg>
      </pc:sldChg>
      <pc:sldChg chg="new">
        <pc:chgData name="堺　あずさ" userId="S::sakai2001@kashiwa.ed.jp::9e8ecc09-b0e3-4275-b80a-1c864828725e" providerId="AD" clId="Web-{29D01A4A-E54D-4C2F-A612-0A4D66786095}" dt="2020-12-21T04:55:40.517" v="0"/>
        <pc:sldMkLst>
          <pc:docMk/>
          <pc:sldMk cId="3428768531" sldId="270"/>
        </pc:sldMkLst>
      </pc:sldChg>
      <pc:sldChg chg="new">
        <pc:chgData name="堺　あずさ" userId="S::sakai2001@kashiwa.ed.jp::9e8ecc09-b0e3-4275-b80a-1c864828725e" providerId="AD" clId="Web-{29D01A4A-E54D-4C2F-A612-0A4D66786095}" dt="2020-12-21T04:56:08.314" v="1"/>
        <pc:sldMkLst>
          <pc:docMk/>
          <pc:sldMk cId="3764877292" sldId="271"/>
        </pc:sldMkLst>
      </pc:sldChg>
      <pc:sldChg chg="new">
        <pc:chgData name="堺　あずさ" userId="S::sakai2001@kashiwa.ed.jp::9e8ecc09-b0e3-4275-b80a-1c864828725e" providerId="AD" clId="Web-{29D01A4A-E54D-4C2F-A612-0A4D66786095}" dt="2020-12-21T04:56:08.346" v="2"/>
        <pc:sldMkLst>
          <pc:docMk/>
          <pc:sldMk cId="1738356276" sldId="272"/>
        </pc:sldMkLst>
      </pc:sldChg>
      <pc:sldChg chg="new">
        <pc:chgData name="堺　あずさ" userId="S::sakai2001@kashiwa.ed.jp::9e8ecc09-b0e3-4275-b80a-1c864828725e" providerId="AD" clId="Web-{29D01A4A-E54D-4C2F-A612-0A4D66786095}" dt="2020-12-21T04:56:09.580" v="3"/>
        <pc:sldMkLst>
          <pc:docMk/>
          <pc:sldMk cId="4060600934" sldId="273"/>
        </pc:sldMkLst>
      </pc:sldChg>
      <pc:sldChg chg="new">
        <pc:chgData name="堺　あずさ" userId="S::sakai2001@kashiwa.ed.jp::9e8ecc09-b0e3-4275-b80a-1c864828725e" providerId="AD" clId="Web-{29D01A4A-E54D-4C2F-A612-0A4D66786095}" dt="2020-12-21T04:56:09.611" v="4"/>
        <pc:sldMkLst>
          <pc:docMk/>
          <pc:sldMk cId="4112801103" sldId="274"/>
        </pc:sldMkLst>
      </pc:sldChg>
      <pc:sldChg chg="new">
        <pc:chgData name="堺　あずさ" userId="S::sakai2001@kashiwa.ed.jp::9e8ecc09-b0e3-4275-b80a-1c864828725e" providerId="AD" clId="Web-{29D01A4A-E54D-4C2F-A612-0A4D66786095}" dt="2020-12-21T04:56:09.643" v="5"/>
        <pc:sldMkLst>
          <pc:docMk/>
          <pc:sldMk cId="2370366919" sldId="275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268" v="6"/>
        <pc:sldMkLst>
          <pc:docMk/>
          <pc:sldMk cId="2261259233" sldId="276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299" v="7"/>
        <pc:sldMkLst>
          <pc:docMk/>
          <pc:sldMk cId="1945159996" sldId="277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330" v="8"/>
        <pc:sldMkLst>
          <pc:docMk/>
          <pc:sldMk cId="4094035536" sldId="278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361" v="9"/>
        <pc:sldMkLst>
          <pc:docMk/>
          <pc:sldMk cId="3323538735" sldId="279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393" v="10"/>
        <pc:sldMkLst>
          <pc:docMk/>
          <pc:sldMk cId="212362532" sldId="280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424" v="11"/>
        <pc:sldMkLst>
          <pc:docMk/>
          <pc:sldMk cId="15191196" sldId="281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455" v="12"/>
        <pc:sldMkLst>
          <pc:docMk/>
          <pc:sldMk cId="315764831" sldId="282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471" v="13"/>
        <pc:sldMkLst>
          <pc:docMk/>
          <pc:sldMk cId="1696897710" sldId="283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502" v="14"/>
        <pc:sldMkLst>
          <pc:docMk/>
          <pc:sldMk cId="3265225631" sldId="284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533" v="15"/>
        <pc:sldMkLst>
          <pc:docMk/>
          <pc:sldMk cId="3621576417" sldId="285"/>
        </pc:sldMkLst>
      </pc:sldChg>
      <pc:sldChg chg="new">
        <pc:chgData name="堺　あずさ" userId="S::sakai2001@kashiwa.ed.jp::9e8ecc09-b0e3-4275-b80a-1c864828725e" providerId="AD" clId="Web-{29D01A4A-E54D-4C2F-A612-0A4D66786095}" dt="2020-12-21T04:56:29.565" v="16"/>
        <pc:sldMkLst>
          <pc:docMk/>
          <pc:sldMk cId="738206440" sldId="286"/>
        </pc:sldMkLst>
      </pc:sldChg>
    </pc:docChg>
  </pc:docChgLst>
  <pc:docChgLst>
    <pc:chgData name="薦田　拓" userId="S::komoda1801@kashiwa.ed.jp::d8d953ff-aa64-491d-955d-9a253955fdef" providerId="AD" clId="Web-{E7955537-B2C6-47CC-9814-0563A5497002}"/>
    <pc:docChg chg="modSld">
      <pc:chgData name="薦田　拓" userId="S::komoda1801@kashiwa.ed.jp::d8d953ff-aa64-491d-955d-9a253955fdef" providerId="AD" clId="Web-{E7955537-B2C6-47CC-9814-0563A5497002}" dt="2020-12-21T05:48:41.287" v="254" actId="1076"/>
      <pc:docMkLst>
        <pc:docMk/>
      </pc:docMkLst>
      <pc:sldChg chg="addSp delSp modSp">
        <pc:chgData name="薦田　拓" userId="S::komoda1801@kashiwa.ed.jp::d8d953ff-aa64-491d-955d-9a253955fdef" providerId="AD" clId="Web-{E7955537-B2C6-47CC-9814-0563A5497002}" dt="2020-12-21T05:25:01.784" v="27" actId="1076"/>
        <pc:sldMkLst>
          <pc:docMk/>
          <pc:sldMk cId="656641371" sldId="257"/>
        </pc:sldMkLst>
        <pc:spChg chg="mod">
          <ac:chgData name="薦田　拓" userId="S::komoda1801@kashiwa.ed.jp::d8d953ff-aa64-491d-955d-9a253955fdef" providerId="AD" clId="Web-{E7955537-B2C6-47CC-9814-0563A5497002}" dt="2020-12-21T05:14:29.472" v="4" actId="20577"/>
          <ac:spMkLst>
            <pc:docMk/>
            <pc:sldMk cId="656641371" sldId="257"/>
            <ac:spMk id="2" creationId="{2169A086-98F1-4A06-AA78-EEE270D775E7}"/>
          </ac:spMkLst>
        </pc:spChg>
        <pc:spChg chg="add del mod">
          <ac:chgData name="薦田　拓" userId="S::komoda1801@kashiwa.ed.jp::d8d953ff-aa64-491d-955d-9a253955fdef" providerId="AD" clId="Web-{E7955537-B2C6-47CC-9814-0563A5497002}" dt="2020-12-21T05:21:36.701" v="16"/>
          <ac:spMkLst>
            <pc:docMk/>
            <pc:sldMk cId="656641371" sldId="257"/>
            <ac:spMk id="3" creationId="{6463DFA3-F991-4914-8D35-21866BA839E6}"/>
          </ac:spMkLst>
        </pc:spChg>
        <pc:picChg chg="add del mod">
          <ac:chgData name="薦田　拓" userId="S::komoda1801@kashiwa.ed.jp::d8d953ff-aa64-491d-955d-9a253955fdef" providerId="AD" clId="Web-{E7955537-B2C6-47CC-9814-0563A5497002}" dt="2020-12-21T05:24:27.049" v="22"/>
          <ac:picMkLst>
            <pc:docMk/>
            <pc:sldMk cId="656641371" sldId="257"/>
            <ac:picMk id="10" creationId="{07107669-19EB-4949-AF10-C0230590A60F}"/>
          </ac:picMkLst>
        </pc:picChg>
        <pc:picChg chg="del">
          <ac:chgData name="薦田　拓" userId="S::komoda1801@kashiwa.ed.jp::d8d953ff-aa64-491d-955d-9a253955fdef" providerId="AD" clId="Web-{E7955537-B2C6-47CC-9814-0563A5497002}" dt="2020-12-21T05:21:57.155" v="19"/>
          <ac:picMkLst>
            <pc:docMk/>
            <pc:sldMk cId="656641371" sldId="257"/>
            <ac:picMk id="11" creationId="{E0706B40-110F-42D2-AE45-97CCB886DB73}"/>
          </ac:picMkLst>
        </pc:picChg>
        <pc:picChg chg="add mod">
          <ac:chgData name="薦田　拓" userId="S::komoda1801@kashiwa.ed.jp::d8d953ff-aa64-491d-955d-9a253955fdef" providerId="AD" clId="Web-{E7955537-B2C6-47CC-9814-0563A5497002}" dt="2020-12-21T05:25:01.784" v="27" actId="1076"/>
          <ac:picMkLst>
            <pc:docMk/>
            <pc:sldMk cId="656641371" sldId="257"/>
            <ac:picMk id="12" creationId="{140C4A1A-8693-4461-AD2D-15CDF0B782D1}"/>
          </ac:picMkLst>
        </pc:picChg>
      </pc:sldChg>
      <pc:sldChg chg="addSp delSp modSp">
        <pc:chgData name="薦田　拓" userId="S::komoda1801@kashiwa.ed.jp::d8d953ff-aa64-491d-955d-9a253955fdef" providerId="AD" clId="Web-{E7955537-B2C6-47CC-9814-0563A5497002}" dt="2020-12-21T05:33:39.046" v="71" actId="20577"/>
        <pc:sldMkLst>
          <pc:docMk/>
          <pc:sldMk cId="1984745919" sldId="258"/>
        </pc:sldMkLst>
        <pc:spChg chg="mod">
          <ac:chgData name="薦田　拓" userId="S::komoda1801@kashiwa.ed.jp::d8d953ff-aa64-491d-955d-9a253955fdef" providerId="AD" clId="Web-{E7955537-B2C6-47CC-9814-0563A5497002}" dt="2020-12-21T05:33:39.046" v="71" actId="20577"/>
          <ac:spMkLst>
            <pc:docMk/>
            <pc:sldMk cId="1984745919" sldId="258"/>
            <ac:spMk id="8" creationId="{491B2665-660F-4DCB-B528-8EC8AF5AD50F}"/>
          </ac:spMkLst>
        </pc:spChg>
        <pc:picChg chg="add mod">
          <ac:chgData name="薦田　拓" userId="S::komoda1801@kashiwa.ed.jp::d8d953ff-aa64-491d-955d-9a253955fdef" providerId="AD" clId="Web-{E7955537-B2C6-47CC-9814-0563A5497002}" dt="2020-12-21T05:28:58.852" v="38" actId="1076"/>
          <ac:picMkLst>
            <pc:docMk/>
            <pc:sldMk cId="1984745919" sldId="258"/>
            <ac:picMk id="3" creationId="{2A894024-C4CF-44E7-94BB-F106C75F151F}"/>
          </ac:picMkLst>
        </pc:picChg>
        <pc:picChg chg="add del mod">
          <ac:chgData name="薦田　拓" userId="S::komoda1801@kashiwa.ed.jp::d8d953ff-aa64-491d-955d-9a253955fdef" providerId="AD" clId="Web-{E7955537-B2C6-47CC-9814-0563A5497002}" dt="2020-12-21T05:32:52.717" v="42"/>
          <ac:picMkLst>
            <pc:docMk/>
            <pc:sldMk cId="1984745919" sldId="258"/>
            <ac:picMk id="5" creationId="{2CD8742C-7E6F-4BD5-A5AF-D0187743CAAF}"/>
          </ac:picMkLst>
        </pc:picChg>
        <pc:picChg chg="add mod">
          <ac:chgData name="薦田　拓" userId="S::komoda1801@kashiwa.ed.jp::d8d953ff-aa64-491d-955d-9a253955fdef" providerId="AD" clId="Web-{E7955537-B2C6-47CC-9814-0563A5497002}" dt="2020-12-21T05:33:25.640" v="46" actId="1076"/>
          <ac:picMkLst>
            <pc:docMk/>
            <pc:sldMk cId="1984745919" sldId="258"/>
            <ac:picMk id="7" creationId="{1E8E865F-58CA-45DB-A9FD-07D61392CD85}"/>
          </ac:picMkLst>
        </pc:picChg>
        <pc:picChg chg="del">
          <ac:chgData name="薦田　拓" userId="S::komoda1801@kashiwa.ed.jp::d8d953ff-aa64-491d-955d-9a253955fdef" providerId="AD" clId="Web-{E7955537-B2C6-47CC-9814-0563A5497002}" dt="2020-12-21T05:27:53.570" v="34"/>
          <ac:picMkLst>
            <pc:docMk/>
            <pc:sldMk cId="1984745919" sldId="258"/>
            <ac:picMk id="15" creationId="{F8B9C025-AC43-4A59-8061-ABB60C50A701}"/>
          </ac:picMkLst>
        </pc:picChg>
      </pc:sldChg>
      <pc:sldChg chg="addSp modSp">
        <pc:chgData name="薦田　拓" userId="S::komoda1801@kashiwa.ed.jp::d8d953ff-aa64-491d-955d-9a253955fdef" providerId="AD" clId="Web-{E7955537-B2C6-47CC-9814-0563A5497002}" dt="2020-12-21T05:27:10.834" v="31" actId="1076"/>
        <pc:sldMkLst>
          <pc:docMk/>
          <pc:sldMk cId="2729519670" sldId="259"/>
        </pc:sldMkLst>
        <pc:spChg chg="mod">
          <ac:chgData name="薦田　拓" userId="S::komoda1801@kashiwa.ed.jp::d8d953ff-aa64-491d-955d-9a253955fdef" providerId="AD" clId="Web-{E7955537-B2C6-47CC-9814-0563A5497002}" dt="2020-12-21T05:15:29.755" v="10" actId="20577"/>
          <ac:spMkLst>
            <pc:docMk/>
            <pc:sldMk cId="2729519670" sldId="259"/>
            <ac:spMk id="2" creationId="{C1903F09-C8F8-4B68-AE9B-1A7B728FEB30}"/>
          </ac:spMkLst>
        </pc:spChg>
        <pc:spChg chg="mod">
          <ac:chgData name="薦田　拓" userId="S::komoda1801@kashiwa.ed.jp::d8d953ff-aa64-491d-955d-9a253955fdef" providerId="AD" clId="Web-{E7955537-B2C6-47CC-9814-0563A5497002}" dt="2020-12-21T05:27:03.490" v="30" actId="1076"/>
          <ac:spMkLst>
            <pc:docMk/>
            <pc:sldMk cId="2729519670" sldId="259"/>
            <ac:spMk id="10" creationId="{4DA8D845-F9E4-4E31-843C-3D5A88368848}"/>
          </ac:spMkLst>
        </pc:spChg>
        <pc:picChg chg="add mod">
          <ac:chgData name="薦田　拓" userId="S::komoda1801@kashiwa.ed.jp::d8d953ff-aa64-491d-955d-9a253955fdef" providerId="AD" clId="Web-{E7955537-B2C6-47CC-9814-0563A5497002}" dt="2020-12-21T05:27:10.834" v="31" actId="1076"/>
          <ac:picMkLst>
            <pc:docMk/>
            <pc:sldMk cId="2729519670" sldId="259"/>
            <ac:picMk id="3" creationId="{A533CFE6-424F-4D29-8346-87F1611746F8}"/>
          </ac:picMkLst>
        </pc:picChg>
      </pc:sldChg>
      <pc:sldChg chg="addSp delSp modSp">
        <pc:chgData name="薦田　拓" userId="S::komoda1801@kashiwa.ed.jp::d8d953ff-aa64-491d-955d-9a253955fdef" providerId="AD" clId="Web-{E7955537-B2C6-47CC-9814-0563A5497002}" dt="2020-12-21T05:48:41.287" v="254" actId="1076"/>
        <pc:sldMkLst>
          <pc:docMk/>
          <pc:sldMk cId="3709003057" sldId="260"/>
        </pc:sldMkLst>
        <pc:spChg chg="mod">
          <ac:chgData name="薦田　拓" userId="S::komoda1801@kashiwa.ed.jp::d8d953ff-aa64-491d-955d-9a253955fdef" providerId="AD" clId="Web-{E7955537-B2C6-47CC-9814-0563A5497002}" dt="2020-12-21T05:39:47.571" v="106" actId="20577"/>
          <ac:spMkLst>
            <pc:docMk/>
            <pc:sldMk cId="3709003057" sldId="260"/>
            <ac:spMk id="2" creationId="{F8728E74-DB67-40DF-84E8-26493224D726}"/>
          </ac:spMkLst>
        </pc:spChg>
        <pc:spChg chg="del">
          <ac:chgData name="薦田　拓" userId="S::komoda1801@kashiwa.ed.jp::d8d953ff-aa64-491d-955d-9a253955fdef" providerId="AD" clId="Web-{E7955537-B2C6-47CC-9814-0563A5497002}" dt="2020-12-21T05:40:32.525" v="112"/>
          <ac:spMkLst>
            <pc:docMk/>
            <pc:sldMk cId="3709003057" sldId="260"/>
            <ac:spMk id="3" creationId="{B5EF9B21-7966-4F39-8723-0D757384DE7E}"/>
          </ac:spMkLst>
        </pc:spChg>
        <pc:spChg chg="add mod">
          <ac:chgData name="薦田　拓" userId="S::komoda1801@kashiwa.ed.jp::d8d953ff-aa64-491d-955d-9a253955fdef" providerId="AD" clId="Web-{E7955537-B2C6-47CC-9814-0563A5497002}" dt="2020-12-21T05:41:27.105" v="117" actId="1076"/>
          <ac:spMkLst>
            <pc:docMk/>
            <pc:sldMk cId="3709003057" sldId="260"/>
            <ac:spMk id="11" creationId="{16E4BEB1-F6F2-40D5-B5AE-F2E688B0C141}"/>
          </ac:spMkLst>
        </pc:spChg>
        <pc:spChg chg="add mod">
          <ac:chgData name="薦田　拓" userId="S::komoda1801@kashiwa.ed.jp::d8d953ff-aa64-491d-955d-9a253955fdef" providerId="AD" clId="Web-{E7955537-B2C6-47CC-9814-0563A5497002}" dt="2020-12-21T05:41:32.933" v="119" actId="1076"/>
          <ac:spMkLst>
            <pc:docMk/>
            <pc:sldMk cId="3709003057" sldId="260"/>
            <ac:spMk id="13" creationId="{30891FD2-C48F-4999-B6CB-640B851E1DE4}"/>
          </ac:spMkLst>
        </pc:spChg>
        <pc:spChg chg="add mod">
          <ac:chgData name="薦田　拓" userId="S::komoda1801@kashiwa.ed.jp::d8d953ff-aa64-491d-955d-9a253955fdef" providerId="AD" clId="Web-{E7955537-B2C6-47CC-9814-0563A5497002}" dt="2020-12-21T05:48:41.287" v="254" actId="1076"/>
          <ac:spMkLst>
            <pc:docMk/>
            <pc:sldMk cId="3709003057" sldId="260"/>
            <ac:spMk id="16" creationId="{4202E7C4-A56F-43B3-A5B0-62DA0A4B1E3D}"/>
          </ac:spMkLst>
        </pc:spChg>
        <pc:spChg chg="add mod">
          <ac:chgData name="薦田　拓" userId="S::komoda1801@kashiwa.ed.jp::d8d953ff-aa64-491d-955d-9a253955fdef" providerId="AD" clId="Web-{E7955537-B2C6-47CC-9814-0563A5497002}" dt="2020-12-21T05:48:37.209" v="253" actId="1076"/>
          <ac:spMkLst>
            <pc:docMk/>
            <pc:sldMk cId="3709003057" sldId="260"/>
            <ac:spMk id="17" creationId="{FC2364BC-3034-4A7D-95D8-5DF1784A2FBF}"/>
          </ac:spMkLst>
        </pc:spChg>
        <pc:spChg chg="add del mod">
          <ac:chgData name="薦田　拓" userId="S::komoda1801@kashiwa.ed.jp::d8d953ff-aa64-491d-955d-9a253955fdef" providerId="AD" clId="Web-{E7955537-B2C6-47CC-9814-0563A5497002}" dt="2020-12-21T05:48:24.271" v="250"/>
          <ac:spMkLst>
            <pc:docMk/>
            <pc:sldMk cId="3709003057" sldId="260"/>
            <ac:spMk id="18" creationId="{541B6C37-F758-45F2-958A-BF98EA188EA3}"/>
          </ac:spMkLst>
        </pc:spChg>
        <pc:picChg chg="add del">
          <ac:chgData name="薦田　拓" userId="S::komoda1801@kashiwa.ed.jp::d8d953ff-aa64-491d-955d-9a253955fdef" providerId="AD" clId="Web-{E7955537-B2C6-47CC-9814-0563A5497002}" dt="2020-12-21T05:40:25.556" v="110"/>
          <ac:picMkLst>
            <pc:docMk/>
            <pc:sldMk cId="3709003057" sldId="260"/>
            <ac:picMk id="5" creationId="{B80428B9-4560-4604-B361-CD27017555E5}"/>
          </ac:picMkLst>
        </pc:picChg>
        <pc:picChg chg="add">
          <ac:chgData name="薦田　拓" userId="S::komoda1801@kashiwa.ed.jp::d8d953ff-aa64-491d-955d-9a253955fdef" providerId="AD" clId="Web-{E7955537-B2C6-47CC-9814-0563A5497002}" dt="2020-12-21T05:40:27.853" v="111"/>
          <ac:picMkLst>
            <pc:docMk/>
            <pc:sldMk cId="3709003057" sldId="260"/>
            <ac:picMk id="7" creationId="{B82B8323-9BC3-4BFD-9423-6502D6F224E3}"/>
          </ac:picMkLst>
        </pc:picChg>
        <pc:picChg chg="add mod ord">
          <ac:chgData name="薦田　拓" userId="S::komoda1801@kashiwa.ed.jp::d8d953ff-aa64-491d-955d-9a253955fdef" providerId="AD" clId="Web-{E7955537-B2C6-47CC-9814-0563A5497002}" dt="2020-12-21T05:48:34.365" v="252" actId="1076"/>
          <ac:picMkLst>
            <pc:docMk/>
            <pc:sldMk cId="3709003057" sldId="260"/>
            <ac:picMk id="9" creationId="{A0C93C0F-9555-4596-AABF-0105DFF5BDED}"/>
          </ac:picMkLst>
        </pc:picChg>
        <pc:picChg chg="add del mod">
          <ac:chgData name="薦田　拓" userId="S::komoda1801@kashiwa.ed.jp::d8d953ff-aa64-491d-955d-9a253955fdef" providerId="AD" clId="Web-{E7955537-B2C6-47CC-9814-0563A5497002}" dt="2020-12-21T05:45:55.548" v="124"/>
          <ac:picMkLst>
            <pc:docMk/>
            <pc:sldMk cId="3709003057" sldId="260"/>
            <ac:picMk id="14" creationId="{D60A9295-5911-4C94-B18D-7E4CCEB48D75}"/>
          </ac:picMkLst>
        </pc:picChg>
      </pc:sldChg>
    </pc:docChg>
  </pc:docChgLst>
  <pc:docChgLst>
    <pc:chgData name="薦田　拓" userId="S::komoda1801@kashiwa.ed.jp::d8d953ff-aa64-491d-955d-9a253955fdef" providerId="AD" clId="Web-{5B04CD54-14D4-4C86-AAD5-A2C1BB8A4DF0}"/>
    <pc:docChg chg="modSld">
      <pc:chgData name="薦田　拓" userId="S::komoda1801@kashiwa.ed.jp::d8d953ff-aa64-491d-955d-9a253955fdef" providerId="AD" clId="Web-{5B04CD54-14D4-4C86-AAD5-A2C1BB8A4DF0}" dt="2020-12-21T06:33:28.987" v="15" actId="1076"/>
      <pc:docMkLst>
        <pc:docMk/>
      </pc:docMkLst>
      <pc:sldChg chg="addSp modSp">
        <pc:chgData name="薦田　拓" userId="S::komoda1801@kashiwa.ed.jp::d8d953ff-aa64-491d-955d-9a253955fdef" providerId="AD" clId="Web-{5B04CD54-14D4-4C86-AAD5-A2C1BB8A4DF0}" dt="2020-12-21T06:33:28.987" v="15" actId="1076"/>
        <pc:sldMkLst>
          <pc:docMk/>
          <pc:sldMk cId="3856722114" sldId="266"/>
        </pc:sldMkLst>
        <pc:picChg chg="add mod">
          <ac:chgData name="薦田　拓" userId="S::komoda1801@kashiwa.ed.jp::d8d953ff-aa64-491d-955d-9a253955fdef" providerId="AD" clId="Web-{5B04CD54-14D4-4C86-AAD5-A2C1BB8A4DF0}" dt="2020-12-21T06:33:28.987" v="15" actId="1076"/>
          <ac:picMkLst>
            <pc:docMk/>
            <pc:sldMk cId="3856722114" sldId="266"/>
            <ac:picMk id="42" creationId="{5322D4F7-D43B-409B-AB6B-0F32FD160879}"/>
          </ac:picMkLst>
        </pc:picChg>
      </pc:sldChg>
      <pc:sldChg chg="addSp modSp">
        <pc:chgData name="薦田　拓" userId="S::komoda1801@kashiwa.ed.jp::d8d953ff-aa64-491d-955d-9a253955fdef" providerId="AD" clId="Web-{5B04CD54-14D4-4C86-AAD5-A2C1BB8A4DF0}" dt="2020-12-21T06:15:28.454" v="1" actId="1076"/>
        <pc:sldMkLst>
          <pc:docMk/>
          <pc:sldMk cId="242039142" sldId="269"/>
        </pc:sldMkLst>
        <pc:picChg chg="add mod">
          <ac:chgData name="薦田　拓" userId="S::komoda1801@kashiwa.ed.jp::d8d953ff-aa64-491d-955d-9a253955fdef" providerId="AD" clId="Web-{5B04CD54-14D4-4C86-AAD5-A2C1BB8A4DF0}" dt="2020-12-21T06:15:28.454" v="1" actId="1076"/>
          <ac:picMkLst>
            <pc:docMk/>
            <pc:sldMk cId="242039142" sldId="269"/>
            <ac:picMk id="2" creationId="{02113A03-F9A3-41F8-A7B9-4F3563A54DB1}"/>
          </ac:picMkLst>
        </pc:picChg>
      </pc:sldChg>
      <pc:sldChg chg="addSp modSp">
        <pc:chgData name="薦田　拓" userId="S::komoda1801@kashiwa.ed.jp::d8d953ff-aa64-491d-955d-9a253955fdef" providerId="AD" clId="Web-{5B04CD54-14D4-4C86-AAD5-A2C1BB8A4DF0}" dt="2020-12-21T06:27:05.337" v="6" actId="1076"/>
        <pc:sldMkLst>
          <pc:docMk/>
          <pc:sldMk cId="1945159996" sldId="277"/>
        </pc:sldMkLst>
        <pc:picChg chg="add mod">
          <ac:chgData name="薦田　拓" userId="S::komoda1801@kashiwa.ed.jp::d8d953ff-aa64-491d-955d-9a253955fdef" providerId="AD" clId="Web-{5B04CD54-14D4-4C86-AAD5-A2C1BB8A4DF0}" dt="2020-12-21T06:27:05.337" v="6" actId="1076"/>
          <ac:picMkLst>
            <pc:docMk/>
            <pc:sldMk cId="1945159996" sldId="277"/>
            <ac:picMk id="3" creationId="{7B6665E9-9288-4914-A775-3BDEB3AD8FFE}"/>
          </ac:picMkLst>
        </pc:picChg>
      </pc:sldChg>
      <pc:sldChg chg="addSp modSp">
        <pc:chgData name="薦田　拓" userId="S::komoda1801@kashiwa.ed.jp::d8d953ff-aa64-491d-955d-9a253955fdef" providerId="AD" clId="Web-{5B04CD54-14D4-4C86-AAD5-A2C1BB8A4DF0}" dt="2020-12-21T06:29:38.357" v="11" actId="1076"/>
        <pc:sldMkLst>
          <pc:docMk/>
          <pc:sldMk cId="4094035536" sldId="278"/>
        </pc:sldMkLst>
        <pc:picChg chg="add mod">
          <ac:chgData name="薦田　拓" userId="S::komoda1801@kashiwa.ed.jp::d8d953ff-aa64-491d-955d-9a253955fdef" providerId="AD" clId="Web-{5B04CD54-14D4-4C86-AAD5-A2C1BB8A4DF0}" dt="2020-12-21T06:29:38.357" v="11" actId="1076"/>
          <ac:picMkLst>
            <pc:docMk/>
            <pc:sldMk cId="4094035536" sldId="278"/>
            <ac:picMk id="8" creationId="{828D3085-A828-4E63-9A8E-FBE3940D1F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D79AD-7A58-407A-9920-0B772DBD771A}" type="datetimeFigureOut">
              <a:rPr kumimoji="1" lang="en-US" altLang="ja-JP"/>
              <a:t>6/14/2024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A4700-6225-4605-B021-05CC2F0C3D13}" type="slidenum">
              <a:rPr kumimoji="1" lang="en-US" altLang="ja-JP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091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156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31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608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357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13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009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8722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6838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900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106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013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367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015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730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28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935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251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689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5685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254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066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064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803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892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4841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877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023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8105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2355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74237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431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16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1097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7597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8317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659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3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86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113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962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67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679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10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74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86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51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90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40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88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58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86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45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38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A643-9BB0-4E02-80B2-2C0A5E5D738E}" type="datetimeFigureOut">
              <a:rPr kumimoji="1" lang="ja-JP" altLang="en-US" smtClean="0"/>
              <a:t>2024/6/14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openxmlformats.org/officeDocument/2006/relationships/image" Target="../media/image6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9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72.jpg"/><Relationship Id="rId7" Type="http://schemas.microsoft.com/office/2007/relationships/hdphoto" Target="../media/hdphoto1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4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1.png"/><Relationship Id="rId4" Type="http://schemas.openxmlformats.org/officeDocument/2006/relationships/image" Target="../media/image7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microsoft.com/office/2007/relationships/hdphoto" Target="../media/hdphoto1.wdp"/><Relationship Id="rId5" Type="http://schemas.openxmlformats.org/officeDocument/2006/relationships/image" Target="../media/image78.png"/><Relationship Id="rId10" Type="http://schemas.openxmlformats.org/officeDocument/2006/relationships/image" Target="../media/image4.png"/><Relationship Id="rId4" Type="http://schemas.openxmlformats.org/officeDocument/2006/relationships/image" Target="../media/image77.jpg"/><Relationship Id="rId9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1.jpg"/><Relationship Id="rId7" Type="http://schemas.openxmlformats.org/officeDocument/2006/relationships/image" Target="../media/image71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2.jpg"/><Relationship Id="rId5" Type="http://schemas.openxmlformats.org/officeDocument/2006/relationships/image" Target="../media/image79.png"/><Relationship Id="rId10" Type="http://schemas.microsoft.com/office/2007/relationships/hdphoto" Target="../media/hdphoto1.wdp"/><Relationship Id="rId4" Type="http://schemas.openxmlformats.org/officeDocument/2006/relationships/image" Target="../media/image78.png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95425" y="1160463"/>
            <a:ext cx="9144000" cy="2387600"/>
          </a:xfrm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はじめてのコラボノート</a:t>
            </a:r>
            <a:b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lang="en-US" altLang="ja-JP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iPad</a:t>
            </a:r>
            <a:endParaRPr kumimoji="1" lang="ja-JP" altLang="en-US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" name="図 4" descr="IMG_0198">
            <a:extLst>
              <a:ext uri="{FF2B5EF4-FFF2-40B4-BE49-F238E27FC236}">
                <a16:creationId xmlns:a16="http://schemas.microsoft.com/office/drawing/2014/main" id="{064D9BD5-9D11-4180-A98D-8903ACC88F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5137" y="3860071"/>
            <a:ext cx="2181726" cy="21569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「てがき」で</a:t>
            </a:r>
            <a:b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768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ページ　を　おおきくしよう</a:t>
            </a:r>
          </a:p>
        </p:txBody>
      </p:sp>
      <p:pic>
        <p:nvPicPr>
          <p:cNvPr id="3" name="図 2" descr="IMG_0236">
            <a:extLst>
              <a:ext uri="{FF2B5EF4-FFF2-40B4-BE49-F238E27FC236}">
                <a16:creationId xmlns:a16="http://schemas.microsoft.com/office/drawing/2014/main" id="{48456AB6-6551-4955-91D9-5ECBED8D66F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/>
          <a:stretch/>
        </p:blipFill>
        <p:spPr>
          <a:xfrm>
            <a:off x="529389" y="1620252"/>
            <a:ext cx="4726912" cy="32165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37">
            <a:extLst>
              <a:ext uri="{FF2B5EF4-FFF2-40B4-BE49-F238E27FC236}">
                <a16:creationId xmlns:a16="http://schemas.microsoft.com/office/drawing/2014/main" id="{70BEF975-8343-44CF-BF33-066CBAC8785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/>
          <a:stretch/>
        </p:blipFill>
        <p:spPr>
          <a:xfrm>
            <a:off x="6178893" y="1620253"/>
            <a:ext cx="3793623" cy="25878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D91EE7-A9FB-42C5-A9C1-D6237886A9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561902" y="2834670"/>
            <a:ext cx="962387" cy="1219240"/>
          </a:xfrm>
          <a:prstGeom prst="rect">
            <a:avLst/>
          </a:prstGeom>
        </p:spPr>
      </p:pic>
      <p:sp>
        <p:nvSpPr>
          <p:cNvPr id="6" name="右矢印 16">
            <a:extLst>
              <a:ext uri="{FF2B5EF4-FFF2-40B4-BE49-F238E27FC236}">
                <a16:creationId xmlns:a16="http://schemas.microsoft.com/office/drawing/2014/main" id="{9A4CBF65-E6CF-417D-B5A8-664CA550EAD4}"/>
              </a:ext>
            </a:extLst>
          </p:cNvPr>
          <p:cNvSpPr/>
          <p:nvPr/>
        </p:nvSpPr>
        <p:spPr>
          <a:xfrm>
            <a:off x="3572824" y="3091375"/>
            <a:ext cx="969973" cy="675249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16">
            <a:extLst>
              <a:ext uri="{FF2B5EF4-FFF2-40B4-BE49-F238E27FC236}">
                <a16:creationId xmlns:a16="http://schemas.microsoft.com/office/drawing/2014/main" id="{C8AF30A8-B4BD-4C54-9578-679A1469E204}"/>
              </a:ext>
            </a:extLst>
          </p:cNvPr>
          <p:cNvSpPr/>
          <p:nvPr/>
        </p:nvSpPr>
        <p:spPr>
          <a:xfrm rot="5400000">
            <a:off x="2641745" y="4107115"/>
            <a:ext cx="969973" cy="675249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吹き出し 17">
            <a:extLst>
              <a:ext uri="{FF2B5EF4-FFF2-40B4-BE49-F238E27FC236}">
                <a16:creationId xmlns:a16="http://schemas.microsoft.com/office/drawing/2014/main" id="{A719B380-1C47-4CC1-88AC-EDEC323FEB13}"/>
              </a:ext>
            </a:extLst>
          </p:cNvPr>
          <p:cNvSpPr/>
          <p:nvPr/>
        </p:nvSpPr>
        <p:spPr>
          <a:xfrm>
            <a:off x="842296" y="5171306"/>
            <a:ext cx="3893621" cy="1136646"/>
          </a:xfrm>
          <a:prstGeom prst="wedgeRectCallout">
            <a:avLst>
              <a:gd name="adj1" fmla="val -10347"/>
              <a:gd name="adj2" fmla="val -7152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下のほうに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ドラッグ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して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ページの　かど　をだそう</a:t>
            </a:r>
          </a:p>
        </p:txBody>
      </p:sp>
      <p:sp>
        <p:nvSpPr>
          <p:cNvPr id="9" name="四角形吹き出し 17">
            <a:extLst>
              <a:ext uri="{FF2B5EF4-FFF2-40B4-BE49-F238E27FC236}">
                <a16:creationId xmlns:a16="http://schemas.microsoft.com/office/drawing/2014/main" id="{636C0B92-489E-4FAF-A420-9CE59892D15E}"/>
              </a:ext>
            </a:extLst>
          </p:cNvPr>
          <p:cNvSpPr/>
          <p:nvPr/>
        </p:nvSpPr>
        <p:spPr>
          <a:xfrm>
            <a:off x="6096000" y="4929726"/>
            <a:ext cx="5085347" cy="1640442"/>
          </a:xfrm>
          <a:prstGeom prst="wedgeRectCallout">
            <a:avLst>
              <a:gd name="adj1" fmla="val -10347"/>
              <a:gd name="adj2" fmla="val -7152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ドラッグ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して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おおきくしよう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（よこに　５もじ　かけるくらい）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5C291AC-F0E1-430B-ADBF-C98937BB17BA}"/>
              </a:ext>
            </a:extLst>
          </p:cNvPr>
          <p:cNvSpPr/>
          <p:nvPr/>
        </p:nvSpPr>
        <p:spPr>
          <a:xfrm>
            <a:off x="7603958" y="3882228"/>
            <a:ext cx="1026695" cy="2777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IMG_0237">
            <a:extLst>
              <a:ext uri="{FF2B5EF4-FFF2-40B4-BE49-F238E27FC236}">
                <a16:creationId xmlns:a16="http://schemas.microsoft.com/office/drawing/2014/main" id="{D0648AB8-63DF-4EE4-8212-8EA26C1CBB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8" t="89882" r="35925"/>
          <a:stretch/>
        </p:blipFill>
        <p:spPr>
          <a:xfrm>
            <a:off x="8630653" y="3901299"/>
            <a:ext cx="2747627" cy="81970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230F8A7-0D4C-4E40-A7EB-4531507BC52B}"/>
              </a:ext>
            </a:extLst>
          </p:cNvPr>
          <p:cNvSpPr/>
          <p:nvPr/>
        </p:nvSpPr>
        <p:spPr>
          <a:xfrm>
            <a:off x="9705474" y="4039963"/>
            <a:ext cx="681377" cy="46733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B33B622-1DD8-4CE3-A133-A78796FB65DC}"/>
              </a:ext>
            </a:extLst>
          </p:cNvPr>
          <p:cNvGrpSpPr/>
          <p:nvPr/>
        </p:nvGrpSpPr>
        <p:grpSpPr>
          <a:xfrm>
            <a:off x="10030120" y="4189686"/>
            <a:ext cx="1597048" cy="763824"/>
            <a:chOff x="9327803" y="2087221"/>
            <a:chExt cx="2549260" cy="121924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AAF0A59-D885-4A96-B26D-B6421AECD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9327803" y="2087221"/>
              <a:ext cx="962387" cy="1219240"/>
            </a:xfrm>
            <a:prstGeom prst="rect">
              <a:avLst/>
            </a:prstGeom>
          </p:spPr>
        </p:pic>
        <p:sp>
          <p:nvSpPr>
            <p:cNvPr id="15" name="右矢印 16">
              <a:extLst>
                <a:ext uri="{FF2B5EF4-FFF2-40B4-BE49-F238E27FC236}">
                  <a16:creationId xmlns:a16="http://schemas.microsoft.com/office/drawing/2014/main" id="{29723CFF-91C1-4E91-A6A6-EF09815F0923}"/>
                </a:ext>
              </a:extLst>
            </p:cNvPr>
            <p:cNvSpPr/>
            <p:nvPr/>
          </p:nvSpPr>
          <p:spPr>
            <a:xfrm>
              <a:off x="10256726" y="2261249"/>
              <a:ext cx="1620337" cy="898265"/>
            </a:xfrm>
            <a:prstGeom prst="rightArrow">
              <a:avLst>
                <a:gd name="adj1" fmla="val 61949"/>
                <a:gd name="adj2" fmla="val 61948"/>
              </a:avLst>
            </a:prstGeom>
            <a:gradFill flip="none" rotWithShape="0">
              <a:gsLst>
                <a:gs pos="75000">
                  <a:srgbClr val="FF0000"/>
                </a:gs>
                <a:gs pos="100000">
                  <a:srgbClr val="FF0000"/>
                </a:gs>
                <a:gs pos="49000">
                  <a:srgbClr val="FF5050"/>
                </a:gs>
                <a:gs pos="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3B8ED1DA-C651-412E-B9F8-768100882ED8}"/>
              </a:ext>
            </a:extLst>
          </p:cNvPr>
          <p:cNvSpPr/>
          <p:nvPr/>
        </p:nvSpPr>
        <p:spPr>
          <a:xfrm>
            <a:off x="529389" y="2213448"/>
            <a:ext cx="652297" cy="24839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471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ペンメニューを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37">
            <a:extLst>
              <a:ext uri="{FF2B5EF4-FFF2-40B4-BE49-F238E27FC236}">
                <a16:creationId xmlns:a16="http://schemas.microsoft.com/office/drawing/2014/main" id="{3B184229-B984-4D98-9189-F9557EEA3BD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5" t="7201" b="14191"/>
          <a:stretch/>
        </p:blipFill>
        <p:spPr>
          <a:xfrm>
            <a:off x="804968" y="1426281"/>
            <a:ext cx="2807368" cy="38115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38">
            <a:extLst>
              <a:ext uri="{FF2B5EF4-FFF2-40B4-BE49-F238E27FC236}">
                <a16:creationId xmlns:a16="http://schemas.microsoft.com/office/drawing/2014/main" id="{39DB51DA-55ED-47B2-856D-5FC4755E6A7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/>
          <a:stretch/>
        </p:blipFill>
        <p:spPr>
          <a:xfrm>
            <a:off x="4684295" y="1426281"/>
            <a:ext cx="6384758" cy="44709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9584A9A-4961-4F98-A252-C11B57F54419}"/>
              </a:ext>
            </a:extLst>
          </p:cNvPr>
          <p:cNvSpPr/>
          <p:nvPr/>
        </p:nvSpPr>
        <p:spPr>
          <a:xfrm>
            <a:off x="3277922" y="1887702"/>
            <a:ext cx="398582" cy="61486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0AE8B37-0B8B-4808-AFC0-A6FE7F69F3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3375335" y="2372097"/>
            <a:ext cx="827778" cy="1048705"/>
          </a:xfrm>
          <a:prstGeom prst="rect">
            <a:avLst/>
          </a:prstGeom>
        </p:spPr>
      </p:pic>
      <p:sp>
        <p:nvSpPr>
          <p:cNvPr id="7" name="四角形吹き出し 17">
            <a:extLst>
              <a:ext uri="{FF2B5EF4-FFF2-40B4-BE49-F238E27FC236}">
                <a16:creationId xmlns:a16="http://schemas.microsoft.com/office/drawing/2014/main" id="{6676EC42-D9CE-49DA-98E7-0E35AACAD6EE}"/>
              </a:ext>
            </a:extLst>
          </p:cNvPr>
          <p:cNvSpPr/>
          <p:nvPr/>
        </p:nvSpPr>
        <p:spPr>
          <a:xfrm>
            <a:off x="579283" y="5379295"/>
            <a:ext cx="3272590" cy="983122"/>
          </a:xfrm>
          <a:prstGeom prst="wedgeRectCallout">
            <a:avLst>
              <a:gd name="adj1" fmla="val -674"/>
              <a:gd name="adj2" fmla="val -7598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もじ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0E813F6-6B2C-4452-9D01-8CF1E380831D}"/>
              </a:ext>
            </a:extLst>
          </p:cNvPr>
          <p:cNvSpPr/>
          <p:nvPr/>
        </p:nvSpPr>
        <p:spPr>
          <a:xfrm>
            <a:off x="10165143" y="1880027"/>
            <a:ext cx="599110" cy="5744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2400F23-6626-4879-A4F6-E1C36C7A48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362198" y="2234248"/>
            <a:ext cx="827778" cy="1048705"/>
          </a:xfrm>
          <a:prstGeom prst="rect">
            <a:avLst/>
          </a:prstGeom>
        </p:spPr>
      </p:pic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C1778492-D14E-4E9B-AE91-0201CEE3127F}"/>
              </a:ext>
            </a:extLst>
          </p:cNvPr>
          <p:cNvSpPr/>
          <p:nvPr/>
        </p:nvSpPr>
        <p:spPr>
          <a:xfrm>
            <a:off x="7796463" y="5048440"/>
            <a:ext cx="3816254" cy="1313977"/>
          </a:xfrm>
          <a:prstGeom prst="wedgeRectCallout">
            <a:avLst>
              <a:gd name="adj1" fmla="val -674"/>
              <a:gd name="adj2" fmla="val -7598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図 10" descr="IMG_0238">
            <a:extLst>
              <a:ext uri="{FF2B5EF4-FFF2-40B4-BE49-F238E27FC236}">
                <a16:creationId xmlns:a16="http://schemas.microsoft.com/office/drawing/2014/main" id="{C828244A-383E-4B4B-B1F5-A02951FD8C7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0" t="17705" r="5318" b="72428"/>
          <a:stretch/>
        </p:blipFill>
        <p:spPr>
          <a:xfrm>
            <a:off x="8005011" y="5237796"/>
            <a:ext cx="1090863" cy="9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40">
            <a:extLst>
              <a:ext uri="{FF2B5EF4-FFF2-40B4-BE49-F238E27FC236}">
                <a16:creationId xmlns:a16="http://schemas.microsoft.com/office/drawing/2014/main" id="{9DE30C97-7966-47B9-8996-92B987806F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/>
          <a:stretch/>
        </p:blipFill>
        <p:spPr>
          <a:xfrm>
            <a:off x="2517054" y="1544715"/>
            <a:ext cx="7157892" cy="49202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6B9CFF-C3E8-4250-9781-A39C3FEE8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5071167" y="2904648"/>
            <a:ext cx="827778" cy="104870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48DDD53-38F9-4E18-95EE-4FDCEF5748AE}"/>
              </a:ext>
            </a:extLst>
          </p:cNvPr>
          <p:cNvSpPr/>
          <p:nvPr/>
        </p:nvSpPr>
        <p:spPr>
          <a:xfrm>
            <a:off x="8309811" y="5563963"/>
            <a:ext cx="681377" cy="46733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A7ED087F-AE5B-4E69-95C1-EAEAB37EF800}"/>
              </a:ext>
            </a:extLst>
          </p:cNvPr>
          <p:cNvSpPr/>
          <p:nvPr/>
        </p:nvSpPr>
        <p:spPr>
          <a:xfrm>
            <a:off x="8650500" y="3429000"/>
            <a:ext cx="3108364" cy="1701288"/>
          </a:xfrm>
          <a:prstGeom prst="wedgeRoundRectCallout">
            <a:avLst>
              <a:gd name="adj1" fmla="val -41189"/>
              <a:gd name="adj2" fmla="val 690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まちがえたときは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をクリック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 descr="IMG_0240">
            <a:extLst>
              <a:ext uri="{FF2B5EF4-FFF2-40B4-BE49-F238E27FC236}">
                <a16:creationId xmlns:a16="http://schemas.microsoft.com/office/drawing/2014/main" id="{59914204-05A5-4711-A46C-62A1277BA0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790" r="-1"/>
          <a:stretch/>
        </p:blipFill>
        <p:spPr>
          <a:xfrm>
            <a:off x="8849805" y="4235116"/>
            <a:ext cx="984006" cy="6946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887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4">
            <a:extLst>
              <a:ext uri="{FF2B5EF4-FFF2-40B4-BE49-F238E27FC236}">
                <a16:creationId xmlns:a16="http://schemas.microsoft.com/office/drawing/2014/main" id="{1789177D-2B59-42D7-BCD7-14428FE7D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/>
          <a:stretch/>
        </p:blipFill>
        <p:spPr>
          <a:xfrm>
            <a:off x="2467171" y="1710230"/>
            <a:ext cx="6524017" cy="4271212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48DDD53-38F9-4E18-95EE-4FDCEF5748AE}"/>
              </a:ext>
            </a:extLst>
          </p:cNvPr>
          <p:cNvSpPr/>
          <p:nvPr/>
        </p:nvSpPr>
        <p:spPr>
          <a:xfrm>
            <a:off x="7707003" y="5514112"/>
            <a:ext cx="681377" cy="46733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D0D1380F-B882-4F9B-AEE6-302A43141B2B}"/>
              </a:ext>
            </a:extLst>
          </p:cNvPr>
          <p:cNvSpPr/>
          <p:nvPr/>
        </p:nvSpPr>
        <p:spPr>
          <a:xfrm>
            <a:off x="7816702" y="3833793"/>
            <a:ext cx="3816254" cy="1313977"/>
          </a:xfrm>
          <a:prstGeom prst="wedgeRectCallout">
            <a:avLst>
              <a:gd name="adj1" fmla="val -37666"/>
              <a:gd name="adj2" fmla="val 6564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0582B877-D64F-4EA0-B4A3-B43EA7018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7692" y="4088633"/>
            <a:ext cx="1184027" cy="771070"/>
          </a:xfrm>
          <a:prstGeom prst="rect">
            <a:avLst/>
          </a:prstGeom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6B9CFF-C3E8-4250-9781-A39C3FEE82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069950" y="5693265"/>
            <a:ext cx="744102" cy="94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67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ぶひん　を　うごかしてみよう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41">
            <a:extLst>
              <a:ext uri="{FF2B5EF4-FFF2-40B4-BE49-F238E27FC236}">
                <a16:creationId xmlns:a16="http://schemas.microsoft.com/office/drawing/2014/main" id="{29AA7F48-6C3D-4263-97BC-2B11E91B6D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r="20657" b="31455"/>
          <a:stretch/>
        </p:blipFill>
        <p:spPr>
          <a:xfrm>
            <a:off x="673768" y="1462237"/>
            <a:ext cx="5422232" cy="30937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42">
            <a:extLst>
              <a:ext uri="{FF2B5EF4-FFF2-40B4-BE49-F238E27FC236}">
                <a16:creationId xmlns:a16="http://schemas.microsoft.com/office/drawing/2014/main" id="{815FC658-54E3-49C0-918E-63F167E873B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r="5737" b="21365"/>
          <a:stretch/>
        </p:blipFill>
        <p:spPr>
          <a:xfrm>
            <a:off x="6679508" y="1453153"/>
            <a:ext cx="4132872" cy="23102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78254A-E0A8-4E78-A75D-E3DC2C19C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/>
          <a:stretch/>
        </p:blipFill>
        <p:spPr>
          <a:xfrm>
            <a:off x="6679507" y="3986398"/>
            <a:ext cx="4132872" cy="27081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10959389-A18B-47A3-B9B2-E4368A1C0AAB}"/>
              </a:ext>
            </a:extLst>
          </p:cNvPr>
          <p:cNvSpPr/>
          <p:nvPr/>
        </p:nvSpPr>
        <p:spPr>
          <a:xfrm>
            <a:off x="673768" y="4182979"/>
            <a:ext cx="4646220" cy="1479884"/>
          </a:xfrm>
          <a:prstGeom prst="wedgeRoundRectCallout">
            <a:avLst>
              <a:gd name="adj1" fmla="val -9707"/>
              <a:gd name="adj2" fmla="val -78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ぶひんを　えらんだ　ときに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おおきさをかえたり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うごかしたり　できるよ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6868CDB-BBE2-416A-BF8B-E9FBA62D1B37}"/>
              </a:ext>
            </a:extLst>
          </p:cNvPr>
          <p:cNvSpPr/>
          <p:nvPr/>
        </p:nvSpPr>
        <p:spPr>
          <a:xfrm>
            <a:off x="8064566" y="2608261"/>
            <a:ext cx="681377" cy="46733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EFD2CA3-9587-45F1-BAD6-235BB2AC30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450602" y="2781585"/>
            <a:ext cx="590682" cy="748330"/>
          </a:xfrm>
          <a:prstGeom prst="rect">
            <a:avLst/>
          </a:prstGeom>
        </p:spPr>
      </p:pic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F1F8A7F6-DC01-46AB-9C81-9B2A4B77D8C0}"/>
              </a:ext>
            </a:extLst>
          </p:cNvPr>
          <p:cNvSpPr/>
          <p:nvPr/>
        </p:nvSpPr>
        <p:spPr>
          <a:xfrm>
            <a:off x="8745944" y="1426944"/>
            <a:ext cx="2957950" cy="1071410"/>
          </a:xfrm>
          <a:prstGeom prst="wedgeRectCallout">
            <a:avLst>
              <a:gd name="adj1" fmla="val -43226"/>
              <a:gd name="adj2" fmla="val 7512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</a:t>
            </a: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などで</a:t>
            </a:r>
            <a:endParaRPr lang="en-US" altLang="ja-JP" sz="2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大きさをかえるよ</a:t>
            </a:r>
            <a:endParaRPr lang="ja-JP" altLang="en-US" sz="2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</p:txBody>
      </p:sp>
      <p:pic>
        <p:nvPicPr>
          <p:cNvPr id="13" name="図 12" descr="IMG_0241">
            <a:extLst>
              <a:ext uri="{FF2B5EF4-FFF2-40B4-BE49-F238E27FC236}">
                <a16:creationId xmlns:a16="http://schemas.microsoft.com/office/drawing/2014/main" id="{8668D12A-FC59-4401-B220-AF76F2E4F7C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3" b="14511"/>
          <a:stretch/>
        </p:blipFill>
        <p:spPr>
          <a:xfrm>
            <a:off x="8893720" y="1525415"/>
            <a:ext cx="667342" cy="565967"/>
          </a:xfrm>
          <a:prstGeom prst="rect">
            <a:avLst/>
          </a:prstGeom>
          <a:ln>
            <a:noFill/>
          </a:ln>
        </p:spPr>
      </p:pic>
      <p:sp>
        <p:nvSpPr>
          <p:cNvPr id="14" name="右矢印 16">
            <a:extLst>
              <a:ext uri="{FF2B5EF4-FFF2-40B4-BE49-F238E27FC236}">
                <a16:creationId xmlns:a16="http://schemas.microsoft.com/office/drawing/2014/main" id="{6DD2A43A-D5C7-419A-AE96-6C78A6EC3D04}"/>
              </a:ext>
            </a:extLst>
          </p:cNvPr>
          <p:cNvSpPr/>
          <p:nvPr/>
        </p:nvSpPr>
        <p:spPr>
          <a:xfrm rot="2543042">
            <a:off x="8809008" y="3193321"/>
            <a:ext cx="969973" cy="675249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1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6">
            <a:extLst>
              <a:ext uri="{FF2B5EF4-FFF2-40B4-BE49-F238E27FC236}">
                <a16:creationId xmlns:a16="http://schemas.microsoft.com/office/drawing/2014/main" id="{A77B1D61-8093-4FF8-AB87-7703A7509E16}"/>
              </a:ext>
            </a:extLst>
          </p:cNvPr>
          <p:cNvSpPr/>
          <p:nvPr/>
        </p:nvSpPr>
        <p:spPr>
          <a:xfrm>
            <a:off x="9021446" y="5547610"/>
            <a:ext cx="695789" cy="230505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35571577-93D7-4D55-83DD-DCA9B0806466}"/>
              </a:ext>
            </a:extLst>
          </p:cNvPr>
          <p:cNvSpPr/>
          <p:nvPr/>
        </p:nvSpPr>
        <p:spPr>
          <a:xfrm rot="5400000">
            <a:off x="8482203" y="6022567"/>
            <a:ext cx="823035" cy="250292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6">
            <a:extLst>
              <a:ext uri="{FF2B5EF4-FFF2-40B4-BE49-F238E27FC236}">
                <a16:creationId xmlns:a16="http://schemas.microsoft.com/office/drawing/2014/main" id="{3CE280C4-2C6C-4BE4-80A7-AB55A62399C0}"/>
              </a:ext>
            </a:extLst>
          </p:cNvPr>
          <p:cNvSpPr/>
          <p:nvPr/>
        </p:nvSpPr>
        <p:spPr>
          <a:xfrm rot="10800000">
            <a:off x="7900652" y="5554691"/>
            <a:ext cx="695789" cy="230505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6">
            <a:extLst>
              <a:ext uri="{FF2B5EF4-FFF2-40B4-BE49-F238E27FC236}">
                <a16:creationId xmlns:a16="http://schemas.microsoft.com/office/drawing/2014/main" id="{5146C1C8-0F99-4DC9-9AED-DE3443F28344}"/>
              </a:ext>
            </a:extLst>
          </p:cNvPr>
          <p:cNvSpPr/>
          <p:nvPr/>
        </p:nvSpPr>
        <p:spPr>
          <a:xfrm rot="16200000">
            <a:off x="8424797" y="5010945"/>
            <a:ext cx="823035" cy="250294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1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804196B-1914-4610-AA11-1B37BE2688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666120" y="5488937"/>
            <a:ext cx="590682" cy="748330"/>
          </a:xfrm>
          <a:prstGeom prst="rect">
            <a:avLst/>
          </a:prstGeom>
        </p:spPr>
      </p:pic>
      <p:sp>
        <p:nvSpPr>
          <p:cNvPr id="20" name="四角形吹き出し 17">
            <a:extLst>
              <a:ext uri="{FF2B5EF4-FFF2-40B4-BE49-F238E27FC236}">
                <a16:creationId xmlns:a16="http://schemas.microsoft.com/office/drawing/2014/main" id="{C8DAD2C1-2632-418F-94D1-DA08EA9BC8BD}"/>
              </a:ext>
            </a:extLst>
          </p:cNvPr>
          <p:cNvSpPr/>
          <p:nvPr/>
        </p:nvSpPr>
        <p:spPr>
          <a:xfrm>
            <a:off x="9147123" y="4144872"/>
            <a:ext cx="2556770" cy="822172"/>
          </a:xfrm>
          <a:prstGeom prst="wedgeRectCallout">
            <a:avLst>
              <a:gd name="adj1" fmla="val -46765"/>
              <a:gd name="adj2" fmla="val 8710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ドラッグ</a:t>
            </a: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で</a:t>
            </a:r>
            <a:endParaRPr lang="en-US" altLang="ja-JP" sz="2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　　　</a:t>
            </a:r>
            <a:r>
              <a:rPr lang="ja-JP" altLang="en-US" sz="20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うごかせるよ</a:t>
            </a:r>
          </a:p>
        </p:txBody>
      </p:sp>
    </p:spTree>
    <p:extLst>
      <p:ext uri="{BB962C8B-B14F-4D97-AF65-F5344CB8AC3E}">
        <p14:creationId xmlns:p14="http://schemas.microsoft.com/office/powerpoint/2010/main" val="227207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ぶひん　を　さくじょ　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43">
            <a:extLst>
              <a:ext uri="{FF2B5EF4-FFF2-40B4-BE49-F238E27FC236}">
                <a16:creationId xmlns:a16="http://schemas.microsoft.com/office/drawing/2014/main" id="{5E6C07CB-0AAE-4533-BBF8-8EB4B9A3945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5" t="3454" r="26925" b="80371"/>
          <a:stretch/>
        </p:blipFill>
        <p:spPr>
          <a:xfrm>
            <a:off x="4573972" y="1422646"/>
            <a:ext cx="4801216" cy="11663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41">
            <a:extLst>
              <a:ext uri="{FF2B5EF4-FFF2-40B4-BE49-F238E27FC236}">
                <a16:creationId xmlns:a16="http://schemas.microsoft.com/office/drawing/2014/main" id="{0B9E8F1A-42AC-4E02-BF2F-B99554D3668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54" b="46816"/>
          <a:stretch/>
        </p:blipFill>
        <p:spPr>
          <a:xfrm>
            <a:off x="318026" y="1422646"/>
            <a:ext cx="4026567" cy="22870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37">
            <a:extLst>
              <a:ext uri="{FF2B5EF4-FFF2-40B4-BE49-F238E27FC236}">
                <a16:creationId xmlns:a16="http://schemas.microsoft.com/office/drawing/2014/main" id="{F1100E52-A756-4023-BF33-59549B47E6C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6" b="43406"/>
          <a:stretch/>
        </p:blipFill>
        <p:spPr>
          <a:xfrm>
            <a:off x="6629929" y="3429001"/>
            <a:ext cx="5352702" cy="31159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27CAA98-4CA0-4B91-A1BF-4E07878E0E31}"/>
              </a:ext>
            </a:extLst>
          </p:cNvPr>
          <p:cNvGrpSpPr/>
          <p:nvPr/>
        </p:nvGrpSpPr>
        <p:grpSpPr>
          <a:xfrm>
            <a:off x="2623462" y="2942997"/>
            <a:ext cx="960675" cy="857486"/>
            <a:chOff x="8080609" y="2672429"/>
            <a:chExt cx="960675" cy="857486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EC06419E-D36F-4581-B905-C06E5985517F}"/>
                </a:ext>
              </a:extLst>
            </p:cNvPr>
            <p:cNvSpPr/>
            <p:nvPr/>
          </p:nvSpPr>
          <p:spPr>
            <a:xfrm>
              <a:off x="8080609" y="2672429"/>
              <a:ext cx="469848" cy="33454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EEC842C-6323-45D7-BF57-5DE0C27B5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8450602" y="2781585"/>
              <a:ext cx="590682" cy="748330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195D4F9-9C1B-423F-A4E0-AE7599C1DB20}"/>
              </a:ext>
            </a:extLst>
          </p:cNvPr>
          <p:cNvGrpSpPr/>
          <p:nvPr/>
        </p:nvGrpSpPr>
        <p:grpSpPr>
          <a:xfrm>
            <a:off x="7509679" y="2067228"/>
            <a:ext cx="1167251" cy="943518"/>
            <a:chOff x="7874034" y="2608261"/>
            <a:chExt cx="1167251" cy="943518"/>
          </a:xfrm>
        </p:grpSpPr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AE865712-099A-474C-931D-CFEBC4D705EA}"/>
                </a:ext>
              </a:extLst>
            </p:cNvPr>
            <p:cNvSpPr/>
            <p:nvPr/>
          </p:nvSpPr>
          <p:spPr>
            <a:xfrm>
              <a:off x="7874034" y="2608261"/>
              <a:ext cx="871910" cy="46733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6D70AD4A-0DEA-4938-988D-9670B522F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8450603" y="2803449"/>
              <a:ext cx="590682" cy="748330"/>
            </a:xfrm>
            <a:prstGeom prst="rect">
              <a:avLst/>
            </a:prstGeom>
          </p:spPr>
        </p:pic>
      </p:grpSp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689FBC8C-37AE-41DB-B55A-B7FF638328BD}"/>
              </a:ext>
            </a:extLst>
          </p:cNvPr>
          <p:cNvSpPr/>
          <p:nvPr/>
        </p:nvSpPr>
        <p:spPr>
          <a:xfrm>
            <a:off x="926308" y="3841608"/>
            <a:ext cx="3272590" cy="983122"/>
          </a:xfrm>
          <a:prstGeom prst="wedgeRectCallout">
            <a:avLst>
              <a:gd name="adj1" fmla="val -674"/>
              <a:gd name="adj2" fmla="val -7598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さくじょ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3" name="四角形吹き出し 17">
            <a:extLst>
              <a:ext uri="{FF2B5EF4-FFF2-40B4-BE49-F238E27FC236}">
                <a16:creationId xmlns:a16="http://schemas.microsoft.com/office/drawing/2014/main" id="{D8D25C96-9B0E-4E0F-8954-D21AFEC2D6E6}"/>
              </a:ext>
            </a:extLst>
          </p:cNvPr>
          <p:cNvSpPr/>
          <p:nvPr/>
        </p:nvSpPr>
        <p:spPr>
          <a:xfrm>
            <a:off x="8929839" y="1444779"/>
            <a:ext cx="3052791" cy="983122"/>
          </a:xfrm>
          <a:prstGeom prst="wedgeRectCallout">
            <a:avLst>
              <a:gd name="adj1" fmla="val -64399"/>
              <a:gd name="adj2" fmla="val 3661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さくじょ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7964BB-7048-4816-9FAB-CC903F966E27}"/>
              </a:ext>
            </a:extLst>
          </p:cNvPr>
          <p:cNvSpPr/>
          <p:nvPr/>
        </p:nvSpPr>
        <p:spPr>
          <a:xfrm>
            <a:off x="5464607" y="4046687"/>
            <a:ext cx="898358" cy="1556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626F1CE9-816D-4D9B-8B07-D4FBCE091E58}"/>
              </a:ext>
            </a:extLst>
          </p:cNvPr>
          <p:cNvSpPr/>
          <p:nvPr/>
        </p:nvSpPr>
        <p:spPr>
          <a:xfrm>
            <a:off x="8381589" y="5312423"/>
            <a:ext cx="3272591" cy="1106905"/>
          </a:xfrm>
          <a:prstGeom prst="wedgeRoundRectCallout">
            <a:avLst>
              <a:gd name="adj1" fmla="val -9707"/>
              <a:gd name="adj2" fmla="val -78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ぶひんがきえます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78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「あいうえお」をかいてみよう</a:t>
            </a:r>
          </a:p>
        </p:txBody>
      </p:sp>
      <p:pic>
        <p:nvPicPr>
          <p:cNvPr id="3" name="図 2" descr="IMG_0245">
            <a:extLst>
              <a:ext uri="{FF2B5EF4-FFF2-40B4-BE49-F238E27FC236}">
                <a16:creationId xmlns:a16="http://schemas.microsoft.com/office/drawing/2014/main" id="{3841CFE6-77CA-42C0-8B75-6E8C004D5C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/>
          <a:stretch/>
        </p:blipFill>
        <p:spPr>
          <a:xfrm>
            <a:off x="2229851" y="1459830"/>
            <a:ext cx="7449651" cy="51013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A20874D-9F7A-4C56-A075-7278950942FE}"/>
              </a:ext>
            </a:extLst>
          </p:cNvPr>
          <p:cNvSpPr/>
          <p:nvPr/>
        </p:nvSpPr>
        <p:spPr>
          <a:xfrm>
            <a:off x="8266047" y="5995374"/>
            <a:ext cx="681377" cy="467951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7">
            <a:extLst>
              <a:ext uri="{FF2B5EF4-FFF2-40B4-BE49-F238E27FC236}">
                <a16:creationId xmlns:a16="http://schemas.microsoft.com/office/drawing/2014/main" id="{845EA5B2-6582-456B-B231-AB43F619774D}"/>
              </a:ext>
            </a:extLst>
          </p:cNvPr>
          <p:cNvSpPr/>
          <p:nvPr/>
        </p:nvSpPr>
        <p:spPr>
          <a:xfrm>
            <a:off x="8375746" y="4464379"/>
            <a:ext cx="3331572" cy="1166400"/>
          </a:xfrm>
          <a:prstGeom prst="wedgeRectCallout">
            <a:avLst>
              <a:gd name="adj1" fmla="val -35866"/>
              <a:gd name="adj2" fmla="val 694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B42D2D4D-2B49-4B4C-B522-9C03F260F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736" y="4569895"/>
            <a:ext cx="1184027" cy="772095"/>
          </a:xfrm>
          <a:prstGeom prst="rect">
            <a:avLst/>
          </a:prstGeom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A2B1F79-C19B-4AC8-AB2A-D10CE2FD8B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667912" y="6161989"/>
            <a:ext cx="485545" cy="6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93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いろを　かえて「かきくけこ」をかいてみよう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46">
            <a:extLst>
              <a:ext uri="{FF2B5EF4-FFF2-40B4-BE49-F238E27FC236}">
                <a16:creationId xmlns:a16="http://schemas.microsoft.com/office/drawing/2014/main" id="{16094DF2-5EC1-48D3-9FD0-D80DA05E79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t="9262" r="101" b="2144"/>
          <a:stretch/>
        </p:blipFill>
        <p:spPr>
          <a:xfrm>
            <a:off x="614596" y="1324675"/>
            <a:ext cx="1439056" cy="52333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47">
            <a:extLst>
              <a:ext uri="{FF2B5EF4-FFF2-40B4-BE49-F238E27FC236}">
                <a16:creationId xmlns:a16="http://schemas.microsoft.com/office/drawing/2014/main" id="{E81D1323-4681-4DE1-905E-785F1A38C4F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t="42505" r="17374" b="28814"/>
          <a:stretch/>
        </p:blipFill>
        <p:spPr>
          <a:xfrm>
            <a:off x="3566459" y="2407026"/>
            <a:ext cx="4476948" cy="20859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52">
            <a:extLst>
              <a:ext uri="{FF2B5EF4-FFF2-40B4-BE49-F238E27FC236}">
                <a16:creationId xmlns:a16="http://schemas.microsoft.com/office/drawing/2014/main" id="{9AE6E11A-113E-4A77-9F97-8A849BB5D2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2" t="9093"/>
          <a:stretch/>
        </p:blipFill>
        <p:spPr>
          <a:xfrm>
            <a:off x="9668656" y="1324675"/>
            <a:ext cx="1439056" cy="52333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6CDD3AA-3951-4241-9F3C-861F6D4412EA}"/>
              </a:ext>
            </a:extLst>
          </p:cNvPr>
          <p:cNvSpPr/>
          <p:nvPr/>
        </p:nvSpPr>
        <p:spPr>
          <a:xfrm>
            <a:off x="614596" y="4113376"/>
            <a:ext cx="871910" cy="33300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5896888-5F66-4DD5-88AE-04A996552A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962253" y="4260400"/>
            <a:ext cx="590682" cy="748330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B0C979C-6944-42D5-8806-6B3431DB15E8}"/>
              </a:ext>
            </a:extLst>
          </p:cNvPr>
          <p:cNvSpPr/>
          <p:nvPr/>
        </p:nvSpPr>
        <p:spPr>
          <a:xfrm>
            <a:off x="4064948" y="2595204"/>
            <a:ext cx="690319" cy="55161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3410703-0588-496A-974A-47997CCEB486}"/>
              </a:ext>
            </a:extLst>
          </p:cNvPr>
          <p:cNvSpPr/>
          <p:nvPr/>
        </p:nvSpPr>
        <p:spPr>
          <a:xfrm>
            <a:off x="8467136" y="2834426"/>
            <a:ext cx="860397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3960696-1A89-489A-A629-CA7DF4D834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4427818" y="2904808"/>
            <a:ext cx="590682" cy="748330"/>
          </a:xfrm>
          <a:prstGeom prst="rect">
            <a:avLst/>
          </a:prstGeom>
        </p:spPr>
      </p:pic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B899058D-AE0B-42AF-A8BD-E7E742E50212}"/>
              </a:ext>
            </a:extLst>
          </p:cNvPr>
          <p:cNvSpPr/>
          <p:nvPr/>
        </p:nvSpPr>
        <p:spPr>
          <a:xfrm>
            <a:off x="8606442" y="4742796"/>
            <a:ext cx="3272591" cy="1106905"/>
          </a:xfrm>
          <a:prstGeom prst="wedgeRoundRectCallout">
            <a:avLst>
              <a:gd name="adj1" fmla="val -9707"/>
              <a:gd name="adj2" fmla="val -78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「あか」にかわるよ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D0711F63-8F49-4633-8D13-88C7A33B007C}"/>
              </a:ext>
            </a:extLst>
          </p:cNvPr>
          <p:cNvSpPr/>
          <p:nvPr/>
        </p:nvSpPr>
        <p:spPr>
          <a:xfrm>
            <a:off x="1693549" y="4940059"/>
            <a:ext cx="1374832" cy="846692"/>
          </a:xfrm>
          <a:prstGeom prst="wedgeRectCallout">
            <a:avLst>
              <a:gd name="adj1" fmla="val -47565"/>
              <a:gd name="adj2" fmla="val -6930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3" name="四角形吹き出し 17">
            <a:extLst>
              <a:ext uri="{FF2B5EF4-FFF2-40B4-BE49-F238E27FC236}">
                <a16:creationId xmlns:a16="http://schemas.microsoft.com/office/drawing/2014/main" id="{F81D776F-A653-48B9-AD81-A3F3F89EB641}"/>
              </a:ext>
            </a:extLst>
          </p:cNvPr>
          <p:cNvSpPr/>
          <p:nvPr/>
        </p:nvSpPr>
        <p:spPr>
          <a:xfrm>
            <a:off x="5253170" y="3766132"/>
            <a:ext cx="1374832" cy="846692"/>
          </a:xfrm>
          <a:prstGeom prst="wedgeRectCallout">
            <a:avLst>
              <a:gd name="adj1" fmla="val -47565"/>
              <a:gd name="adj2" fmla="val -6930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14D712D-87A2-4E97-AB57-36470A7718A4}"/>
              </a:ext>
            </a:extLst>
          </p:cNvPr>
          <p:cNvSpPr/>
          <p:nvPr/>
        </p:nvSpPr>
        <p:spPr>
          <a:xfrm>
            <a:off x="2394775" y="2830678"/>
            <a:ext cx="860397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329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いろを　かえて「かきくけこ」をかいてみよう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" name="図 4" descr="IMG_0252">
            <a:extLst>
              <a:ext uri="{FF2B5EF4-FFF2-40B4-BE49-F238E27FC236}">
                <a16:creationId xmlns:a16="http://schemas.microsoft.com/office/drawing/2014/main" id="{9AE6E11A-113E-4A77-9F97-8A849BB5D2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7"/>
          <a:stretch/>
        </p:blipFill>
        <p:spPr>
          <a:xfrm>
            <a:off x="2242401" y="1528996"/>
            <a:ext cx="7146247" cy="49219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E3809E6-B412-4A75-9298-EE11A5AD79ED}"/>
              </a:ext>
            </a:extLst>
          </p:cNvPr>
          <p:cNvSpPr/>
          <p:nvPr/>
        </p:nvSpPr>
        <p:spPr>
          <a:xfrm>
            <a:off x="7962161" y="5976367"/>
            <a:ext cx="681377" cy="467951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1E7C312B-A05A-4C35-9FFC-AEE79ADF09D5}"/>
              </a:ext>
            </a:extLst>
          </p:cNvPr>
          <p:cNvSpPr/>
          <p:nvPr/>
        </p:nvSpPr>
        <p:spPr>
          <a:xfrm>
            <a:off x="7731170" y="4059644"/>
            <a:ext cx="3331572" cy="1166400"/>
          </a:xfrm>
          <a:prstGeom prst="wedgeRectCallout">
            <a:avLst>
              <a:gd name="adj1" fmla="val -35866"/>
              <a:gd name="adj2" fmla="val 694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6AC2EA7C-1FDA-4BF4-B871-BD4676C7C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2160" y="4165160"/>
            <a:ext cx="1184027" cy="772095"/>
          </a:xfrm>
          <a:prstGeom prst="rect">
            <a:avLst/>
          </a:prstGeom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A41A528-21C6-4E2F-88FA-2F77525DF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364026" y="6142982"/>
            <a:ext cx="485545" cy="6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5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コラボノートアプリをひらこう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6829422" y="4855570"/>
            <a:ext cx="4284134" cy="1326757"/>
          </a:xfrm>
          <a:prstGeom prst="wedgeRectCallout">
            <a:avLst>
              <a:gd name="adj1" fmla="val -38661"/>
              <a:gd name="adj2" fmla="val -92749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</a:t>
            </a:r>
            <a:r>
              <a:rPr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Classroom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」アプリを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タップ 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してひらきましょう</a:t>
            </a:r>
            <a:endParaRPr lang="ja-JP" altLang="en-US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6246BCD-BAD4-475C-807C-049A62FCAE04}"/>
              </a:ext>
            </a:extLst>
          </p:cNvPr>
          <p:cNvGrpSpPr/>
          <p:nvPr/>
        </p:nvGrpSpPr>
        <p:grpSpPr>
          <a:xfrm>
            <a:off x="1759531" y="1393647"/>
            <a:ext cx="3357901" cy="5147646"/>
            <a:chOff x="4712816" y="1112731"/>
            <a:chExt cx="3603048" cy="552345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712609F-9497-4E93-858B-374753DC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816" y="1112731"/>
              <a:ext cx="3603048" cy="5523455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12EBAC7-46F0-4C2F-BD66-2F439A6B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543" y="2285387"/>
              <a:ext cx="2774832" cy="3699777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2850929" y="2644526"/>
            <a:ext cx="1175103" cy="1568948"/>
            <a:chOff x="3979715" y="3868546"/>
            <a:chExt cx="1175103" cy="1568948"/>
          </a:xfrm>
        </p:grpSpPr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B6A949D3-ED42-41C4-9BEB-6AE6E8B3136D}"/>
                </a:ext>
              </a:extLst>
            </p:cNvPr>
            <p:cNvSpPr/>
            <p:nvPr/>
          </p:nvSpPr>
          <p:spPr>
            <a:xfrm>
              <a:off x="3979715" y="3868546"/>
              <a:ext cx="518403" cy="48536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4129577" y="4138625"/>
              <a:ext cx="1025241" cy="1298869"/>
            </a:xfrm>
            <a:prstGeom prst="rect">
              <a:avLst/>
            </a:prstGeom>
          </p:spPr>
        </p:pic>
      </p:grpSp>
      <p:pic>
        <p:nvPicPr>
          <p:cNvPr id="14" name="図 13" descr="IMG_0198">
            <a:extLst>
              <a:ext uri="{FF2B5EF4-FFF2-40B4-BE49-F238E27FC236}">
                <a16:creationId xmlns:a16="http://schemas.microsoft.com/office/drawing/2014/main" id="{19D30256-F0D4-4C2D-9F41-693B571FFA6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10536"/>
            <a:ext cx="2181726" cy="21569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2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テキスト　を　てがきで</a:t>
            </a:r>
            <a:b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8793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5EED0018-5B69-4279-93A5-FDAF33E17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1"/>
          <a:stretch/>
        </p:blipFill>
        <p:spPr>
          <a:xfrm>
            <a:off x="520525" y="1587171"/>
            <a:ext cx="7007785" cy="4821124"/>
          </a:xfrm>
          <a:prstGeom prst="rect">
            <a:avLst/>
          </a:prstGeom>
          <a:ln>
            <a:noFill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テキスト　メニュー　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04AF205-D9DC-464F-8302-629F6584D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897" r="85580"/>
          <a:stretch/>
        </p:blipFill>
        <p:spPr>
          <a:xfrm>
            <a:off x="459699" y="1602161"/>
            <a:ext cx="1064302" cy="4821124"/>
          </a:xfrm>
          <a:prstGeom prst="rect">
            <a:avLst/>
          </a:prstGeom>
          <a:ln>
            <a:noFill/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E101436-1125-4334-A7F3-E0A36E998C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4" t="12563"/>
          <a:stretch/>
        </p:blipFill>
        <p:spPr>
          <a:xfrm>
            <a:off x="9510091" y="1602161"/>
            <a:ext cx="2020731" cy="48211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60DAE288-E5BD-4FF9-BE74-B90504F0CE5F}"/>
              </a:ext>
            </a:extLst>
          </p:cNvPr>
          <p:cNvSpPr/>
          <p:nvPr/>
        </p:nvSpPr>
        <p:spPr>
          <a:xfrm>
            <a:off x="459699" y="2907811"/>
            <a:ext cx="996716" cy="37503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C709FF0-116E-4A23-81C2-DDF2126991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98671" y="3054835"/>
            <a:ext cx="590682" cy="748330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8997A7F6-7898-4514-AD6E-3A555F87CFD3}"/>
              </a:ext>
            </a:extLst>
          </p:cNvPr>
          <p:cNvSpPr/>
          <p:nvPr/>
        </p:nvSpPr>
        <p:spPr>
          <a:xfrm>
            <a:off x="10499443" y="2130820"/>
            <a:ext cx="709405" cy="537429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D9ECDA2-AC39-44EA-87BD-BE473EE191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1001005" y="2277844"/>
            <a:ext cx="590682" cy="748330"/>
          </a:xfrm>
          <a:prstGeom prst="rect">
            <a:avLst/>
          </a:prstGeom>
        </p:spPr>
      </p:pic>
      <p:sp>
        <p:nvSpPr>
          <p:cNvPr id="16" name="四角形吹き出し 17">
            <a:extLst>
              <a:ext uri="{FF2B5EF4-FFF2-40B4-BE49-F238E27FC236}">
                <a16:creationId xmlns:a16="http://schemas.microsoft.com/office/drawing/2014/main" id="{442AD4B0-1E60-45E5-BD1E-FA09764DDB5B}"/>
              </a:ext>
            </a:extLst>
          </p:cNvPr>
          <p:cNvSpPr/>
          <p:nvPr/>
        </p:nvSpPr>
        <p:spPr>
          <a:xfrm>
            <a:off x="319046" y="4104429"/>
            <a:ext cx="2908578" cy="1166400"/>
          </a:xfrm>
          <a:prstGeom prst="wedgeRectCallout">
            <a:avLst>
              <a:gd name="adj1" fmla="val -6449"/>
              <a:gd name="adj2" fmla="val -739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ふせんページ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CC07E2FA-D5F2-47B3-869D-2B9A15C0CD42}"/>
              </a:ext>
            </a:extLst>
          </p:cNvPr>
          <p:cNvSpPr/>
          <p:nvPr/>
        </p:nvSpPr>
        <p:spPr>
          <a:xfrm>
            <a:off x="7161069" y="2008075"/>
            <a:ext cx="367242" cy="66017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2629ECAB-6D1C-4B52-9FF1-1D008DD0257D}"/>
              </a:ext>
            </a:extLst>
          </p:cNvPr>
          <p:cNvSpPr/>
          <p:nvPr/>
        </p:nvSpPr>
        <p:spPr>
          <a:xfrm>
            <a:off x="7974544" y="2729393"/>
            <a:ext cx="860397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吹き出し 17">
            <a:extLst>
              <a:ext uri="{FF2B5EF4-FFF2-40B4-BE49-F238E27FC236}">
                <a16:creationId xmlns:a16="http://schemas.microsoft.com/office/drawing/2014/main" id="{43D672C0-A220-471E-8A2F-8E2B32743C9B}"/>
              </a:ext>
            </a:extLst>
          </p:cNvPr>
          <p:cNvSpPr/>
          <p:nvPr/>
        </p:nvSpPr>
        <p:spPr>
          <a:xfrm>
            <a:off x="4664389" y="2710056"/>
            <a:ext cx="2496680" cy="937621"/>
          </a:xfrm>
          <a:prstGeom prst="wedgeRectCallout">
            <a:avLst>
              <a:gd name="adj1" fmla="val 35796"/>
              <a:gd name="adj2" fmla="val -7931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もじ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24" name="四角形吹き出し 17">
            <a:extLst>
              <a:ext uri="{FF2B5EF4-FFF2-40B4-BE49-F238E27FC236}">
                <a16:creationId xmlns:a16="http://schemas.microsoft.com/office/drawing/2014/main" id="{7BC564B5-E7C7-472D-8428-1A46A5572F51}"/>
              </a:ext>
            </a:extLst>
          </p:cNvPr>
          <p:cNvSpPr/>
          <p:nvPr/>
        </p:nvSpPr>
        <p:spPr>
          <a:xfrm>
            <a:off x="9306667" y="3361873"/>
            <a:ext cx="2141628" cy="937621"/>
          </a:xfrm>
          <a:prstGeom prst="wedgeRectCallout">
            <a:avLst>
              <a:gd name="adj1" fmla="val 35796"/>
              <a:gd name="adj2" fmla="val -7931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テキスト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2782273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てがき　で　もじをかこう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249B7E-BA85-4B2E-AC68-6880F2A4C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/>
          <a:stretch/>
        </p:blipFill>
        <p:spPr>
          <a:xfrm>
            <a:off x="314793" y="1493220"/>
            <a:ext cx="5104463" cy="3468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055DABB-8902-4036-9B81-495CEB69A0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/>
          <a:stretch/>
        </p:blipFill>
        <p:spPr>
          <a:xfrm>
            <a:off x="5936105" y="2083635"/>
            <a:ext cx="5941102" cy="40662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33A1E16-080A-4DEE-ADD7-5CA451E5C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983091" y="3054836"/>
            <a:ext cx="590682" cy="748330"/>
          </a:xfrm>
          <a:prstGeom prst="rect">
            <a:avLst/>
          </a:prstGeom>
        </p:spPr>
      </p:pic>
      <p:sp>
        <p:nvSpPr>
          <p:cNvPr id="7" name="四角形吹き出し 17">
            <a:extLst>
              <a:ext uri="{FF2B5EF4-FFF2-40B4-BE49-F238E27FC236}">
                <a16:creationId xmlns:a16="http://schemas.microsoft.com/office/drawing/2014/main" id="{17C37803-BB37-4B82-A2C7-D65A1D6AAB54}"/>
              </a:ext>
            </a:extLst>
          </p:cNvPr>
          <p:cNvSpPr/>
          <p:nvPr/>
        </p:nvSpPr>
        <p:spPr>
          <a:xfrm>
            <a:off x="479685" y="4159512"/>
            <a:ext cx="3860532" cy="1127089"/>
          </a:xfrm>
          <a:prstGeom prst="wedgeRectCallout">
            <a:avLst>
              <a:gd name="adj1" fmla="val -1759"/>
              <a:gd name="adj2" fmla="val -7745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もじをかきたいばしょを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1AAFD059-283C-474C-B935-F40F03BB7F89}"/>
              </a:ext>
            </a:extLst>
          </p:cNvPr>
          <p:cNvSpPr/>
          <p:nvPr/>
        </p:nvSpPr>
        <p:spPr>
          <a:xfrm>
            <a:off x="5096656" y="2960190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A590064-D5FD-4ED9-97BE-F0F1500C0846}"/>
              </a:ext>
            </a:extLst>
          </p:cNvPr>
          <p:cNvSpPr/>
          <p:nvPr/>
        </p:nvSpPr>
        <p:spPr>
          <a:xfrm>
            <a:off x="6871824" y="2332822"/>
            <a:ext cx="413396" cy="30544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2395845-A508-4234-AFB2-10B942C967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7080642" y="2513291"/>
            <a:ext cx="590682" cy="748330"/>
          </a:xfrm>
          <a:prstGeom prst="rect">
            <a:avLst/>
          </a:prstGeom>
        </p:spPr>
      </p:pic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289B0B97-419C-49D9-A97C-A7F71C9D3AB4}"/>
              </a:ext>
            </a:extLst>
          </p:cNvPr>
          <p:cNvSpPr/>
          <p:nvPr/>
        </p:nvSpPr>
        <p:spPr>
          <a:xfrm>
            <a:off x="7520065" y="3691277"/>
            <a:ext cx="3860532" cy="1595324"/>
          </a:xfrm>
          <a:prstGeom prst="wedgeRectCallout">
            <a:avLst>
              <a:gd name="adj1" fmla="val -40977"/>
              <a:gd name="adj2" fmla="val -739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     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9805752-D0D4-4CD5-A02A-CB8AE03228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734" y="3897812"/>
            <a:ext cx="1048261" cy="11667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421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てがき　で　もじをかこう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E5ADE9D-13B7-415E-9235-06146DDA3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16" y="1405695"/>
            <a:ext cx="5730580" cy="16373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6F442B4E-9230-4C47-A26B-2D8313616A2B}"/>
              </a:ext>
            </a:extLst>
          </p:cNvPr>
          <p:cNvSpPr/>
          <p:nvPr/>
        </p:nvSpPr>
        <p:spPr>
          <a:xfrm>
            <a:off x="5913209" y="1532801"/>
            <a:ext cx="4894700" cy="1166399"/>
          </a:xfrm>
          <a:prstGeom prst="wedgeRoundRectCallout">
            <a:avLst>
              <a:gd name="adj1" fmla="val -60956"/>
              <a:gd name="adj2" fmla="val -195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　　　に　１もじずつかこう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759942E-8978-4DCF-A2AB-38B5E4DC93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6834" r="74338" b="18162"/>
          <a:stretch/>
        </p:blipFill>
        <p:spPr>
          <a:xfrm>
            <a:off x="6165871" y="1583848"/>
            <a:ext cx="963725" cy="1064303"/>
          </a:xfrm>
          <a:prstGeom prst="rect">
            <a:avLst/>
          </a:prstGeom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37284C9-1F77-425D-8BF7-44478C2FE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5469" r="5737" b="25630"/>
          <a:stretch/>
        </p:blipFill>
        <p:spPr>
          <a:xfrm>
            <a:off x="1575356" y="3170109"/>
            <a:ext cx="6820082" cy="34351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0293AD2-092D-47A5-95FC-57B36825A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7134300" y="5419844"/>
            <a:ext cx="590682" cy="748330"/>
          </a:xfrm>
          <a:prstGeom prst="rect">
            <a:avLst/>
          </a:prstGeom>
        </p:spPr>
      </p:pic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B1D06855-C57B-4C1A-B8A5-44EB4DE0E3D7}"/>
              </a:ext>
            </a:extLst>
          </p:cNvPr>
          <p:cNvSpPr/>
          <p:nvPr/>
        </p:nvSpPr>
        <p:spPr>
          <a:xfrm>
            <a:off x="8187398" y="3480035"/>
            <a:ext cx="3719406" cy="1845163"/>
          </a:xfrm>
          <a:prstGeom prst="wedgeRoundRectCallout">
            <a:avLst>
              <a:gd name="adj1" fmla="val -60956"/>
              <a:gd name="adj2" fmla="val -195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もじの こうほ を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タップして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ただしいもじをえらぼう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DE3C29EB-ACC9-46EA-AE1C-45118D93F479}"/>
              </a:ext>
            </a:extLst>
          </p:cNvPr>
          <p:cNvSpPr/>
          <p:nvPr/>
        </p:nvSpPr>
        <p:spPr>
          <a:xfrm>
            <a:off x="5726243" y="3825612"/>
            <a:ext cx="2139353" cy="43159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6285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てがき　もじの　かくにん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37284C9-1F77-425D-8BF7-44478C2FE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5469" r="5737" b="25630"/>
          <a:stretch/>
        </p:blipFill>
        <p:spPr>
          <a:xfrm>
            <a:off x="1190778" y="1528997"/>
            <a:ext cx="9810443" cy="4941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B1D06855-C57B-4C1A-B8A5-44EB4DE0E3D7}"/>
              </a:ext>
            </a:extLst>
          </p:cNvPr>
          <p:cNvSpPr/>
          <p:nvPr/>
        </p:nvSpPr>
        <p:spPr>
          <a:xfrm>
            <a:off x="3450581" y="1528997"/>
            <a:ext cx="3864620" cy="1725242"/>
          </a:xfrm>
          <a:prstGeom prst="wedgeRoundRectCallout">
            <a:avLst>
              <a:gd name="adj1" fmla="val -66032"/>
              <a:gd name="adj2" fmla="val -334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にゅうりょくした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もじをかくにんしよう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あっているかな？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592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まちがえたもじ を けそう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13FF3D-471D-418E-9EDB-74D6AB4DD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26615" r="6175" b="41438"/>
          <a:stretch/>
        </p:blipFill>
        <p:spPr>
          <a:xfrm>
            <a:off x="1114268" y="1445877"/>
            <a:ext cx="5582949" cy="15252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D699382-6C99-49C5-81A9-5BBA8A24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15519" r="5682" b="25683"/>
          <a:stretch/>
        </p:blipFill>
        <p:spPr>
          <a:xfrm>
            <a:off x="3609694" y="3295002"/>
            <a:ext cx="6503573" cy="32700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CB3F57C5-882B-43F8-BF83-A4E7C1C110DF}"/>
              </a:ext>
            </a:extLst>
          </p:cNvPr>
          <p:cNvSpPr/>
          <p:nvPr/>
        </p:nvSpPr>
        <p:spPr>
          <a:xfrm>
            <a:off x="2398426" y="1655927"/>
            <a:ext cx="464694" cy="47267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93C2DC8-B9FE-4D14-BFCB-46082D2FD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658542" y="1836396"/>
            <a:ext cx="590682" cy="748330"/>
          </a:xfrm>
          <a:prstGeom prst="rect">
            <a:avLst/>
          </a:prstGeom>
        </p:spPr>
      </p:pic>
      <p:sp>
        <p:nvSpPr>
          <p:cNvPr id="14" name="四角形吹き出し 17">
            <a:extLst>
              <a:ext uri="{FF2B5EF4-FFF2-40B4-BE49-F238E27FC236}">
                <a16:creationId xmlns:a16="http://schemas.microsoft.com/office/drawing/2014/main" id="{0716FC9F-5AC4-4593-AED2-AD69DF7E9848}"/>
              </a:ext>
            </a:extLst>
          </p:cNvPr>
          <p:cNvSpPr/>
          <p:nvPr/>
        </p:nvSpPr>
        <p:spPr>
          <a:xfrm>
            <a:off x="4123784" y="1967719"/>
            <a:ext cx="3860532" cy="1166400"/>
          </a:xfrm>
          <a:prstGeom prst="wedgeRectCallout">
            <a:avLst>
              <a:gd name="adj1" fmla="val -64663"/>
              <a:gd name="adj2" fmla="val -36412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     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C5C6A32-7167-498E-858E-E6AC4354C3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685" r="24984" b="15356"/>
          <a:stretch/>
        </p:blipFill>
        <p:spPr>
          <a:xfrm>
            <a:off x="4532621" y="2128602"/>
            <a:ext cx="758907" cy="758265"/>
          </a:xfrm>
          <a:prstGeom prst="rect">
            <a:avLst/>
          </a:prstGeom>
          <a:ln>
            <a:noFill/>
          </a:ln>
        </p:spPr>
      </p:pic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27224C8E-9FE9-491B-BFC7-167914BDFE94}"/>
              </a:ext>
            </a:extLst>
          </p:cNvPr>
          <p:cNvSpPr/>
          <p:nvPr/>
        </p:nvSpPr>
        <p:spPr>
          <a:xfrm>
            <a:off x="6218942" y="5143346"/>
            <a:ext cx="3012077" cy="715321"/>
          </a:xfrm>
          <a:prstGeom prst="wedgeRoundRectCallout">
            <a:avLst>
              <a:gd name="adj1" fmla="val -58468"/>
              <a:gd name="adj2" fmla="val -383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もじがきえるよ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704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ぎょう を かえよう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A651FC1-B943-4DBE-914A-C0973BF4D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t="15300" r="6011" b="25902"/>
          <a:stretch/>
        </p:blipFill>
        <p:spPr>
          <a:xfrm>
            <a:off x="521311" y="1405695"/>
            <a:ext cx="6013983" cy="30014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680823C-A707-4EA0-8079-86BCB891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15082" r="5683" b="25684"/>
          <a:stretch/>
        </p:blipFill>
        <p:spPr>
          <a:xfrm>
            <a:off x="2208870" y="4185447"/>
            <a:ext cx="5103629" cy="25803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EA8AE5A-FCB0-4354-A19D-719993FD969A}"/>
              </a:ext>
            </a:extLst>
          </p:cNvPr>
          <p:cNvSpPr/>
          <p:nvPr/>
        </p:nvSpPr>
        <p:spPr>
          <a:xfrm>
            <a:off x="3286833" y="3471241"/>
            <a:ext cx="464694" cy="47267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5D26A05A-7232-47FA-A8F5-42BA536485A9}"/>
              </a:ext>
            </a:extLst>
          </p:cNvPr>
          <p:cNvSpPr/>
          <p:nvPr/>
        </p:nvSpPr>
        <p:spPr>
          <a:xfrm>
            <a:off x="4334992" y="1930400"/>
            <a:ext cx="3967179" cy="1635668"/>
          </a:xfrm>
          <a:prstGeom prst="wedgeRoundRectCallout">
            <a:avLst>
              <a:gd name="adj1" fmla="val -56975"/>
              <a:gd name="adj2" fmla="val 307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ぎょうをかえるときは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をタップ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BD3DD7C-11C2-4048-BDF7-D9E7770BF2C0}"/>
              </a:ext>
            </a:extLst>
          </p:cNvPr>
          <p:cNvSpPr/>
          <p:nvPr/>
        </p:nvSpPr>
        <p:spPr>
          <a:xfrm>
            <a:off x="1366484" y="5135638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8E048662-7B69-4520-BE90-B1675CFF3415}"/>
              </a:ext>
            </a:extLst>
          </p:cNvPr>
          <p:cNvSpPr/>
          <p:nvPr/>
        </p:nvSpPr>
        <p:spPr>
          <a:xfrm>
            <a:off x="5420431" y="4730687"/>
            <a:ext cx="3055912" cy="900927"/>
          </a:xfrm>
          <a:prstGeom prst="wedgeRoundRectCallout">
            <a:avLst>
              <a:gd name="adj1" fmla="val -56975"/>
              <a:gd name="adj2" fmla="val 307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あたらしい　はこが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でてくるよ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FFAE1FB-C40C-4AF2-A2F9-C7CE4353B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094" y="2683725"/>
            <a:ext cx="784915" cy="722121"/>
          </a:xfrm>
          <a:prstGeom prst="rect">
            <a:avLst/>
          </a:prstGeom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0D3646-14D8-4CE2-AE1B-CBA09C5596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t="15449" r="81032" b="75045"/>
          <a:stretch/>
        </p:blipFill>
        <p:spPr>
          <a:xfrm>
            <a:off x="9000058" y="4834096"/>
            <a:ext cx="2236322" cy="12795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7ED4E02-CEB3-4BFA-A319-A6E941EE4150}"/>
              </a:ext>
            </a:extLst>
          </p:cNvPr>
          <p:cNvCxnSpPr/>
          <p:nvPr/>
        </p:nvCxnSpPr>
        <p:spPr>
          <a:xfrm>
            <a:off x="9144000" y="5747657"/>
            <a:ext cx="14804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0F73AB-5A50-4386-BF31-9A2A4431A8DE}"/>
              </a:ext>
            </a:extLst>
          </p:cNvPr>
          <p:cNvSpPr txBox="1"/>
          <p:nvPr/>
        </p:nvSpPr>
        <p:spPr>
          <a:xfrm>
            <a:off x="8882119" y="6092294"/>
            <a:ext cx="3183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にゅうりょくもじが</a:t>
            </a:r>
            <a:endParaRPr lang="en-US" altLang="ja-JP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つぎのぎょうにひょうじされるよ</a:t>
            </a:r>
            <a:endParaRPr kumimoji="1" lang="ja-JP" altLang="en-US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9F5A2F6-757D-4E3E-8460-B8984E5214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3603696" y="3802224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57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つづけてかこう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2C248B-0BFF-44F0-9743-55E63A985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t="15449" r="6509" b="25715"/>
          <a:stretch/>
        </p:blipFill>
        <p:spPr>
          <a:xfrm>
            <a:off x="493486" y="1430918"/>
            <a:ext cx="6094120" cy="30915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2D458DC-848F-4F34-85F5-91D55B53AF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5238" r="6349" b="25925"/>
          <a:stretch/>
        </p:blipFill>
        <p:spPr>
          <a:xfrm>
            <a:off x="2135077" y="4203134"/>
            <a:ext cx="4825348" cy="24478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2759273-436D-4795-AB00-86D16E160FF6}"/>
              </a:ext>
            </a:extLst>
          </p:cNvPr>
          <p:cNvSpPr/>
          <p:nvPr/>
        </p:nvSpPr>
        <p:spPr>
          <a:xfrm>
            <a:off x="6096000" y="2896226"/>
            <a:ext cx="464694" cy="47267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C55D652B-E65E-4C34-AE14-F9F8A1ABD929}"/>
              </a:ext>
            </a:extLst>
          </p:cNvPr>
          <p:cNvSpPr/>
          <p:nvPr/>
        </p:nvSpPr>
        <p:spPr>
          <a:xfrm>
            <a:off x="7144159" y="1355385"/>
            <a:ext cx="3967179" cy="1635668"/>
          </a:xfrm>
          <a:prstGeom prst="wedgeRoundRectCallout">
            <a:avLst>
              <a:gd name="adj1" fmla="val -56975"/>
              <a:gd name="adj2" fmla="val 307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つづけてかくときは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をタップ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A34952D3-F37C-40F7-8246-53A9FE5D96C1}"/>
              </a:ext>
            </a:extLst>
          </p:cNvPr>
          <p:cNvSpPr/>
          <p:nvPr/>
        </p:nvSpPr>
        <p:spPr>
          <a:xfrm>
            <a:off x="1366484" y="5135638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2D9E8C60-103D-4F90-8AD9-A28B61426C69}"/>
              </a:ext>
            </a:extLst>
          </p:cNvPr>
          <p:cNvSpPr/>
          <p:nvPr/>
        </p:nvSpPr>
        <p:spPr>
          <a:xfrm>
            <a:off x="5192530" y="4702120"/>
            <a:ext cx="3055912" cy="900927"/>
          </a:xfrm>
          <a:prstGeom prst="wedgeRoundRectCallout">
            <a:avLst>
              <a:gd name="adj1" fmla="val -56975"/>
              <a:gd name="adj2" fmla="val 307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あたらしい　はこが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でてくるよ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EE1C137-6E91-469D-ABAA-1116B2602F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1947" y="2155997"/>
            <a:ext cx="740229" cy="740229"/>
          </a:xfrm>
          <a:prstGeom prst="rect">
            <a:avLst/>
          </a:prstGeom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FF8D952-FF6F-4F72-B1A3-78048F077B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5027" r="71957" b="75026"/>
          <a:stretch/>
        </p:blipFill>
        <p:spPr>
          <a:xfrm>
            <a:off x="8387449" y="5135638"/>
            <a:ext cx="3342119" cy="116640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6C0D0DB-6318-4136-AA6A-D0230A6A3BEB}"/>
              </a:ext>
            </a:extLst>
          </p:cNvPr>
          <p:cNvCxnSpPr>
            <a:cxnSpLocks/>
          </p:cNvCxnSpPr>
          <p:nvPr/>
        </p:nvCxnSpPr>
        <p:spPr>
          <a:xfrm>
            <a:off x="9703451" y="5986176"/>
            <a:ext cx="12403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BEE0CD3-2296-4CF4-A4DC-BBB4A224EA72}"/>
              </a:ext>
            </a:extLst>
          </p:cNvPr>
          <p:cNvSpPr txBox="1"/>
          <p:nvPr/>
        </p:nvSpPr>
        <p:spPr>
          <a:xfrm>
            <a:off x="8432176" y="6117372"/>
            <a:ext cx="346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にゅうりょくもじがうしろにつづくよ</a:t>
            </a:r>
            <a:endParaRPr kumimoji="1" lang="ja-JP" altLang="en-US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991D4E5-8923-4A80-A65C-EEDFC2BB08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6305722" y="3155308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8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けっていしよう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E1CB02-BAAF-4518-B82B-4863CB461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15874" r="6190" b="26349"/>
          <a:stretch/>
        </p:blipFill>
        <p:spPr>
          <a:xfrm>
            <a:off x="197075" y="1454035"/>
            <a:ext cx="5050175" cy="25021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E3F8001-A33F-4ABC-8333-A36002B1B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 t="6974" r="147" b="50000"/>
          <a:stretch/>
        </p:blipFill>
        <p:spPr>
          <a:xfrm>
            <a:off x="5482632" y="3966037"/>
            <a:ext cx="6330462" cy="24219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4A1FE8A-12CD-4ED8-B7D4-CD845510D9CE}"/>
              </a:ext>
            </a:extLst>
          </p:cNvPr>
          <p:cNvSpPr/>
          <p:nvPr/>
        </p:nvSpPr>
        <p:spPr>
          <a:xfrm>
            <a:off x="4121834" y="3668952"/>
            <a:ext cx="680399" cy="3584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46F70FC-1DD1-4E5A-9872-BAAFDF5108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4506892" y="3853494"/>
            <a:ext cx="590682" cy="748330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72C08AD-58D4-48D2-A231-91D088DAB15F}"/>
              </a:ext>
            </a:extLst>
          </p:cNvPr>
          <p:cNvSpPr/>
          <p:nvPr/>
        </p:nvSpPr>
        <p:spPr>
          <a:xfrm>
            <a:off x="10375845" y="4442198"/>
            <a:ext cx="680399" cy="3584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1C30EEC-C5C5-4021-AAA0-B51EA54D45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760903" y="4633219"/>
            <a:ext cx="590682" cy="748330"/>
          </a:xfrm>
          <a:prstGeom prst="rect">
            <a:avLst/>
          </a:prstGeom>
        </p:spPr>
      </p:pic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8A78DE91-D0BA-425F-BD54-EE5DFB943623}"/>
              </a:ext>
            </a:extLst>
          </p:cNvPr>
          <p:cNvSpPr/>
          <p:nvPr/>
        </p:nvSpPr>
        <p:spPr>
          <a:xfrm>
            <a:off x="319045" y="4035181"/>
            <a:ext cx="3183809" cy="804106"/>
          </a:xfrm>
          <a:prstGeom prst="wedgeRectCallout">
            <a:avLst>
              <a:gd name="adj1" fmla="val 65133"/>
              <a:gd name="adj2" fmla="val -4576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けってい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41D507DE-1DD0-4657-9AAE-A3F3505AC763}"/>
              </a:ext>
            </a:extLst>
          </p:cNvPr>
          <p:cNvSpPr/>
          <p:nvPr/>
        </p:nvSpPr>
        <p:spPr>
          <a:xfrm>
            <a:off x="6459556" y="5007384"/>
            <a:ext cx="3183809" cy="804106"/>
          </a:xfrm>
          <a:prstGeom prst="wedgeRectCallout">
            <a:avLst>
              <a:gd name="adj1" fmla="val 65133"/>
              <a:gd name="adj2" fmla="val -4576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とうろく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2F1DADCD-F07E-4D0C-AE34-10CE15DD549E}"/>
              </a:ext>
            </a:extLst>
          </p:cNvPr>
          <p:cNvSpPr/>
          <p:nvPr/>
        </p:nvSpPr>
        <p:spPr>
          <a:xfrm>
            <a:off x="4730823" y="5007384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675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ふせんに　</a:t>
            </a:r>
            <a:b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キーボードでもじをうとう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54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コラボノートの</a:t>
            </a:r>
            <a:b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ログイン　と　ノートのじゅんび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6623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ふせんメニューを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56">
            <a:extLst>
              <a:ext uri="{FF2B5EF4-FFF2-40B4-BE49-F238E27FC236}">
                <a16:creationId xmlns:a16="http://schemas.microsoft.com/office/drawing/2014/main" id="{78FFF5A9-8E24-499D-A6AD-6A59A09589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9" t="8881"/>
          <a:stretch/>
        </p:blipFill>
        <p:spPr>
          <a:xfrm>
            <a:off x="604911" y="1601883"/>
            <a:ext cx="1871888" cy="44400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4C956AF-8BCB-4364-8C09-B64E1B266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-257"/>
          <a:stretch/>
        </p:blipFill>
        <p:spPr>
          <a:xfrm>
            <a:off x="4162003" y="1601883"/>
            <a:ext cx="6707635" cy="45649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4E9AE589-76C4-4F5C-8C5E-2FE1205C3915}"/>
              </a:ext>
            </a:extLst>
          </p:cNvPr>
          <p:cNvSpPr/>
          <p:nvPr/>
        </p:nvSpPr>
        <p:spPr>
          <a:xfrm>
            <a:off x="1540855" y="2404379"/>
            <a:ext cx="709405" cy="537429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E80581A-5EDD-4575-8BC6-DA453D9EFD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954920" y="2663647"/>
            <a:ext cx="590682" cy="748330"/>
          </a:xfrm>
          <a:prstGeom prst="rect">
            <a:avLst/>
          </a:prstGeom>
        </p:spPr>
      </p:pic>
      <p:sp>
        <p:nvSpPr>
          <p:cNvPr id="8" name="四角形吹き出し 17">
            <a:extLst>
              <a:ext uri="{FF2B5EF4-FFF2-40B4-BE49-F238E27FC236}">
                <a16:creationId xmlns:a16="http://schemas.microsoft.com/office/drawing/2014/main" id="{4284C8A3-A077-406D-9363-CFE7178C5C9B}"/>
              </a:ext>
            </a:extLst>
          </p:cNvPr>
          <p:cNvSpPr/>
          <p:nvPr/>
        </p:nvSpPr>
        <p:spPr>
          <a:xfrm>
            <a:off x="1185076" y="3756223"/>
            <a:ext cx="1871889" cy="937621"/>
          </a:xfrm>
          <a:prstGeom prst="wedgeRectCallout">
            <a:avLst>
              <a:gd name="adj1" fmla="val 2779"/>
              <a:gd name="adj2" fmla="val -7931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きいろ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DAC36D8-F322-4BAA-9C1E-05D6E90A32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6036158" y="2651547"/>
            <a:ext cx="590682" cy="748330"/>
          </a:xfrm>
          <a:prstGeom prst="rect">
            <a:avLst/>
          </a:prstGeom>
        </p:spPr>
      </p:pic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0A12D6E4-160F-4AD3-B32A-FF68694EEB32}"/>
              </a:ext>
            </a:extLst>
          </p:cNvPr>
          <p:cNvSpPr/>
          <p:nvPr/>
        </p:nvSpPr>
        <p:spPr>
          <a:xfrm>
            <a:off x="6333416" y="3703596"/>
            <a:ext cx="3860532" cy="1127089"/>
          </a:xfrm>
          <a:prstGeom prst="wedgeRectCallout">
            <a:avLst>
              <a:gd name="adj1" fmla="val -36377"/>
              <a:gd name="adj2" fmla="val -7745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ふせんをはる　ばしょを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723544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キーボードを　あいうえおひょう　にかえよう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11">
            <a:extLst>
              <a:ext uri="{FF2B5EF4-FFF2-40B4-BE49-F238E27FC236}">
                <a16:creationId xmlns:a16="http://schemas.microsoft.com/office/drawing/2014/main" id="{C1079134-6352-4CF9-8311-2164688010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8"/>
          <a:stretch/>
        </p:blipFill>
        <p:spPr>
          <a:xfrm>
            <a:off x="711176" y="1590894"/>
            <a:ext cx="10418844" cy="3979911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7746F64-AE7E-421B-96AE-0BEA7B479588}"/>
              </a:ext>
            </a:extLst>
          </p:cNvPr>
          <p:cNvGrpSpPr/>
          <p:nvPr/>
        </p:nvGrpSpPr>
        <p:grpSpPr>
          <a:xfrm>
            <a:off x="1213930" y="3575108"/>
            <a:ext cx="6889377" cy="1563488"/>
            <a:chOff x="3980176" y="5321532"/>
            <a:chExt cx="6175947" cy="1370969"/>
          </a:xfrm>
        </p:grpSpPr>
        <p:sp>
          <p:nvSpPr>
            <p:cNvPr id="10" name="四角形: 角を丸くする 12">
              <a:extLst>
                <a:ext uri="{FF2B5EF4-FFF2-40B4-BE49-F238E27FC236}">
                  <a16:creationId xmlns:a16="http://schemas.microsoft.com/office/drawing/2014/main" id="{92C1EB11-CC7C-46BC-88BE-5D01F19D248D}"/>
                </a:ext>
              </a:extLst>
            </p:cNvPr>
            <p:cNvSpPr/>
            <p:nvPr/>
          </p:nvSpPr>
          <p:spPr>
            <a:xfrm>
              <a:off x="3980176" y="5817465"/>
              <a:ext cx="1514310" cy="56203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1" name="四角形吹き出し 42">
              <a:extLst>
                <a:ext uri="{FF2B5EF4-FFF2-40B4-BE49-F238E27FC236}">
                  <a16:creationId xmlns:a16="http://schemas.microsoft.com/office/drawing/2014/main" id="{A52E7F8D-5C74-4D10-BD07-3ED5EE1439F8}"/>
                </a:ext>
              </a:extLst>
            </p:cNvPr>
            <p:cNvSpPr/>
            <p:nvPr/>
          </p:nvSpPr>
          <p:spPr>
            <a:xfrm>
              <a:off x="6387176" y="5321532"/>
              <a:ext cx="3062453" cy="1328457"/>
            </a:xfrm>
            <a:prstGeom prst="wedgeRectCallout">
              <a:avLst>
                <a:gd name="adj1" fmla="val -58158"/>
                <a:gd name="adj2" fmla="val 28222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0" tIns="432000" rIns="360000" bIns="180000" rtlCol="0" anchor="ctr" anchorCtr="0"/>
            <a:lstStyle/>
            <a:p>
              <a:pPr algn="ctr"/>
              <a:endParaRPr kumimoji="1"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9FE8E51-8660-46A6-8977-C2E6E741E475}"/>
                </a:ext>
              </a:extLst>
            </p:cNvPr>
            <p:cNvSpPr txBox="1"/>
            <p:nvPr/>
          </p:nvSpPr>
          <p:spPr>
            <a:xfrm>
              <a:off x="6461164" y="5369062"/>
              <a:ext cx="369495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②メニューから</a:t>
              </a:r>
              <a:endParaRPr lang="en-US" altLang="ja-JP" sz="9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endParaRPr lang="en-US" altLang="ja-JP" sz="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r>
                <a:rPr lang="ja-JP" altLang="en-US" sz="2400" b="1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「日本語かな」</a:t>
              </a:r>
              <a:r>
                <a:rPr lang="ja-JP" altLang="en-US" sz="2400" b="1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を</a:t>
              </a:r>
              <a:r>
                <a:rPr lang="ja-JP" altLang="en-US" sz="2400" b="1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タップ</a:t>
              </a:r>
              <a:endParaRPr lang="en-US" altLang="ja-JP" sz="2400" b="1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r>
                <a:rPr lang="ja-JP" altLang="en-US" sz="2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しましょう </a:t>
              </a:r>
              <a:endPara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0844317E-43EA-4595-BA74-42C4367422B6}"/>
              </a:ext>
            </a:extLst>
          </p:cNvPr>
          <p:cNvSpPr/>
          <p:nvPr/>
        </p:nvSpPr>
        <p:spPr>
          <a:xfrm>
            <a:off x="1720318" y="4768907"/>
            <a:ext cx="901064" cy="6542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C8D8880-A2E3-45CA-AFB0-43821A22B9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337205">
            <a:off x="2213019" y="5069654"/>
            <a:ext cx="780635" cy="988979"/>
          </a:xfrm>
          <a:prstGeom prst="rect">
            <a:avLst/>
          </a:prstGeom>
        </p:spPr>
      </p:pic>
      <p:sp>
        <p:nvSpPr>
          <p:cNvPr id="15" name="四角形吹き出し 45">
            <a:extLst>
              <a:ext uri="{FF2B5EF4-FFF2-40B4-BE49-F238E27FC236}">
                <a16:creationId xmlns:a16="http://schemas.microsoft.com/office/drawing/2014/main" id="{A1B92998-E9FD-447F-9A6C-66450AB896A5}"/>
              </a:ext>
            </a:extLst>
          </p:cNvPr>
          <p:cNvSpPr/>
          <p:nvPr/>
        </p:nvSpPr>
        <p:spPr>
          <a:xfrm>
            <a:off x="3354159" y="5707792"/>
            <a:ext cx="3818147" cy="802240"/>
          </a:xfrm>
          <a:prstGeom prst="wedgeRectCallout">
            <a:avLst>
              <a:gd name="adj1" fmla="val -55064"/>
              <a:gd name="adj2" fmla="val -1570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0" tIns="432000" rIns="360000" bIns="180000" rtlCol="0" anchor="ctr" anchorCtr="0"/>
          <a:lstStyle/>
          <a:p>
            <a:pPr algn="ctr"/>
            <a:endParaRPr kumimoji="1" lang="ja-JP" altLang="en-US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87A87D-37E4-4921-BA5A-55A6070634E1}"/>
              </a:ext>
            </a:extLst>
          </p:cNvPr>
          <p:cNvSpPr txBox="1"/>
          <p:nvPr/>
        </p:nvSpPr>
        <p:spPr>
          <a:xfrm>
            <a:off x="3486355" y="5875924"/>
            <a:ext cx="412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①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ながおし　</a:t>
            </a:r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しましょう 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22AFAC3-9EA7-4192-85D1-FE1A66C4D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337205">
            <a:off x="2653746" y="4261830"/>
            <a:ext cx="780635" cy="98897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9B8A85-E926-431D-8EB7-6710C8F8F5E8}"/>
              </a:ext>
            </a:extLst>
          </p:cNvPr>
          <p:cNvSpPr txBox="1"/>
          <p:nvPr/>
        </p:nvSpPr>
        <p:spPr>
          <a:xfrm>
            <a:off x="4367809" y="3959740"/>
            <a:ext cx="997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にほんご</a:t>
            </a:r>
          </a:p>
        </p:txBody>
      </p:sp>
    </p:spTree>
    <p:extLst>
      <p:ext uri="{BB962C8B-B14F-4D97-AF65-F5344CB8AC3E}">
        <p14:creationId xmlns:p14="http://schemas.microsoft.com/office/powerpoint/2010/main" val="2591423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にゅうりょく　を　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57">
            <a:extLst>
              <a:ext uri="{FF2B5EF4-FFF2-40B4-BE49-F238E27FC236}">
                <a16:creationId xmlns:a16="http://schemas.microsoft.com/office/drawing/2014/main" id="{FC35790B-2913-47D8-A6C2-695C76B49AA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462" y="1410286"/>
            <a:ext cx="5216842" cy="36735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58">
            <a:extLst>
              <a:ext uri="{FF2B5EF4-FFF2-40B4-BE49-F238E27FC236}">
                <a16:creationId xmlns:a16="http://schemas.microsoft.com/office/drawing/2014/main" id="{F47D8563-86B7-4A46-A00C-1744F9A0FF6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388" y="1410286"/>
            <a:ext cx="5216842" cy="36153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 descr="IMG_0257">
            <a:extLst>
              <a:ext uri="{FF2B5EF4-FFF2-40B4-BE49-F238E27FC236}">
                <a16:creationId xmlns:a16="http://schemas.microsoft.com/office/drawing/2014/main" id="{9CBE2924-B10C-4EE5-AE87-E8640D2CDF6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352" y="5418318"/>
            <a:ext cx="751598" cy="89706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 descr="IMG_0257">
            <a:extLst>
              <a:ext uri="{FF2B5EF4-FFF2-40B4-BE49-F238E27FC236}">
                <a16:creationId xmlns:a16="http://schemas.microsoft.com/office/drawing/2014/main" id="{B9A1DD4A-23E4-45B4-9385-F0C3CA6F2B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b="17856"/>
          <a:stretch/>
        </p:blipFill>
        <p:spPr>
          <a:xfrm>
            <a:off x="1273019" y="5552085"/>
            <a:ext cx="2208776" cy="6295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図 9" descr="IMG_0258">
            <a:extLst>
              <a:ext uri="{FF2B5EF4-FFF2-40B4-BE49-F238E27FC236}">
                <a16:creationId xmlns:a16="http://schemas.microsoft.com/office/drawing/2014/main" id="{E7F2CA09-5A45-45DC-96F4-A52947512A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6"/>
          <a:stretch/>
        </p:blipFill>
        <p:spPr>
          <a:xfrm>
            <a:off x="9107775" y="5481979"/>
            <a:ext cx="1765259" cy="6295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93541F7-1C44-4A9E-A1E3-BF296685BD81}"/>
              </a:ext>
            </a:extLst>
          </p:cNvPr>
          <p:cNvSpPr/>
          <p:nvPr/>
        </p:nvSpPr>
        <p:spPr>
          <a:xfrm>
            <a:off x="5015651" y="4142218"/>
            <a:ext cx="651857" cy="5845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EF96659-2B2E-4CB2-AD9B-6766D517F5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732626">
            <a:off x="4411158" y="4198529"/>
            <a:ext cx="780635" cy="988979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B322BE29-C8F5-4751-8744-182AF46A9A4F}"/>
              </a:ext>
            </a:extLst>
          </p:cNvPr>
          <p:cNvSpPr/>
          <p:nvPr/>
        </p:nvSpPr>
        <p:spPr>
          <a:xfrm>
            <a:off x="7323052" y="5488267"/>
            <a:ext cx="1450745" cy="693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5E00654-0B1E-4AA2-A94C-2F74FA60B85A}"/>
              </a:ext>
            </a:extLst>
          </p:cNvPr>
          <p:cNvSpPr txBox="1"/>
          <p:nvPr/>
        </p:nvSpPr>
        <p:spPr>
          <a:xfrm>
            <a:off x="4979080" y="5649844"/>
            <a:ext cx="2343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をタップすると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3115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くうはく　を　いれてみよう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7D622DE-2241-4F70-AB85-4680AEBA7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/>
          <a:stretch/>
        </p:blipFill>
        <p:spPr>
          <a:xfrm>
            <a:off x="1288677" y="1512477"/>
            <a:ext cx="6631539" cy="45506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2B25E88-25F1-4521-8742-8D81AD84A543}"/>
              </a:ext>
            </a:extLst>
          </p:cNvPr>
          <p:cNvSpPr/>
          <p:nvPr/>
        </p:nvSpPr>
        <p:spPr>
          <a:xfrm>
            <a:off x="7268359" y="4409504"/>
            <a:ext cx="651857" cy="4157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0B164B3-32EE-4711-B9BA-72D6E4616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9" t="65950" r="-34" b="25692"/>
          <a:stretch/>
        </p:blipFill>
        <p:spPr>
          <a:xfrm>
            <a:off x="8740404" y="1876655"/>
            <a:ext cx="1772529" cy="1166401"/>
          </a:xfrm>
          <a:prstGeom prst="rect">
            <a:avLst/>
          </a:prstGeom>
          <a:ln>
            <a:noFill/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AEEB79C-5ED3-48DE-B5A0-88DFE7D9B437}"/>
              </a:ext>
            </a:extLst>
          </p:cNvPr>
          <p:cNvSpPr txBox="1"/>
          <p:nvPr/>
        </p:nvSpPr>
        <p:spPr>
          <a:xfrm>
            <a:off x="9199687" y="1871977"/>
            <a:ext cx="1140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くう　はく</a:t>
            </a:r>
            <a:endParaRPr lang="en-US" altLang="ja-JP" sz="1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FCD2737-1449-4F06-93C7-4BA161FE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444105">
            <a:off x="7484264" y="4599634"/>
            <a:ext cx="780635" cy="98897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E40B0B-F80C-48BF-9BA3-8E8B0CE4FC38}"/>
              </a:ext>
            </a:extLst>
          </p:cNvPr>
          <p:cNvSpPr txBox="1"/>
          <p:nvPr/>
        </p:nvSpPr>
        <p:spPr>
          <a:xfrm>
            <a:off x="8598079" y="3182982"/>
            <a:ext cx="2343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をタップすると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１もじ　ぶん　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あきます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7594BE0-13F0-46DA-9EDC-E152AE3C2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2" t="20947" r="51486" b="72830"/>
          <a:stretch/>
        </p:blipFill>
        <p:spPr>
          <a:xfrm>
            <a:off x="8740404" y="4617361"/>
            <a:ext cx="1961996" cy="938933"/>
          </a:xfrm>
          <a:prstGeom prst="rect">
            <a:avLst/>
          </a:prstGeom>
          <a:ln>
            <a:noFill/>
          </a:ln>
        </p:spPr>
      </p:pic>
      <p:sp>
        <p:nvSpPr>
          <p:cNvPr id="16" name="矢印: 下 15">
            <a:extLst>
              <a:ext uri="{FF2B5EF4-FFF2-40B4-BE49-F238E27FC236}">
                <a16:creationId xmlns:a16="http://schemas.microsoft.com/office/drawing/2014/main" id="{1E9DAFAC-C905-49B3-A7B2-6A1CA422A767}"/>
              </a:ext>
            </a:extLst>
          </p:cNvPr>
          <p:cNvSpPr/>
          <p:nvPr/>
        </p:nvSpPr>
        <p:spPr>
          <a:xfrm>
            <a:off x="9500056" y="4339821"/>
            <a:ext cx="651857" cy="530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687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かいぎょう　を　いれよう</a:t>
            </a:r>
          </a:p>
        </p:txBody>
      </p:sp>
      <p:pic>
        <p:nvPicPr>
          <p:cNvPr id="3" name="図 2" descr="IMG_0271">
            <a:extLst>
              <a:ext uri="{FF2B5EF4-FFF2-40B4-BE49-F238E27FC236}">
                <a16:creationId xmlns:a16="http://schemas.microsoft.com/office/drawing/2014/main" id="{C3F3762A-563E-481C-8AD2-B3F524699C2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9"/>
          <a:stretch/>
        </p:blipFill>
        <p:spPr>
          <a:xfrm>
            <a:off x="423233" y="1699126"/>
            <a:ext cx="6278526" cy="42625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0C559A1-A10A-4011-9652-3B98663C54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5" t="19502" r="47803" b="75790"/>
          <a:stretch/>
        </p:blipFill>
        <p:spPr>
          <a:xfrm>
            <a:off x="7618292" y="4177035"/>
            <a:ext cx="4206217" cy="1066507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BD38E50-5F4E-4164-B9A7-D049A148A553}"/>
              </a:ext>
            </a:extLst>
          </p:cNvPr>
          <p:cNvSpPr/>
          <p:nvPr/>
        </p:nvSpPr>
        <p:spPr>
          <a:xfrm>
            <a:off x="6096001" y="4793639"/>
            <a:ext cx="651857" cy="8998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7BD01B9-CE9F-4899-B3D2-ACBB7B9A47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444105">
            <a:off x="6301722" y="5065767"/>
            <a:ext cx="780635" cy="98897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3D3655B-96DF-4B1D-8B6E-13DC6AEBA3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"/>
          <a:stretch/>
        </p:blipFill>
        <p:spPr>
          <a:xfrm>
            <a:off x="7695028" y="1706159"/>
            <a:ext cx="1364566" cy="1687253"/>
          </a:xfrm>
          <a:prstGeom prst="round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35791E-0420-4A14-90BC-9558931BC663}"/>
              </a:ext>
            </a:extLst>
          </p:cNvPr>
          <p:cNvSpPr txBox="1"/>
          <p:nvPr/>
        </p:nvSpPr>
        <p:spPr>
          <a:xfrm>
            <a:off x="7918837" y="2129179"/>
            <a:ext cx="1140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かい　ぎょう</a:t>
            </a:r>
            <a:endParaRPr lang="en-US" altLang="ja-JP" sz="1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580A42-C5BA-4B3D-BE3A-A1DF3519332B}"/>
              </a:ext>
            </a:extLst>
          </p:cNvPr>
          <p:cNvSpPr txBox="1"/>
          <p:nvPr/>
        </p:nvSpPr>
        <p:spPr>
          <a:xfrm>
            <a:off x="9142030" y="2460469"/>
            <a:ext cx="3049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をタップすると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ぎょうがかわります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76FE6A0E-7FC2-4A58-A76E-104AAEF6DB89}"/>
              </a:ext>
            </a:extLst>
          </p:cNvPr>
          <p:cNvSpPr/>
          <p:nvPr/>
        </p:nvSpPr>
        <p:spPr>
          <a:xfrm>
            <a:off x="9395473" y="3378481"/>
            <a:ext cx="651857" cy="530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3577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0273">
            <a:extLst>
              <a:ext uri="{FF2B5EF4-FFF2-40B4-BE49-F238E27FC236}">
                <a16:creationId xmlns:a16="http://schemas.microsoft.com/office/drawing/2014/main" id="{EBC83313-0236-46C4-A782-D3120C53978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/>
          <a:stretch/>
        </p:blipFill>
        <p:spPr>
          <a:xfrm>
            <a:off x="2362911" y="1403980"/>
            <a:ext cx="7259390" cy="491963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とうろくしよう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E3809E6-B412-4A75-9298-EE11A5AD79ED}"/>
              </a:ext>
            </a:extLst>
          </p:cNvPr>
          <p:cNvSpPr/>
          <p:nvPr/>
        </p:nvSpPr>
        <p:spPr>
          <a:xfrm>
            <a:off x="8163303" y="1379536"/>
            <a:ext cx="823003" cy="508839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1E7C312B-A05A-4C35-9FFC-AEE79ADF09D5}"/>
              </a:ext>
            </a:extLst>
          </p:cNvPr>
          <p:cNvSpPr/>
          <p:nvPr/>
        </p:nvSpPr>
        <p:spPr>
          <a:xfrm>
            <a:off x="8163303" y="2262600"/>
            <a:ext cx="3331572" cy="1166400"/>
          </a:xfrm>
          <a:prstGeom prst="wedgeRectCallout">
            <a:avLst>
              <a:gd name="adj1" fmla="val -36711"/>
              <a:gd name="adj2" fmla="val -5955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6AC2EA7C-1FDA-4BF4-B871-BD4676C7C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293" y="2368116"/>
            <a:ext cx="1184027" cy="772095"/>
          </a:xfrm>
          <a:prstGeom prst="rect">
            <a:avLst/>
          </a:prstGeom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A41A528-21C6-4E2F-88FA-2F77525DF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783325" y="1559332"/>
            <a:ext cx="527971" cy="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09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ふせんのいろをかえよう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EE6CC2-F7B4-4B84-9274-CD6EF0416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>
          <a:xfrm>
            <a:off x="637735" y="1499078"/>
            <a:ext cx="6683193" cy="45640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9164AD-02FE-4DB8-92D9-D5775EB2F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15579" r="27359" b="41948"/>
          <a:stretch/>
        </p:blipFill>
        <p:spPr>
          <a:xfrm>
            <a:off x="7829044" y="3193366"/>
            <a:ext cx="3370370" cy="23774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957E2A2-FE6E-44AB-B489-191C7721F343}"/>
              </a:ext>
            </a:extLst>
          </p:cNvPr>
          <p:cNvSpPr/>
          <p:nvPr/>
        </p:nvSpPr>
        <p:spPr>
          <a:xfrm>
            <a:off x="3018040" y="2833923"/>
            <a:ext cx="428546" cy="3594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788DAE-C038-412F-8C25-1C759467C2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732626">
            <a:off x="2385698" y="2964359"/>
            <a:ext cx="780635" cy="9889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C78959D-80DD-42ED-A0DD-B284C32F9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1" t="34933" r="54049" b="57871"/>
          <a:stretch/>
        </p:blipFill>
        <p:spPr>
          <a:xfrm>
            <a:off x="7568417" y="1499078"/>
            <a:ext cx="3198279" cy="765820"/>
          </a:xfrm>
          <a:prstGeom prst="rect">
            <a:avLst/>
          </a:prstGeom>
          <a:ln>
            <a:noFill/>
          </a:ln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6FB5C8FF-83C2-48A6-8593-D6C2B3F28B87}"/>
              </a:ext>
            </a:extLst>
          </p:cNvPr>
          <p:cNvSpPr/>
          <p:nvPr/>
        </p:nvSpPr>
        <p:spPr>
          <a:xfrm rot="5400000">
            <a:off x="9213271" y="2432486"/>
            <a:ext cx="601917" cy="693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0BDF6EB-4C1E-4342-9F62-50F12AEEE3FA}"/>
              </a:ext>
            </a:extLst>
          </p:cNvPr>
          <p:cNvSpPr/>
          <p:nvPr/>
        </p:nvSpPr>
        <p:spPr>
          <a:xfrm>
            <a:off x="9432357" y="1664504"/>
            <a:ext cx="693349" cy="6003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2806D78-C853-4556-9F83-1D6BFD867E19}"/>
              </a:ext>
            </a:extLst>
          </p:cNvPr>
          <p:cNvSpPr/>
          <p:nvPr/>
        </p:nvSpPr>
        <p:spPr>
          <a:xfrm>
            <a:off x="7900710" y="3193366"/>
            <a:ext cx="3198279" cy="200013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B3575C-E3E2-40D6-B072-69EE72C4BA4D}"/>
              </a:ext>
            </a:extLst>
          </p:cNvPr>
          <p:cNvSpPr txBox="1"/>
          <p:nvPr/>
        </p:nvSpPr>
        <p:spPr>
          <a:xfrm>
            <a:off x="8197661" y="5647677"/>
            <a:ext cx="3001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タップした　いろ　に</a:t>
            </a:r>
            <a:endParaRPr lang="en-US" altLang="ja-JP" sz="2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かわるよ</a:t>
            </a:r>
            <a:endParaRPr lang="en-US" altLang="ja-JP" sz="2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3744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がぞうを</a:t>
            </a:r>
            <a:b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いれてみよう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6011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IMG_0278">
            <a:extLst>
              <a:ext uri="{FF2B5EF4-FFF2-40B4-BE49-F238E27FC236}">
                <a16:creationId xmlns:a16="http://schemas.microsoft.com/office/drawing/2014/main" id="{FCEA2707-CED5-4718-B684-A2D8D82DECF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8" t="8821"/>
          <a:stretch/>
        </p:blipFill>
        <p:spPr>
          <a:xfrm>
            <a:off x="9836568" y="1479407"/>
            <a:ext cx="1100476" cy="51326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がぞう　メニューをえらぼう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1" name="図 10" descr="IMG_0278">
            <a:extLst>
              <a:ext uri="{FF2B5EF4-FFF2-40B4-BE49-F238E27FC236}">
                <a16:creationId xmlns:a16="http://schemas.microsoft.com/office/drawing/2014/main" id="{7876EB4E-3A0E-4224-8A53-1323C9F27F2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/>
        </p:blipFill>
        <p:spPr>
          <a:xfrm>
            <a:off x="743705" y="1479408"/>
            <a:ext cx="7505503" cy="51326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E35786F2-CBD5-42D2-82AB-BDDA7AD36AD9}"/>
              </a:ext>
            </a:extLst>
          </p:cNvPr>
          <p:cNvSpPr/>
          <p:nvPr/>
        </p:nvSpPr>
        <p:spPr>
          <a:xfrm>
            <a:off x="739570" y="3214329"/>
            <a:ext cx="996716" cy="37503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AE27039-4073-4357-93A4-B87E62B5FC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378542" y="3361353"/>
            <a:ext cx="590682" cy="748330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9ED27502-5F3E-4439-8AC8-458D5FE32757}"/>
              </a:ext>
            </a:extLst>
          </p:cNvPr>
          <p:cNvSpPr/>
          <p:nvPr/>
        </p:nvSpPr>
        <p:spPr>
          <a:xfrm>
            <a:off x="7878460" y="2514450"/>
            <a:ext cx="370748" cy="699879"/>
          </a:xfrm>
          <a:prstGeom prst="roundRect">
            <a:avLst>
              <a:gd name="adj" fmla="val 1928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F7247BC-EF1A-4844-940E-48B1D0C8AC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019073" y="3054834"/>
            <a:ext cx="590682" cy="748330"/>
          </a:xfrm>
          <a:prstGeom prst="rect">
            <a:avLst/>
          </a:prstGeom>
        </p:spPr>
      </p:pic>
      <p:sp>
        <p:nvSpPr>
          <p:cNvPr id="16" name="四角形吹き出し 17">
            <a:extLst>
              <a:ext uri="{FF2B5EF4-FFF2-40B4-BE49-F238E27FC236}">
                <a16:creationId xmlns:a16="http://schemas.microsoft.com/office/drawing/2014/main" id="{DAA34B8B-C61E-415E-AC82-53CCD030E4EE}"/>
              </a:ext>
            </a:extLst>
          </p:cNvPr>
          <p:cNvSpPr/>
          <p:nvPr/>
        </p:nvSpPr>
        <p:spPr>
          <a:xfrm>
            <a:off x="598917" y="4341698"/>
            <a:ext cx="2908578" cy="817885"/>
          </a:xfrm>
          <a:prstGeom prst="wedgeRectCallout">
            <a:avLst>
              <a:gd name="adj1" fmla="val -9835"/>
              <a:gd name="adj2" fmla="val -8360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がぞう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D73E6D7F-D86A-4F98-B665-072D122E7C0D}"/>
              </a:ext>
            </a:extLst>
          </p:cNvPr>
          <p:cNvSpPr/>
          <p:nvPr/>
        </p:nvSpPr>
        <p:spPr>
          <a:xfrm>
            <a:off x="9916245" y="2514450"/>
            <a:ext cx="700134" cy="51956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B7929A5-BB1B-4BCD-832C-83DDC0FF0B61}"/>
              </a:ext>
            </a:extLst>
          </p:cNvPr>
          <p:cNvSpPr/>
          <p:nvPr/>
        </p:nvSpPr>
        <p:spPr>
          <a:xfrm>
            <a:off x="8653926" y="3941010"/>
            <a:ext cx="860397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吹き出し 17">
            <a:extLst>
              <a:ext uri="{FF2B5EF4-FFF2-40B4-BE49-F238E27FC236}">
                <a16:creationId xmlns:a16="http://schemas.microsoft.com/office/drawing/2014/main" id="{9388BF2A-0028-4DC8-B742-50609C222FB4}"/>
              </a:ext>
            </a:extLst>
          </p:cNvPr>
          <p:cNvSpPr/>
          <p:nvPr/>
        </p:nvSpPr>
        <p:spPr>
          <a:xfrm>
            <a:off x="10188725" y="3636502"/>
            <a:ext cx="1742563" cy="937621"/>
          </a:xfrm>
          <a:prstGeom prst="wedgeRectCallout">
            <a:avLst>
              <a:gd name="adj1" fmla="val -44934"/>
              <a:gd name="adj2" fmla="val -733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がぞう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20" name="四角形吹き出し 17">
            <a:extLst>
              <a:ext uri="{FF2B5EF4-FFF2-40B4-BE49-F238E27FC236}">
                <a16:creationId xmlns:a16="http://schemas.microsoft.com/office/drawing/2014/main" id="{88EAF3CE-DF22-466B-A181-5094790BD3CF}"/>
              </a:ext>
            </a:extLst>
          </p:cNvPr>
          <p:cNvSpPr/>
          <p:nvPr/>
        </p:nvSpPr>
        <p:spPr>
          <a:xfrm>
            <a:off x="5857047" y="3751688"/>
            <a:ext cx="2141628" cy="937621"/>
          </a:xfrm>
          <a:prstGeom prst="wedgeRectCallout">
            <a:avLst>
              <a:gd name="adj1" fmla="val 35796"/>
              <a:gd name="adj2" fmla="val -7931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え・ず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06E010B-4AC4-4475-BF3C-30B26662A4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358581" y="2772651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89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はるばしょをきめよう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79">
            <a:extLst>
              <a:ext uri="{FF2B5EF4-FFF2-40B4-BE49-F238E27FC236}">
                <a16:creationId xmlns:a16="http://schemas.microsoft.com/office/drawing/2014/main" id="{606648CC-3C75-41D3-8F95-08432B6E72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/>
          <a:stretch/>
        </p:blipFill>
        <p:spPr>
          <a:xfrm>
            <a:off x="532895" y="2383679"/>
            <a:ext cx="3821069" cy="26306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80">
            <a:extLst>
              <a:ext uri="{FF2B5EF4-FFF2-40B4-BE49-F238E27FC236}">
                <a16:creationId xmlns:a16="http://schemas.microsoft.com/office/drawing/2014/main" id="{3E73C275-0A37-4353-8908-1B622F8D744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11282" r="10974" b="35385"/>
          <a:stretch/>
        </p:blipFill>
        <p:spPr>
          <a:xfrm>
            <a:off x="5020830" y="2077206"/>
            <a:ext cx="6544490" cy="33561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矢印: 右 4">
            <a:extLst>
              <a:ext uri="{FF2B5EF4-FFF2-40B4-BE49-F238E27FC236}">
                <a16:creationId xmlns:a16="http://schemas.microsoft.com/office/drawing/2014/main" id="{EF2AA9C1-75D7-4CBB-BF30-1714D99FA067}"/>
              </a:ext>
            </a:extLst>
          </p:cNvPr>
          <p:cNvSpPr/>
          <p:nvPr/>
        </p:nvSpPr>
        <p:spPr>
          <a:xfrm>
            <a:off x="4234375" y="3145555"/>
            <a:ext cx="567271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886A98B-B6EF-42AC-873F-8EF343E7FA7A}"/>
              </a:ext>
            </a:extLst>
          </p:cNvPr>
          <p:cNvSpPr/>
          <p:nvPr/>
        </p:nvSpPr>
        <p:spPr>
          <a:xfrm>
            <a:off x="9013693" y="3152330"/>
            <a:ext cx="1234085" cy="332941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吹き出し 17">
            <a:extLst>
              <a:ext uri="{FF2B5EF4-FFF2-40B4-BE49-F238E27FC236}">
                <a16:creationId xmlns:a16="http://schemas.microsoft.com/office/drawing/2014/main" id="{05F33330-107A-4EC4-8A86-0EA9C5769FF8}"/>
              </a:ext>
            </a:extLst>
          </p:cNvPr>
          <p:cNvSpPr/>
          <p:nvPr/>
        </p:nvSpPr>
        <p:spPr>
          <a:xfrm>
            <a:off x="8293075" y="4167060"/>
            <a:ext cx="2840360" cy="937621"/>
          </a:xfrm>
          <a:prstGeom prst="wedgeRectCallout">
            <a:avLst>
              <a:gd name="adj1" fmla="val -9566"/>
              <a:gd name="adj2" fmla="val -8832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しゃしんをえらぶ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75B4B6F-B133-46AB-841E-C0E2937235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9771348" y="3296470"/>
            <a:ext cx="590682" cy="7483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CFBE86F-4262-47EE-B6D6-B03A9D23D8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827338" y="3365734"/>
            <a:ext cx="590682" cy="748330"/>
          </a:xfrm>
          <a:prstGeom prst="rect">
            <a:avLst/>
          </a:prstGeom>
        </p:spPr>
      </p:pic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D0F3CF50-2552-457B-830B-5E9062837C9E}"/>
              </a:ext>
            </a:extLst>
          </p:cNvPr>
          <p:cNvSpPr/>
          <p:nvPr/>
        </p:nvSpPr>
        <p:spPr>
          <a:xfrm>
            <a:off x="2122679" y="4576324"/>
            <a:ext cx="2276012" cy="1127089"/>
          </a:xfrm>
          <a:prstGeom prst="wedgeRectCallout">
            <a:avLst>
              <a:gd name="adj1" fmla="val -36377"/>
              <a:gd name="adj2" fmla="val -7745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はる　ばしょを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2761165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がっこう　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1ED4A9B-DC87-40D5-B182-002FDC814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94456" y="732681"/>
            <a:ext cx="3312445" cy="5077962"/>
          </a:xfrm>
          <a:prstGeom prst="rect">
            <a:avLst/>
          </a:prstGeom>
        </p:spPr>
      </p:pic>
      <p:pic>
        <p:nvPicPr>
          <p:cNvPr id="13" name="図 12" descr="IMG_0199">
            <a:extLst>
              <a:ext uri="{FF2B5EF4-FFF2-40B4-BE49-F238E27FC236}">
                <a16:creationId xmlns:a16="http://schemas.microsoft.com/office/drawing/2014/main" id="{FAD84CFA-8695-4CF3-BD1E-DAD0D6675B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15" y="1989220"/>
            <a:ext cx="3414114" cy="25605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E84A3EF-F368-4E6D-9EB0-692CCC75A9AA}"/>
              </a:ext>
            </a:extLst>
          </p:cNvPr>
          <p:cNvGrpSpPr/>
          <p:nvPr/>
        </p:nvGrpSpPr>
        <p:grpSpPr>
          <a:xfrm>
            <a:off x="1595529" y="3874437"/>
            <a:ext cx="3986978" cy="1708298"/>
            <a:chOff x="-2291459" y="4788059"/>
            <a:chExt cx="3986978" cy="1708298"/>
          </a:xfrm>
        </p:grpSpPr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25A4A921-7EAD-4449-B2BC-B836A7133D85}"/>
                </a:ext>
              </a:extLst>
            </p:cNvPr>
            <p:cNvSpPr/>
            <p:nvPr/>
          </p:nvSpPr>
          <p:spPr>
            <a:xfrm>
              <a:off x="-2291459" y="4788059"/>
              <a:ext cx="3414114" cy="81371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E93D8D08-3AD2-45D1-84B6-834175F0D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670278" y="5197488"/>
              <a:ext cx="1025241" cy="1298869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66145710-A893-4EE1-8DB4-3C00C0D178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19" t="48727" r="29432" b="38684"/>
          <a:stretch/>
        </p:blipFill>
        <p:spPr>
          <a:xfrm>
            <a:off x="6348394" y="2748410"/>
            <a:ext cx="5005129" cy="11664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四角形吹き出し 17">
            <a:extLst>
              <a:ext uri="{FF2B5EF4-FFF2-40B4-BE49-F238E27FC236}">
                <a16:creationId xmlns:a16="http://schemas.microsoft.com/office/drawing/2014/main" id="{312B2B89-21E7-4C58-B05F-2EFAF9A632B4}"/>
              </a:ext>
            </a:extLst>
          </p:cNvPr>
          <p:cNvSpPr/>
          <p:nvPr/>
        </p:nvSpPr>
        <p:spPr>
          <a:xfrm>
            <a:off x="1135009" y="5137391"/>
            <a:ext cx="3334958" cy="1177533"/>
          </a:xfrm>
          <a:prstGeom prst="wedgeRectCallout">
            <a:avLst>
              <a:gd name="adj1" fmla="val -841"/>
              <a:gd name="adj2" fmla="val -8670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じぶんのがっこうを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87962579-CC94-41C0-8F1C-260E72FBCFC9}"/>
              </a:ext>
            </a:extLst>
          </p:cNvPr>
          <p:cNvSpPr/>
          <p:nvPr/>
        </p:nvSpPr>
        <p:spPr>
          <a:xfrm>
            <a:off x="10726761" y="3475872"/>
            <a:ext cx="575045" cy="3664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4B458AB-EA81-4B5C-8B12-B1DDEC1595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840900" y="3674248"/>
            <a:ext cx="1025241" cy="1298869"/>
          </a:xfrm>
          <a:prstGeom prst="rect">
            <a:avLst/>
          </a:prstGeom>
        </p:spPr>
      </p:pic>
      <p:sp>
        <p:nvSpPr>
          <p:cNvPr id="25" name="四角形吹き出し 17">
            <a:extLst>
              <a:ext uri="{FF2B5EF4-FFF2-40B4-BE49-F238E27FC236}">
                <a16:creationId xmlns:a16="http://schemas.microsoft.com/office/drawing/2014/main" id="{B9F40E0D-8C63-4FE4-8617-A698E3405516}"/>
              </a:ext>
            </a:extLst>
          </p:cNvPr>
          <p:cNvSpPr/>
          <p:nvPr/>
        </p:nvSpPr>
        <p:spPr>
          <a:xfrm>
            <a:off x="7398789" y="4508269"/>
            <a:ext cx="3334958" cy="1177533"/>
          </a:xfrm>
          <a:prstGeom prst="wedgeRectCallout">
            <a:avLst>
              <a:gd name="adj1" fmla="val -841"/>
              <a:gd name="adj2" fmla="val -8670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0066FF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OK</a:t>
            </a:r>
            <a:r>
              <a:rPr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39390751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　を　とってみよう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81">
            <a:extLst>
              <a:ext uri="{FF2B5EF4-FFF2-40B4-BE49-F238E27FC236}">
                <a16:creationId xmlns:a16="http://schemas.microsoft.com/office/drawing/2014/main" id="{5FF263C5-5752-4027-9C25-5A258F926B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1487" r="11282" b="35384"/>
          <a:stretch/>
        </p:blipFill>
        <p:spPr>
          <a:xfrm>
            <a:off x="562708" y="1607233"/>
            <a:ext cx="4135901" cy="36435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4C82258-ECC9-470E-9211-A276A6102DA9}"/>
              </a:ext>
            </a:extLst>
          </p:cNvPr>
          <p:cNvSpPr/>
          <p:nvPr/>
        </p:nvSpPr>
        <p:spPr>
          <a:xfrm>
            <a:off x="1459343" y="3644699"/>
            <a:ext cx="2381137" cy="42086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7">
            <a:extLst>
              <a:ext uri="{FF2B5EF4-FFF2-40B4-BE49-F238E27FC236}">
                <a16:creationId xmlns:a16="http://schemas.microsoft.com/office/drawing/2014/main" id="{DD1E8624-13DA-49D5-A645-CC69BE26544B}"/>
              </a:ext>
            </a:extLst>
          </p:cNvPr>
          <p:cNvSpPr/>
          <p:nvPr/>
        </p:nvSpPr>
        <p:spPr>
          <a:xfrm>
            <a:off x="826229" y="4948177"/>
            <a:ext cx="3968267" cy="937621"/>
          </a:xfrm>
          <a:prstGeom prst="wedgeRectCallout">
            <a:avLst>
              <a:gd name="adj1" fmla="val 3820"/>
              <a:gd name="adj2" fmla="val -83819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写真またはビデオを撮る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067BC61-CA25-4C9C-A9E9-B2B69AD7E0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790525" y="3918440"/>
            <a:ext cx="590682" cy="748330"/>
          </a:xfrm>
          <a:prstGeom prst="rect">
            <a:avLst/>
          </a:prstGeom>
        </p:spPr>
      </p:pic>
      <p:pic>
        <p:nvPicPr>
          <p:cNvPr id="7" name="図 6" descr="IMG_0285">
            <a:extLst>
              <a:ext uri="{FF2B5EF4-FFF2-40B4-BE49-F238E27FC236}">
                <a16:creationId xmlns:a16="http://schemas.microsoft.com/office/drawing/2014/main" id="{432967D8-3C6C-4424-B432-3D2DB952E2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27" y="1343844"/>
            <a:ext cx="6250744" cy="46880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21D38A5-DD95-461E-A99D-19E13D6A22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6305596" y="1343845"/>
            <a:ext cx="4419109" cy="4170311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DD79B66A-9D7E-4566-B7BF-CD441934C578}"/>
              </a:ext>
            </a:extLst>
          </p:cNvPr>
          <p:cNvSpPr/>
          <p:nvPr/>
        </p:nvSpPr>
        <p:spPr>
          <a:xfrm>
            <a:off x="4473961" y="2958658"/>
            <a:ext cx="567271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00FC7E8-365A-476C-803E-36CCA3E91593}"/>
              </a:ext>
            </a:extLst>
          </p:cNvPr>
          <p:cNvSpPr/>
          <p:nvPr/>
        </p:nvSpPr>
        <p:spPr>
          <a:xfrm>
            <a:off x="10691784" y="3393812"/>
            <a:ext cx="706909" cy="588122"/>
          </a:xfrm>
          <a:prstGeom prst="roundRect">
            <a:avLst>
              <a:gd name="adj" fmla="val 190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6AF7E94-063B-4206-A43B-A7FD00F9A0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955007" y="3788535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69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　を　とってみよう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86">
            <a:extLst>
              <a:ext uri="{FF2B5EF4-FFF2-40B4-BE49-F238E27FC236}">
                <a16:creationId xmlns:a16="http://schemas.microsoft.com/office/drawing/2014/main" id="{16D936E3-100F-47ED-8A3D-C5F2A611DD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1" y="1505243"/>
            <a:ext cx="5672889" cy="42546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B8F40BF-BCC4-4D65-9113-DDA764E62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1620622" y="1709607"/>
            <a:ext cx="3612561" cy="3409172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DE05395-24F0-4C8F-809F-9670AC84A91D}"/>
              </a:ext>
            </a:extLst>
          </p:cNvPr>
          <p:cNvSpPr/>
          <p:nvPr/>
        </p:nvSpPr>
        <p:spPr>
          <a:xfrm>
            <a:off x="5389091" y="5352756"/>
            <a:ext cx="706909" cy="407153"/>
          </a:xfrm>
          <a:prstGeom prst="roundRect">
            <a:avLst>
              <a:gd name="adj" fmla="val 190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09A5D0D-CC75-4C6B-B139-210F2AF2DE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5652314" y="5566511"/>
            <a:ext cx="590682" cy="748330"/>
          </a:xfrm>
          <a:prstGeom prst="rect">
            <a:avLst/>
          </a:prstGeom>
        </p:spPr>
      </p:pic>
      <p:sp>
        <p:nvSpPr>
          <p:cNvPr id="7" name="四角形吹き出し 17">
            <a:extLst>
              <a:ext uri="{FF2B5EF4-FFF2-40B4-BE49-F238E27FC236}">
                <a16:creationId xmlns:a16="http://schemas.microsoft.com/office/drawing/2014/main" id="{865DCADD-0557-4C3D-8093-F85C65ED91EA}"/>
              </a:ext>
            </a:extLst>
          </p:cNvPr>
          <p:cNvSpPr/>
          <p:nvPr/>
        </p:nvSpPr>
        <p:spPr>
          <a:xfrm>
            <a:off x="2222695" y="5148393"/>
            <a:ext cx="2779423" cy="1261093"/>
          </a:xfrm>
          <a:prstGeom prst="wedgeRectCallout">
            <a:avLst>
              <a:gd name="adj1" fmla="val 60823"/>
              <a:gd name="adj2" fmla="val -2238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写真を使用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AA4580-B6AF-40CC-B1B0-0F0E06E3FE68}"/>
              </a:ext>
            </a:extLst>
          </p:cNvPr>
          <p:cNvSpPr txBox="1"/>
          <p:nvPr/>
        </p:nvSpPr>
        <p:spPr>
          <a:xfrm>
            <a:off x="2286145" y="5285456"/>
            <a:ext cx="1793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しゃしん　　　　　しよう</a:t>
            </a:r>
            <a:endParaRPr lang="en-US" altLang="ja-JP" sz="1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9" name="図 8" descr="IMG_0287">
            <a:extLst>
              <a:ext uri="{FF2B5EF4-FFF2-40B4-BE49-F238E27FC236}">
                <a16:creationId xmlns:a16="http://schemas.microsoft.com/office/drawing/2014/main" id="{C6447AF0-1317-4087-B6F0-F8526EB72A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t="11379" r="11487" b="34400"/>
          <a:stretch/>
        </p:blipFill>
        <p:spPr>
          <a:xfrm>
            <a:off x="6743777" y="2262846"/>
            <a:ext cx="4435349" cy="23323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11BD996B-F14E-4CF4-8465-1D96391C12F5}"/>
              </a:ext>
            </a:extLst>
          </p:cNvPr>
          <p:cNvSpPr/>
          <p:nvPr/>
        </p:nvSpPr>
        <p:spPr>
          <a:xfrm>
            <a:off x="5880960" y="2525671"/>
            <a:ext cx="567271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3E9246E-6499-4290-B814-3CE71BE0B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7096008" y="2588538"/>
            <a:ext cx="1039706" cy="981170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D9875C-7BA7-4102-AE94-4D8DDDE98C31}"/>
              </a:ext>
            </a:extLst>
          </p:cNvPr>
          <p:cNvSpPr/>
          <p:nvPr/>
        </p:nvSpPr>
        <p:spPr>
          <a:xfrm>
            <a:off x="10090822" y="4228726"/>
            <a:ext cx="706909" cy="407153"/>
          </a:xfrm>
          <a:prstGeom prst="roundRect">
            <a:avLst>
              <a:gd name="adj" fmla="val 190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55F9D6B-E3BC-4B02-BE02-7BCC4029A6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354045" y="4442481"/>
            <a:ext cx="590682" cy="748330"/>
          </a:xfrm>
          <a:prstGeom prst="rect">
            <a:avLst/>
          </a:prstGeom>
        </p:spPr>
      </p:pic>
      <p:sp>
        <p:nvSpPr>
          <p:cNvPr id="14" name="四角形吹き出し 17">
            <a:extLst>
              <a:ext uri="{FF2B5EF4-FFF2-40B4-BE49-F238E27FC236}">
                <a16:creationId xmlns:a16="http://schemas.microsoft.com/office/drawing/2014/main" id="{7022FFC0-9C2C-403B-8E87-2202CF00504A}"/>
              </a:ext>
            </a:extLst>
          </p:cNvPr>
          <p:cNvSpPr/>
          <p:nvPr/>
        </p:nvSpPr>
        <p:spPr>
          <a:xfrm>
            <a:off x="7615861" y="4736882"/>
            <a:ext cx="2061792" cy="1042057"/>
          </a:xfrm>
          <a:prstGeom prst="wedgeRectCallout">
            <a:avLst>
              <a:gd name="adj1" fmla="val 63552"/>
              <a:gd name="adj2" fmla="val -3723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とうろく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3437561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　を　とってみよう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88">
            <a:extLst>
              <a:ext uri="{FF2B5EF4-FFF2-40B4-BE49-F238E27FC236}">
                <a16:creationId xmlns:a16="http://schemas.microsoft.com/office/drawing/2014/main" id="{5FFD8598-BA48-4EC6-A903-9FAB91EFB33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15" r="-154" b="30051"/>
          <a:stretch/>
        </p:blipFill>
        <p:spPr>
          <a:xfrm>
            <a:off x="464234" y="1533378"/>
            <a:ext cx="5543850" cy="25462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89">
            <a:extLst>
              <a:ext uri="{FF2B5EF4-FFF2-40B4-BE49-F238E27FC236}">
                <a16:creationId xmlns:a16="http://schemas.microsoft.com/office/drawing/2014/main" id="{64AFF1CC-B560-47EC-B836-E02490745F0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 b="24513"/>
          <a:stretch/>
        </p:blipFill>
        <p:spPr>
          <a:xfrm>
            <a:off x="4673157" y="2412049"/>
            <a:ext cx="7230794" cy="36153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F31D557-C583-43B7-93D3-3828293A28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2401715" y="2672861"/>
            <a:ext cx="801250" cy="7561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C73492-80C7-460E-A2E4-F4C0C0392D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7191753" y="3919109"/>
            <a:ext cx="1040183" cy="9816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B83505-AAD8-4C8D-A636-DC9EF37F0F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809281" y="3281283"/>
            <a:ext cx="787365" cy="99750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1904C8-5CD3-4C7F-B85C-DDF43C03DB6F}"/>
              </a:ext>
            </a:extLst>
          </p:cNvPr>
          <p:cNvSpPr txBox="1"/>
          <p:nvPr/>
        </p:nvSpPr>
        <p:spPr>
          <a:xfrm>
            <a:off x="1403056" y="4219748"/>
            <a:ext cx="3049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はられたがぞうを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タップすると</a:t>
            </a:r>
            <a:r>
              <a: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…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E1835-3A4D-44AB-A83A-B8647E0049A2}"/>
              </a:ext>
            </a:extLst>
          </p:cNvPr>
          <p:cNvSpPr txBox="1"/>
          <p:nvPr/>
        </p:nvSpPr>
        <p:spPr>
          <a:xfrm>
            <a:off x="4645582" y="6027003"/>
            <a:ext cx="723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おおきさをかえたり、うごかしたりできます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8346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しゃしんをえらんでいれよう</a:t>
            </a:r>
          </a:p>
        </p:txBody>
      </p:sp>
      <p:pic>
        <p:nvPicPr>
          <p:cNvPr id="3" name="図 2" descr="IMG_0278">
            <a:extLst>
              <a:ext uri="{FF2B5EF4-FFF2-40B4-BE49-F238E27FC236}">
                <a16:creationId xmlns:a16="http://schemas.microsoft.com/office/drawing/2014/main" id="{3B174E9C-3CA3-4B90-AC9E-CB7891322F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8" t="8821"/>
          <a:stretch/>
        </p:blipFill>
        <p:spPr>
          <a:xfrm>
            <a:off x="579262" y="1606016"/>
            <a:ext cx="1100476" cy="51326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BE4D6E5-5CB9-46D8-890C-9BC6A8D8EE60}"/>
              </a:ext>
            </a:extLst>
          </p:cNvPr>
          <p:cNvSpPr/>
          <p:nvPr/>
        </p:nvSpPr>
        <p:spPr>
          <a:xfrm>
            <a:off x="658939" y="2641059"/>
            <a:ext cx="700134" cy="51956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7">
            <a:extLst>
              <a:ext uri="{FF2B5EF4-FFF2-40B4-BE49-F238E27FC236}">
                <a16:creationId xmlns:a16="http://schemas.microsoft.com/office/drawing/2014/main" id="{DDBFC480-056E-4CE7-8A91-16EAF1E1457B}"/>
              </a:ext>
            </a:extLst>
          </p:cNvPr>
          <p:cNvSpPr/>
          <p:nvPr/>
        </p:nvSpPr>
        <p:spPr>
          <a:xfrm>
            <a:off x="931419" y="3763111"/>
            <a:ext cx="1742563" cy="937621"/>
          </a:xfrm>
          <a:prstGeom prst="wedgeRectCallout">
            <a:avLst>
              <a:gd name="adj1" fmla="val -44934"/>
              <a:gd name="adj2" fmla="val -733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がぞう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F236D32-C39F-4898-9D6A-146808E59C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101275" y="2899260"/>
            <a:ext cx="590682" cy="748330"/>
          </a:xfrm>
          <a:prstGeom prst="rect">
            <a:avLst/>
          </a:prstGeom>
        </p:spPr>
      </p:pic>
      <p:pic>
        <p:nvPicPr>
          <p:cNvPr id="7" name="図 6" descr="IMG_0279">
            <a:extLst>
              <a:ext uri="{FF2B5EF4-FFF2-40B4-BE49-F238E27FC236}">
                <a16:creationId xmlns:a16="http://schemas.microsoft.com/office/drawing/2014/main" id="{FB1A6964-C504-48D3-8C16-1D474E3447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/>
          <a:stretch/>
        </p:blipFill>
        <p:spPr>
          <a:xfrm>
            <a:off x="3163201" y="1988084"/>
            <a:ext cx="3821069" cy="26306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 descr="IMG_0280">
            <a:extLst>
              <a:ext uri="{FF2B5EF4-FFF2-40B4-BE49-F238E27FC236}">
                <a16:creationId xmlns:a16="http://schemas.microsoft.com/office/drawing/2014/main" id="{F655185D-3C2A-4A8E-8BD5-B57127D12AB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11282" r="10974" b="35385"/>
          <a:stretch/>
        </p:blipFill>
        <p:spPr>
          <a:xfrm>
            <a:off x="7978514" y="1895349"/>
            <a:ext cx="3821069" cy="33561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F73A0CF7-8BB5-4A26-B6B5-74107131EB2C}"/>
              </a:ext>
            </a:extLst>
          </p:cNvPr>
          <p:cNvSpPr/>
          <p:nvPr/>
        </p:nvSpPr>
        <p:spPr>
          <a:xfrm>
            <a:off x="7268070" y="2123818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486974D-BFBF-481F-AF80-8FFDC2CB952D}"/>
              </a:ext>
            </a:extLst>
          </p:cNvPr>
          <p:cNvSpPr/>
          <p:nvPr/>
        </p:nvSpPr>
        <p:spPr>
          <a:xfrm>
            <a:off x="9247957" y="2970473"/>
            <a:ext cx="1234085" cy="332941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F366F9CD-AF88-4418-A7AA-98D94B05D323}"/>
              </a:ext>
            </a:extLst>
          </p:cNvPr>
          <p:cNvSpPr/>
          <p:nvPr/>
        </p:nvSpPr>
        <p:spPr>
          <a:xfrm>
            <a:off x="8527339" y="3985203"/>
            <a:ext cx="2840360" cy="937621"/>
          </a:xfrm>
          <a:prstGeom prst="wedgeRectCallout">
            <a:avLst>
              <a:gd name="adj1" fmla="val -9566"/>
              <a:gd name="adj2" fmla="val -8832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しゃしんをえらぶ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856E0D7-B535-42C3-9BC3-43D1C372C8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005612" y="3114613"/>
            <a:ext cx="590682" cy="7483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B37C81F-AC92-4584-BE55-56D09FA5E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4457644" y="2970139"/>
            <a:ext cx="590682" cy="748330"/>
          </a:xfrm>
          <a:prstGeom prst="rect">
            <a:avLst/>
          </a:prstGeom>
        </p:spPr>
      </p:pic>
      <p:sp>
        <p:nvSpPr>
          <p:cNvPr id="14" name="四角形吹き出し 17">
            <a:extLst>
              <a:ext uri="{FF2B5EF4-FFF2-40B4-BE49-F238E27FC236}">
                <a16:creationId xmlns:a16="http://schemas.microsoft.com/office/drawing/2014/main" id="{C536FAA0-19AB-4111-81A6-33F6DE62AF81}"/>
              </a:ext>
            </a:extLst>
          </p:cNvPr>
          <p:cNvSpPr/>
          <p:nvPr/>
        </p:nvSpPr>
        <p:spPr>
          <a:xfrm>
            <a:off x="4752985" y="4180729"/>
            <a:ext cx="2276012" cy="1127089"/>
          </a:xfrm>
          <a:prstGeom prst="wedgeRectCallout">
            <a:avLst>
              <a:gd name="adj1" fmla="val -36377"/>
              <a:gd name="adj2" fmla="val -7745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はる　ばしょを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4C11F604-5E7B-4294-9E64-4413FDCAEBEB}"/>
              </a:ext>
            </a:extLst>
          </p:cNvPr>
          <p:cNvSpPr/>
          <p:nvPr/>
        </p:nvSpPr>
        <p:spPr>
          <a:xfrm>
            <a:off x="2089675" y="2167568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587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しゃしんをえらんでいれよう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93">
            <a:extLst>
              <a:ext uri="{FF2B5EF4-FFF2-40B4-BE49-F238E27FC236}">
                <a16:creationId xmlns:a16="http://schemas.microsoft.com/office/drawing/2014/main" id="{9FC3E395-F4F2-48E3-BF39-C0695DB8EE3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t="11704" r="11128" b="34757"/>
          <a:stretch/>
        </p:blipFill>
        <p:spPr>
          <a:xfrm>
            <a:off x="177991" y="1593166"/>
            <a:ext cx="5409796" cy="27959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D0589CA-7632-4CA2-B7A7-5D5B27BCF095}"/>
              </a:ext>
            </a:extLst>
          </p:cNvPr>
          <p:cNvSpPr/>
          <p:nvPr/>
        </p:nvSpPr>
        <p:spPr>
          <a:xfrm>
            <a:off x="3100373" y="2758434"/>
            <a:ext cx="2381137" cy="42086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7">
            <a:extLst>
              <a:ext uri="{FF2B5EF4-FFF2-40B4-BE49-F238E27FC236}">
                <a16:creationId xmlns:a16="http://schemas.microsoft.com/office/drawing/2014/main" id="{9499143F-4828-49E5-A088-10526D4D78EE}"/>
              </a:ext>
            </a:extLst>
          </p:cNvPr>
          <p:cNvSpPr/>
          <p:nvPr/>
        </p:nvSpPr>
        <p:spPr>
          <a:xfrm>
            <a:off x="1561514" y="3969567"/>
            <a:ext cx="2912554" cy="937621"/>
          </a:xfrm>
          <a:prstGeom prst="wedgeRectCallout">
            <a:avLst>
              <a:gd name="adj1" fmla="val 34989"/>
              <a:gd name="adj2" fmla="val -748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写真ライブラリ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9383934-E532-4835-8400-67AAB46ECA0A}"/>
              </a:ext>
            </a:extLst>
          </p:cNvPr>
          <p:cNvGrpSpPr/>
          <p:nvPr/>
        </p:nvGrpSpPr>
        <p:grpSpPr>
          <a:xfrm>
            <a:off x="6182769" y="1593166"/>
            <a:ext cx="5729744" cy="4453843"/>
            <a:chOff x="6096495" y="1454587"/>
            <a:chExt cx="5729744" cy="445384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ACE23AB-60DD-44C3-9CB9-AA65670AF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6" t="11282" r="13128" b="11385"/>
            <a:stretch/>
          </p:blipFill>
          <p:spPr>
            <a:xfrm>
              <a:off x="6096495" y="1454587"/>
              <a:ext cx="5729744" cy="445384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A9CF7E0-180F-4533-902A-554E3ACD1943}"/>
                </a:ext>
              </a:extLst>
            </p:cNvPr>
            <p:cNvSpPr/>
            <p:nvPr/>
          </p:nvSpPr>
          <p:spPr>
            <a:xfrm>
              <a:off x="10283483" y="3179298"/>
              <a:ext cx="801859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509892B-B642-4BEC-96E9-063A9ABFF820}"/>
                </a:ext>
              </a:extLst>
            </p:cNvPr>
            <p:cNvSpPr/>
            <p:nvPr/>
          </p:nvSpPr>
          <p:spPr>
            <a:xfrm>
              <a:off x="9455852" y="3179298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E9849D3-32E5-48AD-B898-B22AEC9A12F5}"/>
                </a:ext>
              </a:extLst>
            </p:cNvPr>
            <p:cNvSpPr/>
            <p:nvPr/>
          </p:nvSpPr>
          <p:spPr>
            <a:xfrm>
              <a:off x="8619101" y="3179297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8754BE0-23C9-404A-A9CB-69806B13F381}"/>
                </a:ext>
              </a:extLst>
            </p:cNvPr>
            <p:cNvSpPr/>
            <p:nvPr/>
          </p:nvSpPr>
          <p:spPr>
            <a:xfrm>
              <a:off x="7772923" y="3179296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BF0C4FD-A5E7-42C0-99E8-3AEDFE211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278" y="3260905"/>
              <a:ext cx="779147" cy="71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花の成長過程のイラスト4">
              <a:extLst>
                <a:ext uri="{FF2B5EF4-FFF2-40B4-BE49-F238E27FC236}">
                  <a16:creationId xmlns:a16="http://schemas.microsoft.com/office/drawing/2014/main" id="{52CF5449-0563-455C-87ED-06E490633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204" y="3287723"/>
              <a:ext cx="569652" cy="69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692EFDC-EED3-4D9F-8661-0F1B7DC4B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38"/>
            <a:stretch/>
          </p:blipFill>
          <p:spPr bwMode="auto">
            <a:xfrm>
              <a:off x="9303981" y="3260905"/>
              <a:ext cx="1105600" cy="69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8A71A0A-F787-4AB9-A11F-84B17B2E6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5" b="93585" l="3546" r="98582">
                          <a14:foregroundMark x1="3901" y1="15094" x2="3901" y2="15094"/>
                          <a14:foregroundMark x1="3901" y1="13962" x2="3901" y2="13962"/>
                          <a14:foregroundMark x1="3901" y1="13962" x2="3300" y2="55476"/>
                          <a14:foregroundMark x1="4841" y1="69164" x2="6738" y2="76226"/>
                          <a14:foregroundMark x1="6738" y1="76226" x2="19504" y2="90189"/>
                          <a14:foregroundMark x1="19504" y1="90189" x2="11702" y2="82642"/>
                          <a14:foregroundMark x1="11702" y1="82642" x2="22340" y2="93585"/>
                          <a14:foregroundMark x1="44719" y1="95104" x2="45847" y2="95181"/>
                          <a14:foregroundMark x1="22340" y1="93585" x2="42502" y2="94954"/>
                          <a14:foregroundMark x1="93696" y1="94915" x2="95745" y2="94717"/>
                          <a14:foregroundMark x1="95745" y1="94717" x2="98936" y2="81887"/>
                          <a14:foregroundMark x1="98936" y1="81887" x2="82979" y2="53208"/>
                          <a14:foregroundMark x1="82979" y1="53208" x2="82624" y2="33585"/>
                          <a14:foregroundMark x1="18440" y1="86415" x2="54965" y2="84151"/>
                          <a14:foregroundMark x1="54965" y1="84151" x2="89716" y2="89057"/>
                          <a14:foregroundMark x1="43964" y1="93843" x2="46842" y2="93727"/>
                          <a14:foregroundMark x1="22340" y1="94717" x2="41887" y2="93927"/>
                          <a14:foregroundMark x1="94286" y1="93934" x2="97872" y2="93962"/>
                          <a14:foregroundMark x1="11348" y1="55094" x2="52128" y2="76226"/>
                          <a14:foregroundMark x1="52128" y1="76226" x2="68794" y2="80755"/>
                          <a14:foregroundMark x1="68794" y1="60000" x2="66312" y2="71698"/>
                          <a14:foregroundMark x1="66312" y1="71698" x2="57447" y2="86415"/>
                          <a14:foregroundMark x1="57447" y1="86415" x2="56383" y2="86792"/>
                          <a14:foregroundMark x1="44681" y1="78868" x2="53191" y2="78868"/>
                          <a14:foregroundMark x1="36879" y1="79245" x2="54965" y2="77736"/>
                          <a14:foregroundMark x1="48936" y1="74340" x2="63475" y2="72830"/>
                          <a14:foregroundMark x1="63475" y1="72830" x2="77660" y2="72830"/>
                          <a14:foregroundMark x1="77660" y1="72830" x2="71986" y2="81509"/>
                          <a14:foregroundMark x1="71986" y1="81509" x2="74113" y2="69057"/>
                          <a14:foregroundMark x1="74113" y1="69057" x2="70213" y2="80377"/>
                          <a14:foregroundMark x1="70213" y1="80377" x2="67376" y2="62264"/>
                          <a14:foregroundMark x1="67376" y1="62264" x2="82624" y2="71321"/>
                          <a14:foregroundMark x1="82624" y1="71321" x2="75887" y2="79245"/>
                          <a14:foregroundMark x1="74823" y1="75849" x2="89007" y2="78491"/>
                          <a14:foregroundMark x1="38298" y1="6038" x2="40071" y2="755"/>
                          <a14:foregroundMark x1="29787" y1="58113" x2="25887" y2="76604"/>
                          <a14:foregroundMark x1="77305" y1="58113" x2="84397" y2="74340"/>
                          <a14:foregroundMark x1="88652" y1="79245" x2="34397" y2="73208"/>
                          <a14:foregroundMark x1="34397" y1="73208" x2="24468" y2="69434"/>
                          <a14:foregroundMark x1="24468" y1="69434" x2="30142" y2="75094"/>
                          <a14:foregroundMark x1="6534" y1="69216" x2="6738" y2="69434"/>
                          <a14:foregroundMark x1="3204" y1="55472" x2="3232" y2="56272"/>
                          <a14:foregroundMark x1="3191" y1="55094" x2="3204" y2="55472"/>
                          <a14:foregroundMark x1="3546" y1="55472" x2="3546" y2="54717"/>
                          <a14:foregroundMark x1="3546" y1="56282" x2="3546" y2="55472"/>
                          <a14:foregroundMark x1="41844" y1="69057" x2="34043" y2="76981"/>
                          <a14:foregroundMark x1="34043" y1="76981" x2="34043" y2="77358"/>
                          <a14:backgroundMark x1="46454" y1="95849" x2="92908" y2="96226"/>
                          <a14:backgroundMark x1="44681" y1="95849" x2="44681" y2="95849"/>
                          <a14:backgroundMark x1="45390" y1="95849" x2="47163" y2="96226"/>
                          <a14:backgroundMark x1="45390" y1="96226" x2="43262" y2="96226"/>
                          <a14:backgroundMark x1="1773" y1="56226" x2="1418" y2="69057"/>
                          <a14:backgroundMark x1="1773" y1="55472" x2="1773" y2="554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29"/>
            <a:stretch/>
          </p:blipFill>
          <p:spPr>
            <a:xfrm>
              <a:off x="10409581" y="3373725"/>
              <a:ext cx="614152" cy="579575"/>
            </a:xfrm>
            <a:prstGeom prst="rect">
              <a:avLst/>
            </a:prstGeom>
          </p:spPr>
        </p:pic>
      </p:grp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42D4662-5EA3-4435-AF4D-79376E52863D}"/>
              </a:ext>
            </a:extLst>
          </p:cNvPr>
          <p:cNvSpPr/>
          <p:nvPr/>
        </p:nvSpPr>
        <p:spPr>
          <a:xfrm>
            <a:off x="5525829" y="3098676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036F820-6269-407B-AB24-CFFA66E17D12}"/>
              </a:ext>
            </a:extLst>
          </p:cNvPr>
          <p:cNvSpPr/>
          <p:nvPr/>
        </p:nvSpPr>
        <p:spPr>
          <a:xfrm>
            <a:off x="11591778" y="2249645"/>
            <a:ext cx="294772" cy="36694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B7110D2-AB6C-45C1-BFF8-97A83E3D3A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78182">
            <a:off x="2792145" y="2882060"/>
            <a:ext cx="590682" cy="74833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FF8D65B-BF21-400C-BA71-B67F445B9E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78182">
            <a:off x="11094710" y="2355247"/>
            <a:ext cx="590682" cy="748330"/>
          </a:xfrm>
          <a:prstGeom prst="rect">
            <a:avLst/>
          </a:prstGeom>
        </p:spPr>
      </p:pic>
      <p:sp>
        <p:nvSpPr>
          <p:cNvPr id="20" name="四角形吹き出し 17">
            <a:extLst>
              <a:ext uri="{FF2B5EF4-FFF2-40B4-BE49-F238E27FC236}">
                <a16:creationId xmlns:a16="http://schemas.microsoft.com/office/drawing/2014/main" id="{82EB26E7-0331-426C-B558-5FFF3FB88D3C}"/>
              </a:ext>
            </a:extLst>
          </p:cNvPr>
          <p:cNvSpPr/>
          <p:nvPr/>
        </p:nvSpPr>
        <p:spPr>
          <a:xfrm>
            <a:off x="9256038" y="3359205"/>
            <a:ext cx="2018358" cy="636287"/>
          </a:xfrm>
          <a:prstGeom prst="wedgeRectCallout">
            <a:avLst>
              <a:gd name="adj1" fmla="val 34989"/>
              <a:gd name="adj2" fmla="val -748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×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3403874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FC67EAB-0C9C-4001-93C8-25F1F4D47E52}"/>
              </a:ext>
            </a:extLst>
          </p:cNvPr>
          <p:cNvGrpSpPr/>
          <p:nvPr/>
        </p:nvGrpSpPr>
        <p:grpSpPr>
          <a:xfrm>
            <a:off x="382818" y="1545023"/>
            <a:ext cx="5564231" cy="4013251"/>
            <a:chOff x="3685232" y="1360202"/>
            <a:chExt cx="6879101" cy="526977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0F53F7D5-9BFC-43FF-9DCE-89BF06801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t="12080" r="12609" b="11079"/>
            <a:stretch/>
          </p:blipFill>
          <p:spPr>
            <a:xfrm>
              <a:off x="3685232" y="1360202"/>
              <a:ext cx="6879101" cy="526977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7FAC555-853F-4516-9C16-F16F80916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4" t="53350" r="12667" b="17741"/>
            <a:stretch/>
          </p:blipFill>
          <p:spPr>
            <a:xfrm>
              <a:off x="5712652" y="2153539"/>
              <a:ext cx="4811474" cy="1982630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しゃしんをえらんでいれよう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F2A59C8-977B-4486-92DE-0CE52B962FB5}"/>
              </a:ext>
            </a:extLst>
          </p:cNvPr>
          <p:cNvSpPr/>
          <p:nvPr/>
        </p:nvSpPr>
        <p:spPr>
          <a:xfrm>
            <a:off x="4713213" y="2223148"/>
            <a:ext cx="801859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5FDA84-4740-4A57-A5B1-B0CD59830917}"/>
              </a:ext>
            </a:extLst>
          </p:cNvPr>
          <p:cNvSpPr/>
          <p:nvPr/>
        </p:nvSpPr>
        <p:spPr>
          <a:xfrm>
            <a:off x="3885582" y="2223148"/>
            <a:ext cx="801859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C885906-CEF2-4D61-AA17-44C3B866E664}"/>
              </a:ext>
            </a:extLst>
          </p:cNvPr>
          <p:cNvSpPr/>
          <p:nvPr/>
        </p:nvSpPr>
        <p:spPr>
          <a:xfrm>
            <a:off x="3048831" y="2223147"/>
            <a:ext cx="801859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18EFDCE-8684-4D89-B155-F73F25443E46}"/>
              </a:ext>
            </a:extLst>
          </p:cNvPr>
          <p:cNvSpPr/>
          <p:nvPr/>
        </p:nvSpPr>
        <p:spPr>
          <a:xfrm>
            <a:off x="2202653" y="2223146"/>
            <a:ext cx="801859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0EAADD9-9AC3-4761-8EAC-B9F938EA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08" y="2304755"/>
            <a:ext cx="779147" cy="7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花の成長過程のイラスト4">
            <a:extLst>
              <a:ext uri="{FF2B5EF4-FFF2-40B4-BE49-F238E27FC236}">
                <a16:creationId xmlns:a16="http://schemas.microsoft.com/office/drawing/2014/main" id="{9F966AA9-8FF2-4CAE-8D0B-D3406F82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34" y="2331573"/>
            <a:ext cx="569652" cy="6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391E783-EF88-4AFF-A2DF-107DE7845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8"/>
          <a:stretch/>
        </p:blipFill>
        <p:spPr bwMode="auto">
          <a:xfrm>
            <a:off x="3723220" y="2261233"/>
            <a:ext cx="1105600" cy="6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7AEF19E-B39B-43E8-B6B1-A42E3A8009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4839311" y="2348773"/>
            <a:ext cx="614152" cy="579575"/>
          </a:xfrm>
          <a:prstGeom prst="rect">
            <a:avLst/>
          </a:prstGeom>
        </p:spPr>
      </p:pic>
      <p:sp>
        <p:nvSpPr>
          <p:cNvPr id="17" name="四角形吹き出し 17">
            <a:extLst>
              <a:ext uri="{FF2B5EF4-FFF2-40B4-BE49-F238E27FC236}">
                <a16:creationId xmlns:a16="http://schemas.microsoft.com/office/drawing/2014/main" id="{D4437E69-019A-439F-96C0-A7647B75050C}"/>
              </a:ext>
            </a:extLst>
          </p:cNvPr>
          <p:cNvSpPr/>
          <p:nvPr/>
        </p:nvSpPr>
        <p:spPr>
          <a:xfrm>
            <a:off x="1896901" y="3862610"/>
            <a:ext cx="2790540" cy="917314"/>
          </a:xfrm>
          <a:prstGeom prst="wedgeRectCallout">
            <a:avLst>
              <a:gd name="adj1" fmla="val 34989"/>
              <a:gd name="adj2" fmla="val -748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いれたいしゃしんをタップ</a:t>
            </a:r>
            <a:endParaRPr lang="ja-JP" altLang="en-US" sz="2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7645FEE-F039-4DAA-A6D2-7794F4B1DA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51289">
            <a:off x="4195086" y="2935341"/>
            <a:ext cx="590682" cy="748330"/>
          </a:xfrm>
          <a:prstGeom prst="rect">
            <a:avLst/>
          </a:prstGeom>
        </p:spPr>
      </p:pic>
      <p:pic>
        <p:nvPicPr>
          <p:cNvPr id="23" name="図 22" descr="IMG_0296">
            <a:extLst>
              <a:ext uri="{FF2B5EF4-FFF2-40B4-BE49-F238E27FC236}">
                <a16:creationId xmlns:a16="http://schemas.microsoft.com/office/drawing/2014/main" id="{6D8B6E5D-D2B7-4A57-A52B-FAD51E2632F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1647" r="11603" b="35243"/>
          <a:stretch/>
        </p:blipFill>
        <p:spPr>
          <a:xfrm>
            <a:off x="6327340" y="1809042"/>
            <a:ext cx="5158745" cy="26570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4" name="矢印: 右 23">
            <a:extLst>
              <a:ext uri="{FF2B5EF4-FFF2-40B4-BE49-F238E27FC236}">
                <a16:creationId xmlns:a16="http://schemas.microsoft.com/office/drawing/2014/main" id="{BB8611F1-1C8F-4083-935E-BC48DF4CD5D3}"/>
              </a:ext>
            </a:extLst>
          </p:cNvPr>
          <p:cNvSpPr/>
          <p:nvPr/>
        </p:nvSpPr>
        <p:spPr>
          <a:xfrm>
            <a:off x="5709199" y="2748227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1B8F68F-D654-4F52-BE73-D02031B229DD}"/>
              </a:ext>
            </a:extLst>
          </p:cNvPr>
          <p:cNvGrpSpPr/>
          <p:nvPr/>
        </p:nvGrpSpPr>
        <p:grpSpPr>
          <a:xfrm>
            <a:off x="6382409" y="1894150"/>
            <a:ext cx="2100408" cy="1679044"/>
            <a:chOff x="6382410" y="1894150"/>
            <a:chExt cx="992585" cy="914400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883BE54D-9135-45DF-9624-ECADB576B138}"/>
                </a:ext>
              </a:extLst>
            </p:cNvPr>
            <p:cNvSpPr/>
            <p:nvPr/>
          </p:nvSpPr>
          <p:spPr>
            <a:xfrm>
              <a:off x="6474432" y="1894150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3248A585-A06D-49ED-801D-1D8794A4C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38"/>
            <a:stretch/>
          </p:blipFill>
          <p:spPr bwMode="auto">
            <a:xfrm>
              <a:off x="6382410" y="2002575"/>
              <a:ext cx="992585" cy="69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7C318053-AB8E-4E99-84C0-3C387FEBE4AE}"/>
              </a:ext>
            </a:extLst>
          </p:cNvPr>
          <p:cNvSpPr/>
          <p:nvPr/>
        </p:nvSpPr>
        <p:spPr>
          <a:xfrm>
            <a:off x="10295099" y="4074733"/>
            <a:ext cx="628426" cy="3913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四角形吹き出し 17">
            <a:extLst>
              <a:ext uri="{FF2B5EF4-FFF2-40B4-BE49-F238E27FC236}">
                <a16:creationId xmlns:a16="http://schemas.microsoft.com/office/drawing/2014/main" id="{3D16562C-E8B7-48BF-8525-3E333ADF9313}"/>
              </a:ext>
            </a:extLst>
          </p:cNvPr>
          <p:cNvSpPr/>
          <p:nvPr/>
        </p:nvSpPr>
        <p:spPr>
          <a:xfrm>
            <a:off x="7532527" y="4762583"/>
            <a:ext cx="2840360" cy="819075"/>
          </a:xfrm>
          <a:prstGeom prst="wedgeRectCallout">
            <a:avLst>
              <a:gd name="adj1" fmla="val 39467"/>
              <a:gd name="adj2" fmla="val -718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とうろくを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D7C48D5-4611-45F2-B85B-E45AEB8276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51289">
            <a:off x="10493505" y="4354883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74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コラボノートのおわりかた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0110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コラボノート　を　おわりにしよう</a:t>
            </a:r>
          </a:p>
        </p:txBody>
      </p:sp>
      <p:pic>
        <p:nvPicPr>
          <p:cNvPr id="5" name="図 4" descr="IMG_0288">
            <a:extLst>
              <a:ext uri="{FF2B5EF4-FFF2-40B4-BE49-F238E27FC236}">
                <a16:creationId xmlns:a16="http://schemas.microsoft.com/office/drawing/2014/main" id="{A5B7CBEA-9738-423B-9C88-0F9B633AC4E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8615" r="-153" b="30051"/>
          <a:stretch/>
        </p:blipFill>
        <p:spPr>
          <a:xfrm>
            <a:off x="387352" y="1597901"/>
            <a:ext cx="4090863" cy="25462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DC4D4D5-C0D6-431F-80B5-A84B8DEE88E1}"/>
              </a:ext>
            </a:extLst>
          </p:cNvPr>
          <p:cNvGrpSpPr/>
          <p:nvPr/>
        </p:nvGrpSpPr>
        <p:grpSpPr>
          <a:xfrm>
            <a:off x="192625" y="2133299"/>
            <a:ext cx="2100408" cy="1679044"/>
            <a:chOff x="6382410" y="1894150"/>
            <a:chExt cx="992585" cy="914400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35C7CA9-CACA-4711-A2EF-F49A66C85652}"/>
                </a:ext>
              </a:extLst>
            </p:cNvPr>
            <p:cNvSpPr/>
            <p:nvPr/>
          </p:nvSpPr>
          <p:spPr>
            <a:xfrm>
              <a:off x="6474432" y="1894150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833A2A8B-B7D2-46EB-AA7A-A7C1A503BA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38"/>
            <a:stretch/>
          </p:blipFill>
          <p:spPr bwMode="auto">
            <a:xfrm>
              <a:off x="6382410" y="2002575"/>
              <a:ext cx="992585" cy="69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2FF1966-3BB8-4E5E-A671-EA107B75CF79}"/>
              </a:ext>
            </a:extLst>
          </p:cNvPr>
          <p:cNvSpPr/>
          <p:nvPr/>
        </p:nvSpPr>
        <p:spPr>
          <a:xfrm>
            <a:off x="3954224" y="1550475"/>
            <a:ext cx="628426" cy="3913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CB1550B6-2D90-47AF-80C7-4C1964BAAD35}"/>
              </a:ext>
            </a:extLst>
          </p:cNvPr>
          <p:cNvSpPr/>
          <p:nvPr/>
        </p:nvSpPr>
        <p:spPr>
          <a:xfrm>
            <a:off x="1067581" y="2881643"/>
            <a:ext cx="2840360" cy="930700"/>
          </a:xfrm>
          <a:prstGeom prst="wedgeRectCallout">
            <a:avLst>
              <a:gd name="adj1" fmla="val 38476"/>
              <a:gd name="adj2" fmla="val -8844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91CA992-A6CE-4BCD-B75C-E64DC2A376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68537">
            <a:off x="3658882" y="1758994"/>
            <a:ext cx="590682" cy="748330"/>
          </a:xfrm>
          <a:prstGeom prst="rect">
            <a:avLst/>
          </a:prstGeom>
        </p:spPr>
      </p:pic>
      <p:pic>
        <p:nvPicPr>
          <p:cNvPr id="12" name="図 11" descr="IMG_0288">
            <a:extLst>
              <a:ext uri="{FF2B5EF4-FFF2-40B4-BE49-F238E27FC236}">
                <a16:creationId xmlns:a16="http://schemas.microsoft.com/office/drawing/2014/main" id="{C6873571-3254-4D04-B6DF-FAD6C8AE0F5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2" t="8615" r="-154" b="84255"/>
          <a:stretch/>
        </p:blipFill>
        <p:spPr>
          <a:xfrm>
            <a:off x="1302460" y="2978009"/>
            <a:ext cx="736163" cy="702771"/>
          </a:xfrm>
          <a:prstGeom prst="rect">
            <a:avLst/>
          </a:prstGeom>
          <a:ln>
            <a:noFill/>
          </a:ln>
        </p:spPr>
      </p:pic>
      <p:pic>
        <p:nvPicPr>
          <p:cNvPr id="14" name="図 13" descr="IMG_0297">
            <a:extLst>
              <a:ext uri="{FF2B5EF4-FFF2-40B4-BE49-F238E27FC236}">
                <a16:creationId xmlns:a16="http://schemas.microsoft.com/office/drawing/2014/main" id="{5D4C17F7-9A7D-4EE5-88CA-3321497CA2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42843"/>
          <a:stretch/>
        </p:blipFill>
        <p:spPr>
          <a:xfrm>
            <a:off x="4582650" y="3619437"/>
            <a:ext cx="7435343" cy="27555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A59CBA29-9CE0-4313-A1AE-4A63B7B91FE7}"/>
              </a:ext>
            </a:extLst>
          </p:cNvPr>
          <p:cNvSpPr/>
          <p:nvPr/>
        </p:nvSpPr>
        <p:spPr>
          <a:xfrm>
            <a:off x="3954223" y="4443746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248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コラボノート　を　おわりにしよう</a:t>
            </a:r>
          </a:p>
        </p:txBody>
      </p:sp>
      <p:pic>
        <p:nvPicPr>
          <p:cNvPr id="4" name="図 3" descr="IMG_0297">
            <a:extLst>
              <a:ext uri="{FF2B5EF4-FFF2-40B4-BE49-F238E27FC236}">
                <a16:creationId xmlns:a16="http://schemas.microsoft.com/office/drawing/2014/main" id="{BD0F0435-18A9-4245-800A-C988490043C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1" r="-1" b="56470"/>
          <a:stretch/>
        </p:blipFill>
        <p:spPr>
          <a:xfrm>
            <a:off x="425645" y="1583891"/>
            <a:ext cx="3323916" cy="29851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6389EA6-BF34-4AA5-B021-C150FA103C95}"/>
              </a:ext>
            </a:extLst>
          </p:cNvPr>
          <p:cNvGrpSpPr/>
          <p:nvPr/>
        </p:nvGrpSpPr>
        <p:grpSpPr>
          <a:xfrm>
            <a:off x="632203" y="3513727"/>
            <a:ext cx="2941082" cy="1133045"/>
            <a:chOff x="8910216" y="2200902"/>
            <a:chExt cx="3117358" cy="680141"/>
          </a:xfrm>
        </p:grpSpPr>
        <p:sp>
          <p:nvSpPr>
            <p:cNvPr id="11" name="四角形吹き出し 28">
              <a:extLst>
                <a:ext uri="{FF2B5EF4-FFF2-40B4-BE49-F238E27FC236}">
                  <a16:creationId xmlns:a16="http://schemas.microsoft.com/office/drawing/2014/main" id="{62D9EB94-A7B5-4E1C-98A9-4CBFFF88DC6F}"/>
                </a:ext>
              </a:extLst>
            </p:cNvPr>
            <p:cNvSpPr/>
            <p:nvPr/>
          </p:nvSpPr>
          <p:spPr>
            <a:xfrm>
              <a:off x="9014072" y="2200902"/>
              <a:ext cx="3013502" cy="680141"/>
            </a:xfrm>
            <a:prstGeom prst="wedgeRectCallout">
              <a:avLst>
                <a:gd name="adj1" fmla="val 35245"/>
                <a:gd name="adj2" fmla="val -77311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B83C83D-A0C1-4973-B995-278F6598AFB6}"/>
                </a:ext>
              </a:extLst>
            </p:cNvPr>
            <p:cNvSpPr txBox="1"/>
            <p:nvPr/>
          </p:nvSpPr>
          <p:spPr>
            <a:xfrm>
              <a:off x="8910216" y="2271364"/>
              <a:ext cx="3013502" cy="6096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を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  <a:p>
              <a:pPr algn="ctr"/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  <a:p>
              <a:pPr algn="ctr"/>
              <a:r>
                <a:rPr lang="ja-JP" altLang="en-US" sz="2000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タップ</a:t>
              </a:r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しましょう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010FE0CE-0F2E-455E-8C74-DC2D8E3DA0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6"/>
          <a:stretch/>
        </p:blipFill>
        <p:spPr>
          <a:xfrm>
            <a:off x="1206996" y="3631109"/>
            <a:ext cx="570015" cy="588122"/>
          </a:xfrm>
          <a:prstGeom prst="rect">
            <a:avLst/>
          </a:prstGeom>
          <a:ln>
            <a:noFill/>
          </a:ln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822147C2-6BE8-40E9-ABAA-B317158666F8}"/>
              </a:ext>
            </a:extLst>
          </p:cNvPr>
          <p:cNvSpPr/>
          <p:nvPr/>
        </p:nvSpPr>
        <p:spPr>
          <a:xfrm>
            <a:off x="3121135" y="1743216"/>
            <a:ext cx="628426" cy="3913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23ABDA5-8407-4C5C-B535-CE5F68100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427487">
            <a:off x="2361170" y="1737616"/>
            <a:ext cx="938548" cy="118903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0673D93-C76E-4811-A9F6-767B3C4C4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30" y="1583891"/>
            <a:ext cx="6422545" cy="48169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2D64A6A-709C-47F3-8636-805411DA703F}"/>
              </a:ext>
            </a:extLst>
          </p:cNvPr>
          <p:cNvSpPr/>
          <p:nvPr/>
        </p:nvSpPr>
        <p:spPr>
          <a:xfrm>
            <a:off x="7618002" y="2343079"/>
            <a:ext cx="302109" cy="30164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07B50A9C-1355-47A2-80E6-5EDD30B377ED}"/>
              </a:ext>
            </a:extLst>
          </p:cNvPr>
          <p:cNvSpPr/>
          <p:nvPr/>
        </p:nvSpPr>
        <p:spPr>
          <a:xfrm>
            <a:off x="10718248" y="2375135"/>
            <a:ext cx="302109" cy="30164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A33E83F-3942-4D7F-8A13-2D07B569D0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427487">
            <a:off x="6958961" y="2478660"/>
            <a:ext cx="938548" cy="118903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81A7FE2-AF26-4577-AB15-8CA268B381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427487">
            <a:off x="10002162" y="2478659"/>
            <a:ext cx="938548" cy="1189038"/>
          </a:xfrm>
          <a:prstGeom prst="rect">
            <a:avLst/>
          </a:prstGeom>
        </p:spPr>
      </p:pic>
      <p:sp>
        <p:nvSpPr>
          <p:cNvPr id="21" name="矢印: 右 20">
            <a:extLst>
              <a:ext uri="{FF2B5EF4-FFF2-40B4-BE49-F238E27FC236}">
                <a16:creationId xmlns:a16="http://schemas.microsoft.com/office/drawing/2014/main" id="{C0104C2A-3B4D-42E6-82A0-D4CF63F473E9}"/>
              </a:ext>
            </a:extLst>
          </p:cNvPr>
          <p:cNvSpPr/>
          <p:nvPr/>
        </p:nvSpPr>
        <p:spPr>
          <a:xfrm>
            <a:off x="4073711" y="2885440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4E41B12-630A-4016-840A-8C95BA9282F9}"/>
              </a:ext>
            </a:extLst>
          </p:cNvPr>
          <p:cNvGrpSpPr/>
          <p:nvPr/>
        </p:nvGrpSpPr>
        <p:grpSpPr>
          <a:xfrm>
            <a:off x="5652025" y="4918152"/>
            <a:ext cx="2941082" cy="1133045"/>
            <a:chOff x="8910216" y="2200902"/>
            <a:chExt cx="3117358" cy="680141"/>
          </a:xfrm>
        </p:grpSpPr>
        <p:sp>
          <p:nvSpPr>
            <p:cNvPr id="23" name="四角形吹き出し 28">
              <a:extLst>
                <a:ext uri="{FF2B5EF4-FFF2-40B4-BE49-F238E27FC236}">
                  <a16:creationId xmlns:a16="http://schemas.microsoft.com/office/drawing/2014/main" id="{F082856D-B121-4536-A7C5-986388BC88B3}"/>
                </a:ext>
              </a:extLst>
            </p:cNvPr>
            <p:cNvSpPr/>
            <p:nvPr/>
          </p:nvSpPr>
          <p:spPr>
            <a:xfrm>
              <a:off x="9014072" y="2200902"/>
              <a:ext cx="3013502" cy="680141"/>
            </a:xfrm>
            <a:prstGeom prst="wedgeRectCallout">
              <a:avLst>
                <a:gd name="adj1" fmla="val 35245"/>
                <a:gd name="adj2" fmla="val -77311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2FB6D73-8757-4BC2-B145-5E15CFE3FD73}"/>
                </a:ext>
              </a:extLst>
            </p:cNvPr>
            <p:cNvSpPr txBox="1"/>
            <p:nvPr/>
          </p:nvSpPr>
          <p:spPr>
            <a:xfrm>
              <a:off x="8910216" y="2271364"/>
              <a:ext cx="3013502" cy="6096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を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  <a:p>
              <a:pPr algn="ctr"/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  <a:p>
              <a:pPr algn="ctr"/>
              <a:r>
                <a:rPr lang="ja-JP" altLang="en-US" sz="2000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タップ</a:t>
              </a:r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しましょう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60BEFA35-28D9-4D88-BFCD-FDB39DB23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203" y="4984974"/>
            <a:ext cx="523948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2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04486" y="238012"/>
            <a:ext cx="4806295" cy="736802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916" y="931320"/>
            <a:ext cx="2204752" cy="3379874"/>
          </a:xfrm>
          <a:prstGeom prst="rect">
            <a:avLst/>
          </a:prstGeom>
        </p:spPr>
      </p:pic>
      <p:sp>
        <p:nvSpPr>
          <p:cNvPr id="36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 txBox="1">
            <a:spLocks/>
          </p:cNvSpPr>
          <p:nvPr/>
        </p:nvSpPr>
        <p:spPr>
          <a:xfrm>
            <a:off x="0" y="198965"/>
            <a:ext cx="12192000" cy="826218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アプリをおわりにしよう</a:t>
            </a:r>
            <a:endParaRPr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125118">
            <a:off x="3327995" y="2520742"/>
            <a:ext cx="741290" cy="954726"/>
          </a:xfrm>
          <a:prstGeom prst="rect">
            <a:avLst/>
          </a:prstGeom>
        </p:spPr>
      </p:pic>
      <p:sp>
        <p:nvSpPr>
          <p:cNvPr id="40" name="矢印: 右 5">
            <a:extLst>
              <a:ext uri="{FF2B5EF4-FFF2-40B4-BE49-F238E27FC236}">
                <a16:creationId xmlns:a16="http://schemas.microsoft.com/office/drawing/2014/main" id="{311CF3C7-E185-4F47-904D-431BB890F013}"/>
              </a:ext>
            </a:extLst>
          </p:cNvPr>
          <p:cNvSpPr/>
          <p:nvPr/>
        </p:nvSpPr>
        <p:spPr>
          <a:xfrm>
            <a:off x="3836065" y="1878477"/>
            <a:ext cx="531720" cy="826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コンテンツ プレースホルダー 4">
            <a:extLst>
              <a:ext uri="{FF2B5EF4-FFF2-40B4-BE49-F238E27FC236}">
                <a16:creationId xmlns:a16="http://schemas.microsoft.com/office/drawing/2014/main" id="{9C9717F7-009D-4BBE-8A3D-11E5FE5BD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9" t="13191" r="4409" b="59455"/>
          <a:stretch/>
        </p:blipFill>
        <p:spPr>
          <a:xfrm>
            <a:off x="930886" y="1791890"/>
            <a:ext cx="2243406" cy="16691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731DC7D-FC05-444A-BBDA-9BC99D90E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6297"/>
            <a:ext cx="4975274" cy="3731455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238890D-F856-4B15-A8F5-5FB06B077B8C}"/>
              </a:ext>
            </a:extLst>
          </p:cNvPr>
          <p:cNvGrpSpPr/>
          <p:nvPr/>
        </p:nvGrpSpPr>
        <p:grpSpPr>
          <a:xfrm>
            <a:off x="6213513" y="1883142"/>
            <a:ext cx="4365235" cy="1892739"/>
            <a:chOff x="6417193" y="1974758"/>
            <a:chExt cx="4365235" cy="1892739"/>
          </a:xfrm>
        </p:grpSpPr>
        <p:sp>
          <p:nvSpPr>
            <p:cNvPr id="68" name="四角形吹き出し 67"/>
            <p:cNvSpPr/>
            <p:nvPr/>
          </p:nvSpPr>
          <p:spPr>
            <a:xfrm>
              <a:off x="6417193" y="2584375"/>
              <a:ext cx="3069102" cy="1283122"/>
            </a:xfrm>
            <a:prstGeom prst="wedgeRectCallout">
              <a:avLst>
                <a:gd name="adj1" fmla="val 59206"/>
                <a:gd name="adj2" fmla="val -40004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666C2A49-FCDB-496A-B6CF-4B1679193463}"/>
                </a:ext>
              </a:extLst>
            </p:cNvPr>
            <p:cNvSpPr txBox="1"/>
            <p:nvPr/>
          </p:nvSpPr>
          <p:spPr>
            <a:xfrm>
              <a:off x="6442219" y="2718521"/>
              <a:ext cx="2871614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つかったアプリを</a:t>
              </a:r>
            </a:p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うえに</a:t>
              </a:r>
              <a:r>
                <a:rPr lang="ja-JP" altLang="en-US" sz="2000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スワイプ</a:t>
              </a:r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して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おわりにしましょう</a:t>
              </a:r>
              <a:endPara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</p:txBody>
        </p:sp>
        <p:sp>
          <p:nvSpPr>
            <p:cNvPr id="17" name="右矢印 16"/>
            <p:cNvSpPr/>
            <p:nvPr/>
          </p:nvSpPr>
          <p:spPr>
            <a:xfrm rot="16200000">
              <a:off x="9866733" y="2215204"/>
              <a:ext cx="1156142" cy="675249"/>
            </a:xfrm>
            <a:prstGeom prst="rightArrow">
              <a:avLst>
                <a:gd name="adj1" fmla="val 61949"/>
                <a:gd name="adj2" fmla="val 61948"/>
              </a:avLst>
            </a:prstGeom>
            <a:gradFill flip="none" rotWithShape="0">
              <a:gsLst>
                <a:gs pos="75000">
                  <a:srgbClr val="FF0000"/>
                </a:gs>
                <a:gs pos="100000">
                  <a:srgbClr val="FF0000"/>
                </a:gs>
                <a:gs pos="49000">
                  <a:srgbClr val="FF5050"/>
                </a:gs>
                <a:gs pos="0">
                  <a:schemeClr val="bg1">
                    <a:alpha val="0"/>
                  </a:scheme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64" t="16410" r="29811" b="15580"/>
            <a:stretch/>
          </p:blipFill>
          <p:spPr>
            <a:xfrm rot="2945115">
              <a:off x="9742721" y="2653537"/>
              <a:ext cx="741290" cy="954726"/>
            </a:xfrm>
            <a:prstGeom prst="rect">
              <a:avLst/>
            </a:prstGeom>
          </p:spPr>
        </p:pic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A04146BF-7105-4D56-A175-4DEF1CE407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5" y="1784592"/>
            <a:ext cx="2306237" cy="172967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81B191C-65D6-41E1-A016-8A02E8C71022}"/>
              </a:ext>
            </a:extLst>
          </p:cNvPr>
          <p:cNvGrpSpPr/>
          <p:nvPr/>
        </p:nvGrpSpPr>
        <p:grpSpPr>
          <a:xfrm>
            <a:off x="396907" y="3317077"/>
            <a:ext cx="2841546" cy="1259511"/>
            <a:chOff x="149822" y="3946832"/>
            <a:chExt cx="2841546" cy="1259511"/>
          </a:xfrm>
        </p:grpSpPr>
        <p:sp>
          <p:nvSpPr>
            <p:cNvPr id="38" name="四角形吹き出し 37"/>
            <p:cNvSpPr/>
            <p:nvPr/>
          </p:nvSpPr>
          <p:spPr>
            <a:xfrm>
              <a:off x="212639" y="3946832"/>
              <a:ext cx="2778729" cy="1259511"/>
            </a:xfrm>
            <a:prstGeom prst="wedgeRectCallout">
              <a:avLst>
                <a:gd name="adj1" fmla="val 43957"/>
                <a:gd name="adj2" fmla="val -70819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078ED9BF-3E65-4BE7-A5DB-EE677A5F9B8C}"/>
                </a:ext>
              </a:extLst>
            </p:cNvPr>
            <p:cNvSpPr txBox="1"/>
            <p:nvPr/>
          </p:nvSpPr>
          <p:spPr>
            <a:xfrm>
              <a:off x="149822" y="4121556"/>
              <a:ext cx="2824326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ホームボタンを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ja-JP" altLang="en-US" sz="2000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２かい</a:t>
              </a:r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「とんとん」と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はやくおしましょう</a:t>
              </a:r>
              <a:endPara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507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クラス　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02">
            <a:extLst>
              <a:ext uri="{FF2B5EF4-FFF2-40B4-BE49-F238E27FC236}">
                <a16:creationId xmlns:a16="http://schemas.microsoft.com/office/drawing/2014/main" id="{DE5F7480-EA3E-4605-8909-DC0C6945C6E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46433"/>
          <a:stretch/>
        </p:blipFill>
        <p:spPr>
          <a:xfrm>
            <a:off x="288759" y="1465800"/>
            <a:ext cx="6664934" cy="2256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03">
            <a:extLst>
              <a:ext uri="{FF2B5EF4-FFF2-40B4-BE49-F238E27FC236}">
                <a16:creationId xmlns:a16="http://schemas.microsoft.com/office/drawing/2014/main" id="{83C5DF5E-42AE-4D82-B198-CB54BC7FA8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50000"/>
          <a:stretch/>
        </p:blipFill>
        <p:spPr>
          <a:xfrm>
            <a:off x="1648219" y="4074245"/>
            <a:ext cx="7319102" cy="2256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EBF3AB8-8A3D-4035-A155-D334C8D660A3}"/>
              </a:ext>
            </a:extLst>
          </p:cNvPr>
          <p:cNvSpPr/>
          <p:nvPr/>
        </p:nvSpPr>
        <p:spPr>
          <a:xfrm>
            <a:off x="705854" y="2599098"/>
            <a:ext cx="5727030" cy="79764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C7069-8D09-426F-AB4B-58A253CB24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124021" y="2890210"/>
            <a:ext cx="704814" cy="892923"/>
          </a:xfrm>
          <a:prstGeom prst="rect">
            <a:avLst/>
          </a:prstGeom>
        </p:spPr>
      </p:pic>
      <p:sp>
        <p:nvSpPr>
          <p:cNvPr id="9" name="四角形吹き出し 17">
            <a:extLst>
              <a:ext uri="{FF2B5EF4-FFF2-40B4-BE49-F238E27FC236}">
                <a16:creationId xmlns:a16="http://schemas.microsoft.com/office/drawing/2014/main" id="{2E4080E4-4805-44BF-A25D-DCE1AB878BA1}"/>
              </a:ext>
            </a:extLst>
          </p:cNvPr>
          <p:cNvSpPr/>
          <p:nvPr/>
        </p:nvSpPr>
        <p:spPr>
          <a:xfrm>
            <a:off x="7370788" y="2544990"/>
            <a:ext cx="3352585" cy="1177533"/>
          </a:xfrm>
          <a:prstGeom prst="wedgeRectCallout">
            <a:avLst>
              <a:gd name="adj1" fmla="val -67831"/>
              <a:gd name="adj2" fmla="val -253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じぶんのがくねんを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D4F6ED4-E59E-4F68-9537-DDB1245341FB}"/>
              </a:ext>
            </a:extLst>
          </p:cNvPr>
          <p:cNvSpPr/>
          <p:nvPr/>
        </p:nvSpPr>
        <p:spPr>
          <a:xfrm>
            <a:off x="2093496" y="5275994"/>
            <a:ext cx="5727030" cy="79764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3FD7C64-F74A-4DEC-AC36-26541C4ED0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936223" y="5550798"/>
            <a:ext cx="704814" cy="892923"/>
          </a:xfrm>
          <a:prstGeom prst="rect">
            <a:avLst/>
          </a:prstGeom>
        </p:spPr>
      </p:pic>
      <p:sp>
        <p:nvSpPr>
          <p:cNvPr id="13" name="四角形吹き出し 17">
            <a:extLst>
              <a:ext uri="{FF2B5EF4-FFF2-40B4-BE49-F238E27FC236}">
                <a16:creationId xmlns:a16="http://schemas.microsoft.com/office/drawing/2014/main" id="{C426CA0A-887A-4825-BC8C-BBB942614465}"/>
              </a:ext>
            </a:extLst>
          </p:cNvPr>
          <p:cNvSpPr/>
          <p:nvPr/>
        </p:nvSpPr>
        <p:spPr>
          <a:xfrm>
            <a:off x="8723483" y="5202606"/>
            <a:ext cx="3352585" cy="1177533"/>
          </a:xfrm>
          <a:prstGeom prst="wedgeRectCallout">
            <a:avLst>
              <a:gd name="adj1" fmla="val -67831"/>
              <a:gd name="adj2" fmla="val -253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じぶんのクラスを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583497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しゅっせきばんごう　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04">
            <a:extLst>
              <a:ext uri="{FF2B5EF4-FFF2-40B4-BE49-F238E27FC236}">
                <a16:creationId xmlns:a16="http://schemas.microsoft.com/office/drawing/2014/main" id="{EEA1235D-355C-413B-9CC4-1B70C244608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2" b="5029"/>
          <a:stretch/>
        </p:blipFill>
        <p:spPr>
          <a:xfrm>
            <a:off x="994611" y="1494964"/>
            <a:ext cx="7500551" cy="48687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F2A6699-2CAC-408A-BA00-34D80DEACF89}"/>
              </a:ext>
            </a:extLst>
          </p:cNvPr>
          <p:cNvSpPr/>
          <p:nvPr/>
        </p:nvSpPr>
        <p:spPr>
          <a:xfrm>
            <a:off x="1451811" y="2784495"/>
            <a:ext cx="6665494" cy="343486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E76874-2A54-4262-9608-02859C2C2F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7574026" y="4735822"/>
            <a:ext cx="1331479" cy="1686840"/>
          </a:xfrm>
          <a:prstGeom prst="rect">
            <a:avLst/>
          </a:prstGeom>
        </p:spPr>
      </p:pic>
      <p:sp>
        <p:nvSpPr>
          <p:cNvPr id="6" name="四角形吹き出し 17">
            <a:extLst>
              <a:ext uri="{FF2B5EF4-FFF2-40B4-BE49-F238E27FC236}">
                <a16:creationId xmlns:a16="http://schemas.microsoft.com/office/drawing/2014/main" id="{AFA35A7B-DD89-4118-9A65-E678863C1B9D}"/>
              </a:ext>
            </a:extLst>
          </p:cNvPr>
          <p:cNvSpPr/>
          <p:nvPr/>
        </p:nvSpPr>
        <p:spPr>
          <a:xfrm>
            <a:off x="7379368" y="3023758"/>
            <a:ext cx="4335443" cy="1306597"/>
          </a:xfrm>
          <a:prstGeom prst="wedgeRectCallout">
            <a:avLst>
              <a:gd name="adj1" fmla="val -67831"/>
              <a:gd name="adj2" fmla="val -253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じぶんの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しゅっせきばんごうを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331556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ログイン　を　タップしよう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3313BD-F029-4809-9A26-1C1996D76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70" b="40225"/>
          <a:stretch/>
        </p:blipFill>
        <p:spPr>
          <a:xfrm>
            <a:off x="1909009" y="2045302"/>
            <a:ext cx="7668128" cy="30881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47775BE-05D1-49C2-9817-F386B8B59ED7}"/>
              </a:ext>
            </a:extLst>
          </p:cNvPr>
          <p:cNvSpPr/>
          <p:nvPr/>
        </p:nvSpPr>
        <p:spPr>
          <a:xfrm>
            <a:off x="5168027" y="4486523"/>
            <a:ext cx="1104436" cy="3902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9345A4-F470-423D-B102-DD928E392E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5606723" y="4575401"/>
            <a:ext cx="1331479" cy="168684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956C323-F766-4AE5-BDA2-4816987883F7}"/>
              </a:ext>
            </a:extLst>
          </p:cNvPr>
          <p:cNvCxnSpPr>
            <a:cxnSpLocks/>
          </p:cNvCxnSpPr>
          <p:nvPr/>
        </p:nvCxnSpPr>
        <p:spPr>
          <a:xfrm>
            <a:off x="3208421" y="3160294"/>
            <a:ext cx="1652337" cy="0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B7E1D0B7-2807-4FDF-B8C7-4E371B80DFF0}"/>
              </a:ext>
            </a:extLst>
          </p:cNvPr>
          <p:cNvSpPr/>
          <p:nvPr/>
        </p:nvSpPr>
        <p:spPr>
          <a:xfrm>
            <a:off x="7656219" y="2351174"/>
            <a:ext cx="3841836" cy="1618239"/>
          </a:xfrm>
          <a:prstGeom prst="wedgeRoundRectCallout">
            <a:avLst>
              <a:gd name="adj1" fmla="val -73341"/>
              <a:gd name="adj2" fmla="val -922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・クラス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・しゅっせきばんごう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あっているかな？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C967337E-142C-4E9D-A996-832BDCA01CA5}"/>
              </a:ext>
            </a:extLst>
          </p:cNvPr>
          <p:cNvSpPr/>
          <p:nvPr/>
        </p:nvSpPr>
        <p:spPr>
          <a:xfrm>
            <a:off x="7465533" y="4637163"/>
            <a:ext cx="3272590" cy="983122"/>
          </a:xfrm>
          <a:prstGeom prst="wedgeRectCallout">
            <a:avLst>
              <a:gd name="adj1" fmla="val -67831"/>
              <a:gd name="adj2" fmla="val -253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ログインを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2924716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ノート　を　えらぼう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E3F150E-7599-4B75-9645-9C855B8BC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164" y="1514576"/>
            <a:ext cx="8328261" cy="49854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E08F350-6FB1-495D-99DC-978BB428B93A}"/>
              </a:ext>
            </a:extLst>
          </p:cNvPr>
          <p:cNvSpPr/>
          <p:nvPr/>
        </p:nvSpPr>
        <p:spPr>
          <a:xfrm>
            <a:off x="2566738" y="3608452"/>
            <a:ext cx="7251029" cy="2311085"/>
          </a:xfrm>
          <a:prstGeom prst="roundRect">
            <a:avLst>
              <a:gd name="adj" fmla="val 11808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69241C3-9791-4095-BAEC-D0FC5A01BD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3438861" y="4275632"/>
            <a:ext cx="962387" cy="1219240"/>
          </a:xfrm>
          <a:prstGeom prst="rect">
            <a:avLst/>
          </a:prstGeom>
        </p:spPr>
      </p:pic>
      <p:sp>
        <p:nvSpPr>
          <p:cNvPr id="9" name="四角形吹き出し 17">
            <a:extLst>
              <a:ext uri="{FF2B5EF4-FFF2-40B4-BE49-F238E27FC236}">
                <a16:creationId xmlns:a16="http://schemas.microsoft.com/office/drawing/2014/main" id="{79D57456-A8AF-4AAB-B8DB-990D8CAF27A8}"/>
              </a:ext>
            </a:extLst>
          </p:cNvPr>
          <p:cNvSpPr/>
          <p:nvPr/>
        </p:nvSpPr>
        <p:spPr>
          <a:xfrm>
            <a:off x="5186210" y="4989095"/>
            <a:ext cx="3893621" cy="1159243"/>
          </a:xfrm>
          <a:prstGeom prst="wedgeRectCallout">
            <a:avLst>
              <a:gd name="adj1" fmla="val -63909"/>
              <a:gd name="adj2" fmla="val -4661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せんせいがおはなししたノートを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B0F0B2E2-3F14-4CC6-B523-FCE810658500}"/>
              </a:ext>
            </a:extLst>
          </p:cNvPr>
          <p:cNvSpPr/>
          <p:nvPr/>
        </p:nvSpPr>
        <p:spPr>
          <a:xfrm>
            <a:off x="8167497" y="2218892"/>
            <a:ext cx="3300540" cy="1618239"/>
          </a:xfrm>
          <a:prstGeom prst="wedgeRoundRectCallout">
            <a:avLst>
              <a:gd name="adj1" fmla="val -41189"/>
              <a:gd name="adj2" fmla="val 690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じゅぎょうでつかう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ノートが　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ひょうじされます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477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ノート　の　せつめい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D939275-DAE2-4413-AEF3-43346979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510" y="1516627"/>
            <a:ext cx="7382960" cy="49875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36320AA-309C-4504-BFEA-AA2681F5ACC9}"/>
              </a:ext>
            </a:extLst>
          </p:cNvPr>
          <p:cNvSpPr/>
          <p:nvPr/>
        </p:nvSpPr>
        <p:spPr>
          <a:xfrm>
            <a:off x="2269959" y="1947063"/>
            <a:ext cx="1163052" cy="4557068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8C59CB4-DE72-4593-B930-935D46BBE1F7}"/>
              </a:ext>
            </a:extLst>
          </p:cNvPr>
          <p:cNvSpPr/>
          <p:nvPr/>
        </p:nvSpPr>
        <p:spPr>
          <a:xfrm>
            <a:off x="8758990" y="1952195"/>
            <a:ext cx="1032499" cy="455193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線 9">
            <a:extLst>
              <a:ext uri="{FF2B5EF4-FFF2-40B4-BE49-F238E27FC236}">
                <a16:creationId xmlns:a16="http://schemas.microsoft.com/office/drawing/2014/main" id="{3F7C5410-006F-4573-B19E-AF22C08C7D9B}"/>
              </a:ext>
            </a:extLst>
          </p:cNvPr>
          <p:cNvSpPr/>
          <p:nvPr/>
        </p:nvSpPr>
        <p:spPr>
          <a:xfrm>
            <a:off x="352926" y="3256547"/>
            <a:ext cx="1572127" cy="946485"/>
          </a:xfrm>
          <a:prstGeom prst="borderCallout1">
            <a:avLst>
              <a:gd name="adj1" fmla="val 49259"/>
              <a:gd name="adj2" fmla="val 98810"/>
              <a:gd name="adj3" fmla="val 75212"/>
              <a:gd name="adj4" fmla="val 144320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ページ</a:t>
            </a:r>
          </a:p>
        </p:txBody>
      </p:sp>
      <p:sp>
        <p:nvSpPr>
          <p:cNvPr id="11" name="吹き出し: 線 10">
            <a:extLst>
              <a:ext uri="{FF2B5EF4-FFF2-40B4-BE49-F238E27FC236}">
                <a16:creationId xmlns:a16="http://schemas.microsoft.com/office/drawing/2014/main" id="{E8E81A00-E7B2-416A-8055-5343CCFDC3D4}"/>
              </a:ext>
            </a:extLst>
          </p:cNvPr>
          <p:cNvSpPr/>
          <p:nvPr/>
        </p:nvSpPr>
        <p:spPr>
          <a:xfrm>
            <a:off x="10066421" y="3059198"/>
            <a:ext cx="1772653" cy="1166400"/>
          </a:xfrm>
          <a:prstGeom prst="borderCallout1">
            <a:avLst>
              <a:gd name="adj1" fmla="val 32310"/>
              <a:gd name="adj2" fmla="val 851"/>
              <a:gd name="adj3" fmla="val 44704"/>
              <a:gd name="adj4" fmla="val -1792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つかう</a:t>
            </a:r>
            <a:endParaRPr kumimoji="1"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どうぐ</a:t>
            </a:r>
            <a:endParaRPr kumimoji="1" lang="ja-JP" altLang="en-US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D505D6-5B8A-4D5F-8F4E-55309DB3D6F1}"/>
              </a:ext>
            </a:extLst>
          </p:cNvPr>
          <p:cNvSpPr txBox="1"/>
          <p:nvPr/>
        </p:nvSpPr>
        <p:spPr>
          <a:xfrm>
            <a:off x="4203032" y="3059198"/>
            <a:ext cx="409073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かきこむ</a:t>
            </a:r>
            <a:endParaRPr kumimoji="1" lang="en-US" altLang="ja-JP" sz="5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5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ところ</a:t>
            </a:r>
            <a:endParaRPr kumimoji="1" lang="en-US" altLang="ja-JP" sz="5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540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676AB3EA30D96445AEEB988345FAD151" ma:contentTypeVersion="7" ma:contentTypeDescription="新しいドキュメントを作成します。" ma:contentTypeScope="" ma:versionID="8a9cb7e1393cd264fab3650954a97895">
  <xsd:schema xmlns:xsd="http://www.w3.org/2001/XMLSchema" xmlns:xs="http://www.w3.org/2001/XMLSchema" xmlns:p="http://schemas.microsoft.com/office/2006/metadata/properties" xmlns:ns2="458b578f-3bf7-40a2-9704-73b2e335973b" targetNamespace="http://schemas.microsoft.com/office/2006/metadata/properties" ma:root="true" ma:fieldsID="00f4de3dfced42fd99ec7d3f247a3599" ns2:_="">
    <xsd:import namespace="458b578f-3bf7-40a2-9704-73b2e3359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b578f-3bf7-40a2-9704-73b2e3359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07B6AD-A93C-4248-AFC7-A5F2B301793E}">
  <ds:schemaRefs>
    <ds:schemaRef ds:uri="458b578f-3bf7-40a2-9704-73b2e33597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3F4C256-64B0-4EEC-97E7-E5CB8F4C0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4C0CCD-6D5A-48D6-B542-1E4D7AD7953A}">
  <ds:schemaRefs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458b578f-3bf7-40a2-9704-73b2e335973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759</Words>
  <Application>Microsoft Office PowerPoint</Application>
  <PresentationFormat>ワイド画面</PresentationFormat>
  <Paragraphs>235</Paragraphs>
  <Slides>49</Slides>
  <Notes>43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6" baseType="lpstr">
      <vt:lpstr>UD デジタル 教科書体 N-B</vt:lpstr>
      <vt:lpstr>UD デジタル 教科書体 NK-B</vt:lpstr>
      <vt:lpstr>游ゴシック</vt:lpstr>
      <vt:lpstr>Arial</vt:lpstr>
      <vt:lpstr>Calibri</vt:lpstr>
      <vt:lpstr>Calibri Light</vt:lpstr>
      <vt:lpstr>Office テーマ</vt:lpstr>
      <vt:lpstr>はじめてのコラボノート iPad</vt:lpstr>
      <vt:lpstr>コラボノートアプリをひらこう</vt:lpstr>
      <vt:lpstr>コラボノートの ログイン　と　ノートのじゅんび</vt:lpstr>
      <vt:lpstr>がっこう　を　えらぼう</vt:lpstr>
      <vt:lpstr>クラス　を　えらぼう</vt:lpstr>
      <vt:lpstr>しゅっせきばんごう　を　えらぼう</vt:lpstr>
      <vt:lpstr>ログイン　を　タップしよう</vt:lpstr>
      <vt:lpstr>ノート　を　えらぼう</vt:lpstr>
      <vt:lpstr>ノート　の　せつめい</vt:lpstr>
      <vt:lpstr>「てがき」で もじ　を　かいてみよう</vt:lpstr>
      <vt:lpstr>ページ　を　おおきくしよう</vt:lpstr>
      <vt:lpstr>ペンメニューを　えらぼう</vt:lpstr>
      <vt:lpstr>もじ　を　かいてみよう</vt:lpstr>
      <vt:lpstr>もじ　を　かいてみよう</vt:lpstr>
      <vt:lpstr>ぶひん　を　うごかしてみよう</vt:lpstr>
      <vt:lpstr>ぶひん　を　さくじょ　しよう</vt:lpstr>
      <vt:lpstr>「あいうえお」をかいてみよう</vt:lpstr>
      <vt:lpstr>いろを　かえて「かきくけこ」をかいてみよう</vt:lpstr>
      <vt:lpstr>いろを　かえて「かきくけこ」をかいてみよう</vt:lpstr>
      <vt:lpstr>テキスト　を　てがきで かいてみよう</vt:lpstr>
      <vt:lpstr>テキスト　メニュー　を　えらぼう</vt:lpstr>
      <vt:lpstr>てがき　で　もじをかこう</vt:lpstr>
      <vt:lpstr>てがき　で　もじをかこう</vt:lpstr>
      <vt:lpstr>てがき　もじの　かくにん</vt:lpstr>
      <vt:lpstr>まちがえたもじ を けそう</vt:lpstr>
      <vt:lpstr>ぎょう を かえよう</vt:lpstr>
      <vt:lpstr>つづけてかこう</vt:lpstr>
      <vt:lpstr>もじ　を　けっていしよう</vt:lpstr>
      <vt:lpstr>ふせんに　 キーボードでもじをうとう</vt:lpstr>
      <vt:lpstr>ふせんメニューを　えらぼう</vt:lpstr>
      <vt:lpstr>キーボードを　あいうえおひょう　にかえよう</vt:lpstr>
      <vt:lpstr>もじ　にゅうりょく　を　しよう</vt:lpstr>
      <vt:lpstr>くうはく　を　いれてみよう</vt:lpstr>
      <vt:lpstr>かいぎょう　を　いれよう</vt:lpstr>
      <vt:lpstr>もじ　を　とうろくしよう</vt:lpstr>
      <vt:lpstr>ふせんのいろをかえよう</vt:lpstr>
      <vt:lpstr>がぞうを いれてみよう</vt:lpstr>
      <vt:lpstr>がぞう　メニューをえらぼう</vt:lpstr>
      <vt:lpstr>はるばしょをきめよう</vt:lpstr>
      <vt:lpstr>しゃしん　を　とってみよう</vt:lpstr>
      <vt:lpstr>しゃしん　を　とってみよう</vt:lpstr>
      <vt:lpstr>しゃしん　を　とってみよう</vt:lpstr>
      <vt:lpstr>しゃしんをえらんでいれよう</vt:lpstr>
      <vt:lpstr>しゃしんをえらんでいれよう</vt:lpstr>
      <vt:lpstr>しゃしんをえらんでいれよう</vt:lpstr>
      <vt:lpstr>コラボノートのおわりかた</vt:lpstr>
      <vt:lpstr>コラボノート　を　おわりにしよう</vt:lpstr>
      <vt:lpstr>コラボノート　を　おわりにしよう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IT04</dc:creator>
  <cp:lastModifiedBy>ITアドバイザー04</cp:lastModifiedBy>
  <cp:revision>263</cp:revision>
  <dcterms:created xsi:type="dcterms:W3CDTF">2020-12-21T02:05:01Z</dcterms:created>
  <dcterms:modified xsi:type="dcterms:W3CDTF">2024-06-14T06:10:27Z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0x010100676AB3EA30D96445AEEB988345FAD151</vt:lpwstr>
  </property>
</Properties>
</file>