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87" r:id="rId6"/>
    <p:sldId id="376" r:id="rId7"/>
    <p:sldId id="402" r:id="rId8"/>
    <p:sldId id="321" r:id="rId9"/>
    <p:sldId id="401" r:id="rId10"/>
    <p:sldId id="351" r:id="rId11"/>
    <p:sldId id="355" r:id="rId12"/>
    <p:sldId id="388" r:id="rId13"/>
    <p:sldId id="389" r:id="rId14"/>
    <p:sldId id="390" r:id="rId15"/>
    <p:sldId id="356" r:id="rId16"/>
    <p:sldId id="391" r:id="rId17"/>
    <p:sldId id="394" r:id="rId18"/>
    <p:sldId id="357" r:id="rId19"/>
    <p:sldId id="352" r:id="rId20"/>
    <p:sldId id="360" r:id="rId21"/>
    <p:sldId id="362" r:id="rId22"/>
    <p:sldId id="396" r:id="rId23"/>
    <p:sldId id="400" r:id="rId24"/>
    <p:sldId id="370" r:id="rId25"/>
    <p:sldId id="311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000000"/>
    <a:srgbClr val="FFCCCC"/>
    <a:srgbClr val="FFCCFF"/>
    <a:srgbClr val="C43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E3B4C-783D-1360-D8CB-A64626862D84}" v="19" dt="2024-10-18T06:53:4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0879" autoAdjust="0"/>
  </p:normalViewPr>
  <p:slideViewPr>
    <p:cSldViewPr snapToGrid="0">
      <p:cViewPr varScale="1">
        <p:scale>
          <a:sx n="19" d="100"/>
          <a:sy n="19" d="100"/>
        </p:scale>
        <p:origin x="24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10/17/2024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16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60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7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3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241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422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76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94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863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31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363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10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3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92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01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16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2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4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48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jpg"/><Relationship Id="rId5" Type="http://schemas.openxmlformats.org/officeDocument/2006/relationships/image" Target="../media/image39.pn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50.jpeg"/><Relationship Id="rId5" Type="http://schemas.openxmlformats.org/officeDocument/2006/relationships/image" Target="../media/image23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3.wdp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6.jp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95425" y="1160463"/>
            <a:ext cx="9144000" cy="2387600"/>
          </a:xfrm>
          <a:solidFill>
            <a:srgbClr val="FFCCCC"/>
          </a:solidFill>
        </p:spPr>
        <p:txBody>
          <a:bodyPr anchor="ctr">
            <a:norm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はじめての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iPad</a:t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</a:br>
            <a:r>
              <a:rPr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Classroom 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から </a:t>
            </a:r>
            <a:r>
              <a:rPr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Meet</a:t>
            </a:r>
            <a:endParaRPr kumimoji="1" lang="ja-JP" altLang="en-US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CE9D83-1865-4E52-8858-8BE76695CA49}"/>
              </a:ext>
            </a:extLst>
          </p:cNvPr>
          <p:cNvSpPr txBox="1"/>
          <p:nvPr/>
        </p:nvSpPr>
        <p:spPr>
          <a:xfrm>
            <a:off x="8669274" y="3014921"/>
            <a:ext cx="1035309" cy="312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みーと</a:t>
            </a:r>
            <a:endParaRPr lang="en-US" altLang="ja-JP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4CCDBC38-5793-4A8D-8DC2-F1098CC5195B}"/>
              </a:ext>
            </a:extLst>
          </p:cNvPr>
          <p:cNvSpPr/>
          <p:nvPr/>
        </p:nvSpPr>
        <p:spPr>
          <a:xfrm>
            <a:off x="5449614" y="4645572"/>
            <a:ext cx="1292772" cy="651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B85EB-C7AB-4DE7-8F30-096E1D7CAA6D}"/>
              </a:ext>
            </a:extLst>
          </p:cNvPr>
          <p:cNvSpPr txBox="1"/>
          <p:nvPr/>
        </p:nvSpPr>
        <p:spPr>
          <a:xfrm>
            <a:off x="3489435" y="3014922"/>
            <a:ext cx="2874579" cy="3125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 ら す る ー む</a:t>
            </a:r>
            <a:endParaRPr lang="en-US" altLang="ja-JP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4E2680-5714-4821-9B22-EA6CF8EC8B7F}"/>
              </a:ext>
            </a:extLst>
          </p:cNvPr>
          <p:cNvSpPr txBox="1"/>
          <p:nvPr/>
        </p:nvSpPr>
        <p:spPr>
          <a:xfrm>
            <a:off x="1671404" y="5996269"/>
            <a:ext cx="9364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おやすみした日に　せんせいとおはなしするとき　などに　つかうよ</a:t>
            </a:r>
            <a:endParaRPr lang="ja-JP" altLang="en-US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pic>
        <p:nvPicPr>
          <p:cNvPr id="9" name="図 8" descr="アイコン&#10;&#10;説明は自動で生成されたものです">
            <a:extLst>
              <a:ext uri="{FF2B5EF4-FFF2-40B4-BE49-F238E27FC236}">
                <a16:creationId xmlns:a16="http://schemas.microsoft.com/office/drawing/2014/main" id="{C1B32F46-76CB-AC0C-C783-8ADEBD5C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46" y="3960283"/>
            <a:ext cx="2047875" cy="1943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FABD64-89E1-BFDD-04F8-F9984A5EC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24" y="3860271"/>
            <a:ext cx="2237317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じぶんのカメラをつける・けす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90077C1-028E-4B3E-8E9C-0D5C4300406B}"/>
              </a:ext>
            </a:extLst>
          </p:cNvPr>
          <p:cNvGrpSpPr/>
          <p:nvPr/>
        </p:nvGrpSpPr>
        <p:grpSpPr>
          <a:xfrm>
            <a:off x="426639" y="1413922"/>
            <a:ext cx="5382177" cy="4036633"/>
            <a:chOff x="1871593" y="1424432"/>
            <a:chExt cx="6825344" cy="511900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45C1BCD-0E70-474C-B24A-1D77AAD9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593" y="1424432"/>
              <a:ext cx="6825344" cy="5119008"/>
            </a:xfrm>
            <a:prstGeom prst="rect">
              <a:avLst/>
            </a:prstGeom>
          </p:spPr>
        </p:pic>
        <p:pic>
          <p:nvPicPr>
            <p:cNvPr id="13" name="Picture 2" descr="女性会社員の顔のアイコン1">
              <a:extLst>
                <a:ext uri="{FF2B5EF4-FFF2-40B4-BE49-F238E27FC236}">
                  <a16:creationId xmlns:a16="http://schemas.microsoft.com/office/drawing/2014/main" id="{D131AC47-982D-4B21-9804-18FE421D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416" y="2626624"/>
              <a:ext cx="2902826" cy="290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FE479611-4EF4-45B1-B1A9-E41FDB807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747" y="2957045"/>
              <a:ext cx="2609522" cy="260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8A4842F1-AD37-4BDE-B491-87FE4E0C06B8}"/>
                </a:ext>
              </a:extLst>
            </p:cNvPr>
            <p:cNvGrpSpPr/>
            <p:nvPr/>
          </p:nvGrpSpPr>
          <p:grpSpPr>
            <a:xfrm>
              <a:off x="6954120" y="4817376"/>
              <a:ext cx="1613972" cy="943910"/>
              <a:chOff x="8889051" y="2957045"/>
              <a:chExt cx="1613972" cy="94391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3E5B7E62-EEE2-4491-B2A7-23D9C9231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89051" y="2957045"/>
                <a:ext cx="1613972" cy="94391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</p:pic>
          <p:pic>
            <p:nvPicPr>
              <p:cNvPr id="11" name="Picture 4" descr="女の子の顔アイコン 2">
                <a:extLst>
                  <a:ext uri="{FF2B5EF4-FFF2-40B4-BE49-F238E27FC236}">
                    <a16:creationId xmlns:a16="http://schemas.microsoft.com/office/drawing/2014/main" id="{1790502F-BEAF-4C03-AB1A-E540C9889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1847" y="3036681"/>
                <a:ext cx="784638" cy="78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0EDBA34E-B6DE-40C5-9DC6-1C61A82245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73" t="71459" r="41868" b="8179"/>
              <a:stretch/>
            </p:blipFill>
            <p:spPr>
              <a:xfrm>
                <a:off x="9617000" y="3645205"/>
                <a:ext cx="236483" cy="224220"/>
              </a:xfrm>
              <a:prstGeom prst="ellipse">
                <a:avLst/>
              </a:prstGeom>
              <a:ln w="38100">
                <a:noFill/>
              </a:ln>
            </p:spPr>
          </p:pic>
        </p:grp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D668B274-0EE2-4FC6-AAEB-CC7578F39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591" y="3677191"/>
            <a:ext cx="4737600" cy="993992"/>
          </a:xfrm>
          <a:prstGeom prst="rect">
            <a:avLst/>
          </a:prstGeom>
        </p:spPr>
      </p:pic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0128A622-5A7A-4927-AE5B-05540D3FA5C5}"/>
              </a:ext>
            </a:extLst>
          </p:cNvPr>
          <p:cNvSpPr/>
          <p:nvPr/>
        </p:nvSpPr>
        <p:spPr>
          <a:xfrm>
            <a:off x="7421879" y="2750613"/>
            <a:ext cx="466726" cy="770353"/>
          </a:xfrm>
          <a:prstGeom prst="upDownArrow">
            <a:avLst>
              <a:gd name="adj1" fmla="val 607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CE1C986-D48B-4046-AFDC-C1475909AA40}"/>
              </a:ext>
            </a:extLst>
          </p:cNvPr>
          <p:cNvSpPr/>
          <p:nvPr/>
        </p:nvSpPr>
        <p:spPr>
          <a:xfrm>
            <a:off x="7468282" y="3733571"/>
            <a:ext cx="857252" cy="8812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吹き出し 21">
            <a:extLst>
              <a:ext uri="{FF2B5EF4-FFF2-40B4-BE49-F238E27FC236}">
                <a16:creationId xmlns:a16="http://schemas.microsoft.com/office/drawing/2014/main" id="{20AFC77C-E465-43CD-A060-6C52C4DA5DA0}"/>
              </a:ext>
            </a:extLst>
          </p:cNvPr>
          <p:cNvSpPr/>
          <p:nvPr/>
        </p:nvSpPr>
        <p:spPr>
          <a:xfrm>
            <a:off x="7201162" y="5148221"/>
            <a:ext cx="4223583" cy="1362514"/>
          </a:xfrm>
          <a:prstGeom prst="wedgeRectCallout">
            <a:avLst>
              <a:gd name="adj1" fmla="val -36700"/>
              <a:gd name="adj2" fmla="val -8030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F3CBB-8E1A-4028-8DD5-1DA9B0DBC7E8}"/>
              </a:ext>
            </a:extLst>
          </p:cNvPr>
          <p:cNvSpPr txBox="1"/>
          <p:nvPr/>
        </p:nvSpPr>
        <p:spPr>
          <a:xfrm>
            <a:off x="7371871" y="5321646"/>
            <a:ext cx="388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カメラマークを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するたびに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じぶんのカメラが　</a:t>
            </a:r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ついたりきえたりします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A760CB4-0337-42E1-8CDE-7D2860ECACB6}"/>
              </a:ext>
            </a:extLst>
          </p:cNvPr>
          <p:cNvGrpSpPr/>
          <p:nvPr/>
        </p:nvGrpSpPr>
        <p:grpSpPr>
          <a:xfrm>
            <a:off x="6418049" y="1584678"/>
            <a:ext cx="4735964" cy="934218"/>
            <a:chOff x="663045" y="1706896"/>
            <a:chExt cx="4735964" cy="934218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C0711F1-61C8-47DC-81B4-1D99497AF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045" y="1706896"/>
              <a:ext cx="4735964" cy="934218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46861928-53C3-418B-9D29-1E9213EEC8C4}"/>
                </a:ext>
              </a:extLst>
            </p:cNvPr>
            <p:cNvSpPr/>
            <p:nvPr/>
          </p:nvSpPr>
          <p:spPr>
            <a:xfrm>
              <a:off x="1871661" y="1759882"/>
              <a:ext cx="857252" cy="8812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5AAF47F5-BEEB-45DF-A592-15704FBA3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9649" t="15141" r="24669" b="17709"/>
            <a:stretch/>
          </p:blipFill>
          <p:spPr>
            <a:xfrm>
              <a:off x="3846536" y="1845113"/>
              <a:ext cx="857253" cy="710767"/>
            </a:xfrm>
            <a:prstGeom prst="rect">
              <a:avLst/>
            </a:prstGeom>
          </p:spPr>
        </p:pic>
      </p:grp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77C259D-25DC-40CC-B15B-9712135AF044}"/>
              </a:ext>
            </a:extLst>
          </p:cNvPr>
          <p:cNvSpPr/>
          <p:nvPr/>
        </p:nvSpPr>
        <p:spPr>
          <a:xfrm>
            <a:off x="2655575" y="5069817"/>
            <a:ext cx="297830" cy="342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93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じぶんのカメラ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をきりかえる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C1B24CA-D438-49C9-BC37-39A971E44770}"/>
              </a:ext>
            </a:extLst>
          </p:cNvPr>
          <p:cNvGrpSpPr/>
          <p:nvPr/>
        </p:nvGrpSpPr>
        <p:grpSpPr>
          <a:xfrm>
            <a:off x="426639" y="1413922"/>
            <a:ext cx="5382177" cy="4036633"/>
            <a:chOff x="1871593" y="1424432"/>
            <a:chExt cx="6825344" cy="511900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FFFE48A-F683-450F-B07D-8CBE2028A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593" y="1424432"/>
              <a:ext cx="6825344" cy="5119008"/>
            </a:xfrm>
            <a:prstGeom prst="rect">
              <a:avLst/>
            </a:prstGeom>
          </p:spPr>
        </p:pic>
        <p:pic>
          <p:nvPicPr>
            <p:cNvPr id="5" name="Picture 2" descr="女性会社員の顔のアイコン1">
              <a:extLst>
                <a:ext uri="{FF2B5EF4-FFF2-40B4-BE49-F238E27FC236}">
                  <a16:creationId xmlns:a16="http://schemas.microsoft.com/office/drawing/2014/main" id="{D0C36104-0B99-4A5E-9487-365D42896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416" y="2626624"/>
              <a:ext cx="2902826" cy="290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7658B1E-CA92-4A7B-B0F3-D65266CF8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747" y="2957045"/>
              <a:ext cx="2609522" cy="260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1D3D3DD-4FF0-4E71-AE01-7505B5262089}"/>
                </a:ext>
              </a:extLst>
            </p:cNvPr>
            <p:cNvGrpSpPr/>
            <p:nvPr/>
          </p:nvGrpSpPr>
          <p:grpSpPr>
            <a:xfrm>
              <a:off x="6954120" y="4817376"/>
              <a:ext cx="1613972" cy="943910"/>
              <a:chOff x="8889051" y="2957045"/>
              <a:chExt cx="1613972" cy="94391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19E28D8A-A4F4-4C6C-A262-AB8C9AE1F4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89051" y="2957045"/>
                <a:ext cx="1613972" cy="94391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</p:pic>
          <p:pic>
            <p:nvPicPr>
              <p:cNvPr id="9" name="Picture 4" descr="女の子の顔アイコン 2">
                <a:extLst>
                  <a:ext uri="{FF2B5EF4-FFF2-40B4-BE49-F238E27FC236}">
                    <a16:creationId xmlns:a16="http://schemas.microsoft.com/office/drawing/2014/main" id="{C3224635-5C61-4461-AF06-D38098F3B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1847" y="3036681"/>
                <a:ext cx="784638" cy="78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E29240BA-72FD-4C9C-BC37-164F270B5B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573" t="71459" r="41868" b="8179"/>
              <a:stretch/>
            </p:blipFill>
            <p:spPr>
              <a:xfrm>
                <a:off x="9617000" y="3645205"/>
                <a:ext cx="236483" cy="224220"/>
              </a:xfrm>
              <a:prstGeom prst="ellipse">
                <a:avLst/>
              </a:prstGeom>
              <a:ln w="38100">
                <a:noFill/>
              </a:ln>
            </p:spPr>
          </p:pic>
        </p:grpSp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2E9930A-F25C-4230-8C9C-C52B501A9D48}"/>
              </a:ext>
            </a:extLst>
          </p:cNvPr>
          <p:cNvSpPr/>
          <p:nvPr/>
        </p:nvSpPr>
        <p:spPr>
          <a:xfrm>
            <a:off x="5253491" y="1514204"/>
            <a:ext cx="297830" cy="342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D1BBC5A-A156-4871-8AAD-3B7D24C905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1829"/>
          <a:stretch/>
        </p:blipFill>
        <p:spPr>
          <a:xfrm>
            <a:off x="6096000" y="1413922"/>
            <a:ext cx="1166648" cy="953622"/>
          </a:xfrm>
          <a:prstGeom prst="round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DB056AB-355C-45DD-9900-06340CA2D91A}"/>
              </a:ext>
            </a:extLst>
          </p:cNvPr>
          <p:cNvGrpSpPr/>
          <p:nvPr/>
        </p:nvGrpSpPr>
        <p:grpSpPr>
          <a:xfrm>
            <a:off x="5976436" y="3898619"/>
            <a:ext cx="2508357" cy="1466978"/>
            <a:chOff x="6095972" y="2622476"/>
            <a:chExt cx="1272710" cy="74432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D05CD33-9DA5-4661-BCBF-C52192F17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5972" y="2622476"/>
              <a:ext cx="1272710" cy="744327"/>
            </a:xfrm>
            <a:prstGeom prst="roundRect">
              <a:avLst/>
            </a:prstGeom>
            <a:ln w="38100">
              <a:noFill/>
            </a:ln>
          </p:spPr>
        </p:pic>
        <p:pic>
          <p:nvPicPr>
            <p:cNvPr id="14" name="Picture 4" descr="女の子の顔アイコン 2">
              <a:extLst>
                <a:ext uri="{FF2B5EF4-FFF2-40B4-BE49-F238E27FC236}">
                  <a16:creationId xmlns:a16="http://schemas.microsoft.com/office/drawing/2014/main" id="{DBE7764A-185E-4159-A0CE-48CAE812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142" y="2685274"/>
              <a:ext cx="618732" cy="6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90CA2FF-A591-4807-9082-61A8D4FDC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3" t="71459" r="41868" b="8179"/>
            <a:stretch/>
          </p:blipFill>
          <p:spPr>
            <a:xfrm>
              <a:off x="6670002" y="3165130"/>
              <a:ext cx="186480" cy="176810"/>
            </a:xfrm>
            <a:prstGeom prst="ellipse">
              <a:avLst/>
            </a:prstGeom>
            <a:ln w="38100">
              <a:noFill/>
            </a:ln>
          </p:spPr>
        </p:pic>
      </p:grpSp>
      <p:pic>
        <p:nvPicPr>
          <p:cNvPr id="19" name="Picture 4" descr="女の子の顔アイコン 2">
            <a:extLst>
              <a:ext uri="{FF2B5EF4-FFF2-40B4-BE49-F238E27FC236}">
                <a16:creationId xmlns:a16="http://schemas.microsoft.com/office/drawing/2014/main" id="{CC42EDDC-11C1-445A-A2AC-99A284B8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10" y="4102067"/>
            <a:ext cx="1219446" cy="12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A64E340-3B3D-4E73-B948-C904691E2DAE}"/>
              </a:ext>
            </a:extLst>
          </p:cNvPr>
          <p:cNvGrpSpPr/>
          <p:nvPr/>
        </p:nvGrpSpPr>
        <p:grpSpPr>
          <a:xfrm>
            <a:off x="9172965" y="3869708"/>
            <a:ext cx="2508357" cy="1466978"/>
            <a:chOff x="9198786" y="3292938"/>
            <a:chExt cx="2508357" cy="1466978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89A4144F-C5AB-4710-BCA1-0B5F8BB6D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98786" y="3292938"/>
              <a:ext cx="2508357" cy="1466978"/>
            </a:xfrm>
            <a:prstGeom prst="roundRect">
              <a:avLst/>
            </a:prstGeom>
            <a:ln w="38100">
              <a:noFill/>
            </a:ln>
          </p:spPr>
        </p:pic>
        <p:pic>
          <p:nvPicPr>
            <p:cNvPr id="3074" name="Picture 2" descr="子供部屋のイラスト（室内風景）">
              <a:extLst>
                <a:ext uri="{FF2B5EF4-FFF2-40B4-BE49-F238E27FC236}">
                  <a16:creationId xmlns:a16="http://schemas.microsoft.com/office/drawing/2014/main" id="{38B17541-92CA-43F5-8E04-27E3BACB76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36"/>
            <a:stretch/>
          </p:blipFill>
          <p:spPr bwMode="auto">
            <a:xfrm>
              <a:off x="9606454" y="3369382"/>
              <a:ext cx="1734207" cy="127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A78D252-82EE-44BC-BBE2-45425F021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3" t="71459" r="41868" b="8179"/>
            <a:stretch/>
          </p:blipFill>
          <p:spPr>
            <a:xfrm>
              <a:off x="10330129" y="4362443"/>
              <a:ext cx="367529" cy="348471"/>
            </a:xfrm>
            <a:prstGeom prst="ellipse">
              <a:avLst/>
            </a:prstGeom>
            <a:ln w="38100">
              <a:noFill/>
            </a:ln>
          </p:spPr>
        </p:pic>
      </p:grpSp>
      <p:sp>
        <p:nvSpPr>
          <p:cNvPr id="22" name="矢印: 左右 21">
            <a:extLst>
              <a:ext uri="{FF2B5EF4-FFF2-40B4-BE49-F238E27FC236}">
                <a16:creationId xmlns:a16="http://schemas.microsoft.com/office/drawing/2014/main" id="{ABAE20B7-65D1-4DEA-9A45-C60981E90261}"/>
              </a:ext>
            </a:extLst>
          </p:cNvPr>
          <p:cNvSpPr/>
          <p:nvPr/>
        </p:nvSpPr>
        <p:spPr>
          <a:xfrm>
            <a:off x="8460151" y="4342978"/>
            <a:ext cx="737457" cy="494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吹き出し 21">
            <a:extLst>
              <a:ext uri="{FF2B5EF4-FFF2-40B4-BE49-F238E27FC236}">
                <a16:creationId xmlns:a16="http://schemas.microsoft.com/office/drawing/2014/main" id="{1EDED146-E08D-44D1-ADCA-275B4F4A2576}"/>
              </a:ext>
            </a:extLst>
          </p:cNvPr>
          <p:cNvSpPr/>
          <p:nvPr/>
        </p:nvSpPr>
        <p:spPr>
          <a:xfrm>
            <a:off x="7650872" y="1475093"/>
            <a:ext cx="3931527" cy="993992"/>
          </a:xfrm>
          <a:prstGeom prst="wedgeRectCallout">
            <a:avLst>
              <a:gd name="adj1" fmla="val -63503"/>
              <a:gd name="adj2" fmla="val -2109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712456A-C0DB-46BE-A0C8-195F7DD9A0D8}"/>
              </a:ext>
            </a:extLst>
          </p:cNvPr>
          <p:cNvSpPr txBox="1"/>
          <p:nvPr/>
        </p:nvSpPr>
        <p:spPr>
          <a:xfrm>
            <a:off x="7715787" y="1604696"/>
            <a:ext cx="372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　たびに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じぶんのカメラ</a:t>
            </a:r>
            <a:r>
              <a:rPr lang="ja-JP" altLang="en-US" sz="20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きりかわります</a:t>
            </a:r>
          </a:p>
        </p:txBody>
      </p:sp>
    </p:spTree>
    <p:extLst>
      <p:ext uri="{BB962C8B-B14F-4D97-AF65-F5344CB8AC3E}">
        <p14:creationId xmlns:p14="http://schemas.microsoft.com/office/powerpoint/2010/main" val="231348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せんせいのがめんを さがして　こていしよう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2D681A3-4E97-4AB5-96BE-FF0B9704B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1619602"/>
            <a:ext cx="3703927" cy="2811237"/>
          </a:xfrm>
          <a:prstGeom prst="rect">
            <a:avLst/>
          </a:prstGeom>
        </p:spPr>
      </p:pic>
      <p:pic>
        <p:nvPicPr>
          <p:cNvPr id="23" name="Picture 2" descr="女性会社員の顔のアイコン1">
            <a:extLst>
              <a:ext uri="{FF2B5EF4-FFF2-40B4-BE49-F238E27FC236}">
                <a16:creationId xmlns:a16="http://schemas.microsoft.com/office/drawing/2014/main" id="{FCB903F9-EC2B-4A9E-A3D8-97AB2723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80" y="2239394"/>
            <a:ext cx="1575284" cy="15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90E901D6-37A1-4CBA-BB33-62BB6990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2" y="2420853"/>
            <a:ext cx="1416116" cy="14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68CD10E-B5C0-4E1C-9D23-EC8984823F09}"/>
              </a:ext>
            </a:extLst>
          </p:cNvPr>
          <p:cNvSpPr/>
          <p:nvPr/>
        </p:nvSpPr>
        <p:spPr>
          <a:xfrm>
            <a:off x="2440540" y="2133301"/>
            <a:ext cx="1731889" cy="1783841"/>
          </a:xfrm>
          <a:prstGeom prst="roundRect">
            <a:avLst>
              <a:gd name="adj" fmla="val 1241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50F7E95-B07C-463A-96D1-CB0AD6358A92}"/>
              </a:ext>
            </a:extLst>
          </p:cNvPr>
          <p:cNvGrpSpPr/>
          <p:nvPr/>
        </p:nvGrpSpPr>
        <p:grpSpPr>
          <a:xfrm>
            <a:off x="3254531" y="3445176"/>
            <a:ext cx="875858" cy="518373"/>
            <a:chOff x="8889049" y="2957045"/>
            <a:chExt cx="1613972" cy="94391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5551E2C-A4BA-4A70-A557-F72E514DC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049" y="2957045"/>
              <a:ext cx="1613972" cy="943910"/>
            </a:xfrm>
            <a:prstGeom prst="roundRect">
              <a:avLst/>
            </a:prstGeom>
            <a:ln w="38100">
              <a:noFill/>
            </a:ln>
          </p:spPr>
        </p:pic>
        <p:pic>
          <p:nvPicPr>
            <p:cNvPr id="27" name="Picture 4" descr="女の子の顔アイコン 2">
              <a:extLst>
                <a:ext uri="{FF2B5EF4-FFF2-40B4-BE49-F238E27FC236}">
                  <a16:creationId xmlns:a16="http://schemas.microsoft.com/office/drawing/2014/main" id="{C6319D90-054F-4FDE-A714-6D9E5882B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847" y="3036681"/>
              <a:ext cx="784637" cy="7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EA87EA0B-BD55-47C3-A4B4-713C3A50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3" t="71459" r="41868" b="8179"/>
            <a:stretch/>
          </p:blipFill>
          <p:spPr>
            <a:xfrm>
              <a:off x="9617000" y="3645205"/>
              <a:ext cx="236483" cy="224220"/>
            </a:xfrm>
            <a:prstGeom prst="ellipse">
              <a:avLst/>
            </a:prstGeom>
            <a:ln w="38100">
              <a:noFill/>
            </a:ln>
          </p:spPr>
        </p:pic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7EBBF15E-670F-495D-9069-2A0167915D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928506">
            <a:off x="3688301" y="2500404"/>
            <a:ext cx="1025241" cy="1298869"/>
          </a:xfrm>
          <a:prstGeom prst="rect">
            <a:avLst/>
          </a:prstGeom>
        </p:spPr>
      </p:pic>
      <p:sp>
        <p:nvSpPr>
          <p:cNvPr id="31" name="四角形吹き出し 21">
            <a:extLst>
              <a:ext uri="{FF2B5EF4-FFF2-40B4-BE49-F238E27FC236}">
                <a16:creationId xmlns:a16="http://schemas.microsoft.com/office/drawing/2014/main" id="{A35CD852-063A-4880-9888-5B4F3D9ADF27}"/>
              </a:ext>
            </a:extLst>
          </p:cNvPr>
          <p:cNvSpPr/>
          <p:nvPr/>
        </p:nvSpPr>
        <p:spPr>
          <a:xfrm>
            <a:off x="632197" y="4818205"/>
            <a:ext cx="4223583" cy="1351367"/>
          </a:xfrm>
          <a:prstGeom prst="wedgeRectCallout">
            <a:avLst>
              <a:gd name="adj1" fmla="val -8331"/>
              <a:gd name="adj2" fmla="val -710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A72E6D-093A-42D5-AC33-075424C6EA5C}"/>
              </a:ext>
            </a:extLst>
          </p:cNvPr>
          <p:cNvSpPr txBox="1"/>
          <p:nvPr/>
        </p:nvSpPr>
        <p:spPr>
          <a:xfrm>
            <a:off x="802906" y="4991631"/>
            <a:ext cx="388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せんせいのがめんで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ダブルタップ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（はやくとんとんと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２かい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タップ）　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矢印: 右 5">
            <a:extLst>
              <a:ext uri="{FF2B5EF4-FFF2-40B4-BE49-F238E27FC236}">
                <a16:creationId xmlns:a16="http://schemas.microsoft.com/office/drawing/2014/main" id="{2C0A0359-B676-44C5-A769-BB7B43BFF3D7}"/>
              </a:ext>
            </a:extLst>
          </p:cNvPr>
          <p:cNvSpPr/>
          <p:nvPr/>
        </p:nvSpPr>
        <p:spPr>
          <a:xfrm>
            <a:off x="4892520" y="2393943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5B6EF87-A501-45A3-856F-56CE87FF7A6E}"/>
              </a:ext>
            </a:extLst>
          </p:cNvPr>
          <p:cNvGrpSpPr/>
          <p:nvPr/>
        </p:nvGrpSpPr>
        <p:grpSpPr>
          <a:xfrm>
            <a:off x="5962527" y="2194367"/>
            <a:ext cx="5125545" cy="3844159"/>
            <a:chOff x="6102427" y="1579179"/>
            <a:chExt cx="5125545" cy="384415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7F0F153-1F88-4FB5-8B0D-C0610B3D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27" y="1579179"/>
              <a:ext cx="5125545" cy="3844159"/>
            </a:xfrm>
            <a:prstGeom prst="rect">
              <a:avLst/>
            </a:prstGeom>
          </p:spPr>
        </p:pic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14B7D705-E973-480C-AD8E-074551F91CE2}"/>
                </a:ext>
              </a:extLst>
            </p:cNvPr>
            <p:cNvGrpSpPr/>
            <p:nvPr/>
          </p:nvGrpSpPr>
          <p:grpSpPr>
            <a:xfrm>
              <a:off x="6534762" y="1858550"/>
              <a:ext cx="4238735" cy="2959655"/>
              <a:chOff x="6534762" y="1858550"/>
              <a:chExt cx="4238735" cy="2959655"/>
            </a:xfrm>
          </p:grpSpPr>
          <p:pic>
            <p:nvPicPr>
              <p:cNvPr id="34" name="Picture 6">
                <a:extLst>
                  <a:ext uri="{FF2B5EF4-FFF2-40B4-BE49-F238E27FC236}">
                    <a16:creationId xmlns:a16="http://schemas.microsoft.com/office/drawing/2014/main" id="{0FE1AD1C-8E19-48DE-94AE-A86D8A883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7381" y="1858550"/>
                <a:ext cx="1416116" cy="1433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4" descr="女の子の顔アイコン 2">
                <a:extLst>
                  <a:ext uri="{FF2B5EF4-FFF2-40B4-BE49-F238E27FC236}">
                    <a16:creationId xmlns:a16="http://schemas.microsoft.com/office/drawing/2014/main" id="{B7BA8F84-A9A1-4B8F-887F-0E7A8F833F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6065" y="3724825"/>
                <a:ext cx="1080429" cy="1093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女性会社員の顔のアイコン1">
                <a:extLst>
                  <a:ext uri="{FF2B5EF4-FFF2-40B4-BE49-F238E27FC236}">
                    <a16:creationId xmlns:a16="http://schemas.microsoft.com/office/drawing/2014/main" id="{93B492C7-C690-433B-B3DC-2FB548D38A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4762" y="2343490"/>
                <a:ext cx="2407979" cy="2436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65427E6-04E5-4434-B67E-54524522965A}"/>
              </a:ext>
            </a:extLst>
          </p:cNvPr>
          <p:cNvSpPr/>
          <p:nvPr/>
        </p:nvSpPr>
        <p:spPr>
          <a:xfrm>
            <a:off x="8584529" y="2212821"/>
            <a:ext cx="357353" cy="3517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7D00F4C-0E24-43D8-9933-29865E361CDD}"/>
              </a:ext>
            </a:extLst>
          </p:cNvPr>
          <p:cNvSpPr txBox="1"/>
          <p:nvPr/>
        </p:nvSpPr>
        <p:spPr>
          <a:xfrm>
            <a:off x="6782693" y="1420002"/>
            <a:ext cx="388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せんせいのがめんが大きくなって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上に　ピン　がつきます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F2ECF1-89AE-4638-B6F1-B2B8039ED4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5366" y="1456994"/>
            <a:ext cx="658991" cy="593092"/>
          </a:xfrm>
          <a:prstGeom prst="round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1E7AE0E-6169-4B46-98F2-6971CCC89904}"/>
              </a:ext>
            </a:extLst>
          </p:cNvPr>
          <p:cNvSpPr txBox="1"/>
          <p:nvPr/>
        </p:nvSpPr>
        <p:spPr>
          <a:xfrm>
            <a:off x="5893882" y="61332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もういちど　ダブルタップ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すると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もとにもどります</a:t>
            </a:r>
            <a:endParaRPr lang="ja-JP" altLang="en-US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58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せんせいのがめんを　もっと大きくしよう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9644137-10E7-49B5-A36D-888D655C3CE1}"/>
              </a:ext>
            </a:extLst>
          </p:cNvPr>
          <p:cNvGrpSpPr/>
          <p:nvPr/>
        </p:nvGrpSpPr>
        <p:grpSpPr>
          <a:xfrm>
            <a:off x="549699" y="1506920"/>
            <a:ext cx="4058745" cy="3044059"/>
            <a:chOff x="6102427" y="1579179"/>
            <a:chExt cx="5125545" cy="384415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B3F47D3-7EF5-45E5-8044-29D02B2A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27" y="1579179"/>
              <a:ext cx="5125545" cy="3844159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81C24D0-5B80-414B-AA6D-0F17084AB9DE}"/>
                </a:ext>
              </a:extLst>
            </p:cNvPr>
            <p:cNvGrpSpPr/>
            <p:nvPr/>
          </p:nvGrpSpPr>
          <p:grpSpPr>
            <a:xfrm>
              <a:off x="6534762" y="1858550"/>
              <a:ext cx="4238735" cy="2959655"/>
              <a:chOff x="6534762" y="1858550"/>
              <a:chExt cx="4238735" cy="2959655"/>
            </a:xfrm>
          </p:grpSpPr>
          <p:pic>
            <p:nvPicPr>
              <p:cNvPr id="6" name="Picture 6">
                <a:extLst>
                  <a:ext uri="{FF2B5EF4-FFF2-40B4-BE49-F238E27FC236}">
                    <a16:creationId xmlns:a16="http://schemas.microsoft.com/office/drawing/2014/main" id="{F7D19B1C-0348-49EA-B367-72ED81D60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7381" y="1858550"/>
                <a:ext cx="1416116" cy="1433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女の子の顔アイコン 2">
                <a:extLst>
                  <a:ext uri="{FF2B5EF4-FFF2-40B4-BE49-F238E27FC236}">
                    <a16:creationId xmlns:a16="http://schemas.microsoft.com/office/drawing/2014/main" id="{DB558ADA-E585-488E-95DE-DF532074B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6065" y="3724825"/>
                <a:ext cx="1080429" cy="1093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女性会社員の顔のアイコン1">
                <a:extLst>
                  <a:ext uri="{FF2B5EF4-FFF2-40B4-BE49-F238E27FC236}">
                    <a16:creationId xmlns:a16="http://schemas.microsoft.com/office/drawing/2014/main" id="{637C88F9-95CF-41F3-8645-A40F7E4B9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4762" y="2343490"/>
                <a:ext cx="2407979" cy="2436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27D26FE8-1896-4EB7-A181-CA96AEE3A3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45" y="4772124"/>
            <a:ext cx="885567" cy="828860"/>
          </a:xfrm>
          <a:prstGeom prst="round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4B92AB2-8AE5-4C9C-BEE6-369AF64B7F9C}"/>
              </a:ext>
            </a:extLst>
          </p:cNvPr>
          <p:cNvSpPr/>
          <p:nvPr/>
        </p:nvSpPr>
        <p:spPr>
          <a:xfrm>
            <a:off x="2731243" y="3966195"/>
            <a:ext cx="297830" cy="342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吹き出し 21">
            <a:extLst>
              <a:ext uri="{FF2B5EF4-FFF2-40B4-BE49-F238E27FC236}">
                <a16:creationId xmlns:a16="http://schemas.microsoft.com/office/drawing/2014/main" id="{40CA2389-B729-4753-87D5-039E1CDD3C87}"/>
              </a:ext>
            </a:extLst>
          </p:cNvPr>
          <p:cNvSpPr/>
          <p:nvPr/>
        </p:nvSpPr>
        <p:spPr>
          <a:xfrm>
            <a:off x="2164474" y="4659214"/>
            <a:ext cx="2733348" cy="993992"/>
          </a:xfrm>
          <a:prstGeom prst="wedgeRectCallout">
            <a:avLst>
              <a:gd name="adj1" fmla="val -23916"/>
              <a:gd name="adj2" fmla="val -7396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18D051-54B5-4FFB-8642-227779821046}"/>
              </a:ext>
            </a:extLst>
          </p:cNvPr>
          <p:cNvSpPr txBox="1"/>
          <p:nvPr/>
        </p:nvSpPr>
        <p:spPr>
          <a:xfrm>
            <a:off x="2229388" y="4788817"/>
            <a:ext cx="259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せんせいの　みぎ下の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アイコンを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sp>
        <p:nvSpPr>
          <p:cNvPr id="13" name="矢印: 右 5">
            <a:extLst>
              <a:ext uri="{FF2B5EF4-FFF2-40B4-BE49-F238E27FC236}">
                <a16:creationId xmlns:a16="http://schemas.microsoft.com/office/drawing/2014/main" id="{28C55218-1847-4607-A77F-4B7B861EA47A}"/>
              </a:ext>
            </a:extLst>
          </p:cNvPr>
          <p:cNvSpPr/>
          <p:nvPr/>
        </p:nvSpPr>
        <p:spPr>
          <a:xfrm>
            <a:off x="4892520" y="2393943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FAD07F1-7F5B-419C-8FCB-992465BDA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27" y="1454020"/>
            <a:ext cx="5598915" cy="4199186"/>
          </a:xfrm>
          <a:prstGeom prst="rect">
            <a:avLst/>
          </a:prstGeom>
        </p:spPr>
      </p:pic>
      <p:pic>
        <p:nvPicPr>
          <p:cNvPr id="16" name="Picture 2" descr="女性会社員の顔のアイコン1">
            <a:extLst>
              <a:ext uri="{FF2B5EF4-FFF2-40B4-BE49-F238E27FC236}">
                <a16:creationId xmlns:a16="http://schemas.microsoft.com/office/drawing/2014/main" id="{8798E26C-8DB6-4B1A-8419-D38F1D70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29" y="1789056"/>
            <a:ext cx="2800297" cy="28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BF82046-A134-4DD9-B803-01D9A0731254}"/>
              </a:ext>
            </a:extLst>
          </p:cNvPr>
          <p:cNvGrpSpPr/>
          <p:nvPr/>
        </p:nvGrpSpPr>
        <p:grpSpPr>
          <a:xfrm>
            <a:off x="10238719" y="4264400"/>
            <a:ext cx="1226023" cy="717023"/>
            <a:chOff x="6399939" y="5496703"/>
            <a:chExt cx="1272710" cy="744327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41431C0-6208-46ED-9924-9661BFD07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9939" y="5496703"/>
              <a:ext cx="1272710" cy="744327"/>
            </a:xfrm>
            <a:prstGeom prst="roundRect">
              <a:avLst/>
            </a:prstGeom>
            <a:ln w="38100">
              <a:noFill/>
            </a:ln>
          </p:spPr>
        </p:pic>
        <p:pic>
          <p:nvPicPr>
            <p:cNvPr id="18" name="Picture 4" descr="女の子の顔アイコン 2">
              <a:extLst>
                <a:ext uri="{FF2B5EF4-FFF2-40B4-BE49-F238E27FC236}">
                  <a16:creationId xmlns:a16="http://schemas.microsoft.com/office/drawing/2014/main" id="{7CD92790-75F7-4333-8586-16183A6A6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109" y="5559501"/>
              <a:ext cx="618732" cy="6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B74C6E7B-12C1-4473-A8F4-A16657F4E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3" t="71459" r="41868" b="8179"/>
            <a:stretch/>
          </p:blipFill>
          <p:spPr>
            <a:xfrm>
              <a:off x="6973969" y="6039357"/>
              <a:ext cx="186480" cy="176810"/>
            </a:xfrm>
            <a:prstGeom prst="ellipse">
              <a:avLst/>
            </a:prstGeom>
            <a:ln w="38100">
              <a:noFill/>
            </a:ln>
          </p:spPr>
        </p:pic>
      </p:grp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43C907E-4C3A-467A-9407-A0D63D581110}"/>
              </a:ext>
            </a:extLst>
          </p:cNvPr>
          <p:cNvSpPr/>
          <p:nvPr/>
        </p:nvSpPr>
        <p:spPr>
          <a:xfrm>
            <a:off x="9991787" y="4679432"/>
            <a:ext cx="297830" cy="342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吹き出し 21">
            <a:extLst>
              <a:ext uri="{FF2B5EF4-FFF2-40B4-BE49-F238E27FC236}">
                <a16:creationId xmlns:a16="http://schemas.microsoft.com/office/drawing/2014/main" id="{A134606D-6547-4935-AAF3-0DC508C68097}"/>
              </a:ext>
            </a:extLst>
          </p:cNvPr>
          <p:cNvSpPr/>
          <p:nvPr/>
        </p:nvSpPr>
        <p:spPr>
          <a:xfrm>
            <a:off x="8595773" y="5454377"/>
            <a:ext cx="3153044" cy="985146"/>
          </a:xfrm>
          <a:prstGeom prst="wedgeRectCallout">
            <a:avLst>
              <a:gd name="adj1" fmla="val -9843"/>
              <a:gd name="adj2" fmla="val -7609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F2ED0A-2376-4C96-A03E-2529F2A0CC0F}"/>
              </a:ext>
            </a:extLst>
          </p:cNvPr>
          <p:cNvSpPr txBox="1"/>
          <p:nvPr/>
        </p:nvSpPr>
        <p:spPr>
          <a:xfrm>
            <a:off x="8595773" y="5508155"/>
            <a:ext cx="309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せんせいの　みぎ下の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アイコンを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すると　もとにもどります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B36236D-2454-46CB-81F8-091521981F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-1"/>
          <a:stretch/>
        </p:blipFill>
        <p:spPr>
          <a:xfrm>
            <a:off x="7788166" y="5706862"/>
            <a:ext cx="745026" cy="7589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3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せんせいの　がめんこてい　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もう１つのほうほう①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99F9E74-CE99-4C09-8B6F-81CDA5C0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4" y="1451141"/>
            <a:ext cx="6284878" cy="4676347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3EBA536-D1C1-4D49-BAF2-BBF84CC09D8F}"/>
              </a:ext>
            </a:extLst>
          </p:cNvPr>
          <p:cNvGrpSpPr/>
          <p:nvPr/>
        </p:nvGrpSpPr>
        <p:grpSpPr>
          <a:xfrm>
            <a:off x="4275655" y="4976943"/>
            <a:ext cx="1334978" cy="1761682"/>
            <a:chOff x="12066576" y="4438813"/>
            <a:chExt cx="1334978" cy="1761682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E31BB13-5F50-4EEC-9658-038F5AD85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507" t="93296" r="34980" b="1755"/>
            <a:stretch/>
          </p:blipFill>
          <p:spPr>
            <a:xfrm>
              <a:off x="12066576" y="4566392"/>
              <a:ext cx="1077924" cy="1070059"/>
            </a:xfrm>
            <a:prstGeom prst="ellipse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5563145-4399-4B56-80E8-76BB474D7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23737">
              <a:off x="12102895" y="4438813"/>
              <a:ext cx="1298659" cy="17616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B801A5C9-33D1-4123-B71F-C96C31561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08883">
            <a:off x="5112281" y="5530449"/>
            <a:ext cx="826663" cy="1047293"/>
          </a:xfrm>
          <a:prstGeom prst="rect">
            <a:avLst/>
          </a:prstGeom>
        </p:spPr>
      </p:pic>
      <p:sp>
        <p:nvSpPr>
          <p:cNvPr id="17" name="四角形吹き出し 21">
            <a:extLst>
              <a:ext uri="{FF2B5EF4-FFF2-40B4-BE49-F238E27FC236}">
                <a16:creationId xmlns:a16="http://schemas.microsoft.com/office/drawing/2014/main" id="{75923123-FADF-4161-B80A-2559F7509078}"/>
              </a:ext>
            </a:extLst>
          </p:cNvPr>
          <p:cNvSpPr/>
          <p:nvPr/>
        </p:nvSpPr>
        <p:spPr>
          <a:xfrm>
            <a:off x="3689663" y="3994715"/>
            <a:ext cx="3373535" cy="769577"/>
          </a:xfrm>
          <a:prstGeom prst="wedgeRectCallout">
            <a:avLst>
              <a:gd name="adj1" fmla="val -34111"/>
              <a:gd name="adj2" fmla="val 8341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5DB91D-A4FC-4413-9CC7-AD3B02CBC7EF}"/>
              </a:ext>
            </a:extLst>
          </p:cNvPr>
          <p:cNvSpPr txBox="1"/>
          <p:nvPr/>
        </p:nvSpPr>
        <p:spPr>
          <a:xfrm>
            <a:off x="3845523" y="4213614"/>
            <a:ext cx="301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３つのてんを　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B4E3D7-8656-441B-969F-69CD1F17E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4748" y="2251396"/>
            <a:ext cx="3448531" cy="3486637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A35F502-EF0C-47CA-9E3B-A09048C72D2F}"/>
              </a:ext>
            </a:extLst>
          </p:cNvPr>
          <p:cNvSpPr/>
          <p:nvPr/>
        </p:nvSpPr>
        <p:spPr>
          <a:xfrm>
            <a:off x="7923108" y="2977503"/>
            <a:ext cx="1020764" cy="86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矢印: 右 5">
            <a:extLst>
              <a:ext uri="{FF2B5EF4-FFF2-40B4-BE49-F238E27FC236}">
                <a16:creationId xmlns:a16="http://schemas.microsoft.com/office/drawing/2014/main" id="{5C7CDC19-B22A-4141-A2F8-23793A9F76F3}"/>
              </a:ext>
            </a:extLst>
          </p:cNvPr>
          <p:cNvSpPr/>
          <p:nvPr/>
        </p:nvSpPr>
        <p:spPr>
          <a:xfrm>
            <a:off x="7003809" y="2863285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60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4398638-7C83-45B8-BD84-09FDCAB0445B}"/>
              </a:ext>
            </a:extLst>
          </p:cNvPr>
          <p:cNvGrpSpPr/>
          <p:nvPr/>
        </p:nvGrpSpPr>
        <p:grpSpPr>
          <a:xfrm>
            <a:off x="241524" y="1589080"/>
            <a:ext cx="3367155" cy="2341789"/>
            <a:chOff x="241524" y="1589080"/>
            <a:chExt cx="3367155" cy="234178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2F122CC-596B-4059-9EF1-769DA8135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1410"/>
            <a:stretch/>
          </p:blipFill>
          <p:spPr>
            <a:xfrm>
              <a:off x="322979" y="1589080"/>
              <a:ext cx="3285700" cy="234178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46AF2273-1B9B-4DAA-8AF6-2460387D69B9}"/>
                </a:ext>
              </a:extLst>
            </p:cNvPr>
            <p:cNvSpPr/>
            <p:nvPr/>
          </p:nvSpPr>
          <p:spPr>
            <a:xfrm>
              <a:off x="241524" y="3210644"/>
              <a:ext cx="1284068" cy="41412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22EADC62-ECC3-4576-8D8F-9988696225AB}"/>
              </a:ext>
            </a:extLst>
          </p:cNvPr>
          <p:cNvSpPr/>
          <p:nvPr/>
        </p:nvSpPr>
        <p:spPr>
          <a:xfrm>
            <a:off x="432321" y="4205839"/>
            <a:ext cx="2767400" cy="1488431"/>
          </a:xfrm>
          <a:prstGeom prst="wedgeRoundRectCallout">
            <a:avLst>
              <a:gd name="adj1" fmla="val -35314"/>
              <a:gd name="adj2" fmla="val -765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せんせいの　がめんこてい　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もう１つのほうほう②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F444BE6-95E6-41D2-AE7A-1281E7461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96" y="4563917"/>
            <a:ext cx="2504040" cy="417668"/>
          </a:xfrm>
          <a:prstGeom prst="rect">
            <a:avLst/>
          </a:prstGeom>
          <a:ln>
            <a:noFill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19AF0E-204D-49FF-98A3-BE2F2EBB3E69}"/>
              </a:ext>
            </a:extLst>
          </p:cNvPr>
          <p:cNvSpPr txBox="1"/>
          <p:nvPr/>
        </p:nvSpPr>
        <p:spPr>
          <a:xfrm>
            <a:off x="763617" y="5056993"/>
            <a:ext cx="225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がせんせいです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A4BFC28-DF43-418D-9A2B-98F86EC430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17" t="64689" r="15725" b="377"/>
          <a:stretch/>
        </p:blipFill>
        <p:spPr>
          <a:xfrm>
            <a:off x="6291814" y="1546210"/>
            <a:ext cx="4931641" cy="2704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2320C63-84A2-40CB-9E7C-659B0C4AC7A0}"/>
              </a:ext>
            </a:extLst>
          </p:cNvPr>
          <p:cNvGrpSpPr/>
          <p:nvPr/>
        </p:nvGrpSpPr>
        <p:grpSpPr>
          <a:xfrm>
            <a:off x="2978645" y="2678954"/>
            <a:ext cx="1436457" cy="1761682"/>
            <a:chOff x="5446671" y="3011499"/>
            <a:chExt cx="1436457" cy="1761682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AD9B5FC-D593-402C-BDE6-81B8C0B6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23737">
              <a:off x="5446671" y="3011499"/>
              <a:ext cx="1298659" cy="17616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1AE349A-DBFE-425F-A352-53FA30B0117B}"/>
                </a:ext>
              </a:extLst>
            </p:cNvPr>
            <p:cNvGrpSpPr/>
            <p:nvPr/>
          </p:nvGrpSpPr>
          <p:grpSpPr>
            <a:xfrm>
              <a:off x="5554289" y="3248509"/>
              <a:ext cx="1328839" cy="1426162"/>
              <a:chOff x="5554289" y="3248509"/>
              <a:chExt cx="1328839" cy="1426162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A204841D-84DF-4891-9156-90A8D6441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3781"/>
              <a:stretch/>
            </p:blipFill>
            <p:spPr>
              <a:xfrm>
                <a:off x="5554289" y="3248509"/>
                <a:ext cx="916767" cy="875092"/>
              </a:xfrm>
              <a:prstGeom prst="ellipse">
                <a:avLst/>
              </a:prstGeom>
              <a:ln>
                <a:noFill/>
              </a:ln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CC8347E3-2680-48C4-A4A7-DDABAB04D4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164" t="16410" r="29811" b="15580"/>
              <a:stretch/>
            </p:blipFill>
            <p:spPr>
              <a:xfrm rot="19508883">
                <a:off x="6056465" y="3627378"/>
                <a:ext cx="826663" cy="1047293"/>
              </a:xfrm>
              <a:prstGeom prst="rect">
                <a:avLst/>
              </a:prstGeom>
            </p:spPr>
          </p:pic>
        </p:grpSp>
      </p:grpSp>
      <p:sp>
        <p:nvSpPr>
          <p:cNvPr id="27" name="四角形吹き出し 21">
            <a:extLst>
              <a:ext uri="{FF2B5EF4-FFF2-40B4-BE49-F238E27FC236}">
                <a16:creationId xmlns:a16="http://schemas.microsoft.com/office/drawing/2014/main" id="{8F75793A-44E5-4F0D-91ED-30FAEAE13C22}"/>
              </a:ext>
            </a:extLst>
          </p:cNvPr>
          <p:cNvSpPr/>
          <p:nvPr/>
        </p:nvSpPr>
        <p:spPr>
          <a:xfrm>
            <a:off x="3519567" y="4402421"/>
            <a:ext cx="2426806" cy="769577"/>
          </a:xfrm>
          <a:prstGeom prst="wedgeRectCallout">
            <a:avLst>
              <a:gd name="adj1" fmla="val 8664"/>
              <a:gd name="adj2" fmla="val -8367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0922B59-CDF7-405A-816B-8819183A3F9A}"/>
              </a:ext>
            </a:extLst>
          </p:cNvPr>
          <p:cNvSpPr txBox="1"/>
          <p:nvPr/>
        </p:nvSpPr>
        <p:spPr>
          <a:xfrm>
            <a:off x="3535660" y="4612935"/>
            <a:ext cx="2410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３つのてんを　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82C6A61-2E7B-4AEC-A929-E53F9E163EF9}"/>
              </a:ext>
            </a:extLst>
          </p:cNvPr>
          <p:cNvSpPr/>
          <p:nvPr/>
        </p:nvSpPr>
        <p:spPr>
          <a:xfrm>
            <a:off x="6241429" y="2675697"/>
            <a:ext cx="1763344" cy="4141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35B71F8-D499-42CD-BC31-0465E2A1882D}"/>
              </a:ext>
            </a:extLst>
          </p:cNvPr>
          <p:cNvGrpSpPr/>
          <p:nvPr/>
        </p:nvGrpSpPr>
        <p:grpSpPr>
          <a:xfrm>
            <a:off x="8057572" y="2169349"/>
            <a:ext cx="1903848" cy="1840942"/>
            <a:chOff x="7977264" y="4345021"/>
            <a:chExt cx="1903848" cy="1840942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5F99A6C7-2C6E-4D6C-8A3D-DA37DEFD4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7264" y="4345021"/>
              <a:ext cx="1649406" cy="1573494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0D41FF90-BF6D-4C24-933A-801047D6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23737">
              <a:off x="8224478" y="4371751"/>
              <a:ext cx="1298659" cy="17616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6C5E4A1-C246-484A-999A-6B64D37D2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0164" t="16410" r="29811" b="15580"/>
            <a:stretch/>
          </p:blipFill>
          <p:spPr>
            <a:xfrm rot="19508883">
              <a:off x="9054449" y="5138670"/>
              <a:ext cx="826663" cy="1047293"/>
            </a:xfrm>
            <a:prstGeom prst="rect">
              <a:avLst/>
            </a:prstGeom>
          </p:spPr>
        </p:pic>
      </p:grpSp>
      <p:sp>
        <p:nvSpPr>
          <p:cNvPr id="34" name="矢印: 右 5">
            <a:extLst>
              <a:ext uri="{FF2B5EF4-FFF2-40B4-BE49-F238E27FC236}">
                <a16:creationId xmlns:a16="http://schemas.microsoft.com/office/drawing/2014/main" id="{4A7E12BB-3DFC-4766-ACA5-FF784BE03167}"/>
              </a:ext>
            </a:extLst>
          </p:cNvPr>
          <p:cNvSpPr/>
          <p:nvPr/>
        </p:nvSpPr>
        <p:spPr>
          <a:xfrm>
            <a:off x="4982986" y="2460518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四角形吹き出し 21">
            <a:extLst>
              <a:ext uri="{FF2B5EF4-FFF2-40B4-BE49-F238E27FC236}">
                <a16:creationId xmlns:a16="http://schemas.microsoft.com/office/drawing/2014/main" id="{3F50FE37-1D2E-4F58-8294-D97D416E2DAB}"/>
              </a:ext>
            </a:extLst>
          </p:cNvPr>
          <p:cNvSpPr/>
          <p:nvPr/>
        </p:nvSpPr>
        <p:spPr>
          <a:xfrm>
            <a:off x="8004773" y="4314649"/>
            <a:ext cx="2249606" cy="769577"/>
          </a:xfrm>
          <a:prstGeom prst="wedgeRectCallout">
            <a:avLst>
              <a:gd name="adj1" fmla="val 8664"/>
              <a:gd name="adj2" fmla="val -8367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5E7EE9B-11CB-4A84-91A1-D0F6BB835AFD}"/>
              </a:ext>
            </a:extLst>
          </p:cNvPr>
          <p:cNvSpPr txBox="1"/>
          <p:nvPr/>
        </p:nvSpPr>
        <p:spPr>
          <a:xfrm>
            <a:off x="8123743" y="4484924"/>
            <a:ext cx="201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ピンを　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1B45300-5ED5-454F-A997-2BFD5607B11F}"/>
              </a:ext>
            </a:extLst>
          </p:cNvPr>
          <p:cNvSpPr txBox="1"/>
          <p:nvPr/>
        </p:nvSpPr>
        <p:spPr>
          <a:xfrm>
            <a:off x="763616" y="4348885"/>
            <a:ext cx="2084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かいぎ　　　　　　　　しゅさいしゃ</a:t>
            </a:r>
          </a:p>
        </p:txBody>
      </p:sp>
    </p:spTree>
    <p:extLst>
      <p:ext uri="{BB962C8B-B14F-4D97-AF65-F5344CB8AC3E}">
        <p14:creationId xmlns:p14="http://schemas.microsoft.com/office/powerpoint/2010/main" val="33400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AC7E3429-5087-4F3D-A9FA-351661283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184"/>
          <a:stretch/>
        </p:blipFill>
        <p:spPr>
          <a:xfrm>
            <a:off x="6096000" y="1611693"/>
            <a:ext cx="4243438" cy="1488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せんせいの　がめんこてい　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もう１つのほうほう③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1EB6FE-E6C5-41A7-A4B7-173B80DF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1611693"/>
            <a:ext cx="4243438" cy="4402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6639BB1F-B5F5-4015-8845-8C3D2BCE3365}"/>
              </a:ext>
            </a:extLst>
          </p:cNvPr>
          <p:cNvSpPr/>
          <p:nvPr/>
        </p:nvSpPr>
        <p:spPr>
          <a:xfrm>
            <a:off x="942571" y="4525607"/>
            <a:ext cx="4686703" cy="1488431"/>
          </a:xfrm>
          <a:prstGeom prst="wedgeRoundRectCallout">
            <a:avLst>
              <a:gd name="adj1" fmla="val -38988"/>
              <a:gd name="adj2" fmla="val -733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せんせいのアイコンに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がつくよ　</a:t>
            </a:r>
            <a:endParaRPr kumimoji="1" lang="ja-JP" altLang="en-US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C0D1BB-6E92-4786-99D8-56E571373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40" t="59661" r="25044" b="15903"/>
          <a:stretch/>
        </p:blipFill>
        <p:spPr>
          <a:xfrm>
            <a:off x="2121718" y="5158845"/>
            <a:ext cx="621482" cy="768358"/>
          </a:xfrm>
          <a:prstGeom prst="roundRect">
            <a:avLst/>
          </a:prstGeom>
          <a:ln>
            <a:noFill/>
          </a:ln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0EC5AA3-ACEF-4178-8DEB-661B8BADE7E0}"/>
              </a:ext>
            </a:extLst>
          </p:cNvPr>
          <p:cNvSpPr/>
          <p:nvPr/>
        </p:nvSpPr>
        <p:spPr>
          <a:xfrm>
            <a:off x="742948" y="3771278"/>
            <a:ext cx="408329" cy="4141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8B06F1D-452E-4DF4-81A9-024621D80827}"/>
              </a:ext>
            </a:extLst>
          </p:cNvPr>
          <p:cNvSpPr/>
          <p:nvPr/>
        </p:nvSpPr>
        <p:spPr>
          <a:xfrm>
            <a:off x="6096000" y="1619726"/>
            <a:ext cx="290513" cy="29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矢印: 右 5">
            <a:extLst>
              <a:ext uri="{FF2B5EF4-FFF2-40B4-BE49-F238E27FC236}">
                <a16:creationId xmlns:a16="http://schemas.microsoft.com/office/drawing/2014/main" id="{007A1CFE-C889-4ACC-BA50-389DBC3F7C9C}"/>
              </a:ext>
            </a:extLst>
          </p:cNvPr>
          <p:cNvSpPr/>
          <p:nvPr/>
        </p:nvSpPr>
        <p:spPr>
          <a:xfrm>
            <a:off x="5218009" y="1433021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矢印: 右 5">
            <a:extLst>
              <a:ext uri="{FF2B5EF4-FFF2-40B4-BE49-F238E27FC236}">
                <a16:creationId xmlns:a16="http://schemas.microsoft.com/office/drawing/2014/main" id="{3155243E-99D5-4A3A-ABCF-58CC95295913}"/>
              </a:ext>
            </a:extLst>
          </p:cNvPr>
          <p:cNvSpPr/>
          <p:nvPr/>
        </p:nvSpPr>
        <p:spPr>
          <a:xfrm>
            <a:off x="6634165" y="3587638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四角形吹き出し 21">
            <a:extLst>
              <a:ext uri="{FF2B5EF4-FFF2-40B4-BE49-F238E27FC236}">
                <a16:creationId xmlns:a16="http://schemas.microsoft.com/office/drawing/2014/main" id="{EC87C1C4-2D51-4C3A-9812-393771926ADE}"/>
              </a:ext>
            </a:extLst>
          </p:cNvPr>
          <p:cNvSpPr/>
          <p:nvPr/>
        </p:nvSpPr>
        <p:spPr>
          <a:xfrm>
            <a:off x="7154662" y="1447542"/>
            <a:ext cx="3373535" cy="769577"/>
          </a:xfrm>
          <a:prstGeom prst="wedgeRectCallout">
            <a:avLst>
              <a:gd name="adj1" fmla="val -60793"/>
              <a:gd name="adj2" fmla="val -1869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315606-7648-473B-AF02-43BD51907B11}"/>
              </a:ext>
            </a:extLst>
          </p:cNvPr>
          <p:cNvSpPr txBox="1"/>
          <p:nvPr/>
        </p:nvSpPr>
        <p:spPr>
          <a:xfrm>
            <a:off x="7310522" y="1666441"/>
            <a:ext cx="301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5983AF-C9D7-45ED-A46B-AA4C359DD436}"/>
              </a:ext>
            </a:extLst>
          </p:cNvPr>
          <p:cNvGrpSpPr/>
          <p:nvPr/>
        </p:nvGrpSpPr>
        <p:grpSpPr>
          <a:xfrm>
            <a:off x="7390307" y="3264539"/>
            <a:ext cx="4058745" cy="3044059"/>
            <a:chOff x="6102427" y="1579179"/>
            <a:chExt cx="5125545" cy="384415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863EEB04-7F0C-4774-8D1D-773AC725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427" y="1579179"/>
              <a:ext cx="5125545" cy="3844159"/>
            </a:xfrm>
            <a:prstGeom prst="rect">
              <a:avLst/>
            </a:prstGeom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6DFE234C-F299-4712-A44C-7DE72BDC21A2}"/>
                </a:ext>
              </a:extLst>
            </p:cNvPr>
            <p:cNvGrpSpPr/>
            <p:nvPr/>
          </p:nvGrpSpPr>
          <p:grpSpPr>
            <a:xfrm>
              <a:off x="6534762" y="1858550"/>
              <a:ext cx="4238735" cy="2959655"/>
              <a:chOff x="6534762" y="1858550"/>
              <a:chExt cx="4238735" cy="2959655"/>
            </a:xfrm>
          </p:grpSpPr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B44860A0-35E2-40F5-A09F-8970E7474A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7381" y="1858550"/>
                <a:ext cx="1416116" cy="1433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女の子の顔アイコン 2">
                <a:extLst>
                  <a:ext uri="{FF2B5EF4-FFF2-40B4-BE49-F238E27FC236}">
                    <a16:creationId xmlns:a16="http://schemas.microsoft.com/office/drawing/2014/main" id="{A952B6F4-44F5-4313-8CFE-9B9E16555F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6065" y="3724825"/>
                <a:ext cx="1080429" cy="1093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女性会社員の顔のアイコン1">
                <a:extLst>
                  <a:ext uri="{FF2B5EF4-FFF2-40B4-BE49-F238E27FC236}">
                    <a16:creationId xmlns:a16="http://schemas.microsoft.com/office/drawing/2014/main" id="{9A8EF30E-CDD7-435E-BC3E-547F8D9709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4762" y="2343490"/>
                <a:ext cx="2407979" cy="2436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6992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663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マイクの　つける・けす</a:t>
            </a:r>
          </a:p>
        </p:txBody>
      </p:sp>
      <p:sp>
        <p:nvSpPr>
          <p:cNvPr id="17" name="四角形吹き出し 21">
            <a:extLst>
              <a:ext uri="{FF2B5EF4-FFF2-40B4-BE49-F238E27FC236}">
                <a16:creationId xmlns:a16="http://schemas.microsoft.com/office/drawing/2014/main" id="{8E543B6A-E3CF-4C45-93C9-49CC8ED34916}"/>
              </a:ext>
            </a:extLst>
          </p:cNvPr>
          <p:cNvSpPr/>
          <p:nvPr/>
        </p:nvSpPr>
        <p:spPr>
          <a:xfrm>
            <a:off x="8324191" y="5415840"/>
            <a:ext cx="2444209" cy="993992"/>
          </a:xfrm>
          <a:prstGeom prst="wedgeRectCallout">
            <a:avLst>
              <a:gd name="adj1" fmla="val -36700"/>
              <a:gd name="adj2" fmla="val -8030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1DC6F9-A2C7-4653-8C72-947073F1BECE}"/>
              </a:ext>
            </a:extLst>
          </p:cNvPr>
          <p:cNvSpPr txBox="1"/>
          <p:nvPr/>
        </p:nvSpPr>
        <p:spPr>
          <a:xfrm>
            <a:off x="8623604" y="5558893"/>
            <a:ext cx="203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つける・けすの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きりかえ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8994498-1ACE-45DB-84BD-5EC44581428B}"/>
              </a:ext>
            </a:extLst>
          </p:cNvPr>
          <p:cNvGrpSpPr/>
          <p:nvPr/>
        </p:nvGrpSpPr>
        <p:grpSpPr>
          <a:xfrm>
            <a:off x="6096000" y="1632580"/>
            <a:ext cx="4763533" cy="3412910"/>
            <a:chOff x="663045" y="1616830"/>
            <a:chExt cx="4763533" cy="3412910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81194E0-CCAF-4B29-8F48-E0F37B470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952"/>
            <a:stretch/>
          </p:blipFill>
          <p:spPr>
            <a:xfrm>
              <a:off x="663045" y="4005456"/>
              <a:ext cx="4763533" cy="1024284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BCA1FE4D-774E-49F0-8E08-13C457514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952"/>
            <a:stretch/>
          </p:blipFill>
          <p:spPr>
            <a:xfrm>
              <a:off x="663045" y="1616830"/>
              <a:ext cx="4763533" cy="102428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B3970EA-9C87-4496-A2BE-C3F22E9AB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91236" y="4185811"/>
              <a:ext cx="749430" cy="694593"/>
            </a:xfrm>
            <a:prstGeom prst="ellipse">
              <a:avLst/>
            </a:prstGeom>
          </p:spPr>
        </p:pic>
        <p:sp>
          <p:nvSpPr>
            <p:cNvPr id="16" name="矢印: 上下 15">
              <a:extLst>
                <a:ext uri="{FF2B5EF4-FFF2-40B4-BE49-F238E27FC236}">
                  <a16:creationId xmlns:a16="http://schemas.microsoft.com/office/drawing/2014/main" id="{D841BE77-41CC-4F6F-AD8F-7A7A8D186975}"/>
                </a:ext>
              </a:extLst>
            </p:cNvPr>
            <p:cNvSpPr/>
            <p:nvPr/>
          </p:nvSpPr>
          <p:spPr>
            <a:xfrm>
              <a:off x="2424510" y="2831237"/>
              <a:ext cx="466726" cy="993992"/>
            </a:xfrm>
            <a:prstGeom prst="upDownArrow">
              <a:avLst>
                <a:gd name="adj1" fmla="val 6077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62CA4FF9-B9A9-43F5-B1EF-E8A2A9C43A15}"/>
                </a:ext>
              </a:extLst>
            </p:cNvPr>
            <p:cNvSpPr/>
            <p:nvPr/>
          </p:nvSpPr>
          <p:spPr>
            <a:xfrm>
              <a:off x="2837325" y="1759883"/>
              <a:ext cx="857252" cy="8812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8F3E231C-2AA2-4A24-A3DE-8EB89D899A85}"/>
                </a:ext>
              </a:extLst>
            </p:cNvPr>
            <p:cNvSpPr/>
            <p:nvPr/>
          </p:nvSpPr>
          <p:spPr>
            <a:xfrm>
              <a:off x="2891236" y="4053256"/>
              <a:ext cx="857252" cy="8812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5E080499-0A53-446C-96BE-30D7F7B9461C}"/>
              </a:ext>
            </a:extLst>
          </p:cNvPr>
          <p:cNvSpPr/>
          <p:nvPr/>
        </p:nvSpPr>
        <p:spPr>
          <a:xfrm>
            <a:off x="1325474" y="1632580"/>
            <a:ext cx="4069672" cy="2523862"/>
          </a:xfrm>
          <a:prstGeom prst="wedgeRoundRectCallout">
            <a:avLst>
              <a:gd name="adj1" fmla="val -49248"/>
              <a:gd name="adj2" fmla="val -283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きょうしつでみんなが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いちどにつけると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すごいおとがひびきます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せんせいが「いいよ」と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いったら　つけましょう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pic>
        <p:nvPicPr>
          <p:cNvPr id="9218" name="Picture 2" descr="注意のマーク">
            <a:extLst>
              <a:ext uri="{FF2B5EF4-FFF2-40B4-BE49-F238E27FC236}">
                <a16:creationId xmlns:a16="http://schemas.microsoft.com/office/drawing/2014/main" id="{4B5E69CD-8EBE-4082-BA28-CCA763B5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5" y="1300063"/>
            <a:ext cx="1360395" cy="12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タブレット端末を使う子供のイラスト">
            <a:extLst>
              <a:ext uri="{FF2B5EF4-FFF2-40B4-BE49-F238E27FC236}">
                <a16:creationId xmlns:a16="http://schemas.microsoft.com/office/drawing/2014/main" id="{EC8FE727-A280-4A17-9BCC-AD98D84C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10" y="4543210"/>
            <a:ext cx="2007639" cy="20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5E906C5-4250-420B-A39B-901EDADE1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6"/>
          <a:stretch/>
        </p:blipFill>
        <p:spPr bwMode="auto">
          <a:xfrm>
            <a:off x="1244960" y="4488959"/>
            <a:ext cx="1310429" cy="21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うるさい自転車のイラスト">
            <a:extLst>
              <a:ext uri="{FF2B5EF4-FFF2-40B4-BE49-F238E27FC236}">
                <a16:creationId xmlns:a16="http://schemas.microsoft.com/office/drawing/2014/main" id="{42DFC905-F4EF-466A-8CB0-2327782AC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7" t="25955" r="4601" b="43431"/>
          <a:stretch/>
        </p:blipFill>
        <p:spPr bwMode="auto">
          <a:xfrm rot="15922810">
            <a:off x="2436868" y="4237159"/>
            <a:ext cx="1147377" cy="11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うるさい自転車のイラスト">
            <a:extLst>
              <a:ext uri="{FF2B5EF4-FFF2-40B4-BE49-F238E27FC236}">
                <a16:creationId xmlns:a16="http://schemas.microsoft.com/office/drawing/2014/main" id="{FB0F1DD1-EF95-4B0C-80EF-49CA98C2E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7" t="25955" r="4601" b="43431"/>
          <a:stretch/>
        </p:blipFill>
        <p:spPr bwMode="auto">
          <a:xfrm rot="21057650">
            <a:off x="324303" y="4104095"/>
            <a:ext cx="1147377" cy="11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8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てをあげる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FEEE0E-4F92-4392-9D3E-7D3C96C8A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05"/>
          <a:stretch/>
        </p:blipFill>
        <p:spPr>
          <a:xfrm>
            <a:off x="614300" y="1785433"/>
            <a:ext cx="4905576" cy="10613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BC0E71-D6AB-4BF9-875C-87713C6D1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00" y="3680170"/>
            <a:ext cx="11085815" cy="2086261"/>
          </a:xfrm>
          <a:prstGeom prst="rect">
            <a:avLst/>
          </a:prstGeom>
        </p:spPr>
      </p:pic>
      <p:sp>
        <p:nvSpPr>
          <p:cNvPr id="9" name="矢印: 右 5">
            <a:extLst>
              <a:ext uri="{FF2B5EF4-FFF2-40B4-BE49-F238E27FC236}">
                <a16:creationId xmlns:a16="http://schemas.microsoft.com/office/drawing/2014/main" id="{A4CEE5E7-A83A-4CEF-B1E5-A097368D6A71}"/>
              </a:ext>
            </a:extLst>
          </p:cNvPr>
          <p:cNvSpPr/>
          <p:nvPr/>
        </p:nvSpPr>
        <p:spPr>
          <a:xfrm rot="5400000">
            <a:off x="2474809" y="2419467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2717030-23BB-4B37-BE4C-C749316CD7E6}"/>
              </a:ext>
            </a:extLst>
          </p:cNvPr>
          <p:cNvSpPr/>
          <p:nvPr/>
        </p:nvSpPr>
        <p:spPr>
          <a:xfrm>
            <a:off x="3847189" y="1906512"/>
            <a:ext cx="857252" cy="8812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045197B-E1D4-469F-A3D2-6BE17C28D0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08883">
            <a:off x="4270201" y="2323140"/>
            <a:ext cx="826663" cy="1047293"/>
          </a:xfrm>
          <a:prstGeom prst="rect">
            <a:avLst/>
          </a:prstGeom>
        </p:spPr>
      </p:pic>
      <p:sp>
        <p:nvSpPr>
          <p:cNvPr id="11" name="四角形吹き出し 21">
            <a:extLst>
              <a:ext uri="{FF2B5EF4-FFF2-40B4-BE49-F238E27FC236}">
                <a16:creationId xmlns:a16="http://schemas.microsoft.com/office/drawing/2014/main" id="{41A57AF3-6390-4927-90D1-42224B4DE5E3}"/>
              </a:ext>
            </a:extLst>
          </p:cNvPr>
          <p:cNvSpPr/>
          <p:nvPr/>
        </p:nvSpPr>
        <p:spPr>
          <a:xfrm>
            <a:off x="6423559" y="1906512"/>
            <a:ext cx="3279241" cy="1378227"/>
          </a:xfrm>
          <a:prstGeom prst="wedgeRectCallout">
            <a:avLst>
              <a:gd name="adj1" fmla="val -61950"/>
              <a:gd name="adj2" fmla="val -3157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77206C-C0D7-40A9-A1C8-533FAA952A9D}"/>
              </a:ext>
            </a:extLst>
          </p:cNvPr>
          <p:cNvSpPr txBox="1"/>
          <p:nvPr/>
        </p:nvSpPr>
        <p:spPr>
          <a:xfrm>
            <a:off x="6524635" y="1974697"/>
            <a:ext cx="317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手のマークを　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しつもんがあるときに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つかいましょう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D50263-97B7-4CAF-BE43-A54745C8B146}"/>
              </a:ext>
            </a:extLst>
          </p:cNvPr>
          <p:cNvSpPr txBox="1"/>
          <p:nvPr/>
        </p:nvSpPr>
        <p:spPr>
          <a:xfrm>
            <a:off x="614300" y="5766431"/>
            <a:ext cx="817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手をあげていることが、がめんにひょうじされます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もういちど　タップ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すると　マークがきえます</a:t>
            </a:r>
          </a:p>
        </p:txBody>
      </p:sp>
    </p:spTree>
    <p:extLst>
      <p:ext uri="{BB962C8B-B14F-4D97-AF65-F5344CB8AC3E}">
        <p14:creationId xmlns:p14="http://schemas.microsoft.com/office/powerpoint/2010/main" val="349199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299C801-141A-41F5-BA00-CF60F67B8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65" y="1667627"/>
            <a:ext cx="5780174" cy="43351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7736221-B57A-4F9E-AB79-767E56A76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3" t="55356" r="33188" b="1324"/>
          <a:stretch/>
        </p:blipFill>
        <p:spPr>
          <a:xfrm>
            <a:off x="845486" y="2976726"/>
            <a:ext cx="3034772" cy="29708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メッセージを　おくる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D1D4B10-B09B-4DE6-9CD7-1066FF46F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86" y="1678400"/>
            <a:ext cx="2969194" cy="574917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3C51822-56B3-4C07-94A4-EF25F45E0A29}"/>
              </a:ext>
            </a:extLst>
          </p:cNvPr>
          <p:cNvSpPr/>
          <p:nvPr/>
        </p:nvSpPr>
        <p:spPr>
          <a:xfrm>
            <a:off x="3065846" y="1727753"/>
            <a:ext cx="535347" cy="4824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60B9194-5AEA-42FB-ADFC-84A66D5DC4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08883">
            <a:off x="3343071" y="1926304"/>
            <a:ext cx="516244" cy="654026"/>
          </a:xfrm>
          <a:prstGeom prst="rect">
            <a:avLst/>
          </a:prstGeom>
        </p:spPr>
      </p:pic>
      <p:sp>
        <p:nvSpPr>
          <p:cNvPr id="14" name="矢印: 右 5">
            <a:extLst>
              <a:ext uri="{FF2B5EF4-FFF2-40B4-BE49-F238E27FC236}">
                <a16:creationId xmlns:a16="http://schemas.microsoft.com/office/drawing/2014/main" id="{0BD3FACA-DE39-49F1-89FB-C4A64E721306}"/>
              </a:ext>
            </a:extLst>
          </p:cNvPr>
          <p:cNvSpPr/>
          <p:nvPr/>
        </p:nvSpPr>
        <p:spPr>
          <a:xfrm rot="5400000">
            <a:off x="1985466" y="2102853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7DC64C0-F9CC-4690-84FC-172DAE9DF68D}"/>
              </a:ext>
            </a:extLst>
          </p:cNvPr>
          <p:cNvSpPr/>
          <p:nvPr/>
        </p:nvSpPr>
        <p:spPr>
          <a:xfrm>
            <a:off x="2059029" y="3687884"/>
            <a:ext cx="652640" cy="7742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D05744D-459B-43EC-AF86-700DA353F5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08883">
            <a:off x="2453547" y="4135139"/>
            <a:ext cx="516244" cy="654026"/>
          </a:xfrm>
          <a:prstGeom prst="rect">
            <a:avLst/>
          </a:prstGeom>
        </p:spPr>
      </p:pic>
      <p:sp>
        <p:nvSpPr>
          <p:cNvPr id="17" name="矢印: 右 5">
            <a:extLst>
              <a:ext uri="{FF2B5EF4-FFF2-40B4-BE49-F238E27FC236}">
                <a16:creationId xmlns:a16="http://schemas.microsoft.com/office/drawing/2014/main" id="{E16DAEE8-EA74-4611-A105-5E8B4D4DC4BB}"/>
              </a:ext>
            </a:extLst>
          </p:cNvPr>
          <p:cNvSpPr/>
          <p:nvPr/>
        </p:nvSpPr>
        <p:spPr>
          <a:xfrm>
            <a:off x="4090839" y="3113392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B23E985-18DC-4CA1-8311-6650B6E43400}"/>
              </a:ext>
            </a:extLst>
          </p:cNvPr>
          <p:cNvSpPr/>
          <p:nvPr/>
        </p:nvSpPr>
        <p:spPr>
          <a:xfrm>
            <a:off x="6226535" y="3272021"/>
            <a:ext cx="3906436" cy="564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242279A-2907-487D-88B2-533D516250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4227" y="6026109"/>
            <a:ext cx="672312" cy="516897"/>
          </a:xfrm>
          <a:prstGeom prst="round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5CA0AE-C1AC-49EF-8F68-D292F7838657}"/>
              </a:ext>
            </a:extLst>
          </p:cNvPr>
          <p:cNvSpPr txBox="1"/>
          <p:nvPr/>
        </p:nvSpPr>
        <p:spPr>
          <a:xfrm>
            <a:off x="5189822" y="6142896"/>
            <a:ext cx="587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メッセージをかいて　　　　　　　を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しよう　</a:t>
            </a:r>
          </a:p>
        </p:txBody>
      </p:sp>
    </p:spTree>
    <p:extLst>
      <p:ext uri="{BB962C8B-B14F-4D97-AF65-F5344CB8AC3E}">
        <p14:creationId xmlns:p14="http://schemas.microsoft.com/office/powerpoint/2010/main" val="19949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はじめにかくにん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CAFFBDB-8074-402D-A41A-6EAFD8F72785}"/>
              </a:ext>
            </a:extLst>
          </p:cNvPr>
          <p:cNvGrpSpPr/>
          <p:nvPr/>
        </p:nvGrpSpPr>
        <p:grpSpPr>
          <a:xfrm>
            <a:off x="-245284" y="2031074"/>
            <a:ext cx="211004" cy="4144095"/>
            <a:chOff x="3338738" y="719026"/>
            <a:chExt cx="288000" cy="6195405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CE3CB61-A05B-4BF1-8542-3477D404B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8738" y="6626431"/>
              <a:ext cx="288000" cy="288000"/>
            </a:xfrm>
            <a:prstGeom prst="ellipse">
              <a:avLst/>
            </a:prstGeom>
            <a:solidFill>
              <a:srgbClr val="FFFF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E66FEF9-0896-43ED-8A55-5A47619BDAFC}"/>
                </a:ext>
              </a:extLst>
            </p:cNvPr>
            <p:cNvGrpSpPr/>
            <p:nvPr/>
          </p:nvGrpSpPr>
          <p:grpSpPr>
            <a:xfrm>
              <a:off x="3456068" y="719026"/>
              <a:ext cx="53340" cy="53340"/>
              <a:chOff x="3456068" y="719026"/>
              <a:chExt cx="53340" cy="53340"/>
            </a:xfrm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8519F768-1E02-4A99-9C0B-A8682F85F0BB}"/>
                  </a:ext>
                </a:extLst>
              </p:cNvPr>
              <p:cNvSpPr/>
              <p:nvPr/>
            </p:nvSpPr>
            <p:spPr>
              <a:xfrm>
                <a:off x="3456068" y="719026"/>
                <a:ext cx="53340" cy="5334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1DC31F8B-5115-4E6E-AEAC-FEB8548B3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67803" y="730761"/>
                <a:ext cx="29870" cy="2987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</p:grpSp>
      <p:sp>
        <p:nvSpPr>
          <p:cNvPr id="18" name="四角形吹き出し 17"/>
          <p:cNvSpPr/>
          <p:nvPr/>
        </p:nvSpPr>
        <p:spPr>
          <a:xfrm>
            <a:off x="6901162" y="5019532"/>
            <a:ext cx="4271307" cy="1162161"/>
          </a:xfrm>
          <a:prstGeom prst="wedgeRectCallout">
            <a:avLst>
              <a:gd name="adj1" fmla="val -25703"/>
              <a:gd name="adj2" fmla="val -927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6419751" y="5154337"/>
            <a:ext cx="523413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Meet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」アプリを　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してひらきましょう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B64C7E7-81CB-4D9C-AB00-0704C8D9DC21}"/>
              </a:ext>
            </a:extLst>
          </p:cNvPr>
          <p:cNvGrpSpPr/>
          <p:nvPr/>
        </p:nvGrpSpPr>
        <p:grpSpPr>
          <a:xfrm>
            <a:off x="762603" y="2084250"/>
            <a:ext cx="5009648" cy="3267883"/>
            <a:chOff x="-267410" y="2392818"/>
            <a:chExt cx="5009648" cy="3267883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3472" y="1521936"/>
              <a:ext cx="3267883" cy="5009648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3C3E770-5B2D-4DC5-B50D-45D93E17D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06" y="2750994"/>
              <a:ext cx="3406212" cy="2554659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1566806" y="3541397"/>
              <a:ext cx="1183227" cy="1492973"/>
              <a:chOff x="4484211" y="4167657"/>
              <a:chExt cx="1183227" cy="1492973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B6A949D3-ED42-41C4-9BEB-6AE6E8B3136D}"/>
                  </a:ext>
                </a:extLst>
              </p:cNvPr>
              <p:cNvSpPr/>
              <p:nvPr/>
            </p:nvSpPr>
            <p:spPr>
              <a:xfrm>
                <a:off x="4484211" y="4167657"/>
                <a:ext cx="518403" cy="485363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928506">
                <a:off x="4642197" y="4361761"/>
                <a:ext cx="1025241" cy="1298869"/>
              </a:xfrm>
              <a:prstGeom prst="rect">
                <a:avLst/>
              </a:prstGeom>
            </p:spPr>
          </p:pic>
        </p:grp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98119DCE-3F60-ECD8-7CD7-A450C06D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5925" y="2431521"/>
            <a:ext cx="2258483" cy="20055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75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A772DFA4-6E9E-49A1-99BC-998A13623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9" t="5886" r="18114" b="53516"/>
          <a:stretch/>
        </p:blipFill>
        <p:spPr>
          <a:xfrm>
            <a:off x="7283413" y="1478552"/>
            <a:ext cx="4262788" cy="2011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メッセージを　みる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5CA0AE-C1AC-49EF-8F68-D292F7838657}"/>
              </a:ext>
            </a:extLst>
          </p:cNvPr>
          <p:cNvSpPr txBox="1"/>
          <p:nvPr/>
        </p:nvSpPr>
        <p:spPr>
          <a:xfrm>
            <a:off x="7283413" y="3550409"/>
            <a:ext cx="305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おわるときは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みぎうえ　の　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を　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297CF66-B2C8-4975-9354-6C6821D803D1}"/>
              </a:ext>
            </a:extLst>
          </p:cNvPr>
          <p:cNvGrpSpPr/>
          <p:nvPr/>
        </p:nvGrpSpPr>
        <p:grpSpPr>
          <a:xfrm>
            <a:off x="554591" y="1459919"/>
            <a:ext cx="6077437" cy="4520467"/>
            <a:chOff x="964494" y="1470302"/>
            <a:chExt cx="6628799" cy="4953823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29931FA-AED4-4D48-80B6-D20994E3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494" y="1470302"/>
              <a:ext cx="6628799" cy="4953823"/>
            </a:xfrm>
            <a:prstGeom prst="rect">
              <a:avLst/>
            </a:prstGeom>
          </p:spPr>
        </p:pic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1B23E985-18DC-4CA1-8311-6650B6E43400}"/>
                </a:ext>
              </a:extLst>
            </p:cNvPr>
            <p:cNvSpPr/>
            <p:nvPr/>
          </p:nvSpPr>
          <p:spPr>
            <a:xfrm>
              <a:off x="2095970" y="2347111"/>
              <a:ext cx="4262788" cy="120538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吹き出し: 角を丸めた四角形 21">
              <a:extLst>
                <a:ext uri="{FF2B5EF4-FFF2-40B4-BE49-F238E27FC236}">
                  <a16:creationId xmlns:a16="http://schemas.microsoft.com/office/drawing/2014/main" id="{94CB44C0-3736-4D88-82B5-396698F2606D}"/>
                </a:ext>
              </a:extLst>
            </p:cNvPr>
            <p:cNvSpPr/>
            <p:nvPr/>
          </p:nvSpPr>
          <p:spPr>
            <a:xfrm>
              <a:off x="4040986" y="2931551"/>
              <a:ext cx="3069021" cy="1421766"/>
            </a:xfrm>
            <a:prstGeom prst="wedgeRoundRectCallout">
              <a:avLst>
                <a:gd name="adj1" fmla="val -43126"/>
                <a:gd name="adj2" fmla="val -6552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メッセージの</a:t>
              </a:r>
              <a:endParaRPr lang="en-US" altLang="ja-JP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ないようがみえるよ</a:t>
              </a:r>
              <a:endParaRPr kumimoji="1"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9B2BC1D-50AD-46D8-96A1-5E62F5D69C11}"/>
              </a:ext>
            </a:extLst>
          </p:cNvPr>
          <p:cNvSpPr/>
          <p:nvPr/>
        </p:nvSpPr>
        <p:spPr>
          <a:xfrm>
            <a:off x="7283413" y="1417879"/>
            <a:ext cx="405492" cy="4183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873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BC028B-AD60-4862-976A-5A3EAC430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59852" y="3085485"/>
            <a:ext cx="3656472" cy="27423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Meet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をおわりにしよう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EE0324E-558A-4A6E-AE86-458CDA894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" y="3085485"/>
            <a:ext cx="3855740" cy="289180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002D565-1BCF-40E7-AA26-97C5DF4E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61" y="1531967"/>
            <a:ext cx="3676026" cy="71178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43FE0A1-489E-4B97-901B-166135CCD72E}"/>
              </a:ext>
            </a:extLst>
          </p:cNvPr>
          <p:cNvSpPr/>
          <p:nvPr/>
        </p:nvSpPr>
        <p:spPr>
          <a:xfrm>
            <a:off x="780362" y="1551658"/>
            <a:ext cx="836626" cy="7117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ED18E10-31F4-4A1C-9B69-B840B6268A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08883">
            <a:off x="1232752" y="1904557"/>
            <a:ext cx="639139" cy="809720"/>
          </a:xfrm>
          <a:prstGeom prst="rect">
            <a:avLst/>
          </a:prstGeom>
        </p:spPr>
      </p:pic>
      <p:sp>
        <p:nvSpPr>
          <p:cNvPr id="21" name="矢印: 右 5">
            <a:extLst>
              <a:ext uri="{FF2B5EF4-FFF2-40B4-BE49-F238E27FC236}">
                <a16:creationId xmlns:a16="http://schemas.microsoft.com/office/drawing/2014/main" id="{FDF1C0CE-4F03-48E6-8253-8487709990EC}"/>
              </a:ext>
            </a:extLst>
          </p:cNvPr>
          <p:cNvSpPr/>
          <p:nvPr/>
        </p:nvSpPr>
        <p:spPr>
          <a:xfrm rot="5400000">
            <a:off x="2273757" y="1998694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B7D88BF-4E54-4F07-8125-22A353870C25}"/>
              </a:ext>
            </a:extLst>
          </p:cNvPr>
          <p:cNvSpPr/>
          <p:nvPr/>
        </p:nvSpPr>
        <p:spPr>
          <a:xfrm>
            <a:off x="5530107" y="1702677"/>
            <a:ext cx="5715962" cy="4466896"/>
          </a:xfrm>
          <a:prstGeom prst="roundRect">
            <a:avLst>
              <a:gd name="adj" fmla="val 8676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D289EA-085D-419B-9C4A-173C77BB7FD7}"/>
              </a:ext>
            </a:extLst>
          </p:cNvPr>
          <p:cNvSpPr txBox="1"/>
          <p:nvPr/>
        </p:nvSpPr>
        <p:spPr>
          <a:xfrm>
            <a:off x="5875826" y="2116393"/>
            <a:ext cx="525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せんせいが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みんなの　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Meet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をおわりにするときもあります</a:t>
            </a:r>
          </a:p>
        </p:txBody>
      </p:sp>
    </p:spTree>
    <p:extLst>
      <p:ext uri="{BB962C8B-B14F-4D97-AF65-F5344CB8AC3E}">
        <p14:creationId xmlns:p14="http://schemas.microsoft.com/office/powerpoint/2010/main" val="169324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04486" y="238012"/>
            <a:ext cx="4806295" cy="736802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8601" y="2073285"/>
            <a:ext cx="2204752" cy="3379874"/>
          </a:xfrm>
          <a:prstGeom prst="rect">
            <a:avLst/>
          </a:prstGeom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Meet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　をおわりにしよう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125118">
            <a:off x="3376457" y="3795501"/>
            <a:ext cx="741290" cy="954726"/>
          </a:xfrm>
          <a:prstGeom prst="rect">
            <a:avLst/>
          </a:prstGeom>
        </p:spPr>
      </p:pic>
      <p:sp>
        <p:nvSpPr>
          <p:cNvPr id="40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3896750" y="3020442"/>
            <a:ext cx="531720" cy="8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9" name="コンテンツ プレースホルダー 4">
            <a:extLst>
              <a:ext uri="{FF2B5EF4-FFF2-40B4-BE49-F238E27FC236}">
                <a16:creationId xmlns:a16="http://schemas.microsoft.com/office/drawing/2014/main" id="{94503D51-C7B3-4ED6-ADAF-9C026BCF5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39" y="2025816"/>
            <a:ext cx="4932994" cy="369974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8" name="四角形吹き出し 67"/>
          <p:cNvSpPr/>
          <p:nvPr/>
        </p:nvSpPr>
        <p:spPr>
          <a:xfrm>
            <a:off x="6417193" y="2584375"/>
            <a:ext cx="3069102" cy="1283122"/>
          </a:xfrm>
          <a:prstGeom prst="wedgeRectCallout">
            <a:avLst>
              <a:gd name="adj1" fmla="val 59206"/>
              <a:gd name="adj2" fmla="val -4000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6442219" y="2718521"/>
            <a:ext cx="287161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つかったアプリを</a:t>
            </a: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うえに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スワイプ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おわりにしましょう</a:t>
            </a:r>
            <a:endParaRPr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sp>
        <p:nvSpPr>
          <p:cNvPr id="17" name="右矢印 16"/>
          <p:cNvSpPr/>
          <p:nvPr/>
        </p:nvSpPr>
        <p:spPr>
          <a:xfrm rot="16200000">
            <a:off x="9866733" y="2215204"/>
            <a:ext cx="1156142" cy="675249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945115">
            <a:off x="9742721" y="2653537"/>
            <a:ext cx="741290" cy="954726"/>
          </a:xfrm>
          <a:prstGeom prst="rect">
            <a:avLst/>
          </a:prstGeom>
        </p:spPr>
      </p:pic>
      <p:sp>
        <p:nvSpPr>
          <p:cNvPr id="20" name="四角形吹き出し 67">
            <a:extLst>
              <a:ext uri="{FF2B5EF4-FFF2-40B4-BE49-F238E27FC236}">
                <a16:creationId xmlns:a16="http://schemas.microsoft.com/office/drawing/2014/main" id="{E31E435A-0847-4F83-B6CA-2DE407C8E1F9}"/>
              </a:ext>
            </a:extLst>
          </p:cNvPr>
          <p:cNvSpPr/>
          <p:nvPr/>
        </p:nvSpPr>
        <p:spPr>
          <a:xfrm>
            <a:off x="6440779" y="4576588"/>
            <a:ext cx="3069102" cy="1283122"/>
          </a:xfrm>
          <a:prstGeom prst="wedgeRectCallout">
            <a:avLst>
              <a:gd name="adj1" fmla="val 59206"/>
              <a:gd name="adj2" fmla="val -4000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DC6C4A-2A04-4F4A-923E-8BD0ECC7305A}"/>
              </a:ext>
            </a:extLst>
          </p:cNvPr>
          <p:cNvSpPr txBox="1"/>
          <p:nvPr/>
        </p:nvSpPr>
        <p:spPr>
          <a:xfrm>
            <a:off x="6465805" y="4710734"/>
            <a:ext cx="287161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Classroom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もどりたいときは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アプリを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タップ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します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2584372-C6C0-4098-80FE-F8B65A0F85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4" y="2866321"/>
            <a:ext cx="2300885" cy="172566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C9FCDC-727A-467E-A2DC-747404CE9AEB}"/>
              </a:ext>
            </a:extLst>
          </p:cNvPr>
          <p:cNvGrpSpPr/>
          <p:nvPr/>
        </p:nvGrpSpPr>
        <p:grpSpPr>
          <a:xfrm>
            <a:off x="483175" y="4334899"/>
            <a:ext cx="2841546" cy="1259511"/>
            <a:chOff x="422490" y="3192934"/>
            <a:chExt cx="2841546" cy="1259511"/>
          </a:xfrm>
        </p:grpSpPr>
        <p:sp>
          <p:nvSpPr>
            <p:cNvPr id="38" name="四角形吹き出し 37"/>
            <p:cNvSpPr/>
            <p:nvPr/>
          </p:nvSpPr>
          <p:spPr>
            <a:xfrm>
              <a:off x="485307" y="3192934"/>
              <a:ext cx="2778729" cy="1259511"/>
            </a:xfrm>
            <a:prstGeom prst="wedgeRectCallout">
              <a:avLst>
                <a:gd name="adj1" fmla="val 43957"/>
                <a:gd name="adj2" fmla="val -70819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78ED9BF-3E65-4BE7-A5DB-EE677A5F9B8C}"/>
                </a:ext>
              </a:extLst>
            </p:cNvPr>
            <p:cNvSpPr txBox="1"/>
            <p:nvPr/>
          </p:nvSpPr>
          <p:spPr>
            <a:xfrm>
              <a:off x="422490" y="3367658"/>
              <a:ext cx="2824326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ホームボタンを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lang="ja-JP" altLang="en-US" sz="20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２かい</a:t>
              </a:r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「とんとん」と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はやくおしましょう</a:t>
              </a:r>
              <a:endPara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50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A6228041-F00C-4112-BF9E-B5F1C22A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955" y="1608082"/>
            <a:ext cx="2427890" cy="18209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40DBFAA-45E4-4D72-875A-EBCC9B41E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3" y="2298833"/>
            <a:ext cx="4752778" cy="35974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5D4D19-975C-4936-8B11-7DC1E5109C04}"/>
              </a:ext>
            </a:extLst>
          </p:cNvPr>
          <p:cNvSpPr txBox="1">
            <a:spLocks/>
          </p:cNvSpPr>
          <p:nvPr/>
        </p:nvSpPr>
        <p:spPr>
          <a:xfrm>
            <a:off x="0" y="119375"/>
            <a:ext cx="12192000" cy="1166400"/>
          </a:xfrm>
          <a:prstGeom prst="rect">
            <a:avLst/>
          </a:prstGeom>
          <a:solidFill>
            <a:srgbClr val="FFCCCC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はじめにかくにん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B485B04-5D5C-4E47-BC5F-B5CF18234A26}"/>
              </a:ext>
            </a:extLst>
          </p:cNvPr>
          <p:cNvSpPr/>
          <p:nvPr/>
        </p:nvSpPr>
        <p:spPr>
          <a:xfrm>
            <a:off x="1768393" y="4906522"/>
            <a:ext cx="2238881" cy="6042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吹き出し 21">
            <a:extLst>
              <a:ext uri="{FF2B5EF4-FFF2-40B4-BE49-F238E27FC236}">
                <a16:creationId xmlns:a16="http://schemas.microsoft.com/office/drawing/2014/main" id="{771AF864-AE81-44E2-8044-D4F629B04C99}"/>
              </a:ext>
            </a:extLst>
          </p:cNvPr>
          <p:cNvSpPr/>
          <p:nvPr/>
        </p:nvSpPr>
        <p:spPr>
          <a:xfrm>
            <a:off x="3642914" y="5145091"/>
            <a:ext cx="3041665" cy="1166400"/>
          </a:xfrm>
          <a:prstGeom prst="wedgeRectCallout">
            <a:avLst>
              <a:gd name="adj1" fmla="val -63108"/>
              <a:gd name="adj2" fmla="val -3694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4DD03F-B6CF-4603-9315-523FEB9450BC}"/>
              </a:ext>
            </a:extLst>
          </p:cNvPr>
          <p:cNvGrpSpPr/>
          <p:nvPr/>
        </p:nvGrpSpPr>
        <p:grpSpPr>
          <a:xfrm>
            <a:off x="480345" y="1617225"/>
            <a:ext cx="4353330" cy="540859"/>
            <a:chOff x="535004" y="1548123"/>
            <a:chExt cx="4353330" cy="54085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633E56-7A8E-4EB1-B97E-56E981D575ED}"/>
                </a:ext>
              </a:extLst>
            </p:cNvPr>
            <p:cNvSpPr txBox="1"/>
            <p:nvPr/>
          </p:nvSpPr>
          <p:spPr>
            <a:xfrm>
              <a:off x="535004" y="1688872"/>
              <a:ext cx="4353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Meet</a:t>
              </a:r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に　ログインしましょう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DB3BD7D-5251-423A-861E-A2C8E2D71005}"/>
                </a:ext>
              </a:extLst>
            </p:cNvPr>
            <p:cNvSpPr txBox="1"/>
            <p:nvPr/>
          </p:nvSpPr>
          <p:spPr>
            <a:xfrm>
              <a:off x="724190" y="1548123"/>
              <a:ext cx="655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みーと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8D8AE8-1A98-43DC-A91E-B3A116CB554E}"/>
              </a:ext>
            </a:extLst>
          </p:cNvPr>
          <p:cNvSpPr txBox="1"/>
          <p:nvPr/>
        </p:nvSpPr>
        <p:spPr>
          <a:xfrm>
            <a:off x="3694046" y="5239831"/>
            <a:ext cx="2895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じぶんの　なまえを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かくにんして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あおいボタンを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タップ</a:t>
            </a: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2ED28842-349F-4A8B-A63B-44866D542109}"/>
              </a:ext>
            </a:extLst>
          </p:cNvPr>
          <p:cNvSpPr/>
          <p:nvPr/>
        </p:nvSpPr>
        <p:spPr>
          <a:xfrm rot="16200000">
            <a:off x="5506144" y="3537226"/>
            <a:ext cx="1239318" cy="50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代替処理 23">
            <a:extLst>
              <a:ext uri="{FF2B5EF4-FFF2-40B4-BE49-F238E27FC236}">
                <a16:creationId xmlns:a16="http://schemas.microsoft.com/office/drawing/2014/main" id="{83EBBABC-A0EB-4C21-9D6F-A232F94B062B}"/>
              </a:ext>
            </a:extLst>
          </p:cNvPr>
          <p:cNvSpPr/>
          <p:nvPr/>
        </p:nvSpPr>
        <p:spPr>
          <a:xfrm>
            <a:off x="346841" y="252248"/>
            <a:ext cx="1933904" cy="86184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いちどだけ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B97672A-89C9-422E-9052-2D0A3C4177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54972" r="7292" b="5134"/>
          <a:stretch/>
        </p:blipFill>
        <p:spPr>
          <a:xfrm>
            <a:off x="7939853" y="3909774"/>
            <a:ext cx="2648607" cy="16693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2FE8336-97BD-40D4-ACD0-5292B7804814}"/>
              </a:ext>
            </a:extLst>
          </p:cNvPr>
          <p:cNvSpPr/>
          <p:nvPr/>
        </p:nvSpPr>
        <p:spPr>
          <a:xfrm>
            <a:off x="7062951" y="3769958"/>
            <a:ext cx="4424856" cy="2620331"/>
          </a:xfrm>
          <a:prstGeom prst="roundRect">
            <a:avLst>
              <a:gd name="adj" fmla="val 8676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9BEC5ED8-2492-40FB-A831-BD9CBB5C7186}"/>
              </a:ext>
            </a:extLst>
          </p:cNvPr>
          <p:cNvSpPr/>
          <p:nvPr/>
        </p:nvSpPr>
        <p:spPr>
          <a:xfrm>
            <a:off x="9689114" y="1617225"/>
            <a:ext cx="1798693" cy="837264"/>
          </a:xfrm>
          <a:prstGeom prst="wedgeRoundRectCallout">
            <a:avLst>
              <a:gd name="adj1" fmla="val -71426"/>
              <a:gd name="adj2" fmla="val 216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これで</a:t>
            </a:r>
            <a:r>
              <a:rPr lang="en-US" altLang="ja-JP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OK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F96647E-3FB7-43D2-869B-AD655998E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0" t="91643" r="44573" b="5503"/>
          <a:stretch/>
        </p:blipFill>
        <p:spPr>
          <a:xfrm>
            <a:off x="7293841" y="5768645"/>
            <a:ext cx="797943" cy="2284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8EC28B1-51FF-4FFA-A25E-919C5D06681A}"/>
              </a:ext>
            </a:extLst>
          </p:cNvPr>
          <p:cNvSpPr txBox="1"/>
          <p:nvPr/>
        </p:nvSpPr>
        <p:spPr>
          <a:xfrm>
            <a:off x="7829827" y="5673910"/>
            <a:ext cx="33952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このメッセージがでたら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「後で通知」を</a:t>
            </a: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タップ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します</a:t>
            </a:r>
          </a:p>
        </p:txBody>
      </p:sp>
    </p:spTree>
    <p:extLst>
      <p:ext uri="{BB962C8B-B14F-4D97-AF65-F5344CB8AC3E}">
        <p14:creationId xmlns:p14="http://schemas.microsoft.com/office/powerpoint/2010/main" val="122226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5D4D19-975C-4936-8B11-7DC1E5109C04}"/>
              </a:ext>
            </a:extLst>
          </p:cNvPr>
          <p:cNvSpPr txBox="1">
            <a:spLocks/>
          </p:cNvSpPr>
          <p:nvPr/>
        </p:nvSpPr>
        <p:spPr>
          <a:xfrm>
            <a:off x="0" y="119375"/>
            <a:ext cx="12192000" cy="1166400"/>
          </a:xfrm>
          <a:prstGeom prst="rect">
            <a:avLst/>
          </a:prstGeom>
          <a:solidFill>
            <a:srgbClr val="FFCCCC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こんなときは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5F3B6C-BF25-470C-B862-079CA57EC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42911" r="16897" b="43295"/>
          <a:stretch/>
        </p:blipFill>
        <p:spPr>
          <a:xfrm>
            <a:off x="232201" y="2211650"/>
            <a:ext cx="4353330" cy="1209258"/>
          </a:xfrm>
          <a:prstGeom prst="roundRect">
            <a:avLst>
              <a:gd name="adj" fmla="val 10667"/>
            </a:avLst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00AE2B-D125-4D7A-8E75-D80F6135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1"/>
          <a:stretch/>
        </p:blipFill>
        <p:spPr>
          <a:xfrm>
            <a:off x="5633545" y="2109340"/>
            <a:ext cx="5171090" cy="12173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CCC448B-4848-40B8-8221-D60E446F6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t="10749" r="24667" b="57315"/>
          <a:stretch/>
        </p:blipFill>
        <p:spPr>
          <a:xfrm>
            <a:off x="5633544" y="4155214"/>
            <a:ext cx="5171089" cy="23883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F3692F-0676-4E07-A3A2-99BEEF8D1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890" y="2109340"/>
            <a:ext cx="657317" cy="581106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E20FBEF-0A3C-4C8E-9C9C-ED1280B75759}"/>
              </a:ext>
            </a:extLst>
          </p:cNvPr>
          <p:cNvSpPr/>
          <p:nvPr/>
        </p:nvSpPr>
        <p:spPr>
          <a:xfrm>
            <a:off x="9920753" y="2255408"/>
            <a:ext cx="358363" cy="309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吹き出し 21">
            <a:extLst>
              <a:ext uri="{FF2B5EF4-FFF2-40B4-BE49-F238E27FC236}">
                <a16:creationId xmlns:a16="http://schemas.microsoft.com/office/drawing/2014/main" id="{94372E65-3939-4048-8EEB-746089F35FBA}"/>
              </a:ext>
            </a:extLst>
          </p:cNvPr>
          <p:cNvSpPr/>
          <p:nvPr/>
        </p:nvSpPr>
        <p:spPr>
          <a:xfrm>
            <a:off x="9103106" y="2932712"/>
            <a:ext cx="2605419" cy="769577"/>
          </a:xfrm>
          <a:prstGeom prst="wedgeRectCallout">
            <a:avLst>
              <a:gd name="adj1" fmla="val -12280"/>
              <a:gd name="adj2" fmla="val -8252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87FB97-2C19-402C-A5D0-2B93CAB5805B}"/>
              </a:ext>
            </a:extLst>
          </p:cNvPr>
          <p:cNvSpPr txBox="1"/>
          <p:nvPr/>
        </p:nvSpPr>
        <p:spPr>
          <a:xfrm>
            <a:off x="9165156" y="2994403"/>
            <a:ext cx="234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 人のアイコンを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タップ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E9CC8F77-0138-441D-BC2D-94DD51CAF13A}"/>
              </a:ext>
            </a:extLst>
          </p:cNvPr>
          <p:cNvSpPr/>
          <p:nvPr/>
        </p:nvSpPr>
        <p:spPr>
          <a:xfrm>
            <a:off x="7689264" y="3443170"/>
            <a:ext cx="1239318" cy="50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吹き出し 21">
            <a:extLst>
              <a:ext uri="{FF2B5EF4-FFF2-40B4-BE49-F238E27FC236}">
                <a16:creationId xmlns:a16="http://schemas.microsoft.com/office/drawing/2014/main" id="{2371F86D-E5C7-4400-9ABB-4F0F35E90DD2}"/>
              </a:ext>
            </a:extLst>
          </p:cNvPr>
          <p:cNvSpPr/>
          <p:nvPr/>
        </p:nvSpPr>
        <p:spPr>
          <a:xfrm>
            <a:off x="5284496" y="5647183"/>
            <a:ext cx="2605419" cy="769577"/>
          </a:xfrm>
          <a:prstGeom prst="wedgeRectCallout">
            <a:avLst>
              <a:gd name="adj1" fmla="val -12280"/>
              <a:gd name="adj2" fmla="val -8252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B9BBBB-493F-4EC7-89D6-4EDDEF2A21EE}"/>
              </a:ext>
            </a:extLst>
          </p:cNvPr>
          <p:cNvSpPr txBox="1"/>
          <p:nvPr/>
        </p:nvSpPr>
        <p:spPr>
          <a:xfrm>
            <a:off x="5368725" y="5719176"/>
            <a:ext cx="260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③じぶんの　なまえを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4AFC24A-F87F-4B7E-A449-E38C09C8D385}"/>
              </a:ext>
            </a:extLst>
          </p:cNvPr>
          <p:cNvSpPr/>
          <p:nvPr/>
        </p:nvSpPr>
        <p:spPr>
          <a:xfrm>
            <a:off x="5675079" y="4782299"/>
            <a:ext cx="2605419" cy="5155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B485B04-5D5C-4E47-BC5F-B5CF18234A26}"/>
              </a:ext>
            </a:extLst>
          </p:cNvPr>
          <p:cNvSpPr/>
          <p:nvPr/>
        </p:nvSpPr>
        <p:spPr>
          <a:xfrm>
            <a:off x="3804159" y="2899902"/>
            <a:ext cx="704779" cy="309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吹き出し 21">
            <a:extLst>
              <a:ext uri="{FF2B5EF4-FFF2-40B4-BE49-F238E27FC236}">
                <a16:creationId xmlns:a16="http://schemas.microsoft.com/office/drawing/2014/main" id="{771AF864-AE81-44E2-8044-D4F629B04C99}"/>
              </a:ext>
            </a:extLst>
          </p:cNvPr>
          <p:cNvSpPr/>
          <p:nvPr/>
        </p:nvSpPr>
        <p:spPr>
          <a:xfrm>
            <a:off x="1596039" y="3519819"/>
            <a:ext cx="2605419" cy="828389"/>
          </a:xfrm>
          <a:prstGeom prst="wedgeRectCallout">
            <a:avLst>
              <a:gd name="adj1" fmla="val 38549"/>
              <a:gd name="adj2" fmla="val -8388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D4DD03F-B6CF-4603-9315-523FEB9450BC}"/>
              </a:ext>
            </a:extLst>
          </p:cNvPr>
          <p:cNvGrpSpPr/>
          <p:nvPr/>
        </p:nvGrpSpPr>
        <p:grpSpPr>
          <a:xfrm>
            <a:off x="5567423" y="1393833"/>
            <a:ext cx="4353330" cy="540859"/>
            <a:chOff x="535004" y="1548123"/>
            <a:chExt cx="4353330" cy="54085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633E56-7A8E-4EB1-B97E-56E981D575ED}"/>
                </a:ext>
              </a:extLst>
            </p:cNvPr>
            <p:cNvSpPr txBox="1"/>
            <p:nvPr/>
          </p:nvSpPr>
          <p:spPr>
            <a:xfrm>
              <a:off x="535004" y="1688872"/>
              <a:ext cx="4353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Meet</a:t>
              </a:r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に　ログインしましょう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DB3BD7D-5251-423A-861E-A2C8E2D71005}"/>
                </a:ext>
              </a:extLst>
            </p:cNvPr>
            <p:cNvSpPr txBox="1"/>
            <p:nvPr/>
          </p:nvSpPr>
          <p:spPr>
            <a:xfrm>
              <a:off x="724190" y="1548123"/>
              <a:ext cx="655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みーと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EC7802-D7FE-4D83-939E-F0635C5D1A2B}"/>
              </a:ext>
            </a:extLst>
          </p:cNvPr>
          <p:cNvGrpSpPr/>
          <p:nvPr/>
        </p:nvGrpSpPr>
        <p:grpSpPr>
          <a:xfrm>
            <a:off x="1703349" y="3497790"/>
            <a:ext cx="2340600" cy="848993"/>
            <a:chOff x="1703349" y="3497790"/>
            <a:chExt cx="2340600" cy="848993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48D8AE8-1A98-43DC-A91E-B3A116CB554E}"/>
                </a:ext>
              </a:extLst>
            </p:cNvPr>
            <p:cNvSpPr txBox="1"/>
            <p:nvPr/>
          </p:nvSpPr>
          <p:spPr>
            <a:xfrm>
              <a:off x="1703349" y="3638897"/>
              <a:ext cx="234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①閉じる　を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タップ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DADADC3-9D17-4268-9F58-A2E7F6217100}"/>
                </a:ext>
              </a:extLst>
            </p:cNvPr>
            <p:cNvSpPr txBox="1"/>
            <p:nvPr/>
          </p:nvSpPr>
          <p:spPr>
            <a:xfrm>
              <a:off x="2001564" y="3497790"/>
              <a:ext cx="655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と</a:t>
              </a:r>
            </a:p>
          </p:txBody>
        </p:sp>
      </p:grpSp>
      <p:sp>
        <p:nvSpPr>
          <p:cNvPr id="22" name="矢印: 下 21">
            <a:extLst>
              <a:ext uri="{FF2B5EF4-FFF2-40B4-BE49-F238E27FC236}">
                <a16:creationId xmlns:a16="http://schemas.microsoft.com/office/drawing/2014/main" id="{2ED28842-349F-4A8B-A63B-44866D542109}"/>
              </a:ext>
            </a:extLst>
          </p:cNvPr>
          <p:cNvSpPr/>
          <p:nvPr/>
        </p:nvSpPr>
        <p:spPr>
          <a:xfrm rot="16200000">
            <a:off x="4538975" y="2524613"/>
            <a:ext cx="1239318" cy="50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06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Classroom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アプリをひらこう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CAFFBDB-8074-402D-A41A-6EAFD8F72785}"/>
              </a:ext>
            </a:extLst>
          </p:cNvPr>
          <p:cNvGrpSpPr/>
          <p:nvPr/>
        </p:nvGrpSpPr>
        <p:grpSpPr>
          <a:xfrm>
            <a:off x="-245284" y="2031074"/>
            <a:ext cx="211004" cy="4144095"/>
            <a:chOff x="3338738" y="719026"/>
            <a:chExt cx="288000" cy="6195405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CE3CB61-A05B-4BF1-8542-3477D404B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8738" y="6626431"/>
              <a:ext cx="288000" cy="288000"/>
            </a:xfrm>
            <a:prstGeom prst="ellipse">
              <a:avLst/>
            </a:prstGeom>
            <a:solidFill>
              <a:srgbClr val="FFFF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E66FEF9-0896-43ED-8A55-5A47619BDAFC}"/>
                </a:ext>
              </a:extLst>
            </p:cNvPr>
            <p:cNvGrpSpPr/>
            <p:nvPr/>
          </p:nvGrpSpPr>
          <p:grpSpPr>
            <a:xfrm>
              <a:off x="3456068" y="719026"/>
              <a:ext cx="53340" cy="53340"/>
              <a:chOff x="3456068" y="719026"/>
              <a:chExt cx="53340" cy="53340"/>
            </a:xfrm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8519F768-1E02-4A99-9C0B-A8682F85F0BB}"/>
                  </a:ext>
                </a:extLst>
              </p:cNvPr>
              <p:cNvSpPr/>
              <p:nvPr/>
            </p:nvSpPr>
            <p:spPr>
              <a:xfrm>
                <a:off x="3456068" y="719026"/>
                <a:ext cx="53340" cy="5334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1DC31F8B-5115-4E6E-AEAC-FEB8548B3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67803" y="730761"/>
                <a:ext cx="29870" cy="2987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</p:grpSp>
      <p:sp>
        <p:nvSpPr>
          <p:cNvPr id="18" name="四角形吹き出し 17"/>
          <p:cNvSpPr/>
          <p:nvPr/>
        </p:nvSpPr>
        <p:spPr>
          <a:xfrm>
            <a:off x="6901162" y="5019532"/>
            <a:ext cx="4271307" cy="1162161"/>
          </a:xfrm>
          <a:prstGeom prst="wedgeRectCallout">
            <a:avLst>
              <a:gd name="adj1" fmla="val -25703"/>
              <a:gd name="adj2" fmla="val -927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6419751" y="5154337"/>
            <a:ext cx="523413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Classroom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」アプリを　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してひらきましょう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B64C7E7-81CB-4D9C-AB00-0704C8D9DC21}"/>
              </a:ext>
            </a:extLst>
          </p:cNvPr>
          <p:cNvGrpSpPr/>
          <p:nvPr/>
        </p:nvGrpSpPr>
        <p:grpSpPr>
          <a:xfrm>
            <a:off x="762603" y="2084250"/>
            <a:ext cx="5009648" cy="3267883"/>
            <a:chOff x="-267410" y="2392818"/>
            <a:chExt cx="5009648" cy="3267883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3472" y="1521936"/>
              <a:ext cx="3267883" cy="5009648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3C3E770-5B2D-4DC5-B50D-45D93E17D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06" y="2750994"/>
              <a:ext cx="3406212" cy="2554659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1062310" y="3242286"/>
              <a:ext cx="1175103" cy="1568948"/>
              <a:chOff x="3979715" y="3868546"/>
              <a:chExt cx="1175103" cy="1568948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B6A949D3-ED42-41C4-9BEB-6AE6E8B3136D}"/>
                  </a:ext>
                </a:extLst>
              </p:cNvPr>
              <p:cNvSpPr/>
              <p:nvPr/>
            </p:nvSpPr>
            <p:spPr>
              <a:xfrm>
                <a:off x="3979715" y="3868546"/>
                <a:ext cx="518403" cy="485363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928506">
                <a:off x="4129577" y="4138625"/>
                <a:ext cx="1025241" cy="1298869"/>
              </a:xfrm>
              <a:prstGeom prst="rect">
                <a:avLst/>
              </a:prstGeom>
            </p:spPr>
          </p:pic>
        </p:grpSp>
      </p:grp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B9D5B3D6-28F2-4563-AB83-391D2AF4D1A2}"/>
              </a:ext>
            </a:extLst>
          </p:cNvPr>
          <p:cNvSpPr/>
          <p:nvPr/>
        </p:nvSpPr>
        <p:spPr>
          <a:xfrm>
            <a:off x="346841" y="252248"/>
            <a:ext cx="1933904" cy="86184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つかうときは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いつも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 descr="アイコン&#10;&#10;説明は自動で生成されたものです">
            <a:extLst>
              <a:ext uri="{FF2B5EF4-FFF2-40B4-BE49-F238E27FC236}">
                <a16:creationId xmlns:a16="http://schemas.microsoft.com/office/drawing/2014/main" id="{1711CBE5-F53F-2520-EAD5-7BDB85AC5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832" y="2457450"/>
            <a:ext cx="20478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928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Meet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をつかおう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EDC2CD-5285-42DB-BDC1-595C14245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07300" y="21040"/>
            <a:ext cx="5172213" cy="7928976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06DC849-E13B-46AB-91CF-0D3B75505BD0}"/>
              </a:ext>
            </a:extLst>
          </p:cNvPr>
          <p:cNvSpPr/>
          <p:nvPr/>
        </p:nvSpPr>
        <p:spPr>
          <a:xfrm>
            <a:off x="3258207" y="1986455"/>
            <a:ext cx="5260629" cy="3962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44FC33A-E6D7-4B59-92C4-E06EAFD67CE1}"/>
              </a:ext>
            </a:extLst>
          </p:cNvPr>
          <p:cNvGrpSpPr/>
          <p:nvPr/>
        </p:nvGrpSpPr>
        <p:grpSpPr>
          <a:xfrm>
            <a:off x="3247697" y="1996964"/>
            <a:ext cx="5260700" cy="3920358"/>
            <a:chOff x="3258208" y="2011069"/>
            <a:chExt cx="5260700" cy="3920358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33584AD-3993-4466-B238-905F6E61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8208" y="2011069"/>
              <a:ext cx="5260628" cy="950791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353F9C4-631D-4A31-B7CE-6A033415644A}"/>
                </a:ext>
              </a:extLst>
            </p:cNvPr>
            <p:cNvSpPr/>
            <p:nvPr/>
          </p:nvSpPr>
          <p:spPr>
            <a:xfrm>
              <a:off x="3258208" y="3709908"/>
              <a:ext cx="5260628" cy="2221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BD07EA7-617E-4965-AAC9-22FB93695E37}"/>
                </a:ext>
              </a:extLst>
            </p:cNvPr>
            <p:cNvGrpSpPr/>
            <p:nvPr/>
          </p:nvGrpSpPr>
          <p:grpSpPr>
            <a:xfrm>
              <a:off x="3258280" y="2961861"/>
              <a:ext cx="5260628" cy="764002"/>
              <a:chOff x="3258280" y="2961861"/>
              <a:chExt cx="5260628" cy="764002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3369AF47-8247-4317-B92B-9518814B0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49797"/>
              <a:stretch/>
            </p:blipFill>
            <p:spPr>
              <a:xfrm>
                <a:off x="3258280" y="2961861"/>
                <a:ext cx="5260628" cy="764002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89646790-B326-4813-AFD8-C3C0F89B30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6569" t="25304" r="50949" b="54719"/>
              <a:stretch/>
            </p:blipFill>
            <p:spPr>
              <a:xfrm>
                <a:off x="3310257" y="3352800"/>
                <a:ext cx="1797771" cy="354641"/>
              </a:xfrm>
              <a:prstGeom prst="rect">
                <a:avLst/>
              </a:prstGeom>
            </p:spPr>
          </p:pic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717A2D-AA3D-4D8F-8713-C99B88C94387}"/>
              </a:ext>
            </a:extLst>
          </p:cNvPr>
          <p:cNvGrpSpPr/>
          <p:nvPr/>
        </p:nvGrpSpPr>
        <p:grpSpPr>
          <a:xfrm>
            <a:off x="4353378" y="3261368"/>
            <a:ext cx="3723250" cy="1987633"/>
            <a:chOff x="4191257" y="2238239"/>
            <a:chExt cx="3723250" cy="1987633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F8C820D-86E4-4A7F-B191-5775BDF77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0164" t="16410" r="29811" b="15580"/>
            <a:stretch/>
          </p:blipFill>
          <p:spPr>
            <a:xfrm rot="19508883">
              <a:off x="4191257" y="2238239"/>
              <a:ext cx="826663" cy="1047293"/>
            </a:xfrm>
            <a:prstGeom prst="rect">
              <a:avLst/>
            </a:prstGeom>
          </p:spPr>
        </p:pic>
        <p:sp>
          <p:nvSpPr>
            <p:cNvPr id="15" name="四角形吹き出し 21">
              <a:extLst>
                <a:ext uri="{FF2B5EF4-FFF2-40B4-BE49-F238E27FC236}">
                  <a16:creationId xmlns:a16="http://schemas.microsoft.com/office/drawing/2014/main" id="{4FF0BD21-5300-4B29-8F15-7888BE55F140}"/>
                </a:ext>
              </a:extLst>
            </p:cNvPr>
            <p:cNvSpPr/>
            <p:nvPr/>
          </p:nvSpPr>
          <p:spPr>
            <a:xfrm>
              <a:off x="5243024" y="3456295"/>
              <a:ext cx="2671483" cy="769577"/>
            </a:xfrm>
            <a:prstGeom prst="wedgeRectCallout">
              <a:avLst>
                <a:gd name="adj1" fmla="val -41685"/>
                <a:gd name="adj2" fmla="val -8738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920A803-699D-4FEA-8372-18A9C25E970D}"/>
                </a:ext>
              </a:extLst>
            </p:cNvPr>
            <p:cNvSpPr txBox="1"/>
            <p:nvPr/>
          </p:nvSpPr>
          <p:spPr>
            <a:xfrm>
              <a:off x="5435673" y="3620691"/>
              <a:ext cx="2286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クラスを　</a:t>
              </a:r>
              <a:r>
                <a:rPr lang="ja-JP" altLang="en-US" sz="20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タップ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50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928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Meet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をつかおう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EDC2CD-5285-42DB-BDC1-595C14245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07300" y="21040"/>
            <a:ext cx="5172213" cy="79289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4882B2-F4DC-4707-9521-F4A318C65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92" y="1992039"/>
            <a:ext cx="5315969" cy="39869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8C790500-0EF2-4B9B-ABC0-2FEE7416AC59}"/>
              </a:ext>
            </a:extLst>
          </p:cNvPr>
          <p:cNvSpPr/>
          <p:nvPr/>
        </p:nvSpPr>
        <p:spPr>
          <a:xfrm>
            <a:off x="408134" y="821600"/>
            <a:ext cx="3558020" cy="1202797"/>
          </a:xfrm>
          <a:prstGeom prst="wedgeRoundRectCallout">
            <a:avLst>
              <a:gd name="adj1" fmla="val 62046"/>
              <a:gd name="adj2" fmla="val 228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iPad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をよこに</a:t>
            </a:r>
            <a:endParaRPr kumimoji="1"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しましょう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1452C66-896F-4670-9603-6A2564A7C8D0}"/>
              </a:ext>
            </a:extLst>
          </p:cNvPr>
          <p:cNvGrpSpPr/>
          <p:nvPr/>
        </p:nvGrpSpPr>
        <p:grpSpPr>
          <a:xfrm>
            <a:off x="7394063" y="1560069"/>
            <a:ext cx="1359095" cy="1761682"/>
            <a:chOff x="9083972" y="3464227"/>
            <a:chExt cx="1359095" cy="176168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9FCE350-AC07-4EEE-B4DA-017F0D58C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83972" y="3565122"/>
              <a:ext cx="1108797" cy="1137013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ABCAB38-899F-44F7-A2A2-BB709AC52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23737">
              <a:off x="9144408" y="3464227"/>
              <a:ext cx="1298659" cy="17616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1F8C820D-86E4-4A7F-B191-5775BDF77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508883">
            <a:off x="8108393" y="2208483"/>
            <a:ext cx="826663" cy="1047293"/>
          </a:xfrm>
          <a:prstGeom prst="rect">
            <a:avLst/>
          </a:prstGeom>
        </p:spPr>
      </p:pic>
      <p:sp>
        <p:nvSpPr>
          <p:cNvPr id="15" name="四角形吹き出し 21">
            <a:extLst>
              <a:ext uri="{FF2B5EF4-FFF2-40B4-BE49-F238E27FC236}">
                <a16:creationId xmlns:a16="http://schemas.microsoft.com/office/drawing/2014/main" id="{4FF0BD21-5300-4B29-8F15-7888BE55F140}"/>
              </a:ext>
            </a:extLst>
          </p:cNvPr>
          <p:cNvSpPr/>
          <p:nvPr/>
        </p:nvSpPr>
        <p:spPr>
          <a:xfrm>
            <a:off x="7950609" y="3684027"/>
            <a:ext cx="2671483" cy="769577"/>
          </a:xfrm>
          <a:prstGeom prst="wedgeRectCallout">
            <a:avLst>
              <a:gd name="adj1" fmla="val -41685"/>
              <a:gd name="adj2" fmla="val -8738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20A803-699D-4FEA-8372-18A9C25E970D}"/>
              </a:ext>
            </a:extLst>
          </p:cNvPr>
          <p:cNvSpPr txBox="1"/>
          <p:nvPr/>
        </p:nvSpPr>
        <p:spPr>
          <a:xfrm>
            <a:off x="8143258" y="3769518"/>
            <a:ext cx="228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カメラマークを</a:t>
            </a:r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タップ</a:t>
            </a:r>
          </a:p>
        </p:txBody>
      </p:sp>
    </p:spTree>
    <p:extLst>
      <p:ext uri="{BB962C8B-B14F-4D97-AF65-F5344CB8AC3E}">
        <p14:creationId xmlns:p14="http://schemas.microsoft.com/office/powerpoint/2010/main" val="41214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Meet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にさんかしよう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47637B-D72B-40EA-A0E2-D3BB8C01B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6"/>
          <a:stretch/>
        </p:blipFill>
        <p:spPr>
          <a:xfrm>
            <a:off x="543069" y="1677854"/>
            <a:ext cx="5394344" cy="40228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170D0B8-FA8E-4EA1-97CD-6B3971EEA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1168" y="5839374"/>
            <a:ext cx="3214096" cy="921409"/>
          </a:xfrm>
          <a:prstGeom prst="rect">
            <a:avLst/>
          </a:prstGeom>
          <a:ln>
            <a:noFill/>
          </a:ln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8579984-E8B0-4D6B-9D17-CED700B974C0}"/>
              </a:ext>
            </a:extLst>
          </p:cNvPr>
          <p:cNvSpPr/>
          <p:nvPr/>
        </p:nvSpPr>
        <p:spPr>
          <a:xfrm>
            <a:off x="4938851" y="5285214"/>
            <a:ext cx="998562" cy="4641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72A8F0A-6621-4A10-8A99-D27413F79A1B}"/>
              </a:ext>
            </a:extLst>
          </p:cNvPr>
          <p:cNvGrpSpPr/>
          <p:nvPr/>
        </p:nvGrpSpPr>
        <p:grpSpPr>
          <a:xfrm>
            <a:off x="3130248" y="2444748"/>
            <a:ext cx="1480557" cy="1761682"/>
            <a:chOff x="6687165" y="1503827"/>
            <a:chExt cx="1480557" cy="1761682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F8E895B-9B47-41FA-BE95-DA51BE7C0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9" t="30829" r="27537" b="17959"/>
            <a:stretch/>
          </p:blipFill>
          <p:spPr>
            <a:xfrm>
              <a:off x="6687165" y="1642283"/>
              <a:ext cx="1000126" cy="1082889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17A643DC-C3C7-421D-A798-D739EF394A67}"/>
                </a:ext>
              </a:extLst>
            </p:cNvPr>
            <p:cNvGrpSpPr/>
            <p:nvPr/>
          </p:nvGrpSpPr>
          <p:grpSpPr>
            <a:xfrm>
              <a:off x="6687165" y="1503827"/>
              <a:ext cx="1480557" cy="1761682"/>
              <a:chOff x="6620065" y="1535676"/>
              <a:chExt cx="1480557" cy="1761682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1968042-DDCB-4A9C-B089-261651B13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723737">
                <a:off x="6620065" y="1535676"/>
                <a:ext cx="1298659" cy="176168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CB8A143D-60BF-4BCB-81C0-CF81B9D612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164" t="16410" r="29811" b="15580"/>
              <a:stretch/>
            </p:blipFill>
            <p:spPr>
              <a:xfrm rot="19508883">
                <a:off x="7273959" y="2184090"/>
                <a:ext cx="826663" cy="1047293"/>
              </a:xfrm>
              <a:prstGeom prst="rect">
                <a:avLst/>
              </a:prstGeom>
            </p:spPr>
          </p:pic>
        </p:grp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CC7CB5-5E74-414F-AC66-A6365897EA69}"/>
              </a:ext>
            </a:extLst>
          </p:cNvPr>
          <p:cNvCxnSpPr>
            <a:cxnSpLocks/>
          </p:cNvCxnSpPr>
          <p:nvPr/>
        </p:nvCxnSpPr>
        <p:spPr>
          <a:xfrm>
            <a:off x="4039592" y="4081246"/>
            <a:ext cx="958531" cy="11623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矢印: 右 5">
            <a:extLst>
              <a:ext uri="{FF2B5EF4-FFF2-40B4-BE49-F238E27FC236}">
                <a16:creationId xmlns:a16="http://schemas.microsoft.com/office/drawing/2014/main" id="{07DF05D7-0B60-4FC4-8F39-11801A45BC52}"/>
              </a:ext>
            </a:extLst>
          </p:cNvPr>
          <p:cNvSpPr/>
          <p:nvPr/>
        </p:nvSpPr>
        <p:spPr>
          <a:xfrm>
            <a:off x="6481291" y="3216634"/>
            <a:ext cx="689232" cy="1331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四角形吹き出し 21">
            <a:extLst>
              <a:ext uri="{FF2B5EF4-FFF2-40B4-BE49-F238E27FC236}">
                <a16:creationId xmlns:a16="http://schemas.microsoft.com/office/drawing/2014/main" id="{556A83A5-7AF2-4160-BC55-DD97E5F433BF}"/>
              </a:ext>
            </a:extLst>
          </p:cNvPr>
          <p:cNvSpPr/>
          <p:nvPr/>
        </p:nvSpPr>
        <p:spPr>
          <a:xfrm>
            <a:off x="4565104" y="2010472"/>
            <a:ext cx="2605419" cy="769577"/>
          </a:xfrm>
          <a:prstGeom prst="wedgeRectCallout">
            <a:avLst>
              <a:gd name="adj1" fmla="val -57865"/>
              <a:gd name="adj2" fmla="val 2400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432000" rIns="360000" bIns="180000" rtlCol="0" anchor="ctr" anchorCtr="0"/>
          <a:lstStyle/>
          <a:p>
            <a:pPr algn="ctr"/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82FC4DB-4D33-4EBD-9746-4F416887C8CF}"/>
              </a:ext>
            </a:extLst>
          </p:cNvPr>
          <p:cNvSpPr txBox="1"/>
          <p:nvPr/>
        </p:nvSpPr>
        <p:spPr>
          <a:xfrm>
            <a:off x="4914152" y="2082465"/>
            <a:ext cx="234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マイクを　タップし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オフ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にしよう</a:t>
            </a:r>
          </a:p>
        </p:txBody>
      </p:sp>
      <p:pic>
        <p:nvPicPr>
          <p:cNvPr id="22" name="Picture 4" descr="女の子の顔アイコン 2">
            <a:extLst>
              <a:ext uri="{FF2B5EF4-FFF2-40B4-BE49-F238E27FC236}">
                <a16:creationId xmlns:a16="http://schemas.microsoft.com/office/drawing/2014/main" id="{6D0D7384-A916-4CC0-967A-4B7BB271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0" y="2166248"/>
            <a:ext cx="784638" cy="7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A41CEA4-748D-4863-8009-CB2CA2F42B8B}"/>
              </a:ext>
            </a:extLst>
          </p:cNvPr>
          <p:cNvSpPr/>
          <p:nvPr/>
        </p:nvSpPr>
        <p:spPr>
          <a:xfrm>
            <a:off x="2605181" y="2828925"/>
            <a:ext cx="323757" cy="387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5CFC8B7-E5AA-4BA3-9410-18FA653E5042}"/>
              </a:ext>
            </a:extLst>
          </p:cNvPr>
          <p:cNvGrpSpPr/>
          <p:nvPr/>
        </p:nvGrpSpPr>
        <p:grpSpPr>
          <a:xfrm>
            <a:off x="7626897" y="2882842"/>
            <a:ext cx="3845072" cy="2883804"/>
            <a:chOff x="7626897" y="2882842"/>
            <a:chExt cx="3845072" cy="288380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2426FBE-3EF4-46ED-B51F-78388EDB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6897" y="2882842"/>
              <a:ext cx="3845072" cy="28838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4" descr="女の子の顔アイコン 2">
              <a:extLst>
                <a:ext uri="{FF2B5EF4-FFF2-40B4-BE49-F238E27FC236}">
                  <a16:creationId xmlns:a16="http://schemas.microsoft.com/office/drawing/2014/main" id="{0A1118C9-35C7-4EF2-9833-5BDCFEBFA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903" y="5048361"/>
              <a:ext cx="473705" cy="47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5EAB3E90-DE22-47A1-A0FA-BAD0F7A4C0B3}"/>
              </a:ext>
            </a:extLst>
          </p:cNvPr>
          <p:cNvSpPr/>
          <p:nvPr/>
        </p:nvSpPr>
        <p:spPr>
          <a:xfrm>
            <a:off x="9186460" y="2235656"/>
            <a:ext cx="2767400" cy="1488431"/>
          </a:xfrm>
          <a:prstGeom prst="wedgeRoundRectCallout">
            <a:avLst>
              <a:gd name="adj1" fmla="val -32276"/>
              <a:gd name="adj2" fmla="val 668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せんせいが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さんかするまで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</a:rPr>
              <a:t>まっていてね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75"/>
            <a:ext cx="12192000" cy="1166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 Light"/>
              </a:rPr>
              <a:t>がめんのみかた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92928B-8F1F-4CBE-A593-0B2B18DAF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4" y="7072992"/>
            <a:ext cx="6128657" cy="45964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8567A1D-FE00-4837-AE5B-14126C063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93" y="1424432"/>
            <a:ext cx="6825344" cy="5119008"/>
          </a:xfrm>
          <a:prstGeom prst="rect">
            <a:avLst/>
          </a:prstGeom>
        </p:spPr>
      </p:pic>
      <p:pic>
        <p:nvPicPr>
          <p:cNvPr id="2050" name="Picture 2" descr="女性会社員の顔のアイコン1">
            <a:extLst>
              <a:ext uri="{FF2B5EF4-FFF2-40B4-BE49-F238E27FC236}">
                <a16:creationId xmlns:a16="http://schemas.microsoft.com/office/drawing/2014/main" id="{4B7817A6-C45C-4F2B-9BCF-83BF658E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16" y="2479481"/>
            <a:ext cx="2902826" cy="29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35B31DD-C850-45C3-8E0E-CE8E6020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47" y="2957045"/>
            <a:ext cx="2609522" cy="26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53DDD84-E72A-4921-A0D4-5D08D2AD3AC1}"/>
              </a:ext>
            </a:extLst>
          </p:cNvPr>
          <p:cNvSpPr/>
          <p:nvPr/>
        </p:nvSpPr>
        <p:spPr>
          <a:xfrm>
            <a:off x="3762703" y="5927834"/>
            <a:ext cx="2902826" cy="615606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7126A9C-C0DC-4235-8B71-F6397608BE2E}"/>
              </a:ext>
            </a:extLst>
          </p:cNvPr>
          <p:cNvSpPr/>
          <p:nvPr/>
        </p:nvSpPr>
        <p:spPr>
          <a:xfrm>
            <a:off x="1942442" y="2265239"/>
            <a:ext cx="6625649" cy="33013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C6A98E0-B042-4489-B0CA-E4CEB3218855}"/>
              </a:ext>
            </a:extLst>
          </p:cNvPr>
          <p:cNvGrpSpPr/>
          <p:nvPr/>
        </p:nvGrpSpPr>
        <p:grpSpPr>
          <a:xfrm>
            <a:off x="6954120" y="4817376"/>
            <a:ext cx="1613972" cy="943910"/>
            <a:chOff x="8889051" y="2957045"/>
            <a:chExt cx="1613972" cy="94391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960A5-66F2-49DD-A246-EF1F14515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051" y="2957045"/>
              <a:ext cx="1613972" cy="94391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2052" name="Picture 4" descr="女の子の顔アイコン 2">
              <a:extLst>
                <a:ext uri="{FF2B5EF4-FFF2-40B4-BE49-F238E27FC236}">
                  <a16:creationId xmlns:a16="http://schemas.microsoft.com/office/drawing/2014/main" id="{948260CE-CB38-483F-B5AD-A8F204A5C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847" y="3036681"/>
              <a:ext cx="784638" cy="78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36BEDA4-860D-4D13-89E8-0CB47600D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73" t="71459" r="41868" b="8179"/>
            <a:stretch/>
          </p:blipFill>
          <p:spPr>
            <a:xfrm>
              <a:off x="9617000" y="3645205"/>
              <a:ext cx="236483" cy="224220"/>
            </a:xfrm>
            <a:prstGeom prst="ellipse">
              <a:avLst/>
            </a:prstGeom>
            <a:ln w="38100">
              <a:noFill/>
            </a:ln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7FE8C6A-E99F-4ECD-8C35-5A97416F354B}"/>
              </a:ext>
            </a:extLst>
          </p:cNvPr>
          <p:cNvGrpSpPr/>
          <p:nvPr/>
        </p:nvGrpSpPr>
        <p:grpSpPr>
          <a:xfrm>
            <a:off x="8767786" y="2174293"/>
            <a:ext cx="2605419" cy="769577"/>
            <a:chOff x="8491804" y="2171556"/>
            <a:chExt cx="2605419" cy="769577"/>
          </a:xfrm>
        </p:grpSpPr>
        <p:sp>
          <p:nvSpPr>
            <p:cNvPr id="23" name="四角形吹き出し 21">
              <a:extLst>
                <a:ext uri="{FF2B5EF4-FFF2-40B4-BE49-F238E27FC236}">
                  <a16:creationId xmlns:a16="http://schemas.microsoft.com/office/drawing/2014/main" id="{9565078A-D3E3-438E-A2FE-0210CA7A3EA7}"/>
                </a:ext>
              </a:extLst>
            </p:cNvPr>
            <p:cNvSpPr/>
            <p:nvPr/>
          </p:nvSpPr>
          <p:spPr>
            <a:xfrm>
              <a:off x="8491804" y="2171556"/>
              <a:ext cx="2605419" cy="769577"/>
            </a:xfrm>
            <a:prstGeom prst="wedgeRectCallout">
              <a:avLst>
                <a:gd name="adj1" fmla="val -66336"/>
                <a:gd name="adj2" fmla="val 32199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3F3DFEA-53CB-4E2F-BEC0-9E1789AE102A}"/>
                </a:ext>
              </a:extLst>
            </p:cNvPr>
            <p:cNvSpPr txBox="1"/>
            <p:nvPr/>
          </p:nvSpPr>
          <p:spPr>
            <a:xfrm>
              <a:off x="8726780" y="2202401"/>
              <a:ext cx="234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さんかしている人のがめんが　みえるよ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E49664F-D0B1-4558-B8D4-34B3789ED281}"/>
              </a:ext>
            </a:extLst>
          </p:cNvPr>
          <p:cNvGrpSpPr/>
          <p:nvPr/>
        </p:nvGrpSpPr>
        <p:grpSpPr>
          <a:xfrm>
            <a:off x="8767787" y="3875742"/>
            <a:ext cx="2605419" cy="769577"/>
            <a:chOff x="8491804" y="2171556"/>
            <a:chExt cx="2605419" cy="769577"/>
          </a:xfrm>
        </p:grpSpPr>
        <p:sp>
          <p:nvSpPr>
            <p:cNvPr id="27" name="四角形吹き出し 21">
              <a:extLst>
                <a:ext uri="{FF2B5EF4-FFF2-40B4-BE49-F238E27FC236}">
                  <a16:creationId xmlns:a16="http://schemas.microsoft.com/office/drawing/2014/main" id="{21BEC21A-355F-4594-9213-4BA05B4FA19F}"/>
                </a:ext>
              </a:extLst>
            </p:cNvPr>
            <p:cNvSpPr/>
            <p:nvPr/>
          </p:nvSpPr>
          <p:spPr>
            <a:xfrm>
              <a:off x="8491804" y="2171556"/>
              <a:ext cx="2605419" cy="769577"/>
            </a:xfrm>
            <a:prstGeom prst="wedgeRectCallout">
              <a:avLst>
                <a:gd name="adj1" fmla="val -61092"/>
                <a:gd name="adj2" fmla="val 49954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D1063E1-8530-43FD-8938-FD8149D90271}"/>
                </a:ext>
              </a:extLst>
            </p:cNvPr>
            <p:cNvSpPr txBox="1"/>
            <p:nvPr/>
          </p:nvSpPr>
          <p:spPr>
            <a:xfrm>
              <a:off x="8726780" y="2202401"/>
              <a:ext cx="234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じぶんの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がめんが　みえるよ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3CB802D-9BC2-4458-A50A-F82FF9074934}"/>
              </a:ext>
            </a:extLst>
          </p:cNvPr>
          <p:cNvGrpSpPr/>
          <p:nvPr/>
        </p:nvGrpSpPr>
        <p:grpSpPr>
          <a:xfrm>
            <a:off x="8807673" y="4897013"/>
            <a:ext cx="2605419" cy="1363889"/>
            <a:chOff x="8495322" y="1855826"/>
            <a:chExt cx="2605419" cy="999230"/>
          </a:xfrm>
        </p:grpSpPr>
        <p:sp>
          <p:nvSpPr>
            <p:cNvPr id="30" name="四角形吹き出し 21">
              <a:extLst>
                <a:ext uri="{FF2B5EF4-FFF2-40B4-BE49-F238E27FC236}">
                  <a16:creationId xmlns:a16="http://schemas.microsoft.com/office/drawing/2014/main" id="{F30B8AD5-33EA-46CF-BFA3-3F91A9D7C537}"/>
                </a:ext>
              </a:extLst>
            </p:cNvPr>
            <p:cNvSpPr/>
            <p:nvPr/>
          </p:nvSpPr>
          <p:spPr>
            <a:xfrm>
              <a:off x="8495322" y="1855826"/>
              <a:ext cx="2605419" cy="999230"/>
            </a:xfrm>
            <a:prstGeom prst="wedgeRectCallout">
              <a:avLst>
                <a:gd name="adj1" fmla="val -79648"/>
                <a:gd name="adj2" fmla="val 45163"/>
              </a:avLst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60000" tIns="432000" rIns="360000" bIns="180000" rtlCol="0" anchor="ctr" anchorCtr="0"/>
            <a:lstStyle/>
            <a:p>
              <a:pPr algn="ctr"/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8F335BF-C542-47A5-B24E-E658C9A424B7}"/>
                </a:ext>
              </a:extLst>
            </p:cNvPr>
            <p:cNvSpPr txBox="1"/>
            <p:nvPr/>
          </p:nvSpPr>
          <p:spPr>
            <a:xfrm>
              <a:off x="8630234" y="1965698"/>
              <a:ext cx="2340600" cy="83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そうさ　ぼたんが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ならんでいるよ</a:t>
              </a:r>
              <a:endPara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1400" dirty="0">
                  <a:solidFill>
                    <a:srgbClr val="FF33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きえたらがめんを</a:t>
              </a:r>
              <a:endParaRPr lang="en-US" altLang="ja-JP" sz="1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1400" dirty="0">
                  <a:solidFill>
                    <a:srgbClr val="FF33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タップするとでてくるよ</a:t>
              </a:r>
              <a:endParaRPr lang="en-US" altLang="ja-JP" sz="14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0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3" ma:contentTypeDescription="新しいドキュメントを作成します。" ma:contentTypeScope="" ma:versionID="f688350c2a3a6f2c27a55b9c368a5af8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7b3c4ba45e44d2b13fb181e004abcff2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EAEF9D-70D5-4F2E-9548-78C04C156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C0CCD-6D5A-48D6-B542-1E4D7AD7953A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458b578f-3bf7-40a2-9704-73b2e335973b"/>
    <ds:schemaRef ds:uri="49b370f2-f794-4f0b-a9e4-f275ba931a7b"/>
    <ds:schemaRef ds:uri="3bb04d2b-e94c-4faf-834b-57401a410566"/>
    <ds:schemaRef ds:uri="7821543f-37ba-4abe-9037-20c38cbe8b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522</Words>
  <Application>Microsoft Office PowerPoint</Application>
  <PresentationFormat>ワイド画面</PresentationFormat>
  <Paragraphs>142</Paragraphs>
  <Slides>22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はじめてのiPad Classroom から Meet</vt:lpstr>
      <vt:lpstr>はじめにかくにん</vt:lpstr>
      <vt:lpstr>PowerPoint プレゼンテーション</vt:lpstr>
      <vt:lpstr>PowerPoint プレゼンテーション</vt:lpstr>
      <vt:lpstr>Classroomアプリをひらこう</vt:lpstr>
      <vt:lpstr>Meetをつかおう</vt:lpstr>
      <vt:lpstr>Meetをつかおう</vt:lpstr>
      <vt:lpstr>Meetにさんかしよう</vt:lpstr>
      <vt:lpstr>がめんのみかた</vt:lpstr>
      <vt:lpstr>じぶんのカメラをつける・けす</vt:lpstr>
      <vt:lpstr>じぶんのカメラをきりかえる</vt:lpstr>
      <vt:lpstr>せんせいのがめんを さがして　こていしよう</vt:lpstr>
      <vt:lpstr>せんせいのがめんを　もっと大きくしよう</vt:lpstr>
      <vt:lpstr>せんせいの　がめんこてい　もう１つのほうほう①</vt:lpstr>
      <vt:lpstr>せんせいの　がめんこてい　もう１つのほうほう②</vt:lpstr>
      <vt:lpstr>せんせいの　がめんこてい　もう１つのほうほう③</vt:lpstr>
      <vt:lpstr>マイクの　つける・けす</vt:lpstr>
      <vt:lpstr>てをあげる</vt:lpstr>
      <vt:lpstr>メッセージを　おくる</vt:lpstr>
      <vt:lpstr>メッセージを　みる</vt:lpstr>
      <vt:lpstr>Meetをおわりにしよう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IT04</dc:creator>
  <cp:lastModifiedBy>Administrator</cp:lastModifiedBy>
  <cp:revision>248</cp:revision>
  <dcterms:created xsi:type="dcterms:W3CDTF">2020-12-21T02:05:01Z</dcterms:created>
  <dcterms:modified xsi:type="dcterms:W3CDTF">2024-10-18T06:54:02Z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