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98" r:id="rId6"/>
    <p:sldId id="324" r:id="rId7"/>
    <p:sldId id="308" r:id="rId8"/>
    <p:sldId id="327" r:id="rId9"/>
    <p:sldId id="326" r:id="rId10"/>
    <p:sldId id="328" r:id="rId11"/>
    <p:sldId id="330" r:id="rId12"/>
    <p:sldId id="334" r:id="rId13"/>
    <p:sldId id="353" r:id="rId14"/>
    <p:sldId id="333" r:id="rId15"/>
    <p:sldId id="355" r:id="rId16"/>
    <p:sldId id="335" r:id="rId17"/>
    <p:sldId id="337" r:id="rId18"/>
    <p:sldId id="356" r:id="rId19"/>
    <p:sldId id="342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62C8B-D05E-4325-8CDA-44869BCF5E7C}" v="2" dt="2020-12-21T05:49:41.513"/>
    <p1510:client id="{29D01A4A-E54D-4C2F-A612-0A4D66786095}" v="241" dt="2020-12-21T05:16:51.748"/>
    <p1510:client id="{342E918D-6B22-47C9-8BAF-FDBDCA8C1FAB}" v="195" dt="2020-12-21T05:56:13.228"/>
    <p1510:client id="{35FEDD97-9C92-4EE5-B6D5-44578E1AA43B}" v="22" dt="2020-12-21T06:07:52.820"/>
    <p1510:client id="{5B04CD54-14D4-4C86-AAD5-A2C1BB8A4DF0}" v="20" dt="2020-12-21T06:33:28.987"/>
    <p1510:client id="{7A6F6E91-DA97-4E6C-9114-BD155F357613}" v="11" dt="2020-12-21T06:06:10.646"/>
    <p1510:client id="{84B825A4-057C-46E6-A2C8-DB6899810C84}" v="195" dt="2020-12-21T07:04:47.469"/>
    <p1510:client id="{84BE2714-00A8-45E7-BDB8-482C659F5D1E}" v="1" dt="2020-12-21T05:59:21.854"/>
    <p1510:client id="{87D9D6B3-D094-420E-A8A8-EC7DD3A541AC}" v="1111" dt="2020-12-21T07:15:43.192"/>
    <p1510:client id="{883057FF-B022-42E2-A5FA-3D2421B7B8C4}" v="57" dt="2020-12-21T02:41:13.871"/>
    <p1510:client id="{94A0797B-2482-495D-B5C4-9FC2BAA92364}" v="234" dt="2020-12-21T07:26:52.342"/>
    <p1510:client id="{A28B8752-5251-496D-BC31-7CA89BFAF0F1}" v="160" dt="2020-12-21T04:28:51.683"/>
    <p1510:client id="{AA7B9C7C-72E4-405B-9CA0-88B2E339FF53}" v="43" dt="2020-12-21T06:15:30.594"/>
    <p1510:client id="{E1D6264D-2C30-4D2D-A91D-2D5AFE15741D}" v="4" dt="2020-12-21T06:01:12.587"/>
    <p1510:client id="{E7955537-B2C6-47CC-9814-0563A5497002}" v="260" dt="2020-12-21T05:48:41.287"/>
    <p1510:client id="{E7DA5CA8-7AD1-4162-BA41-0868A2C53878}" v="63" dt="2020-12-21T05:55:40.239"/>
    <p1510:client id="{E8BFE2F2-2A21-4E29-968B-F5BFFAD9645D}" v="692" dt="2020-12-21T04:42:05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6" autoAdjust="0"/>
    <p:restoredTop sz="94333" autoAdjust="0"/>
  </p:normalViewPr>
  <p:slideViewPr>
    <p:cSldViewPr snapToGrid="0">
      <p:cViewPr varScale="1">
        <p:scale>
          <a:sx n="79" d="100"/>
          <a:sy n="79" d="100"/>
        </p:scale>
        <p:origin x="6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堺　あずさ" userId="S::sakai2001@kashiwa.ed.jp::9e8ecc09-b0e3-4275-b80a-1c864828725e" providerId="AD" clId="Web-{94A0797B-2482-495D-B5C4-9FC2BAA92364}"/>
    <pc:docChg chg="addSld delSld modSld sldOrd">
      <pc:chgData name="堺　あずさ" userId="S::sakai2001@kashiwa.ed.jp::9e8ecc09-b0e3-4275-b80a-1c864828725e" providerId="AD" clId="Web-{94A0797B-2482-495D-B5C4-9FC2BAA92364}" dt="2020-12-21T07:26:52.342" v="233" actId="1076"/>
      <pc:docMkLst>
        <pc:docMk/>
      </pc:docMkLst>
      <pc:sldChg chg="addSp modSp">
        <pc:chgData name="堺　あずさ" userId="S::sakai2001@kashiwa.ed.jp::9e8ecc09-b0e3-4275-b80a-1c864828725e" providerId="AD" clId="Web-{94A0797B-2482-495D-B5C4-9FC2BAA92364}" dt="2020-12-21T07:23:26.134" v="179" actId="1076"/>
        <pc:sldMkLst>
          <pc:docMk/>
          <pc:sldMk cId="3856722114" sldId="266"/>
        </pc:sldMkLst>
        <pc:picChg chg="mod">
          <ac:chgData name="堺　あずさ" userId="S::sakai2001@kashiwa.ed.jp::9e8ecc09-b0e3-4275-b80a-1c864828725e" providerId="AD" clId="Web-{94A0797B-2482-495D-B5C4-9FC2BAA92364}" dt="2020-12-21T07:12:25.434" v="74" actId="1076"/>
          <ac:picMkLst>
            <pc:docMk/>
            <pc:sldMk cId="3856722114" sldId="266"/>
            <ac:picMk id="4" creationId="{D7A4D757-5F61-42E9-8950-2B8E5740966A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23:26.134" v="179" actId="1076"/>
          <ac:picMkLst>
            <pc:docMk/>
            <pc:sldMk cId="3856722114" sldId="266"/>
            <ac:picMk id="17" creationId="{CF69FDC5-E919-4A60-9580-1484DC370AD2}"/>
          </ac:picMkLst>
        </pc:picChg>
      </pc:sldChg>
      <pc:sldChg chg="modSp">
        <pc:chgData name="堺　あずさ" userId="S::sakai2001@kashiwa.ed.jp::9e8ecc09-b0e3-4275-b80a-1c864828725e" providerId="AD" clId="Web-{94A0797B-2482-495D-B5C4-9FC2BAA92364}" dt="2020-12-21T07:11:09.901" v="67" actId="1076"/>
        <pc:sldMkLst>
          <pc:docMk/>
          <pc:sldMk cId="1650198691" sldId="268"/>
        </pc:sldMkLst>
        <pc:spChg chg="mod">
          <ac:chgData name="堺　あずさ" userId="S::sakai2001@kashiwa.ed.jp::9e8ecc09-b0e3-4275-b80a-1c864828725e" providerId="AD" clId="Web-{94A0797B-2482-495D-B5C4-9FC2BAA92364}" dt="2020-12-21T07:11:09.901" v="67" actId="1076"/>
          <ac:spMkLst>
            <pc:docMk/>
            <pc:sldMk cId="1650198691" sldId="268"/>
            <ac:spMk id="4" creationId="{8A37FD44-220E-4E1F-A71D-5C82B89E8AC4}"/>
          </ac:spMkLst>
        </pc:spChg>
      </pc:sldChg>
      <pc:sldChg chg="modSp">
        <pc:chgData name="堺　あずさ" userId="S::sakai2001@kashiwa.ed.jp::9e8ecc09-b0e3-4275-b80a-1c864828725e" providerId="AD" clId="Web-{94A0797B-2482-495D-B5C4-9FC2BAA92364}" dt="2020-12-21T07:23:49.666" v="180" actId="20577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94A0797B-2482-495D-B5C4-9FC2BAA92364}" dt="2020-12-21T07:23:49.666" v="180" actId="20577"/>
          <ac:spMkLst>
            <pc:docMk/>
            <pc:sldMk cId="242039142" sldId="269"/>
            <ac:spMk id="16" creationId="{10E51D8C-D1AF-4A91-9388-01161CE6255E}"/>
          </ac:spMkLst>
        </pc:spChg>
      </pc:sldChg>
      <pc:sldChg chg="del">
        <pc:chgData name="堺　あずさ" userId="S::sakai2001@kashiwa.ed.jp::9e8ecc09-b0e3-4275-b80a-1c864828725e" providerId="AD" clId="Web-{94A0797B-2482-495D-B5C4-9FC2BAA92364}" dt="2020-12-21T07:08:31.741" v="6"/>
        <pc:sldMkLst>
          <pc:docMk/>
          <pc:sldMk cId="2907823044" sldId="287"/>
        </pc:sldMkLst>
      </pc:sldChg>
      <pc:sldChg chg="addSp delSp modSp">
        <pc:chgData name="堺　あずさ" userId="S::sakai2001@kashiwa.ed.jp::9e8ecc09-b0e3-4275-b80a-1c864828725e" providerId="AD" clId="Web-{94A0797B-2482-495D-B5C4-9FC2BAA92364}" dt="2020-12-21T07:15:44.406" v="151" actId="1076"/>
        <pc:sldMkLst>
          <pc:docMk/>
          <pc:sldMk cId="2843530842" sldId="288"/>
        </pc:sldMkLst>
        <pc:spChg chg="add del mod">
          <ac:chgData name="堺　あずさ" userId="S::sakai2001@kashiwa.ed.jp::9e8ecc09-b0e3-4275-b80a-1c864828725e" providerId="AD" clId="Web-{94A0797B-2482-495D-B5C4-9FC2BAA92364}" dt="2020-12-21T07:13:39.482" v="103"/>
          <ac:spMkLst>
            <pc:docMk/>
            <pc:sldMk cId="2843530842" sldId="288"/>
            <ac:spMk id="3" creationId="{E3EAA93C-7F48-46FE-940C-E28857C4C716}"/>
          </ac:spMkLst>
        </pc:spChg>
        <pc:spChg chg="mod">
          <ac:chgData name="堺　あずさ" userId="S::sakai2001@kashiwa.ed.jp::9e8ecc09-b0e3-4275-b80a-1c864828725e" providerId="AD" clId="Web-{94A0797B-2482-495D-B5C4-9FC2BAA92364}" dt="2020-12-21T07:09:43.649" v="48" actId="14100"/>
          <ac:spMkLst>
            <pc:docMk/>
            <pc:sldMk cId="2843530842" sldId="288"/>
            <ac:spMk id="5" creationId="{3BAFF622-260B-4931-8D55-7E72D3E370CA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08:40.773" v="8"/>
          <ac:spMkLst>
            <pc:docMk/>
            <pc:sldMk cId="2843530842" sldId="288"/>
            <ac:spMk id="9" creationId="{DB83A8A9-13E4-456D-AF03-98F66491C45F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2:04.824" v="73"/>
          <ac:spMkLst>
            <pc:docMk/>
            <pc:sldMk cId="2843530842" sldId="288"/>
            <ac:spMk id="10" creationId="{323A10A6-46BB-45F7-B7A0-81F4464BF237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3:59.967" v="109"/>
          <ac:spMkLst>
            <pc:docMk/>
            <pc:sldMk cId="2843530842" sldId="288"/>
            <ac:spMk id="14" creationId="{5926FE2C-FFAC-417E-B38B-735E73D51759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15:44.406" v="151" actId="1076"/>
          <ac:spMkLst>
            <pc:docMk/>
            <pc:sldMk cId="2843530842" sldId="288"/>
            <ac:spMk id="57" creationId="{078ED9BF-3E65-4BE7-A5DB-EE677A5F9B8C}"/>
          </ac:spMkLst>
        </pc:spChg>
        <pc:grpChg chg="mod">
          <ac:chgData name="堺　あずさ" userId="S::sakai2001@kashiwa.ed.jp::9e8ecc09-b0e3-4275-b80a-1c864828725e" providerId="AD" clId="Web-{94A0797B-2482-495D-B5C4-9FC2BAA92364}" dt="2020-12-21T07:09:39.180" v="45" actId="1076"/>
          <ac:grpSpMkLst>
            <pc:docMk/>
            <pc:sldMk cId="2843530842" sldId="288"/>
            <ac:grpSpMk id="7" creationId="{48A21583-C373-4946-BD01-19E21D9DD07B}"/>
          </ac:grpSpMkLst>
        </pc:grpChg>
        <pc:grpChg chg="del mod">
          <ac:chgData name="堺　あずさ" userId="S::sakai2001@kashiwa.ed.jp::9e8ecc09-b0e3-4275-b80a-1c864828725e" providerId="AD" clId="Web-{94A0797B-2482-495D-B5C4-9FC2BAA92364}" dt="2020-12-21T07:13:39.482" v="105"/>
          <ac:grpSpMkLst>
            <pc:docMk/>
            <pc:sldMk cId="2843530842" sldId="288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4:15.186" v="115" actId="1076"/>
          <ac:grpSpMkLst>
            <pc:docMk/>
            <pc:sldMk cId="2843530842" sldId="288"/>
            <ac:grpSpMk id="12" creationId="{A0B0DB03-5407-4276-9F94-BCD52E7455C1}"/>
          </ac:grpSpMkLst>
        </pc:grpChg>
        <pc:picChg chg="mod">
          <ac:chgData name="堺　あずさ" userId="S::sakai2001@kashiwa.ed.jp::9e8ecc09-b0e3-4275-b80a-1c864828725e" providerId="AD" clId="Web-{94A0797B-2482-495D-B5C4-9FC2BAA92364}" dt="2020-12-21T07:09:39.180" v="46" actId="1076"/>
          <ac:picMkLst>
            <pc:docMk/>
            <pc:sldMk cId="2843530842" sldId="288"/>
            <ac:picMk id="4" creationId="{E108B592-2EE9-431B-B556-45D2E1D9CFF3}"/>
          </ac:picMkLst>
        </pc:picChg>
        <pc:picChg chg="add del">
          <ac:chgData name="堺　あずさ" userId="S::sakai2001@kashiwa.ed.jp::9e8ecc09-b0e3-4275-b80a-1c864828725e" providerId="AD" clId="Web-{94A0797B-2482-495D-B5C4-9FC2BAA92364}" dt="2020-12-21T07:15:03.437" v="135"/>
          <ac:picMkLst>
            <pc:docMk/>
            <pc:sldMk cId="2843530842" sldId="288"/>
            <ac:picMk id="13" creationId="{70355D64-B97B-49A7-AE8E-901BBB599376}"/>
          </ac:picMkLst>
        </pc:picChg>
        <pc:picChg chg="del mod">
          <ac:chgData name="堺　あずさ" userId="S::sakai2001@kashiwa.ed.jp::9e8ecc09-b0e3-4275-b80a-1c864828725e" providerId="AD" clId="Web-{94A0797B-2482-495D-B5C4-9FC2BAA92364}" dt="2020-12-21T07:13:39.482" v="104"/>
          <ac:picMkLst>
            <pc:docMk/>
            <pc:sldMk cId="2843530842" sldId="288"/>
            <ac:picMk id="40" creationId="{07EE7507-AFFE-4120-969A-8DEA360490C0}"/>
          </ac:picMkLst>
        </pc:picChg>
        <pc:picChg chg="add del mod">
          <ac:chgData name="堺　あずさ" userId="S::sakai2001@kashiwa.ed.jp::9e8ecc09-b0e3-4275-b80a-1c864828725e" providerId="AD" clId="Web-{94A0797B-2482-495D-B5C4-9FC2BAA92364}" dt="2020-12-21T07:11:52.949" v="71"/>
          <ac:picMkLst>
            <pc:docMk/>
            <pc:sldMk cId="2843530842" sldId="288"/>
            <ac:picMk id="43" creationId="{A8ADE0BA-3563-44A7-ADCF-398378E68482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14:19.576" v="116" actId="1076"/>
          <ac:picMkLst>
            <pc:docMk/>
            <pc:sldMk cId="2843530842" sldId="288"/>
            <ac:picMk id="56" creationId="{1B0E1DF2-B243-42EB-8AF4-183AD12DFD36}"/>
          </ac:picMkLst>
        </pc:picChg>
      </pc:sldChg>
      <pc:sldChg chg="addSp delSp modSp add ord replId">
        <pc:chgData name="堺　あずさ" userId="S::sakai2001@kashiwa.ed.jp::9e8ecc09-b0e3-4275-b80a-1c864828725e" providerId="AD" clId="Web-{94A0797B-2482-495D-B5C4-9FC2BAA92364}" dt="2020-12-21T07:26:52.342" v="233" actId="1076"/>
        <pc:sldMkLst>
          <pc:docMk/>
          <pc:sldMk cId="1424818462" sldId="289"/>
        </pc:sldMkLst>
        <pc:spChg chg="del">
          <ac:chgData name="堺　あずさ" userId="S::sakai2001@kashiwa.ed.jp::9e8ecc09-b0e3-4275-b80a-1c864828725e" providerId="AD" clId="Web-{94A0797B-2482-495D-B5C4-9FC2BAA92364}" dt="2020-12-21T07:15:35.203" v="150"/>
          <ac:spMkLst>
            <pc:docMk/>
            <pc:sldMk cId="1424818462" sldId="289"/>
            <ac:spMk id="3" creationId="{E3EAA93C-7F48-46FE-940C-E28857C4C716}"/>
          </ac:spMkLst>
        </pc:spChg>
        <pc:spChg chg="del mod">
          <ac:chgData name="堺　あずさ" userId="S::sakai2001@kashiwa.ed.jp::9e8ecc09-b0e3-4275-b80a-1c864828725e" providerId="AD" clId="Web-{94A0797B-2482-495D-B5C4-9FC2BAA92364}" dt="2020-12-21T07:15:34.172" v="149"/>
          <ac:spMkLst>
            <pc:docMk/>
            <pc:sldMk cId="1424818462" sldId="289"/>
            <ac:spMk id="5" creationId="{3BAFF622-260B-4931-8D55-7E72D3E370CA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4:41.964" v="213" actId="1076"/>
          <ac:spMkLst>
            <pc:docMk/>
            <pc:sldMk cId="1424818462" sldId="289"/>
            <ac:spMk id="10" creationId="{666C2A49-FCDB-496A-B6CF-4B1679193463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1.732" v="221" actId="14100"/>
          <ac:spMkLst>
            <pc:docMk/>
            <pc:sldMk cId="1424818462" sldId="289"/>
            <ac:spMk id="12" creationId="{CD926AC2-80F7-4463-B26A-B463B08773F2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26:51.889" v="224"/>
          <ac:spMkLst>
            <pc:docMk/>
            <pc:sldMk cId="1424818462" sldId="289"/>
            <ac:spMk id="13" creationId="{C4D42719-ADB1-4406-AAD0-A454DA75343C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2.342" v="233" actId="1076"/>
          <ac:spMkLst>
            <pc:docMk/>
            <pc:sldMk cId="1424818462" sldId="289"/>
            <ac:spMk id="52" creationId="{3EB27A25-49BE-4231-9CE3-0A4A311D88D8}"/>
          </ac:spMkLst>
        </pc:spChg>
        <pc:grpChg chg="del">
          <ac:chgData name="堺　あずさ" userId="S::sakai2001@kashiwa.ed.jp::9e8ecc09-b0e3-4275-b80a-1c864828725e" providerId="AD" clId="Web-{94A0797B-2482-495D-B5C4-9FC2BAA92364}" dt="2020-12-21T07:15:03.468" v="136"/>
          <ac:grpSpMkLst>
            <pc:docMk/>
            <pc:sldMk cId="1424818462" sldId="289"/>
            <ac:grpSpMk id="7" creationId="{48A21583-C373-4946-BD01-19E21D9DD07B}"/>
          </ac:grpSpMkLst>
        </pc:grpChg>
        <pc:grpChg chg="del">
          <ac:chgData name="堺　あずさ" userId="S::sakai2001@kashiwa.ed.jp::9e8ecc09-b0e3-4275-b80a-1c864828725e" providerId="AD" clId="Web-{94A0797B-2482-495D-B5C4-9FC2BAA92364}" dt="2020-12-21T07:15:28.078" v="147"/>
          <ac:grpSpMkLst>
            <pc:docMk/>
            <pc:sldMk cId="1424818462" sldId="289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5:21.281" v="144" actId="1076"/>
          <ac:grpSpMkLst>
            <pc:docMk/>
            <pc:sldMk cId="1424818462" sldId="289"/>
            <ac:grpSpMk id="9" creationId="{7F3BE41B-1AD4-4724-86AE-4F2ABEE9DF5A}"/>
          </ac:grpSpMkLst>
        </pc:grpChg>
        <pc:picChg chg="mod ord">
          <ac:chgData name="堺　あずさ" userId="S::sakai2001@kashiwa.ed.jp::9e8ecc09-b0e3-4275-b80a-1c864828725e" providerId="AD" clId="Web-{94A0797B-2482-495D-B5C4-9FC2BAA92364}" dt="2020-12-21T07:15:25.687" v="146" actId="1076"/>
          <ac:picMkLst>
            <pc:docMk/>
            <pc:sldMk cId="1424818462" sldId="289"/>
            <ac:picMk id="4" creationId="{E108B592-2EE9-431B-B556-45D2E1D9CFF3}"/>
          </ac:picMkLst>
        </pc:picChg>
        <pc:picChg chg="del">
          <ac:chgData name="堺　あずさ" userId="S::sakai2001@kashiwa.ed.jp::9e8ecc09-b0e3-4275-b80a-1c864828725e" providerId="AD" clId="Web-{94A0797B-2482-495D-B5C4-9FC2BAA92364}" dt="2020-12-21T07:15:30.578" v="148"/>
          <ac:picMkLst>
            <pc:docMk/>
            <pc:sldMk cId="1424818462" sldId="289"/>
            <ac:picMk id="40" creationId="{07EE7507-AFFE-4120-969A-8DEA360490C0}"/>
          </ac:picMkLst>
        </pc:picChg>
      </pc:sldChg>
    </pc:docChg>
  </pc:docChgLst>
  <pc:docChgLst>
    <pc:chgData name="薦田　拓" userId="S::komoda1801@kashiwa.ed.jp::d8d953ff-aa64-491d-955d-9a253955fdef" providerId="AD" clId="Web-{35FEDD97-9C92-4EE5-B6D5-44578E1AA43B}"/>
    <pc:docChg chg="modSld">
      <pc:chgData name="薦田　拓" userId="S::komoda1801@kashiwa.ed.jp::d8d953ff-aa64-491d-955d-9a253955fdef" providerId="AD" clId="Web-{35FEDD97-9C92-4EE5-B6D5-44578E1AA43B}" dt="2020-12-21T06:07:52.820" v="21" actId="1076"/>
      <pc:docMkLst>
        <pc:docMk/>
      </pc:docMkLst>
      <pc:sldChg chg="modSp">
        <pc:chgData name="薦田　拓" userId="S::komoda1801@kashiwa.ed.jp::d8d953ff-aa64-491d-955d-9a253955fdef" providerId="AD" clId="Web-{35FEDD97-9C92-4EE5-B6D5-44578E1AA43B}" dt="2020-12-21T06:05:50.567" v="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35FEDD97-9C92-4EE5-B6D5-44578E1AA43B}" dt="2020-12-21T06:05:50.567" v="7" actId="1076"/>
          <ac:spMkLst>
            <pc:docMk/>
            <pc:sldMk cId="656641371" sldId="257"/>
            <ac:spMk id="5" creationId="{8161C4A2-7274-4677-96AD-850D7A44DAD2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4:49.737" v="3" actId="1076"/>
          <ac:picMkLst>
            <pc:docMk/>
            <pc:sldMk cId="656641371" sldId="257"/>
            <ac:picMk id="4" creationId="{793C7DE6-3C5F-4431-8642-C76A18DB572D}"/>
          </ac:picMkLst>
        </pc:picChg>
        <pc:picChg chg="mod ord">
          <ac:chgData name="薦田　拓" userId="S::komoda1801@kashiwa.ed.jp::d8d953ff-aa64-491d-955d-9a253955fdef" providerId="AD" clId="Web-{35FEDD97-9C92-4EE5-B6D5-44578E1AA43B}" dt="2020-12-21T06:05:21.300" v="6"/>
          <ac:picMkLst>
            <pc:docMk/>
            <pc:sldMk cId="656641371" sldId="257"/>
            <ac:picMk id="12" creationId="{140C4A1A-8693-4461-AD2D-15CDF0B782D1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24.786" v="11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35FEDD97-9C92-4EE5-B6D5-44578E1AA43B}" dt="2020-12-21T06:06:06.911" v="9" actId="1076"/>
          <ac:spMkLst>
            <pc:docMk/>
            <pc:sldMk cId="1984745919" sldId="258"/>
            <ac:spMk id="11" creationId="{1E625C2E-3C26-4ED3-8DAB-057966C489A9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6:24.786" v="11" actId="1076"/>
          <ac:picMkLst>
            <pc:docMk/>
            <pc:sldMk cId="1984745919" sldId="258"/>
            <ac:picMk id="3" creationId="{2A894024-C4CF-44E7-94BB-F106C75F151F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6:01.426" v="8" actId="1076"/>
          <ac:picMkLst>
            <pc:docMk/>
            <pc:sldMk cId="1984745919" sldId="258"/>
            <ac:picMk id="9" creationId="{47AFBB0F-B559-45A5-9EB9-46897DF98E95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46.693" v="12" actId="20577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35FEDD97-9C92-4EE5-B6D5-44578E1AA43B}" dt="2020-12-21T06:06:46.693" v="12" actId="20577"/>
          <ac:spMkLst>
            <pc:docMk/>
            <pc:sldMk cId="2729519670" sldId="259"/>
            <ac:spMk id="10" creationId="{4DA8D845-F9E4-4E31-843C-3D5A88368848}"/>
          </ac:spMkLst>
        </pc:spChg>
      </pc:sldChg>
      <pc:sldChg chg="modSp">
        <pc:chgData name="薦田　拓" userId="S::komoda1801@kashiwa.ed.jp::d8d953ff-aa64-491d-955d-9a253955fdef" providerId="AD" clId="Web-{35FEDD97-9C92-4EE5-B6D5-44578E1AA43B}" dt="2020-12-21T06:07:52.820" v="21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35FEDD97-9C92-4EE5-B6D5-44578E1AA43B}" dt="2020-12-21T06:07:46.914" v="18" actId="1076"/>
          <ac:spMkLst>
            <pc:docMk/>
            <pc:sldMk cId="3709003057" sldId="260"/>
            <ac:spMk id="11" creationId="{16E4BEB1-F6F2-40D5-B5AE-F2E688B0C141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7:46.914" v="19" actId="1076"/>
          <ac:spMkLst>
            <pc:docMk/>
            <pc:sldMk cId="3709003057" sldId="260"/>
            <ac:spMk id="13" creationId="{30891FD2-C48F-4999-B6CB-640B851E1DE4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3.517" v="2" actId="1076"/>
          <ac:spMkLst>
            <pc:docMk/>
            <pc:sldMk cId="3709003057" sldId="260"/>
            <ac:spMk id="16" creationId="{4202E7C4-A56F-43B3-A5B0-62DA0A4B1E3D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0.720" v="1" actId="1076"/>
          <ac:spMkLst>
            <pc:docMk/>
            <pc:sldMk cId="3709003057" sldId="260"/>
            <ac:spMk id="17" creationId="{FC2364BC-3034-4A7D-95D8-5DF1784A2FBF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7:39.695" v="15" actId="1076"/>
          <ac:picMkLst>
            <pc:docMk/>
            <pc:sldMk cId="3709003057" sldId="260"/>
            <ac:picMk id="7" creationId="{B82B8323-9BC3-4BFD-9423-6502D6F224E3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7:52.820" v="21" actId="1076"/>
          <ac:picMkLst>
            <pc:docMk/>
            <pc:sldMk cId="3709003057" sldId="260"/>
            <ac:picMk id="9" creationId="{A0C93C0F-9555-4596-AABF-0105DFF5BDED}"/>
          </ac:picMkLst>
        </pc:picChg>
      </pc:sldChg>
    </pc:docChg>
  </pc:docChgLst>
  <pc:docChgLst>
    <pc:chgData name="堺　あずさ" userId="S::sakai2001@kashiwa.ed.jp::9e8ecc09-b0e3-4275-b80a-1c864828725e" providerId="AD" clId="Web-{7A6F6E91-DA97-4E6C-9114-BD155F357613}"/>
    <pc:docChg chg="modSld">
      <pc:chgData name="堺　あずさ" userId="S::sakai2001@kashiwa.ed.jp::9e8ecc09-b0e3-4275-b80a-1c864828725e" providerId="AD" clId="Web-{7A6F6E91-DA97-4E6C-9114-BD155F357613}" dt="2020-12-21T06:06:10.646" v="9" actId="1076"/>
      <pc:docMkLst>
        <pc:docMk/>
      </pc:docMkLst>
      <pc:sldChg chg="addSp delSp modSp">
        <pc:chgData name="堺　あずさ" userId="S::sakai2001@kashiwa.ed.jp::9e8ecc09-b0e3-4275-b80a-1c864828725e" providerId="AD" clId="Web-{7A6F6E91-DA97-4E6C-9114-BD155F357613}" dt="2020-12-21T06:06:10.646" v="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7A6F6E91-DA97-4E6C-9114-BD155F357613}" dt="2020-12-21T06:05:43.130" v="3" actId="14100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7A6F6E91-DA97-4E6C-9114-BD155F357613}" dt="2020-12-21T06:05:44.474" v="4" actId="1076"/>
          <ac:spMkLst>
            <pc:docMk/>
            <pc:sldMk cId="242039142" sldId="269"/>
            <ac:spMk id="16" creationId="{10E51D8C-D1AF-4A91-9388-01161CE6255E}"/>
          </ac:spMkLst>
        </pc:spChg>
        <pc:picChg chg="add mod">
          <ac:chgData name="堺　あずさ" userId="S::sakai2001@kashiwa.ed.jp::9e8ecc09-b0e3-4275-b80a-1c864828725e" providerId="AD" clId="Web-{7A6F6E91-DA97-4E6C-9114-BD155F357613}" dt="2020-12-21T06:06:10.646" v="9" actId="1076"/>
          <ac:picMkLst>
            <pc:docMk/>
            <pc:sldMk cId="242039142" sldId="269"/>
            <ac:picMk id="2" creationId="{F7F55DA6-43E4-4F95-AEFA-9D9411CA947C}"/>
          </ac:picMkLst>
        </pc:picChg>
        <pc:picChg chg="mod">
          <ac:chgData name="堺　あずさ" userId="S::sakai2001@kashiwa.ed.jp::9e8ecc09-b0e3-4275-b80a-1c864828725e" providerId="AD" clId="Web-{7A6F6E91-DA97-4E6C-9114-BD155F357613}" dt="2020-12-21T06:05:37.739" v="1" actId="1076"/>
          <ac:picMkLst>
            <pc:docMk/>
            <pc:sldMk cId="242039142" sldId="269"/>
            <ac:picMk id="8" creationId="{BBFD6669-B1A1-4383-B922-CE5000DF5473}"/>
          </ac:picMkLst>
        </pc:picChg>
        <pc:picChg chg="del mod">
          <ac:chgData name="堺　あずさ" userId="S::sakai2001@kashiwa.ed.jp::9e8ecc09-b0e3-4275-b80a-1c864828725e" providerId="AD" clId="Web-{7A6F6E91-DA97-4E6C-9114-BD155F357613}" dt="2020-12-21T06:05:49.317" v="6"/>
          <ac:picMkLst>
            <pc:docMk/>
            <pc:sldMk cId="242039142" sldId="269"/>
            <ac:picMk id="13" creationId="{20C31614-C504-4FCE-B6A6-2F0EDC2B82A3}"/>
          </ac:picMkLst>
        </pc:picChg>
      </pc:sldChg>
    </pc:docChg>
  </pc:docChgLst>
  <pc:docChgLst>
    <pc:chgData name="堺　あずさ" userId="S::sakai2001@kashiwa.ed.jp::9e8ecc09-b0e3-4275-b80a-1c864828725e" providerId="AD" clId="Web-{E8BFE2F2-2A21-4E29-968B-F5BFFAD9645D}"/>
    <pc:docChg chg="addSld modSld">
      <pc:chgData name="堺　あずさ" userId="S::sakai2001@kashiwa.ed.jp::9e8ecc09-b0e3-4275-b80a-1c864828725e" providerId="AD" clId="Web-{E8BFE2F2-2A21-4E29-968B-F5BFFAD9645D}" dt="2020-12-21T04:42:05.706" v="685" actId="14100"/>
      <pc:docMkLst>
        <pc:docMk/>
      </pc:docMkLst>
      <pc:sldChg chg="new">
        <pc:chgData name="堺　あずさ" userId="S::sakai2001@kashiwa.ed.jp::9e8ecc09-b0e3-4275-b80a-1c864828725e" providerId="AD" clId="Web-{E8BFE2F2-2A21-4E29-968B-F5BFFAD9645D}" dt="2020-12-21T02:35:56.150" v="0"/>
        <pc:sldMkLst>
          <pc:docMk/>
          <pc:sldMk cId="2729519670" sldId="259"/>
        </pc:sldMkLst>
      </pc:sldChg>
      <pc:sldChg chg="new">
        <pc:chgData name="堺　あずさ" userId="S::sakai2001@kashiwa.ed.jp::9e8ecc09-b0e3-4275-b80a-1c864828725e" providerId="AD" clId="Web-{E8BFE2F2-2A21-4E29-968B-F5BFFAD9645D}" dt="2020-12-21T02:35:59.275" v="1"/>
        <pc:sldMkLst>
          <pc:docMk/>
          <pc:sldMk cId="3709003057" sldId="260"/>
        </pc:sldMkLst>
      </pc:sldChg>
      <pc:sldChg chg="new">
        <pc:chgData name="堺　あずさ" userId="S::sakai2001@kashiwa.ed.jp::9e8ecc09-b0e3-4275-b80a-1c864828725e" providerId="AD" clId="Web-{E8BFE2F2-2A21-4E29-968B-F5BFFAD9645D}" dt="2020-12-21T02:36:02.947" v="2"/>
        <pc:sldMkLst>
          <pc:docMk/>
          <pc:sldMk cId="529170424" sldId="261"/>
        </pc:sldMkLst>
      </pc:sldChg>
      <pc:sldChg chg="new">
        <pc:chgData name="堺　あずさ" userId="S::sakai2001@kashiwa.ed.jp::9e8ecc09-b0e3-4275-b80a-1c864828725e" providerId="AD" clId="Web-{E8BFE2F2-2A21-4E29-968B-F5BFFAD9645D}" dt="2020-12-21T02:36:03.760" v="3"/>
        <pc:sldMkLst>
          <pc:docMk/>
          <pc:sldMk cId="3848123009" sldId="262"/>
        </pc:sldMkLst>
      </pc:sldChg>
      <pc:sldChg chg="new">
        <pc:chgData name="堺　あずさ" userId="S::sakai2001@kashiwa.ed.jp::9e8ecc09-b0e3-4275-b80a-1c864828725e" providerId="AD" clId="Web-{E8BFE2F2-2A21-4E29-968B-F5BFFAD9645D}" dt="2020-12-21T02:36:04.525" v="4"/>
        <pc:sldMkLst>
          <pc:docMk/>
          <pc:sldMk cId="3931803379" sldId="263"/>
        </pc:sldMkLst>
      </pc:sldChg>
      <pc:sldChg chg="new">
        <pc:chgData name="堺　あずさ" userId="S::sakai2001@kashiwa.ed.jp::9e8ecc09-b0e3-4275-b80a-1c864828725e" providerId="AD" clId="Web-{E8BFE2F2-2A21-4E29-968B-F5BFFAD9645D}" dt="2020-12-21T02:36:05.197" v="5"/>
        <pc:sldMkLst>
          <pc:docMk/>
          <pc:sldMk cId="1619122374" sldId="264"/>
        </pc:sldMkLst>
      </pc:sldChg>
      <pc:sldChg chg="new">
        <pc:chgData name="堺　あずさ" userId="S::sakai2001@kashiwa.ed.jp::9e8ecc09-b0e3-4275-b80a-1c864828725e" providerId="AD" clId="Web-{E8BFE2F2-2A21-4E29-968B-F5BFFAD9645D}" dt="2020-12-21T02:36:06.166" v="6"/>
        <pc:sldMkLst>
          <pc:docMk/>
          <pc:sldMk cId="3457168193" sldId="265"/>
        </pc:sldMkLst>
      </pc:sldChg>
      <pc:sldChg chg="addSp delSp modSp new modNotes">
        <pc:chgData name="堺　あずさ" userId="S::sakai2001@kashiwa.ed.jp::9e8ecc09-b0e3-4275-b80a-1c864828725e" providerId="AD" clId="Web-{E8BFE2F2-2A21-4E29-968B-F5BFFAD9645D}" dt="2020-12-21T04:38:58.707" v="678"/>
        <pc:sldMkLst>
          <pc:docMk/>
          <pc:sldMk cId="3856722114" sldId="266"/>
        </pc:sldMkLst>
        <pc:spChg chg="mod">
          <ac:chgData name="堺　あずさ" userId="S::sakai2001@kashiwa.ed.jp::9e8ecc09-b0e3-4275-b80a-1c864828725e" providerId="AD" clId="Web-{E8BFE2F2-2A21-4E29-968B-F5BFFAD9645D}" dt="2020-12-21T04:21:58.759" v="311" actId="20577"/>
          <ac:spMkLst>
            <pc:docMk/>
            <pc:sldMk cId="3856722114" sldId="266"/>
            <ac:spMk id="2" creationId="{4BD294CC-38BF-4126-A84C-0434A58DBA7E}"/>
          </ac:spMkLst>
        </pc:spChg>
        <pc:spChg chg="del">
          <ac:chgData name="堺　あずさ" userId="S::sakai2001@kashiwa.ed.jp::9e8ecc09-b0e3-4275-b80a-1c864828725e" providerId="AD" clId="Web-{E8BFE2F2-2A21-4E29-968B-F5BFFAD9645D}" dt="2020-12-21T02:38:39.371" v="36"/>
          <ac:spMkLst>
            <pc:docMk/>
            <pc:sldMk cId="3856722114" sldId="266"/>
            <ac:spMk id="3" creationId="{A79D5208-D3CE-4C8E-85BA-B43C432AF3D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1:02.850" v="527" actId="1076"/>
          <ac:spMkLst>
            <pc:docMk/>
            <pc:sldMk cId="3856722114" sldId="266"/>
            <ac:spMk id="8" creationId="{2FF666C3-6137-48D6-AC83-07CC3D975C15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0:52.803" v="523" actId="1076"/>
          <ac:spMkLst>
            <pc:docMk/>
            <pc:sldMk cId="3856722114" sldId="266"/>
            <ac:spMk id="9" creationId="{B6A949D3-ED42-41C4-9BEB-6AE6E8B3136D}"/>
          </ac:spMkLst>
        </pc:spChg>
        <pc:spChg chg="add del">
          <ac:chgData name="堺　あずさ" userId="S::sakai2001@kashiwa.ed.jp::9e8ecc09-b0e3-4275-b80a-1c864828725e" providerId="AD" clId="Web-{E8BFE2F2-2A21-4E29-968B-F5BFFAD9645D}" dt="2020-12-21T04:22:24.368" v="315"/>
          <ac:spMkLst>
            <pc:docMk/>
            <pc:sldMk cId="3856722114" sldId="266"/>
            <ac:spMk id="17" creationId="{DEED9685-25F5-4ED0-AED5-85F12487A2F5}"/>
          </ac:spMkLst>
        </pc:spChg>
        <pc:picChg chg="add del mod">
          <ac:chgData name="堺　あずさ" userId="S::sakai2001@kashiwa.ed.jp::9e8ecc09-b0e3-4275-b80a-1c864828725e" providerId="AD" clId="Web-{E8BFE2F2-2A21-4E29-968B-F5BFFAD9645D}" dt="2020-12-21T03:55:12.423" v="49"/>
          <ac:picMkLst>
            <pc:docMk/>
            <pc:sldMk cId="3856722114" sldId="266"/>
            <ac:picMk id="3" creationId="{AF41D574-0A65-4936-8348-A75C1DE3D56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1:56.965" v="193"/>
          <ac:picMkLst>
            <pc:docMk/>
            <pc:sldMk cId="3856722114" sldId="266"/>
            <ac:picMk id="4" creationId="{87EE9E93-3DA8-4CBD-A642-57715A403FA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02:19.296" v="56"/>
          <ac:picMkLst>
            <pc:docMk/>
            <pc:sldMk cId="3856722114" sldId="266"/>
            <ac:picMk id="5" creationId="{CB631766-BF04-4190-8B94-12C904D7130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09:48.153" v="180" actId="1076"/>
          <ac:picMkLst>
            <pc:docMk/>
            <pc:sldMk cId="3856722114" sldId="266"/>
            <ac:picMk id="6" creationId="{FF0D15FF-7E61-4811-82A2-469D6118059F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04:58.983" v="72"/>
          <ac:picMkLst>
            <pc:docMk/>
            <pc:sldMk cId="3856722114" sldId="266"/>
            <ac:picMk id="7" creationId="{D18DF38E-FC03-4512-81E3-4353C440DCC9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13:25.918" v="211"/>
          <ac:picMkLst>
            <pc:docMk/>
            <pc:sldMk cId="3856722114" sldId="266"/>
            <ac:picMk id="10" creationId="{EB365D6C-5C8A-4143-9CB9-4C44D218AF6E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0:49.460" v="522" actId="14100"/>
          <ac:picMkLst>
            <pc:docMk/>
            <pc:sldMk cId="3856722114" sldId="266"/>
            <ac:picMk id="11" creationId="{656973E7-4293-478C-8B24-1567885EAC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25.480" v="210"/>
          <ac:picMkLst>
            <pc:docMk/>
            <pc:sldMk cId="3856722114" sldId="266"/>
            <ac:picMk id="12" creationId="{14D9C41E-6282-4A93-80B9-C68A617E1D8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30.527" v="215"/>
          <ac:picMkLst>
            <pc:docMk/>
            <pc:sldMk cId="3856722114" sldId="266"/>
            <ac:picMk id="13" creationId="{B6A37B2A-783F-4363-99EE-93AB92A0364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9:58.213" v="244"/>
          <ac:picMkLst>
            <pc:docMk/>
            <pc:sldMk cId="3856722114" sldId="266"/>
            <ac:picMk id="14" creationId="{A8A5EB35-A289-4B57-9797-EF4A2EC53BF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21:01.744" v="259" actId="14100"/>
          <ac:picMkLst>
            <pc:docMk/>
            <pc:sldMk cId="3856722114" sldId="266"/>
            <ac:picMk id="15" creationId="{E92FD80B-B5C1-458E-BBE1-668F2A475BEC}"/>
          </ac:picMkLst>
        </pc:picChg>
      </pc:sldChg>
      <pc:sldChg chg="addSp delSp modSp new">
        <pc:chgData name="堺　あずさ" userId="S::sakai2001@kashiwa.ed.jp::9e8ecc09-b0e3-4275-b80a-1c864828725e" providerId="AD" clId="Web-{E8BFE2F2-2A21-4E29-968B-F5BFFAD9645D}" dt="2020-12-21T04:32:34.022" v="545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E8BFE2F2-2A21-4E29-968B-F5BFFAD9645D}" dt="2020-12-21T04:22:31.509" v="324" actId="20577"/>
          <ac:spMkLst>
            <pc:docMk/>
            <pc:sldMk cId="3864470837" sldId="267"/>
            <ac:spMk id="2" creationId="{4C64A002-4822-43A4-BDE6-B129AF79D804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1:21.559" v="181"/>
          <ac:spMkLst>
            <pc:docMk/>
            <pc:sldMk cId="3864470837" sldId="267"/>
            <ac:spMk id="3" creationId="{4AACBCA9-77D3-4524-9965-40862470C06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27.634" v="344" actId="1076"/>
          <ac:spMkLst>
            <pc:docMk/>
            <pc:sldMk cId="3864470837" sldId="267"/>
            <ac:spMk id="8" creationId="{039201F2-F1D8-4A6D-8E9F-0AA421E5EDC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42.806" v="350" actId="1076"/>
          <ac:spMkLst>
            <pc:docMk/>
            <pc:sldMk cId="3864470837" sldId="267"/>
            <ac:spMk id="9" creationId="{3A93E005-AC89-4CA6-8F32-EF45201522F2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4:27.133" v="364" actId="1076"/>
          <ac:spMkLst>
            <pc:docMk/>
            <pc:sldMk cId="3864470837" sldId="267"/>
            <ac:spMk id="13" creationId="{20C32C5B-BF5E-4683-B4E4-B3254FF01D91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27.631" v="543" actId="1076"/>
          <ac:spMkLst>
            <pc:docMk/>
            <pc:sldMk cId="3864470837" sldId="267"/>
            <ac:spMk id="16" creationId="{94E65A43-E74D-457B-9F4F-387CDF95E04E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0.647" v="544" actId="1076"/>
          <ac:spMkLst>
            <pc:docMk/>
            <pc:sldMk cId="3864470837" sldId="267"/>
            <ac:spMk id="17" creationId="{CCF9D0A4-6851-4E7D-951B-5B8C21ADA67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4.022" v="545" actId="1076"/>
          <ac:spMkLst>
            <pc:docMk/>
            <pc:sldMk cId="3864470837" sldId="267"/>
            <ac:spMk id="18" creationId="{17DA4D2B-DE6F-48ED-981B-C4965F637F9E}"/>
          </ac:spMkLst>
        </pc:spChg>
        <pc:picChg chg="add mod ord">
          <ac:chgData name="堺　あずさ" userId="S::sakai2001@kashiwa.ed.jp::9e8ecc09-b0e3-4275-b80a-1c864828725e" providerId="AD" clId="Web-{E8BFE2F2-2A21-4E29-968B-F5BFFAD9645D}" dt="2020-12-21T04:23:00.212" v="334" actId="1076"/>
          <ac:picMkLst>
            <pc:docMk/>
            <pc:sldMk cId="3864470837" sldId="267"/>
            <ac:picMk id="4" creationId="{6EC56C39-1806-4BC3-8D5F-E0B9BE00D3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30.165" v="345" actId="1076"/>
          <ac:picMkLst>
            <pc:docMk/>
            <pc:sldMk cId="3864470837" sldId="267"/>
            <ac:picMk id="5" creationId="{ABC43015-B4F2-448C-B3E6-7EEC844AC43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9.930" v="355" actId="1076"/>
          <ac:picMkLst>
            <pc:docMk/>
            <pc:sldMk cId="3864470837" sldId="267"/>
            <ac:picMk id="6" creationId="{2879B9F7-4EF4-4660-B5AE-44784AADFCF7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1.196" v="352" actId="1076"/>
          <ac:picMkLst>
            <pc:docMk/>
            <pc:sldMk cId="3864470837" sldId="267"/>
            <ac:picMk id="11" creationId="{0EBDC081-AE9A-487C-B3A2-5DCA1BA981A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34.383" v="365" actId="1076"/>
          <ac:picMkLst>
            <pc:docMk/>
            <pc:sldMk cId="3864470837" sldId="267"/>
            <ac:picMk id="12" creationId="{5224BFB4-32C8-456C-BFFA-E443012C32AA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22.915" v="363" actId="1076"/>
          <ac:picMkLst>
            <pc:docMk/>
            <pc:sldMk cId="3864470837" sldId="267"/>
            <ac:picMk id="14" creationId="{D9F5190A-5A5B-47CA-A822-C122323072F7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2:05.706" v="685" actId="14100"/>
        <pc:sldMkLst>
          <pc:docMk/>
          <pc:sldMk cId="1650198691" sldId="268"/>
        </pc:sldMkLst>
        <pc:spChg chg="del">
          <ac:chgData name="堺　あずさ" userId="S::sakai2001@kashiwa.ed.jp::9e8ecc09-b0e3-4275-b80a-1c864828725e" providerId="AD" clId="Web-{E8BFE2F2-2A21-4E29-968B-F5BFFAD9645D}" dt="2020-12-21T04:36:25.083" v="670"/>
          <ac:spMkLst>
            <pc:docMk/>
            <pc:sldMk cId="1650198691" sldId="268"/>
            <ac:spMk id="2" creationId="{A13B4A1B-352D-41C1-BC58-90BEF5ACD25A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3:32.840" v="216"/>
          <ac:spMkLst>
            <pc:docMk/>
            <pc:sldMk cId="1650198691" sldId="268"/>
            <ac:spMk id="3" creationId="{5970E44F-7D8B-4242-B721-23D5975C1125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0:00.775" v="245"/>
          <ac:spMkLst>
            <pc:docMk/>
            <pc:sldMk cId="1650198691" sldId="268"/>
            <ac:spMk id="6" creationId="{E19D752C-BBF3-4F35-89E7-AC1D736F6960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8:11.570" v="481"/>
          <ac:spMkLst>
            <pc:docMk/>
            <pc:sldMk cId="1650198691" sldId="268"/>
            <ac:spMk id="9" creationId="{9F926487-10EF-4372-ADB8-7A09D032E9D1}"/>
          </ac:spMkLst>
        </pc:spChg>
        <pc:picChg chg="add del mod ord modCrop">
          <ac:chgData name="堺　あずさ" userId="S::sakai2001@kashiwa.ed.jp::9e8ecc09-b0e3-4275-b80a-1c864828725e" providerId="AD" clId="Web-{E8BFE2F2-2A21-4E29-968B-F5BFFAD9645D}" dt="2020-12-21T04:14:02.699" v="223"/>
          <ac:picMkLst>
            <pc:docMk/>
            <pc:sldMk cId="1650198691" sldId="268"/>
            <ac:picMk id="4" creationId="{F39DFCC3-157E-40F0-BEE4-F80B91B86A55}"/>
          </ac:picMkLst>
        </pc:picChg>
        <pc:picChg chg="add del mod ord modCrop">
          <ac:chgData name="堺　あずさ" userId="S::sakai2001@kashiwa.ed.jp::9e8ecc09-b0e3-4275-b80a-1c864828725e" providerId="AD" clId="Web-{E8BFE2F2-2A21-4E29-968B-F5BFFAD9645D}" dt="2020-12-21T04:20:48.978" v="254"/>
          <ac:picMkLst>
            <pc:docMk/>
            <pc:sldMk cId="1650198691" sldId="268"/>
            <ac:picMk id="7" creationId="{FA1A61CC-126A-4C05-9464-ADE0207B7C85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6:33.021" v="674" actId="1076"/>
          <ac:picMkLst>
            <pc:docMk/>
            <pc:sldMk cId="1650198691" sldId="268"/>
            <ac:picMk id="10" creationId="{0E0FFD40-17B4-4C9D-A850-08A37D3416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7:02.552" v="676" actId="1076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1.302" v="616"/>
          <ac:picMkLst>
            <pc:docMk/>
            <pc:sldMk cId="1650198691" sldId="268"/>
            <ac:picMk id="12" creationId="{59C5F196-675A-43A1-BB1D-45B9DDC027E4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568" v="615"/>
          <ac:picMkLst>
            <pc:docMk/>
            <pc:sldMk cId="1650198691" sldId="268"/>
            <ac:picMk id="13" creationId="{221BA808-C92F-493A-AE00-7B9B086D49E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256" v="614"/>
          <ac:picMkLst>
            <pc:docMk/>
            <pc:sldMk cId="1650198691" sldId="268"/>
            <ac:picMk id="14" creationId="{C99DF7F2-BF6E-41D9-96AA-9C08A80FE68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9.396" v="613"/>
          <ac:picMkLst>
            <pc:docMk/>
            <pc:sldMk cId="1650198691" sldId="268"/>
            <ac:picMk id="15" creationId="{48FB1898-E090-4632-B7D6-9103708AF4F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5.599" v="608"/>
          <ac:picMkLst>
            <pc:docMk/>
            <pc:sldMk cId="1650198691" sldId="268"/>
            <ac:picMk id="16" creationId="{25F00282-514A-4A19-885B-2C583C8D46F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8.646" v="612"/>
          <ac:picMkLst>
            <pc:docMk/>
            <pc:sldMk cId="1650198691" sldId="268"/>
            <ac:picMk id="17" creationId="{74D2120D-A79E-47DF-81F2-447BC634B7E2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943" v="611"/>
          <ac:picMkLst>
            <pc:docMk/>
            <pc:sldMk cId="1650198691" sldId="268"/>
            <ac:picMk id="18" creationId="{229011E7-15D5-4B24-920E-B815626EF0E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365" v="610"/>
          <ac:picMkLst>
            <pc:docMk/>
            <pc:sldMk cId="1650198691" sldId="268"/>
            <ac:picMk id="19" creationId="{121FF738-9D9B-462D-8A71-C1D0FFFA3C0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2.287" v="617"/>
          <ac:picMkLst>
            <pc:docMk/>
            <pc:sldMk cId="1650198691" sldId="268"/>
            <ac:picMk id="20" creationId="{B764E315-EB99-4EC7-ADC8-CD8FED02F830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6.349" v="621"/>
          <ac:picMkLst>
            <pc:docMk/>
            <pc:sldMk cId="1650198691" sldId="268"/>
            <ac:picMk id="21" creationId="{68E7DC94-E031-4E44-98D6-834E426CB2C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4.084" v="619"/>
          <ac:picMkLst>
            <pc:docMk/>
            <pc:sldMk cId="1650198691" sldId="268"/>
            <ac:picMk id="22" creationId="{0F098562-AF40-4866-A12E-1511BCE4AD3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2.146" v="628"/>
          <ac:picMkLst>
            <pc:docMk/>
            <pc:sldMk cId="1650198691" sldId="268"/>
            <ac:picMk id="23" creationId="{5CFB0081-AB6C-4DD5-92E5-9F0A577B717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1.287" v="627"/>
          <ac:picMkLst>
            <pc:docMk/>
            <pc:sldMk cId="1650198691" sldId="268"/>
            <ac:picMk id="24" creationId="{C3D7DC26-F7C8-43BB-812E-5077CDDFEAA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5.099" v="620"/>
          <ac:picMkLst>
            <pc:docMk/>
            <pc:sldMk cId="1650198691" sldId="268"/>
            <ac:picMk id="25" creationId="{5A2EACAD-194F-4CB9-943D-7CCE406756F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9.506" v="625"/>
          <ac:picMkLst>
            <pc:docMk/>
            <pc:sldMk cId="1650198691" sldId="268"/>
            <ac:picMk id="26" creationId="{A5E29F49-A11E-471F-A281-3F02986E987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3.162" v="618"/>
          <ac:picMkLst>
            <pc:docMk/>
            <pc:sldMk cId="1650198691" sldId="268"/>
            <ac:picMk id="27" creationId="{D18131A0-A6C2-47CF-8286-E001222B70D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474" v="622"/>
          <ac:picMkLst>
            <pc:docMk/>
            <pc:sldMk cId="1650198691" sldId="268"/>
            <ac:picMk id="28" creationId="{59B206CC-C689-4299-B84C-F182AFE0CFB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849" v="623"/>
          <ac:picMkLst>
            <pc:docMk/>
            <pc:sldMk cId="1650198691" sldId="268"/>
            <ac:picMk id="29" creationId="{62A63154-9785-4CAA-A53D-699FC2220F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6.209" v="609"/>
          <ac:picMkLst>
            <pc:docMk/>
            <pc:sldMk cId="1650198691" sldId="268"/>
            <ac:picMk id="30" creationId="{194095A8-DB9D-4BD8-A792-4FDB39FBF91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4.646" v="607"/>
          <ac:picMkLst>
            <pc:docMk/>
            <pc:sldMk cId="1650198691" sldId="268"/>
            <ac:picMk id="31" creationId="{E272B3D1-CEB4-4E1C-9548-E17CB25E9EF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3.959" v="606"/>
          <ac:picMkLst>
            <pc:docMk/>
            <pc:sldMk cId="1650198691" sldId="268"/>
            <ac:picMk id="32" creationId="{D73E89C6-A283-4EF0-9D13-C72DCB592CD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8.615" v="624"/>
          <ac:picMkLst>
            <pc:docMk/>
            <pc:sldMk cId="1650198691" sldId="268"/>
            <ac:picMk id="33" creationId="{E953E666-70D1-4C2A-872C-A5AC7AD07B8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6.444" v="521"/>
          <ac:picMkLst>
            <pc:docMk/>
            <pc:sldMk cId="1650198691" sldId="268"/>
            <ac:picMk id="34" creationId="{19F5BD3E-C459-4436-BDBA-BBA8BC6B030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0.866" v="518"/>
          <ac:picMkLst>
            <pc:docMk/>
            <pc:sldMk cId="1650198691" sldId="268"/>
            <ac:picMk id="35" creationId="{3079BBCB-5362-40E2-9530-EEDCE1D878E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19.866" v="517"/>
          <ac:picMkLst>
            <pc:docMk/>
            <pc:sldMk cId="1650198691" sldId="268"/>
            <ac:picMk id="36" creationId="{BB9657AF-580C-456F-B065-D4A8C5BD6C96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31.114" v="673" actId="1076"/>
          <ac:picMkLst>
            <pc:docMk/>
            <pc:sldMk cId="1650198691" sldId="268"/>
            <ac:picMk id="37" creationId="{9CA9A3EC-4DF6-4F92-9D10-778B1839ACC4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20.083" v="669" actId="1076"/>
          <ac:picMkLst>
            <pc:docMk/>
            <pc:sldMk cId="1650198691" sldId="268"/>
            <ac:picMk id="38" creationId="{95159A6B-1912-43BB-903D-6F74E74B8351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55.630" v="675" actId="1076"/>
          <ac:picMkLst>
            <pc:docMk/>
            <pc:sldMk cId="1650198691" sldId="268"/>
            <ac:picMk id="39" creationId="{2540CD35-C56F-4E7D-9DF7-DBF71A76EB62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13.208" v="665" actId="1076"/>
          <ac:picMkLst>
            <pc:docMk/>
            <pc:sldMk cId="1650198691" sldId="268"/>
            <ac:picMk id="40" creationId="{E5A2B85E-EA91-4DB4-BC83-9D895C3E0DD5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42:05.706" v="685" actId="14100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1:35.988" v="682"/>
        <pc:sldMkLst>
          <pc:docMk/>
          <pc:sldMk cId="242039142" sldId="269"/>
        </pc:sldMkLst>
        <pc:spChg chg="del">
          <ac:chgData name="堺　あずさ" userId="S::sakai2001@kashiwa.ed.jp::9e8ecc09-b0e3-4275-b80a-1c864828725e" providerId="AD" clId="Web-{E8BFE2F2-2A21-4E29-968B-F5BFFAD9645D}" dt="2020-12-21T04:34:52.474" v="659"/>
          <ac:spMkLst>
            <pc:docMk/>
            <pc:sldMk cId="242039142" sldId="269"/>
            <ac:spMk id="2" creationId="{7370AC7A-91C4-4C3E-894A-9654AA5D3601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34:52.474" v="658"/>
          <ac:spMkLst>
            <pc:docMk/>
            <pc:sldMk cId="242039142" sldId="269"/>
            <ac:spMk id="3" creationId="{EEC8F7B0-7201-4AEA-8CD0-5018669AAA07}"/>
          </ac:spMkLst>
        </pc:spChg>
        <pc:picChg chg="add del">
          <ac:chgData name="堺　あずさ" userId="S::sakai2001@kashiwa.ed.jp::9e8ecc09-b0e3-4275-b80a-1c864828725e" providerId="AD" clId="Web-{E8BFE2F2-2A21-4E29-968B-F5BFFAD9645D}" dt="2020-12-21T04:34:52.474" v="657"/>
          <ac:picMkLst>
            <pc:docMk/>
            <pc:sldMk cId="242039142" sldId="269"/>
            <ac:picMk id="5" creationId="{7F7649E0-7F24-4BC9-990E-7362E63C96AA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6"/>
          <ac:picMkLst>
            <pc:docMk/>
            <pc:sldMk cId="242039142" sldId="269"/>
            <ac:picMk id="7" creationId="{5AA7E0DB-DD83-48FB-92C1-8E1EEF08D84F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5"/>
          <ac:picMkLst>
            <pc:docMk/>
            <pc:sldMk cId="242039142" sldId="269"/>
            <ac:picMk id="9" creationId="{B9AFA8FF-FCF9-42D7-B63E-ED5B9ECD88A5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4"/>
          <ac:picMkLst>
            <pc:docMk/>
            <pc:sldMk cId="242039142" sldId="269"/>
            <ac:picMk id="11" creationId="{FED6BA6D-A2F8-4602-8319-A3B6970F1D14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3"/>
          <ac:picMkLst>
            <pc:docMk/>
            <pc:sldMk cId="242039142" sldId="269"/>
            <ac:picMk id="13" creationId="{A427738E-EB83-465A-8C41-7E8DCDAEC21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2"/>
          <ac:picMkLst>
            <pc:docMk/>
            <pc:sldMk cId="242039142" sldId="269"/>
            <ac:picMk id="15" creationId="{CE79EFFC-8B31-48E5-8148-5CF984F30A97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1"/>
          <ac:picMkLst>
            <pc:docMk/>
            <pc:sldMk cId="242039142" sldId="269"/>
            <ac:picMk id="17" creationId="{D64C97B1-8C18-4A0C-A755-163A573102D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0"/>
          <ac:picMkLst>
            <pc:docMk/>
            <pc:sldMk cId="242039142" sldId="269"/>
            <ac:picMk id="19" creationId="{F4A72ECB-C5ED-4989-9305-5DAB081DC39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49"/>
          <ac:picMkLst>
            <pc:docMk/>
            <pc:sldMk cId="242039142" sldId="269"/>
            <ac:picMk id="21" creationId="{F33BA65E-7683-4123-A988-ED18ACBFF96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8"/>
          <ac:picMkLst>
            <pc:docMk/>
            <pc:sldMk cId="242039142" sldId="269"/>
            <ac:picMk id="23" creationId="{31D401D1-16E7-40F4-98AE-9ADA85A7E0B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7"/>
          <ac:picMkLst>
            <pc:docMk/>
            <pc:sldMk cId="242039142" sldId="269"/>
            <ac:picMk id="25" creationId="{887A01D7-2436-41C9-8C0F-D0C4F2C0C0E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6"/>
          <ac:picMkLst>
            <pc:docMk/>
            <pc:sldMk cId="242039142" sldId="269"/>
            <ac:picMk id="27" creationId="{20744204-9DC7-4BAF-839A-679D10C3E5BC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5"/>
          <ac:picMkLst>
            <pc:docMk/>
            <pc:sldMk cId="242039142" sldId="269"/>
            <ac:picMk id="29" creationId="{6144FDA0-F7BF-4988-891B-1A24E10A8BD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44"/>
          <ac:picMkLst>
            <pc:docMk/>
            <pc:sldMk cId="242039142" sldId="269"/>
            <ac:picMk id="31" creationId="{E81C61F8-0085-457C-AC38-0584CC9CFB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3"/>
          <ac:picMkLst>
            <pc:docMk/>
            <pc:sldMk cId="242039142" sldId="269"/>
            <ac:picMk id="33" creationId="{FFB3F0EE-8772-4ED6-AD59-2A3A4C38EA8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2"/>
          <ac:picMkLst>
            <pc:docMk/>
            <pc:sldMk cId="242039142" sldId="269"/>
            <ac:picMk id="35" creationId="{538AE293-DB18-4521-98E1-6C507E6079D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1"/>
          <ac:picMkLst>
            <pc:docMk/>
            <pc:sldMk cId="242039142" sldId="269"/>
            <ac:picMk id="37" creationId="{EBDDB9C4-8F3E-4D2C-A440-F8360C86EA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0"/>
          <ac:picMkLst>
            <pc:docMk/>
            <pc:sldMk cId="242039142" sldId="269"/>
            <ac:picMk id="39" creationId="{A16B7B58-47E6-4828-9A47-873BF36E8D5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9"/>
          <ac:picMkLst>
            <pc:docMk/>
            <pc:sldMk cId="242039142" sldId="269"/>
            <ac:picMk id="41" creationId="{4191C28C-6642-4797-A115-2045BAADFCC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8"/>
          <ac:picMkLst>
            <pc:docMk/>
            <pc:sldMk cId="242039142" sldId="269"/>
            <ac:picMk id="43" creationId="{94927659-5E9E-4118-B1F7-CF8CE6B2C12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37"/>
          <ac:picMkLst>
            <pc:docMk/>
            <pc:sldMk cId="242039142" sldId="269"/>
            <ac:picMk id="45" creationId="{B576646F-02B0-482C-8542-EFAE65AF88F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6"/>
          <ac:picMkLst>
            <pc:docMk/>
            <pc:sldMk cId="242039142" sldId="269"/>
            <ac:picMk id="47" creationId="{3C7BF6C2-2D6D-4582-AFF5-4B62BE364CB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5"/>
          <ac:picMkLst>
            <pc:docMk/>
            <pc:sldMk cId="242039142" sldId="269"/>
            <ac:picMk id="49" creationId="{8F757FE6-C444-4241-8016-1A908378C6B3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43" v="634"/>
          <ac:picMkLst>
            <pc:docMk/>
            <pc:sldMk cId="242039142" sldId="269"/>
            <ac:picMk id="51" creationId="{85305EFE-BB61-4919-9E57-ABCA54FD76DD}"/>
          </ac:picMkLst>
        </pc:picChg>
      </pc:sldChg>
    </pc:docChg>
  </pc:docChgLst>
  <pc:docChgLst>
    <pc:chgData name="堺　あずさ" userId="S::sakai2001@kashiwa.ed.jp::9e8ecc09-b0e3-4275-b80a-1c864828725e" providerId="AD" clId="Web-{84B825A4-057C-46E6-A2C8-DB6899810C84}"/>
    <pc:docChg chg="addSld modSld sldOrd">
      <pc:chgData name="堺　あずさ" userId="S::sakai2001@kashiwa.ed.jp::9e8ecc09-b0e3-4275-b80a-1c864828725e" providerId="AD" clId="Web-{84B825A4-057C-46E6-A2C8-DB6899810C84}" dt="2020-12-21T07:04:47.469" v="191" actId="1076"/>
      <pc:docMkLst>
        <pc:docMk/>
      </pc:docMkLst>
      <pc:sldChg chg="addSp delSp modSp">
        <pc:chgData name="堺　あずさ" userId="S::sakai2001@kashiwa.ed.jp::9e8ecc09-b0e3-4275-b80a-1c864828725e" providerId="AD" clId="Web-{84B825A4-057C-46E6-A2C8-DB6899810C84}" dt="2020-12-21T07:00:33.808" v="149" actId="1076"/>
        <pc:sldMkLst>
          <pc:docMk/>
          <pc:sldMk cId="3856722114" sldId="266"/>
        </pc:sldMkLst>
        <pc:spChg chg="mod ord">
          <ac:chgData name="堺　あずさ" userId="S::sakai2001@kashiwa.ed.jp::9e8ecc09-b0e3-4275-b80a-1c864828725e" providerId="AD" clId="Web-{84B825A4-057C-46E6-A2C8-DB6899810C84}" dt="2020-12-21T06:22:45.559" v="57" actId="14100"/>
          <ac:spMkLst>
            <pc:docMk/>
            <pc:sldMk cId="3856722114" sldId="266"/>
            <ac:spMk id="9" creationId="{B6A949D3-ED42-41C4-9BEB-6AE6E8B3136D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3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6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7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8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9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2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4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5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6" creationId="{E4F8C368-91B5-41B8-BB3F-1CCEC61BF82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18:46.350" v="7" actId="1076"/>
          <ac:spMkLst>
            <pc:docMk/>
            <pc:sldMk cId="3856722114" sldId="266"/>
            <ac:spMk id="27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0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2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3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4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5" creationId="{A03941C0-0F22-4056-89D5-FF75810B891F}"/>
          </ac:spMkLst>
        </pc:spChg>
        <pc:grpChg chg="add mod">
          <ac:chgData name="堺　あずさ" userId="S::sakai2001@kashiwa.ed.jp::9e8ecc09-b0e3-4275-b80a-1c864828725e" providerId="AD" clId="Web-{84B825A4-057C-46E6-A2C8-DB6899810C84}" dt="2020-12-21T06:22:28.261" v="54" actId="14100"/>
          <ac:grpSpMkLst>
            <pc:docMk/>
            <pc:sldMk cId="3856722114" sldId="266"/>
            <ac:grpSpMk id="3" creationId="{375EA26C-F505-40F4-B6BC-28069DD99A36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20.980" v="53"/>
          <ac:grpSpMkLst>
            <pc:docMk/>
            <pc:sldMk cId="3856722114" sldId="266"/>
            <ac:grpSpMk id="1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2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4" creationId="{2E66FEF9-0896-43ED-8A55-5A47619BDAFC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10.120" v="52"/>
          <ac:grpSpMkLst>
            <pc:docMk/>
            <pc:sldMk cId="3856722114" sldId="266"/>
            <ac:grpSpMk id="2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1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3" creationId="{2E66FEF9-0896-43ED-8A55-5A47619BDAFC}"/>
          </ac:grpSpMkLst>
        </pc:grpChg>
        <pc:grpChg chg="add mod ord">
          <ac:chgData name="堺　あずさ" userId="S::sakai2001@kashiwa.ed.jp::9e8ecc09-b0e3-4275-b80a-1c864828725e" providerId="AD" clId="Web-{84B825A4-057C-46E6-A2C8-DB6899810C84}" dt="2020-12-21T06:20:11.539" v="22"/>
          <ac:grpSpMkLst>
            <pc:docMk/>
            <pc:sldMk cId="3856722114" sldId="266"/>
            <ac:grpSpMk id="28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29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31" creationId="{2E66FEF9-0896-43ED-8A55-5A47619BDAFC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0:33.808" v="149" actId="1076"/>
          <ac:picMkLst>
            <pc:docMk/>
            <pc:sldMk cId="3856722114" sldId="266"/>
            <ac:picMk id="4" creationId="{D7A4D757-5F61-42E9-8950-2B8E5740966A}"/>
          </ac:picMkLst>
        </pc:picChg>
        <pc:picChg chg="del mod">
          <ac:chgData name="堺　あずさ" userId="S::sakai2001@kashiwa.ed.jp::9e8ecc09-b0e3-4275-b80a-1c864828725e" providerId="AD" clId="Web-{84B825A4-057C-46E6-A2C8-DB6899810C84}" dt="2020-12-21T07:00:29.964" v="147"/>
          <ac:picMkLst>
            <pc:docMk/>
            <pc:sldMk cId="3856722114" sldId="266"/>
            <ac:picMk id="6" creationId="{FF0D15FF-7E61-4811-82A2-469D6118059F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6:20:22.305" v="25" actId="1076"/>
          <ac:picMkLst>
            <pc:docMk/>
            <pc:sldMk cId="3856722114" sldId="266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13.542" v="142"/>
          <ac:picMkLst>
            <pc:docMk/>
            <pc:sldMk cId="3856722114" sldId="266"/>
            <ac:picMk id="15" creationId="{E92FD80B-B5C1-458E-BBE1-668F2A475BEC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7:00:24.948" v="146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6:22:05.183" v="51" actId="1076"/>
        <pc:sldMkLst>
          <pc:docMk/>
          <pc:sldMk cId="3864470837" sldId="267"/>
        </pc:sldMkLst>
        <pc:picChg chg="add mod">
          <ac:chgData name="堺　あずさ" userId="S::sakai2001@kashiwa.ed.jp::9e8ecc09-b0e3-4275-b80a-1c864828725e" providerId="AD" clId="Web-{84B825A4-057C-46E6-A2C8-DB6899810C84}" dt="2020-12-21T06:21:56.370" v="47" actId="1076"/>
          <ac:picMkLst>
            <pc:docMk/>
            <pc:sldMk cId="3864470837" sldId="267"/>
            <ac:picMk id="3" creationId="{E91EE776-2A91-4C87-8BDD-3DF73C498F7E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4.057" v="41"/>
          <ac:picMkLst>
            <pc:docMk/>
            <pc:sldMk cId="3864470837" sldId="267"/>
            <ac:picMk id="11" creationId="{0EBDC081-AE9A-487C-B3A2-5DCA1BA981A0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135" v="42"/>
          <ac:picMkLst>
            <pc:docMk/>
            <pc:sldMk cId="3864470837" sldId="267"/>
            <ac:picMk id="12" creationId="{5224BFB4-32C8-456C-BFFA-E443012C32AA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792" v="43"/>
          <ac:picMkLst>
            <pc:docMk/>
            <pc:sldMk cId="3864470837" sldId="267"/>
            <ac:picMk id="14" creationId="{D9F5190A-5A5B-47CA-A822-C122323072F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0.901" v="49" actId="1076"/>
          <ac:picMkLst>
            <pc:docMk/>
            <pc:sldMk cId="3864470837" sldId="267"/>
            <ac:picMk id="19" creationId="{4877AF36-72F4-4FEE-8633-32219EA0766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5.183" v="51" actId="1076"/>
          <ac:picMkLst>
            <pc:docMk/>
            <pc:sldMk cId="3864470837" sldId="267"/>
            <ac:picMk id="20" creationId="{0FCC9E29-208E-4DE4-AA9D-6394A9134770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7:01:22.731" v="159" actId="14100"/>
        <pc:sldMkLst>
          <pc:docMk/>
          <pc:sldMk cId="1650198691" sldId="268"/>
        </pc:sldMkLst>
        <pc:picChg chg="add mod">
          <ac:chgData name="堺　あずさ" userId="S::sakai2001@kashiwa.ed.jp::9e8ecc09-b0e3-4275-b80a-1c864828725e" providerId="AD" clId="Web-{84B825A4-057C-46E6-A2C8-DB6899810C84}" dt="2020-12-21T07:01:22.731" v="159" actId="14100"/>
          <ac:picMkLst>
            <pc:docMk/>
            <pc:sldMk cId="1650198691" sldId="268"/>
            <ac:picMk id="2" creationId="{75F0E8D5-BA43-427A-8703-D2DED706F8C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1:39.854" v="40"/>
          <ac:picMkLst>
            <pc:docMk/>
            <pc:sldMk cId="1650198691" sldId="268"/>
            <ac:picMk id="2" creationId="{EA0BD253-C660-4F7D-B2CC-0276A5792FC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1:12.231" v="157" actId="1076"/>
          <ac:picMkLst>
            <pc:docMk/>
            <pc:sldMk cId="1650198691" sldId="268"/>
            <ac:picMk id="3" creationId="{571F0D4D-2C56-44A1-9523-7D740EB0A47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2.777" v="151"/>
          <ac:picMkLst>
            <pc:docMk/>
            <pc:sldMk cId="1650198691" sldId="268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1.793" v="150"/>
          <ac:picMkLst>
            <pc:docMk/>
            <pc:sldMk cId="1650198691" sldId="268"/>
            <ac:picMk id="41" creationId="{40AAE25D-943C-4970-A5A1-D2AC47649B82}"/>
          </ac:picMkLst>
        </pc:picChg>
      </pc:sldChg>
      <pc:sldChg chg="modSp">
        <pc:chgData name="堺　あずさ" userId="S::sakai2001@kashiwa.ed.jp::9e8ecc09-b0e3-4275-b80a-1c864828725e" providerId="AD" clId="Web-{84B825A4-057C-46E6-A2C8-DB6899810C84}" dt="2020-12-21T06:21:27.104" v="37" actId="1076"/>
        <pc:sldMkLst>
          <pc:docMk/>
          <pc:sldMk cId="242039142" sldId="269"/>
        </pc:sldMkLst>
        <pc:picChg chg="mod">
          <ac:chgData name="堺　あずさ" userId="S::sakai2001@kashiwa.ed.jp::9e8ecc09-b0e3-4275-b80a-1c864828725e" providerId="AD" clId="Web-{84B825A4-057C-46E6-A2C8-DB6899810C84}" dt="2020-12-21T06:21:27.104" v="37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delSp modSp">
        <pc:chgData name="堺　あずさ" userId="S::sakai2001@kashiwa.ed.jp::9e8ecc09-b0e3-4275-b80a-1c864828725e" providerId="AD" clId="Web-{84B825A4-057C-46E6-A2C8-DB6899810C84}" dt="2020-12-21T06:22:58.200" v="70"/>
        <pc:sldMkLst>
          <pc:docMk/>
          <pc:sldMk cId="2907823044" sldId="287"/>
        </pc:sldMkLst>
        <pc:spChg chg="mod">
          <ac:chgData name="堺　あずさ" userId="S::sakai2001@kashiwa.ed.jp::9e8ecc09-b0e3-4275-b80a-1c864828725e" providerId="AD" clId="Web-{84B825A4-057C-46E6-A2C8-DB6899810C84}" dt="2020-12-21T06:22:54.356" v="67" actId="20577"/>
          <ac:spMkLst>
            <pc:docMk/>
            <pc:sldMk cId="2907823044" sldId="287"/>
            <ac:spMk id="6" creationId="{34C43551-96D0-4B59-8188-CFF76830B379}"/>
          </ac:spMkLst>
        </pc:spChg>
        <pc:picChg chg="del">
          <ac:chgData name="堺　あずさ" userId="S::sakai2001@kashiwa.ed.jp::9e8ecc09-b0e3-4275-b80a-1c864828725e" providerId="AD" clId="Web-{84B825A4-057C-46E6-A2C8-DB6899810C84}" dt="2020-12-21T06:22:58.200" v="70"/>
          <ac:picMkLst>
            <pc:docMk/>
            <pc:sldMk cId="2907823044" sldId="287"/>
            <ac:picMk id="2" creationId="{2B840892-AF09-4E54-AEBB-253CFAA24F74}"/>
          </ac:picMkLst>
        </pc:picChg>
      </pc:sldChg>
      <pc:sldChg chg="addSp delSp modSp add ord replId">
        <pc:chgData name="堺　あずさ" userId="S::sakai2001@kashiwa.ed.jp::9e8ecc09-b0e3-4275-b80a-1c864828725e" providerId="AD" clId="Web-{84B825A4-057C-46E6-A2C8-DB6899810C84}" dt="2020-12-21T07:04:47.469" v="191" actId="1076"/>
        <pc:sldMkLst>
          <pc:docMk/>
          <pc:sldMk cId="2843530842" sldId="288"/>
        </pc:sldMkLst>
        <pc:spChg chg="mod">
          <ac:chgData name="堺　あずさ" userId="S::sakai2001@kashiwa.ed.jp::9e8ecc09-b0e3-4275-b80a-1c864828725e" providerId="AD" clId="Web-{84B825A4-057C-46E6-A2C8-DB6899810C84}" dt="2020-12-21T06:23:20.950" v="109" actId="20577"/>
          <ac:spMkLst>
            <pc:docMk/>
            <pc:sldMk cId="2843530842" sldId="288"/>
            <ac:spMk id="2" creationId="{4BD294CC-38BF-4126-A84C-0434A58DBA7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30:38.554" v="138" actId="1076"/>
          <ac:spMkLst>
            <pc:docMk/>
            <pc:sldMk cId="2843530842" sldId="288"/>
            <ac:spMk id="5" creationId="{3BAFF622-260B-4931-8D55-7E72D3E370CA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30.716" v="115"/>
          <ac:spMkLst>
            <pc:docMk/>
            <pc:sldMk cId="2843530842" sldId="288"/>
            <ac:spMk id="8" creationId="{2FF666C3-6137-48D6-AC83-07CC3D975C15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26.013" v="112"/>
          <ac:spMkLst>
            <pc:docMk/>
            <pc:sldMk cId="2843530842" sldId="288"/>
            <ac:spMk id="9" creationId="{B6A949D3-ED42-41C4-9BEB-6AE6E8B3136D}"/>
          </ac:spMkLst>
        </pc:spChg>
        <pc:grpChg chg="del mod">
          <ac:chgData name="堺　あずさ" userId="S::sakai2001@kashiwa.ed.jp::9e8ecc09-b0e3-4275-b80a-1c864828725e" providerId="AD" clId="Web-{84B825A4-057C-46E6-A2C8-DB6899810C84}" dt="2020-12-21T07:02:22.248" v="167"/>
          <ac:grpSpMkLst>
            <pc:docMk/>
            <pc:sldMk cId="2843530842" sldId="288"/>
            <ac:grpSpMk id="3" creationId="{375EA26C-F505-40F4-B6BC-28069DD99A36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7:03:21.108" v="171"/>
          <ac:grpSpMkLst>
            <pc:docMk/>
            <pc:sldMk cId="2843530842" sldId="288"/>
            <ac:grpSpMk id="7" creationId="{48A21583-C373-4946-BD01-19E21D9DD07B}"/>
          </ac:grpSpMkLst>
        </pc:grpChg>
        <pc:grpChg chg="add ord">
          <ac:chgData name="堺　あずさ" userId="S::sakai2001@kashiwa.ed.jp::9e8ecc09-b0e3-4275-b80a-1c864828725e" providerId="AD" clId="Web-{84B825A4-057C-46E6-A2C8-DB6899810C84}" dt="2020-12-21T07:04:40.532" v="187"/>
          <ac:grpSpMkLst>
            <pc:docMk/>
            <pc:sldMk cId="2843530842" sldId="288"/>
            <ac:grpSpMk id="8" creationId="{4EBBADBB-7D61-4582-81D0-ED3F3FE37C4A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7:02:09.154" v="164"/>
          <ac:grpSpMkLst>
            <pc:docMk/>
            <pc:sldMk cId="2843530842" sldId="288"/>
            <ac:grpSpMk id="22" creationId="{92F6DC65-508D-4BAD-9DFC-3AE2CA399208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3:45.390" v="179" actId="1076"/>
          <ac:grpSpMkLst>
            <pc:docMk/>
            <pc:sldMk cId="2843530842" sldId="288"/>
            <ac:grpSpMk id="23" creationId="{2F07E622-C3CE-47CE-A01C-8C2876DAF59A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2:47.529" v="170" actId="14100"/>
          <ac:grpSpMkLst>
            <pc:docMk/>
            <pc:sldMk cId="2843530842" sldId="288"/>
            <ac:grpSpMk id="28" creationId="{1CAFFBDB-8074-402D-A41A-6EAFD8F72785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1:38.481" v="162" actId="1076"/>
          <ac:picMkLst>
            <pc:docMk/>
            <pc:sldMk cId="2843530842" sldId="288"/>
            <ac:picMk id="4" creationId="{E108B592-2EE9-431B-B556-45D2E1D9CFF3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22.328" v="184" actId="1076"/>
          <ac:picMkLst>
            <pc:docMk/>
            <pc:sldMk cId="2843530842" sldId="288"/>
            <ac:picMk id="6" creationId="{8BD616CB-BA12-4DA1-8773-CB30EC1B956F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482" v="114"/>
          <ac:picMkLst>
            <pc:docMk/>
            <pc:sldMk cId="2843530842" sldId="288"/>
            <ac:picMk id="6" creationId="{FF0D15FF-7E61-4811-82A2-469D6118059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7:42.691" v="134"/>
          <ac:picMkLst>
            <pc:docMk/>
            <pc:sldMk cId="2843530842" sldId="288"/>
            <ac:picMk id="7" creationId="{E41CE0AD-7B81-4EB7-A194-A22D418816E0}"/>
          </ac:picMkLst>
        </pc:picChg>
        <pc:picChg chg="mod topLvl">
          <ac:chgData name="堺　あずさ" userId="S::sakai2001@kashiwa.ed.jp::9e8ecc09-b0e3-4275-b80a-1c864828725e" providerId="AD" clId="Web-{84B825A4-057C-46E6-A2C8-DB6899810C84}" dt="2020-12-21T07:02:29.592" v="168" actId="1076"/>
          <ac:picMkLst>
            <pc:docMk/>
            <pc:sldMk cId="2843530842" sldId="288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325" v="113"/>
          <ac:picMkLst>
            <pc:docMk/>
            <pc:sldMk cId="2843530842" sldId="288"/>
            <ac:picMk id="15" creationId="{E92FD80B-B5C1-458E-BBE1-668F2A475BEC}"/>
          </ac:picMkLst>
        </pc:picChg>
        <pc:picChg chg="del topLvl">
          <ac:chgData name="堺　あずさ" userId="S::sakai2001@kashiwa.ed.jp::9e8ecc09-b0e3-4275-b80a-1c864828725e" providerId="AD" clId="Web-{84B825A4-057C-46E6-A2C8-DB6899810C84}" dt="2020-12-21T07:02:12.201" v="165"/>
          <ac:picMkLst>
            <pc:docMk/>
            <pc:sldMk cId="2843530842" sldId="288"/>
            <ac:picMk id="24" creationId="{7D26E30F-1453-4D51-A998-A057A02B785B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47.469" v="191" actId="1076"/>
          <ac:picMkLst>
            <pc:docMk/>
            <pc:sldMk cId="2843530842" sldId="288"/>
            <ac:picMk id="40" creationId="{07EE7507-AFFE-4120-969A-8DEA360490C0}"/>
          </ac:picMkLst>
        </pc:picChg>
      </pc:sldChg>
    </pc:docChg>
  </pc:docChgLst>
  <pc:docChgLst>
    <pc:chgData name="堺　あずさ" userId="S::sakai2001@kashiwa.ed.jp::9e8ecc09-b0e3-4275-b80a-1c864828725e" providerId="AD" clId="Web-{342E918D-6B22-47C9-8BAF-FDBDCA8C1FAB}"/>
    <pc:docChg chg="addSld modSld">
      <pc:chgData name="堺　あずさ" userId="S::sakai2001@kashiwa.ed.jp::9e8ecc09-b0e3-4275-b80a-1c864828725e" providerId="AD" clId="Web-{342E918D-6B22-47C9-8BAF-FDBDCA8C1FAB}" dt="2020-12-21T05:56:13.228" v="191" actId="20577"/>
      <pc:docMkLst>
        <pc:docMk/>
      </pc:docMkLst>
      <pc:sldChg chg="addSp delSp modSp">
        <pc:chgData name="堺　あずさ" userId="S::sakai2001@kashiwa.ed.jp::9e8ecc09-b0e3-4275-b80a-1c864828725e" providerId="AD" clId="Web-{342E918D-6B22-47C9-8BAF-FDBDCA8C1FAB}" dt="2020-12-21T05:56:10.259" v="187" actId="20577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342E918D-6B22-47C9-8BAF-FDBDCA8C1FAB}" dt="2020-12-21T05:56:10.259" v="187" actId="20577"/>
          <ac:spMkLst>
            <pc:docMk/>
            <pc:sldMk cId="3864470837" sldId="267"/>
            <ac:spMk id="2" creationId="{4C64A002-4822-43A4-BDE6-B129AF79D804}"/>
          </ac:spMkLst>
        </pc:spChg>
        <pc:spChg chg="add del">
          <ac:chgData name="堺　あずさ" userId="S::sakai2001@kashiwa.ed.jp::9e8ecc09-b0e3-4275-b80a-1c864828725e" providerId="AD" clId="Web-{342E918D-6B22-47C9-8BAF-FDBDCA8C1FAB}" dt="2020-12-21T05:49:45.406" v="109"/>
          <ac:spMkLst>
            <pc:docMk/>
            <pc:sldMk cId="3864470837" sldId="267"/>
            <ac:spMk id="3" creationId="{36A605AC-F9CE-4B5A-ACE5-8A68DA87C510}"/>
          </ac:spMkLst>
        </pc:spChg>
        <pc:picChg chg="add del">
          <ac:chgData name="堺　あずさ" userId="S::sakai2001@kashiwa.ed.jp::9e8ecc09-b0e3-4275-b80a-1c864828725e" providerId="AD" clId="Web-{342E918D-6B22-47C9-8BAF-FDBDCA8C1FAB}" dt="2020-12-21T05:49:19.576" v="107"/>
          <ac:picMkLst>
            <pc:docMk/>
            <pc:sldMk cId="3864470837" sldId="267"/>
            <ac:picMk id="15" creationId="{8383B795-69A7-4E4F-86E4-2E901DE101D1}"/>
          </ac:picMkLst>
        </pc:picChg>
      </pc:sldChg>
      <pc:sldChg chg="addSp delSp modSp">
        <pc:chgData name="堺　あずさ" userId="S::sakai2001@kashiwa.ed.jp::9e8ecc09-b0e3-4275-b80a-1c864828725e" providerId="AD" clId="Web-{342E918D-6B22-47C9-8BAF-FDBDCA8C1FAB}" dt="2020-12-21T05:56:13.228" v="190" actId="20577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342E918D-6B22-47C9-8BAF-FDBDCA8C1FAB}" dt="2020-12-21T05:31:32.538" v="9"/>
          <ac:spMkLst>
            <pc:docMk/>
            <pc:sldMk cId="1650198691" sldId="268"/>
            <ac:spMk id="3" creationId="{85EA6F83-7197-40D9-B3A7-62D5D0860557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6:31.925" v="93" actId="14100"/>
          <ac:spMkLst>
            <pc:docMk/>
            <pc:sldMk cId="1650198691" sldId="268"/>
            <ac:spMk id="4" creationId="{8A37FD44-220E-4E1F-A71D-5C82B89E8AC4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56:13.228" v="190" actId="20577"/>
          <ac:spMkLst>
            <pc:docMk/>
            <pc:sldMk cId="1650198691" sldId="268"/>
            <ac:spMk id="6" creationId="{34C43551-96D0-4B59-8188-CFF76830B379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0:13.603" v="69" actId="1076"/>
          <ac:spMkLst>
            <pc:docMk/>
            <pc:sldMk cId="1650198691" sldId="268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342E918D-6B22-47C9-8BAF-FDBDCA8C1FAB}" dt="2020-12-21T05:49:05.247" v="105" actId="1076"/>
          <ac:picMkLst>
            <pc:docMk/>
            <pc:sldMk cId="1650198691" sldId="268"/>
            <ac:picMk id="7" creationId="{63AE3EBE-695F-440F-A16D-0F07E9F239E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26.026" v="71" actId="1076"/>
          <ac:picMkLst>
            <pc:docMk/>
            <pc:sldMk cId="1650198691" sldId="268"/>
            <ac:picMk id="9" creationId="{26B710D5-1B86-455C-9600-32E4147101B8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03.774" v="66" actId="1076"/>
          <ac:picMkLst>
            <pc:docMk/>
            <pc:sldMk cId="1650198691" sldId="268"/>
            <ac:picMk id="37" creationId="{9CA9A3EC-4DF6-4F92-9D10-778B1839ACC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18.728" v="70" actId="1076"/>
          <ac:picMkLst>
            <pc:docMk/>
            <pc:sldMk cId="1650198691" sldId="268"/>
            <ac:picMk id="41" creationId="{40AAE25D-943C-4970-A5A1-D2AC47649B82}"/>
          </ac:picMkLst>
        </pc:picChg>
        <pc:cxnChg chg="add del mod">
          <ac:chgData name="堺　あずさ" userId="S::sakai2001@kashiwa.ed.jp::9e8ecc09-b0e3-4275-b80a-1c864828725e" providerId="AD" clId="Web-{342E918D-6B22-47C9-8BAF-FDBDCA8C1FAB}" dt="2020-12-21T05:31:12.615" v="5"/>
          <ac:cxnSpMkLst>
            <pc:docMk/>
            <pc:sldMk cId="1650198691" sldId="268"/>
            <ac:cxnSpMk id="2" creationId="{38B9ED53-7AAF-4BFF-AE2C-6AD7B563ACD1}"/>
          </ac:cxnSpMkLst>
        </pc:cxnChg>
        <pc:cxnChg chg="add mod">
          <ac:chgData name="堺　あずさ" userId="S::sakai2001@kashiwa.ed.jp::9e8ecc09-b0e3-4275-b80a-1c864828725e" providerId="AD" clId="Web-{342E918D-6B22-47C9-8BAF-FDBDCA8C1FAB}" dt="2020-12-21T05:40:10.431" v="68" actId="1076"/>
          <ac:cxnSpMkLst>
            <pc:docMk/>
            <pc:sldMk cId="1650198691" sldId="268"/>
            <ac:cxnSpMk id="5" creationId="{B394CA71-F5DA-442B-B37B-9F86B375818D}"/>
          </ac:cxnSpMkLst>
        </pc:cxnChg>
      </pc:sldChg>
      <pc:sldChg chg="addSp delSp modSp">
        <pc:chgData name="堺　あずさ" userId="S::sakai2001@kashiwa.ed.jp::9e8ecc09-b0e3-4275-b80a-1c864828725e" providerId="AD" clId="Web-{342E918D-6B22-47C9-8BAF-FDBDCA8C1FAB}" dt="2020-12-21T05:54:06.486" v="186" actId="1076"/>
        <pc:sldMkLst>
          <pc:docMk/>
          <pc:sldMk cId="242039142" sldId="269"/>
        </pc:sldMkLst>
        <pc:spChg chg="add mod">
          <ac:chgData name="堺　あずさ" userId="S::sakai2001@kashiwa.ed.jp::9e8ecc09-b0e3-4275-b80a-1c864828725e" providerId="AD" clId="Web-{342E918D-6B22-47C9-8BAF-FDBDCA8C1FAB}" dt="2020-12-21T05:53:19.826" v="176" actId="1076"/>
          <ac:spMkLst>
            <pc:docMk/>
            <pc:sldMk cId="242039142" sldId="269"/>
            <ac:spMk id="11" creationId="{D6B6DA7D-F0F3-424F-B996-C539DD754EBC}"/>
          </ac:spMkLst>
        </pc:spChg>
        <pc:spChg chg="add del mod">
          <ac:chgData name="堺　あずさ" userId="S::sakai2001@kashiwa.ed.jp::9e8ecc09-b0e3-4275-b80a-1c864828725e" providerId="AD" clId="Web-{342E918D-6B22-47C9-8BAF-FDBDCA8C1FAB}" dt="2020-12-21T05:53:01.513" v="167"/>
          <ac:spMkLst>
            <pc:docMk/>
            <pc:sldMk cId="242039142" sldId="269"/>
            <ac:spMk id="14" creationId="{A5830845-EACB-4B6B-982D-B46E90F6B062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4:06.486" v="186" actId="1076"/>
          <ac:spMkLst>
            <pc:docMk/>
            <pc:sldMk cId="242039142" sldId="269"/>
            <ac:spMk id="16" creationId="{10E51D8C-D1AF-4A91-9388-01161CE6255E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19.842" v="179" actId="1076"/>
          <ac:spMkLst>
            <pc:docMk/>
            <pc:sldMk cId="242039142" sldId="269"/>
            <ac:spMk id="18" creationId="{96FD87F4-991E-4E0D-9631-25A3A04CC237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35.421" v="181"/>
          <ac:spMkLst>
            <pc:docMk/>
            <pc:sldMk cId="242039142" sldId="269"/>
            <ac:spMk id="20" creationId="{C32E332A-9A39-4E4B-AD07-6300B79E8206}"/>
          </ac:spMkLst>
        </pc:spChg>
        <pc:picChg chg="del">
          <ac:chgData name="堺　あずさ" userId="S::sakai2001@kashiwa.ed.jp::9e8ecc09-b0e3-4275-b80a-1c864828725e" providerId="AD" clId="Web-{342E918D-6B22-47C9-8BAF-FDBDCA8C1FAB}" dt="2020-12-21T05:41:29.061" v="77"/>
          <ac:picMkLst>
            <pc:docMk/>
            <pc:sldMk cId="242039142" sldId="269"/>
            <ac:picMk id="2" creationId="{E3610817-5139-4146-BC0B-0351949E8A6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29.733" v="78"/>
          <ac:picMkLst>
            <pc:docMk/>
            <pc:sldMk cId="242039142" sldId="269"/>
            <ac:picMk id="3" creationId="{F41C5C24-2BA2-4626-A437-52B44682EF39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2.186" v="82"/>
          <ac:picMkLst>
            <pc:docMk/>
            <pc:sldMk cId="242039142" sldId="269"/>
            <ac:picMk id="4" creationId="{BCAD6023-B292-4DAD-8935-4F903C7EE1F1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0.264" v="79"/>
          <ac:picMkLst>
            <pc:docMk/>
            <pc:sldMk cId="242039142" sldId="269"/>
            <ac:picMk id="5" creationId="{CB45C0FE-328F-4939-A89D-AEAC436D6CD2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374" v="81"/>
          <ac:picMkLst>
            <pc:docMk/>
            <pc:sldMk cId="242039142" sldId="269"/>
            <ac:picMk id="6" creationId="{8DAE0349-554E-49DF-AA33-6D8E39DB8AB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139" v="80"/>
          <ac:picMkLst>
            <pc:docMk/>
            <pc:sldMk cId="242039142" sldId="269"/>
            <ac:picMk id="7" creationId="{CB6D6326-61F6-403C-88E2-B9C5A6941EB2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717" v="174" actId="1076"/>
          <ac:picMkLst>
            <pc:docMk/>
            <pc:sldMk cId="242039142" sldId="269"/>
            <ac:picMk id="8" creationId="{BBFD6669-B1A1-4383-B922-CE5000DF5473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11" v="175" actId="1076"/>
          <ac:picMkLst>
            <pc:docMk/>
            <pc:sldMk cId="242039142" sldId="269"/>
            <ac:picMk id="9" creationId="{0EAAB82B-138D-412E-8ADF-41E59987F326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26" v="177" actId="1076"/>
          <ac:picMkLst>
            <pc:docMk/>
            <pc:sldMk cId="242039142" sldId="269"/>
            <ac:picMk id="13" creationId="{20C31614-C504-4FCE-B6A6-2F0EDC2B82A3}"/>
          </ac:picMkLst>
        </pc:picChg>
        <pc:picChg chg="add del">
          <ac:chgData name="堺　あずさ" userId="S::sakai2001@kashiwa.ed.jp::9e8ecc09-b0e3-4275-b80a-1c864828725e" providerId="AD" clId="Web-{342E918D-6B22-47C9-8BAF-FDBDCA8C1FAB}" dt="2020-12-21T05:51:22.272" v="120"/>
          <ac:picMkLst>
            <pc:docMk/>
            <pc:sldMk cId="242039142" sldId="269"/>
            <ac:picMk id="17" creationId="{5D09EEF9-F7A2-4113-98EF-6E6F7B300B83}"/>
          </ac:picMkLst>
        </pc:picChg>
      </pc:sldChg>
      <pc:sldChg chg="add replId">
        <pc:chgData name="堺　あずさ" userId="S::sakai2001@kashiwa.ed.jp::9e8ecc09-b0e3-4275-b80a-1c864828725e" providerId="AD" clId="Web-{342E918D-6B22-47C9-8BAF-FDBDCA8C1FAB}" dt="2020-12-21T05:50:32.565" v="113"/>
        <pc:sldMkLst>
          <pc:docMk/>
          <pc:sldMk cId="2907823044" sldId="287"/>
        </pc:sldMkLst>
      </pc:sldChg>
    </pc:docChg>
  </pc:docChgLst>
  <pc:docChgLst>
    <pc:chgData name="薦田　拓" userId="S::komoda1801@kashiwa.ed.jp::d8d953ff-aa64-491d-955d-9a253955fdef" providerId="AD" clId="Web-{883057FF-B022-42E2-A5FA-3D2421B7B8C4}"/>
    <pc:docChg chg="modSld">
      <pc:chgData name="薦田　拓" userId="S::komoda1801@kashiwa.ed.jp::d8d953ff-aa64-491d-955d-9a253955fdef" providerId="AD" clId="Web-{883057FF-B022-42E2-A5FA-3D2421B7B8C4}" dt="2020-12-21T02:41:13.871" v="56" actId="20577"/>
      <pc:docMkLst>
        <pc:docMk/>
      </pc:docMkLst>
      <pc:sldChg chg="modSp">
        <pc:chgData name="薦田　拓" userId="S::komoda1801@kashiwa.ed.jp::d8d953ff-aa64-491d-955d-9a253955fdef" providerId="AD" clId="Web-{883057FF-B022-42E2-A5FA-3D2421B7B8C4}" dt="2020-12-21T02:40:32.401" v="19" actId="20577"/>
        <pc:sldMkLst>
          <pc:docMk/>
          <pc:sldMk cId="2128380218" sldId="256"/>
        </pc:sldMkLst>
        <pc:spChg chg="mod">
          <ac:chgData name="薦田　拓" userId="S::komoda1801@kashiwa.ed.jp::d8d953ff-aa64-491d-955d-9a253955fdef" providerId="AD" clId="Web-{883057FF-B022-42E2-A5FA-3D2421B7B8C4}" dt="2020-12-21T02:40:32.401" v="19" actId="20577"/>
          <ac:spMkLst>
            <pc:docMk/>
            <pc:sldMk cId="2128380218" sldId="256"/>
            <ac:spMk id="2" creationId="{00000000-0000-0000-0000-000000000000}"/>
          </ac:spMkLst>
        </pc:spChg>
      </pc:sldChg>
      <pc:sldChg chg="modSp">
        <pc:chgData name="薦田　拓" userId="S::komoda1801@kashiwa.ed.jp::d8d953ff-aa64-491d-955d-9a253955fdef" providerId="AD" clId="Web-{883057FF-B022-42E2-A5FA-3D2421B7B8C4}" dt="2020-12-21T02:41:10.699" v="54" actId="20577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883057FF-B022-42E2-A5FA-3D2421B7B8C4}" dt="2020-12-21T02:41:10.699" v="54" actId="20577"/>
          <ac:spMkLst>
            <pc:docMk/>
            <pc:sldMk cId="656641371" sldId="257"/>
            <ac:spMk id="2" creationId="{2169A086-98F1-4A06-AA78-EEE270D775E7}"/>
          </ac:spMkLst>
        </pc:spChg>
      </pc:sldChg>
    </pc:docChg>
  </pc:docChgLst>
  <pc:docChgLst>
    <pc:chgData name="及川　京子" userId="S::oikawa1901@kashiwa.ed.jp::a4fccb7c-9f15-4912-a325-b498f29a2aa5" providerId="AD" clId="Web-{87D9D6B3-D094-420E-A8A8-EC7DD3A541AC}"/>
    <pc:docChg chg="addSld delSld modSld sldOrd">
      <pc:chgData name="及川　京子" userId="S::oikawa1901@kashiwa.ed.jp::a4fccb7c-9f15-4912-a325-b498f29a2aa5" providerId="AD" clId="Web-{87D9D6B3-D094-420E-A8A8-EC7DD3A541AC}" dt="2020-12-21T07:15:43.192" v="1091" actId="1076"/>
      <pc:docMkLst>
        <pc:docMk/>
      </pc:docMkLst>
      <pc:sldChg chg="del">
        <pc:chgData name="及川　京子" userId="S::oikawa1901@kashiwa.ed.jp::a4fccb7c-9f15-4912-a325-b498f29a2aa5" providerId="AD" clId="Web-{87D9D6B3-D094-420E-A8A8-EC7DD3A541AC}" dt="2020-12-21T07:00:06.122" v="595"/>
        <pc:sldMkLst>
          <pc:docMk/>
          <pc:sldMk cId="3764877292" sldId="271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5:43.192" v="1091" actId="1076"/>
        <pc:sldMkLst>
          <pc:docMk/>
          <pc:sldMk cId="4112801103" sldId="274"/>
        </pc:sldMkLst>
        <pc:spChg chg="mod">
          <ac:chgData name="及川　京子" userId="S::oikawa1901@kashiwa.ed.jp::a4fccb7c-9f15-4912-a325-b498f29a2aa5" providerId="AD" clId="Web-{87D9D6B3-D094-420E-A8A8-EC7DD3A541AC}" dt="2020-12-21T07:13:11.768" v="1034" actId="20577"/>
          <ac:spMkLst>
            <pc:docMk/>
            <pc:sldMk cId="4112801103" sldId="274"/>
            <ac:spMk id="2" creationId="{C46E0301-E771-4DCC-82E7-0A862AB2F9B9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7:14:51.894" v="1078"/>
          <ac:spMkLst>
            <pc:docMk/>
            <pc:sldMk cId="4112801103" sldId="274"/>
            <ac:spMk id="3" creationId="{77F46CCF-F6BD-40B5-A6D1-47BC05F26C38}"/>
          </ac:spMkLst>
        </pc:spChg>
        <pc:picChg chg="add">
          <ac:chgData name="及川　京子" userId="S::oikawa1901@kashiwa.ed.jp::a4fccb7c-9f15-4912-a325-b498f29a2aa5" providerId="AD" clId="Web-{87D9D6B3-D094-420E-A8A8-EC7DD3A541AC}" dt="2020-12-21T07:14:56.894" v="1079"/>
          <ac:picMkLst>
            <pc:docMk/>
            <pc:sldMk cId="4112801103" sldId="274"/>
            <ac:picMk id="5" creationId="{6DB123FA-0924-4BB5-861F-65F33D489F8B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39.707" v="1088" actId="1076"/>
          <ac:picMkLst>
            <pc:docMk/>
            <pc:sldMk cId="4112801103" sldId="274"/>
            <ac:picMk id="6" creationId="{9CCE188E-D746-447A-B618-6711739A7B78}"/>
          </ac:picMkLst>
        </pc:picChg>
        <pc:picChg chg="add">
          <ac:chgData name="及川　京子" userId="S::oikawa1901@kashiwa.ed.jp::a4fccb7c-9f15-4912-a325-b498f29a2aa5" providerId="AD" clId="Web-{87D9D6B3-D094-420E-A8A8-EC7DD3A541AC}" dt="2020-12-21T07:15:13.582" v="1082"/>
          <ac:picMkLst>
            <pc:docMk/>
            <pc:sldMk cId="4112801103" sldId="274"/>
            <ac:picMk id="8" creationId="{EF4365F3-DF11-47A6-B5F0-322E887F8AE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29.113" v="1085" actId="1076"/>
          <ac:picMkLst>
            <pc:docMk/>
            <pc:sldMk cId="4112801103" sldId="274"/>
            <ac:picMk id="10" creationId="{9BBD43DE-E20A-4E9F-9EB7-AC8A72F24A6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0.676" v="1089" actId="1076"/>
          <ac:picMkLst>
            <pc:docMk/>
            <pc:sldMk cId="4112801103" sldId="274"/>
            <ac:picMk id="12" creationId="{78744384-0619-444C-B36B-6CBFBEDDBD4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3.192" v="1091" actId="1076"/>
          <ac:picMkLst>
            <pc:docMk/>
            <pc:sldMk cId="4112801103" sldId="274"/>
            <ac:picMk id="13" creationId="{A3129A29-8ADB-4008-BC40-01B66FD578D3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23:32.585" v="201"/>
        <pc:sldMkLst>
          <pc:docMk/>
          <pc:sldMk cId="2370366919" sldId="275"/>
        </pc:sldMkLst>
      </pc:sldChg>
      <pc:sldChg chg="addSp delSp modSp">
        <pc:chgData name="及川　京子" userId="S::oikawa1901@kashiwa.ed.jp::a4fccb7c-9f15-4912-a325-b498f29a2aa5" providerId="AD" clId="Web-{87D9D6B3-D094-420E-A8A8-EC7DD3A541AC}" dt="2020-12-21T07:12:40.862" v="1014" actId="1076"/>
        <pc:sldMkLst>
          <pc:docMk/>
          <pc:sldMk cId="2261259233" sldId="276"/>
        </pc:sldMkLst>
        <pc:spChg chg="mod">
          <ac:chgData name="及川　京子" userId="S::oikawa1901@kashiwa.ed.jp::a4fccb7c-9f15-4912-a325-b498f29a2aa5" providerId="AD" clId="Web-{87D9D6B3-D094-420E-A8A8-EC7DD3A541AC}" dt="2020-12-21T07:01:15.278" v="640" actId="20577"/>
          <ac:spMkLst>
            <pc:docMk/>
            <pc:sldMk cId="2261259233" sldId="276"/>
            <ac:spMk id="2" creationId="{782F60CE-C1FA-4EFA-BA7D-AAC2B4382C08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4:55.505" v="3"/>
          <ac:spMkLst>
            <pc:docMk/>
            <pc:sldMk cId="2261259233" sldId="276"/>
            <ac:spMk id="3" creationId="{179B3E97-D0F4-4EBC-83EB-6A34E0893E23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18:04.064" v="71"/>
          <ac:spMkLst>
            <pc:docMk/>
            <pc:sldMk cId="2261259233" sldId="276"/>
            <ac:spMk id="19" creationId="{7032A1B8-BCD4-41E4-8375-DFDC77A3FFF8}"/>
          </ac:spMkLst>
        </pc:spChg>
        <pc:picChg chg="add mod ord">
          <ac:chgData name="及川　京子" userId="S::oikawa1901@kashiwa.ed.jp::a4fccb7c-9f15-4912-a325-b498f29a2aa5" providerId="AD" clId="Web-{87D9D6B3-D094-420E-A8A8-EC7DD3A541AC}" dt="2020-12-21T07:10:57.439" v="1004" actId="1076"/>
          <ac:picMkLst>
            <pc:docMk/>
            <pc:sldMk cId="2261259233" sldId="276"/>
            <ac:picMk id="3" creationId="{76081396-C37E-4806-82A1-18321DBEB6F9}"/>
          </ac:picMkLst>
        </pc:picChg>
        <pc:picChg chg="add del mod ord">
          <ac:chgData name="及川　京子" userId="S::oikawa1901@kashiwa.ed.jp::a4fccb7c-9f15-4912-a325-b498f29a2aa5" providerId="AD" clId="Web-{87D9D6B3-D094-420E-A8A8-EC7DD3A541AC}" dt="2020-12-21T06:17:01.341" v="63"/>
          <ac:picMkLst>
            <pc:docMk/>
            <pc:sldMk cId="2261259233" sldId="276"/>
            <ac:picMk id="4" creationId="{ED6B29C2-FD94-43A2-A252-7097A7C5C52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20.313" v="792"/>
          <ac:picMkLst>
            <pc:docMk/>
            <pc:sldMk cId="2261259233" sldId="276"/>
            <ac:picMk id="5" creationId="{813D14F5-E641-4EA4-84FD-5CC69D226D5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53.043" v="58"/>
          <ac:picMkLst>
            <pc:docMk/>
            <pc:sldMk cId="2261259233" sldId="276"/>
            <ac:picMk id="6" creationId="{3E6A55A4-9C2C-4366-88A1-92DF6E9BEC5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08.235" v="791"/>
          <ac:picMkLst>
            <pc:docMk/>
            <pc:sldMk cId="2261259233" sldId="276"/>
            <ac:picMk id="7" creationId="{71EB0EC7-F37D-4E1B-B84E-F70FA05A3A3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2:40.862" v="1014" actId="1076"/>
          <ac:picMkLst>
            <pc:docMk/>
            <pc:sldMk cId="2261259233" sldId="276"/>
            <ac:picMk id="8" creationId="{0F7958E9-2D1B-40F2-842D-C5F23BD367C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9.236" v="1005" actId="1076"/>
          <ac:picMkLst>
            <pc:docMk/>
            <pc:sldMk cId="2261259233" sldId="276"/>
            <ac:picMk id="9" creationId="{E3CEC598-5B25-496A-8850-92FD9D3BD760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7.424" v="1003" actId="1076"/>
          <ac:picMkLst>
            <pc:docMk/>
            <pc:sldMk cId="2261259233" sldId="276"/>
            <ac:picMk id="10" creationId="{4D29D611-18B6-4257-B6B2-BED1ABC851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6"/>
          <ac:picMkLst>
            <pc:docMk/>
            <pc:sldMk cId="2261259233" sldId="276"/>
            <ac:picMk id="11" creationId="{1F22CE30-7673-45A9-8415-9D3026CD659C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5"/>
          <ac:picMkLst>
            <pc:docMk/>
            <pc:sldMk cId="2261259233" sldId="276"/>
            <ac:picMk id="12" creationId="{2279208B-F6BA-49A7-832A-DBA42F25D186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7:11:04.080" v="1008"/>
          <ac:picMkLst>
            <pc:docMk/>
            <pc:sldMk cId="2261259233" sldId="276"/>
            <ac:picMk id="12" creationId="{E8EAE972-F9DA-4C25-AF8E-DDD6A9B4DFC8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11:14.893" v="1013" actId="1076"/>
          <ac:picMkLst>
            <pc:docMk/>
            <pc:sldMk cId="2261259233" sldId="276"/>
            <ac:picMk id="13" creationId="{1C75F194-5D7B-48AA-B2BF-975AFEED7778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09.041" v="37"/>
          <ac:picMkLst>
            <pc:docMk/>
            <pc:sldMk cId="2261259233" sldId="276"/>
            <ac:picMk id="13" creationId="{CBD407C3-C6A9-402B-9F82-F1BE235D397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59.946" v="32"/>
          <ac:picMkLst>
            <pc:docMk/>
            <pc:sldMk cId="2261259233" sldId="276"/>
            <ac:picMk id="14" creationId="{D84E6066-C62A-4562-B35F-BCC57A2161D1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47.195" v="27"/>
          <ac:picMkLst>
            <pc:docMk/>
            <pc:sldMk cId="2261259233" sldId="276"/>
            <ac:picMk id="15" creationId="{FD9738D3-37EF-4996-A6CE-C42C903C29A9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23.959" v="24"/>
          <ac:picMkLst>
            <pc:docMk/>
            <pc:sldMk cId="2261259233" sldId="276"/>
            <ac:picMk id="16" creationId="{F73EE457-9E89-435D-8E59-936708A458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06.724" v="19"/>
          <ac:picMkLst>
            <pc:docMk/>
            <pc:sldMk cId="2261259233" sldId="276"/>
            <ac:picMk id="17" creationId="{C13CCE0E-205D-4821-96E1-A71929BD04B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29:00.170" v="432"/>
          <ac:picMkLst>
            <pc:docMk/>
            <pc:sldMk cId="2261259233" sldId="276"/>
            <ac:picMk id="21" creationId="{89CC259F-10B8-416F-838E-C0861DA31CF0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01:02.122" v="617" actId="20577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87D9D6B3-D094-420E-A8A8-EC7DD3A541AC}" dt="2020-12-21T07:01:02.122" v="617" actId="20577"/>
          <ac:spMkLst>
            <pc:docMk/>
            <pc:sldMk cId="1945159996" sldId="277"/>
            <ac:spMk id="2" creationId="{C622DF8B-9393-447F-94E8-D7EE304DA2E7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6.507" v="132" actId="1076"/>
          <ac:spMkLst>
            <pc:docMk/>
            <pc:sldMk cId="1945159996" sldId="277"/>
            <ac:spMk id="7" creationId="{FA66A972-D5F6-4A62-B3C4-C74709FE37A6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1.038" v="129" actId="20577"/>
          <ac:spMkLst>
            <pc:docMk/>
            <pc:sldMk cId="1945159996" sldId="277"/>
            <ac:spMk id="9" creationId="{83864732-5926-48B5-9E09-6F923F5BDFBB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43.156" v="151"/>
          <ac:spMkLst>
            <pc:docMk/>
            <pc:sldMk cId="1945159996" sldId="277"/>
            <ac:spMk id="13" creationId="{7D7713B0-4857-418C-8D37-C19461192CA2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56.970" v="156"/>
          <ac:spMkLst>
            <pc:docMk/>
            <pc:sldMk cId="1945159996" sldId="277"/>
            <ac:spMk id="14" creationId="{9273F7A8-0CDF-4367-8D27-2592CE03B8D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3:00.755" v="191" actId="20577"/>
          <ac:spMkLst>
            <pc:docMk/>
            <pc:sldMk cId="1945159996" sldId="277"/>
            <ac:spMk id="17" creationId="{6D45D522-F15C-4880-8DD5-81C9EC1B4856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4:45.965" v="223"/>
          <ac:spMkLst>
            <pc:docMk/>
            <pc:sldMk cId="1945159996" sldId="277"/>
            <ac:spMk id="21" creationId="{01C8EE7B-4237-492C-A27F-C97ED5B1396C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29.812" v="233" actId="1076"/>
          <ac:spMkLst>
            <pc:docMk/>
            <pc:sldMk cId="1945159996" sldId="277"/>
            <ac:spMk id="22" creationId="{080A6D9A-EADA-49A1-ADED-BB4A68A5A47F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35.015" v="236" actId="14100"/>
          <ac:spMkLst>
            <pc:docMk/>
            <pc:sldMk cId="1945159996" sldId="277"/>
            <ac:spMk id="23" creationId="{233FEC6B-1C8C-4CAF-B765-FC57BD184850}"/>
          </ac:spMkLst>
        </pc:spChg>
        <pc:picChg chg="mod">
          <ac:chgData name="及川　京子" userId="S::oikawa1901@kashiwa.ed.jp::a4fccb7c-9f15-4912-a325-b498f29a2aa5" providerId="AD" clId="Web-{87D9D6B3-D094-420E-A8A8-EC7DD3A541AC}" dt="2020-12-21T06:27:22.116" v="365" actId="1076"/>
          <ac:picMkLst>
            <pc:docMk/>
            <pc:sldMk cId="1945159996" sldId="277"/>
            <ac:picMk id="3" creationId="{7B6665E9-9288-4914-A775-3BDEB3AD8FF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04:19.729" v="2"/>
          <ac:picMkLst>
            <pc:docMk/>
            <pc:sldMk cId="1945159996" sldId="277"/>
            <ac:picMk id="3" creationId="{D48BCB44-57C4-418D-A2C9-DDC4E48B6C0B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22:08.486" v="160" actId="1076"/>
          <ac:picMkLst>
            <pc:docMk/>
            <pc:sldMk cId="1945159996" sldId="277"/>
            <ac:picMk id="4" creationId="{B16C5EE9-1C50-456C-87C3-2E734D523487}"/>
          </ac:picMkLst>
        </pc:picChg>
        <pc:picChg chg="del mod">
          <ac:chgData name="及川　京子" userId="S::oikawa1901@kashiwa.ed.jp::a4fccb7c-9f15-4912-a325-b498f29a2aa5" providerId="AD" clId="Web-{87D9D6B3-D094-420E-A8A8-EC7DD3A541AC}" dt="2020-12-21T06:27:15.897" v="363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56.274" v="220" actId="1076"/>
          <ac:picMkLst>
            <pc:docMk/>
            <pc:sldMk cId="1945159996" sldId="277"/>
            <ac:picMk id="6" creationId="{7C324CBA-232B-46EE-85B2-73154718F0E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18:48.254" v="78" actId="1076"/>
          <ac:picMkLst>
            <pc:docMk/>
            <pc:sldMk cId="1945159996" sldId="277"/>
            <ac:picMk id="10" creationId="{DFCAB3E7-21B5-4870-B518-CE6A905A48FF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19:39.117" v="133" actId="1076"/>
          <ac:picMkLst>
            <pc:docMk/>
            <pc:sldMk cId="1945159996" sldId="277"/>
            <ac:picMk id="11" creationId="{26A9A496-9EE5-4553-B563-D807A71CCBB4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3:20.881" v="199" actId="1076"/>
          <ac:picMkLst>
            <pc:docMk/>
            <pc:sldMk cId="1945159996" sldId="277"/>
            <ac:picMk id="15" creationId="{12BDA6D7-165D-4905-8EB6-2FAC05DB2FB0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6:22:23.424" v="163"/>
          <ac:picMkLst>
            <pc:docMk/>
            <pc:sldMk cId="1945159996" sldId="277"/>
            <ac:picMk id="16" creationId="{89B8DC76-7E38-474A-8F33-EDFCB4FF74A9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2:49.707" v="169"/>
          <ac:picMkLst>
            <pc:docMk/>
            <pc:sldMk cId="1945159996" sldId="277"/>
            <ac:picMk id="18" creationId="{855B3438-C162-444B-AE3D-C380B080C8C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12.459" v="196" actId="1076"/>
          <ac:picMkLst>
            <pc:docMk/>
            <pc:sldMk cId="1945159996" sldId="277"/>
            <ac:picMk id="20" creationId="{70FAD03F-EFF4-4A8F-BFB8-9638295AD6D7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13:26.315" v="1075" actId="20577"/>
        <pc:sldMkLst>
          <pc:docMk/>
          <pc:sldMk cId="4094035536" sldId="278"/>
        </pc:sldMkLst>
        <pc:spChg chg="mod">
          <ac:chgData name="及川　京子" userId="S::oikawa1901@kashiwa.ed.jp::a4fccb7c-9f15-4912-a325-b498f29a2aa5" providerId="AD" clId="Web-{87D9D6B3-D094-420E-A8A8-EC7DD3A541AC}" dt="2020-12-21T07:13:26.315" v="1075" actId="20577"/>
          <ac:spMkLst>
            <pc:docMk/>
            <pc:sldMk cId="4094035536" sldId="278"/>
            <ac:spMk id="2" creationId="{DDE3AE0A-40A0-4A88-9697-4CEE8F71592F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5:25.710" v="25"/>
          <ac:spMkLst>
            <pc:docMk/>
            <pc:sldMk cId="4094035536" sldId="278"/>
            <ac:spMk id="3" creationId="{CEA9073C-8634-403B-AC8D-04AC5C8D2E0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4:20.342" v="748" actId="1076"/>
          <ac:picMkLst>
            <pc:docMk/>
            <pc:sldMk cId="4094035536" sldId="278"/>
            <ac:picMk id="3" creationId="{F908608D-09B6-4011-970F-E9EA69696D5F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34.938" v="786" actId="1076"/>
          <ac:picMkLst>
            <pc:docMk/>
            <pc:sldMk cId="4094035536" sldId="278"/>
            <ac:picMk id="4" creationId="{A6597F20-CA5D-4FD1-86F8-25B436C098BD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01" v="778" actId="1076"/>
          <ac:picMkLst>
            <pc:docMk/>
            <pc:sldMk cId="4094035536" sldId="278"/>
            <ac:picMk id="5" creationId="{81E6EB13-511F-4AE4-A218-51E00982D480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42.891" v="789" actId="1076"/>
          <ac:picMkLst>
            <pc:docMk/>
            <pc:sldMk cId="4094035536" sldId="278"/>
            <ac:picMk id="6" creationId="{060A6179-EC16-4D45-8A7F-AF5FA30BBE37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0:15.934" v="596"/>
          <ac:picMkLst>
            <pc:docMk/>
            <pc:sldMk cId="4094035536" sldId="278"/>
            <ac:picMk id="7" creationId="{C972E881-55ED-4E93-B55A-D3419D45B5E3}"/>
          </ac:picMkLst>
        </pc:picChg>
        <pc:picChg chg="mod ord">
          <ac:chgData name="及川　京子" userId="S::oikawa1901@kashiwa.ed.jp::a4fccb7c-9f15-4912-a325-b498f29a2aa5" providerId="AD" clId="Web-{87D9D6B3-D094-420E-A8A8-EC7DD3A541AC}" dt="2020-12-21T07:05:16.640" v="768" actId="1076"/>
          <ac:picMkLst>
            <pc:docMk/>
            <pc:sldMk cId="4094035536" sldId="278"/>
            <ac:picMk id="8" creationId="{828D3085-A828-4E63-9A8E-FBE3940D1FA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4:42.702" v="757" actId="1076"/>
          <ac:picMkLst>
            <pc:docMk/>
            <pc:sldMk cId="4094035536" sldId="278"/>
            <ac:picMk id="11" creationId="{D370D50D-D4F8-4906-A8B8-F4BEC2C0E8D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5:12.952" v="767" actId="1076"/>
          <ac:picMkLst>
            <pc:docMk/>
            <pc:sldMk cId="4094035536" sldId="278"/>
            <ac:picMk id="13" creationId="{3624DA69-82B5-4ED0-BA34-CA7C2ADCD5B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6:59.187" v="777" actId="1076"/>
          <ac:picMkLst>
            <pc:docMk/>
            <pc:sldMk cId="4094035536" sldId="278"/>
            <ac:picMk id="14" creationId="{0F634BAF-5355-44B0-9647-FDC961681BC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23.281" v="782" actId="1076"/>
          <ac:picMkLst>
            <pc:docMk/>
            <pc:sldMk cId="4094035536" sldId="278"/>
            <ac:picMk id="15" creationId="{8913F4EB-2F86-4A44-AAD0-A3AD41363020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17:55.719" v="70"/>
        <pc:sldMkLst>
          <pc:docMk/>
          <pc:sldMk cId="3323538735" sldId="279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9"/>
        <pc:sldMkLst>
          <pc:docMk/>
          <pc:sldMk cId="212362532" sldId="280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8"/>
        <pc:sldMkLst>
          <pc:docMk/>
          <pc:sldMk cId="15191196" sldId="281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7"/>
        <pc:sldMkLst>
          <pc:docMk/>
          <pc:sldMk cId="315764831" sldId="282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0:12.330" v="987" actId="14100"/>
        <pc:sldMkLst>
          <pc:docMk/>
          <pc:sldMk cId="1696897710" sldId="283"/>
        </pc:sldMkLst>
        <pc:spChg chg="mod">
          <ac:chgData name="及川　京子" userId="S::oikawa1901@kashiwa.ed.jp::a4fccb7c-9f15-4912-a325-b498f29a2aa5" providerId="AD" clId="Web-{87D9D6B3-D094-420E-A8A8-EC7DD3A541AC}" dt="2020-12-21T07:01:09.919" v="629" actId="20577"/>
          <ac:spMkLst>
            <pc:docMk/>
            <pc:sldMk cId="1696897710" sldId="283"/>
            <ac:spMk id="2" creationId="{383F4E16-309B-4C4B-AD27-4A7F8C29A972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26:31.050" v="340"/>
          <ac:spMkLst>
            <pc:docMk/>
            <pc:sldMk cId="1696897710" sldId="283"/>
            <ac:spMk id="3" creationId="{FFFB7F72-BB7A-49E6-A49E-C199E5888D0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09:10.329" v="877" actId="20577"/>
          <ac:spMkLst>
            <pc:docMk/>
            <pc:sldMk cId="1696897710" sldId="283"/>
            <ac:spMk id="9" creationId="{23287FA0-009F-4E01-82B6-C315CE3981D1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10:12.330" v="987" actId="14100"/>
          <ac:spMkLst>
            <pc:docMk/>
            <pc:sldMk cId="1696897710" sldId="283"/>
            <ac:spMk id="12" creationId="{48BE866F-8126-4754-B803-F82AD3AFF38A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6:53.348" v="357"/>
          <ac:spMkLst>
            <pc:docMk/>
            <pc:sldMk cId="1696897710" sldId="283"/>
            <ac:spMk id="15" creationId="{4FC76221-8343-486E-A4EE-15394C307C72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6:51.864" v="356" actId="1076"/>
          <ac:spMkLst>
            <pc:docMk/>
            <pc:sldMk cId="1696897710" sldId="283"/>
            <ac:spMk id="17" creationId="{A6130642-BDCA-497F-A7A9-93DE7DC11B5C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9:32.938" v="462"/>
          <ac:spMkLst>
            <pc:docMk/>
            <pc:sldMk cId="1696897710" sldId="283"/>
            <ac:spMk id="18" creationId="{639935E8-EED6-4F21-BE5E-0C714672246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9:55.626" v="979" actId="14100"/>
          <ac:picMkLst>
            <pc:docMk/>
            <pc:sldMk cId="1696897710" sldId="283"/>
            <ac:picMk id="3" creationId="{E8DE9753-0E57-4F19-B72B-57FFEB107342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57" v="348" actId="1076"/>
          <ac:picMkLst>
            <pc:docMk/>
            <pc:sldMk cId="1696897710" sldId="283"/>
            <ac:picMk id="5" creationId="{7A29FA6E-880E-4A60-9E5B-6CB18F254E2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73" v="349" actId="1076"/>
          <ac:picMkLst>
            <pc:docMk/>
            <pc:sldMk cId="1696897710" sldId="283"/>
            <ac:picMk id="7" creationId="{8E13D8AE-768D-4541-A03B-B12ACC64E72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8:57.673" v="851" actId="1076"/>
          <ac:picMkLst>
            <pc:docMk/>
            <pc:sldMk cId="1696897710" sldId="283"/>
            <ac:picMk id="10" creationId="{9E2CF112-726B-4B86-B166-4A944AA9B1C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88" v="351" actId="1076"/>
          <ac:picMkLst>
            <pc:docMk/>
            <pc:sldMk cId="1696897710" sldId="283"/>
            <ac:picMk id="11" creationId="{7C9395E7-EC2C-40C9-9D58-2B5E52D5124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9.317" v="355" actId="1076"/>
          <ac:picMkLst>
            <pc:docMk/>
            <pc:sldMk cId="1696897710" sldId="283"/>
            <ac:picMk id="13" creationId="{14762F7E-2248-4AE9-B3C8-8CF9AC2C3E09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30:14.143" v="466"/>
        <pc:sldMkLst>
          <pc:docMk/>
          <pc:sldMk cId="3265225631" sldId="284"/>
        </pc:sldMkLst>
      </pc:sldChg>
      <pc:sldChg chg="modSp del ord">
        <pc:chgData name="及川　京子" userId="S::oikawa1901@kashiwa.ed.jp::a4fccb7c-9f15-4912-a325-b498f29a2aa5" providerId="AD" clId="Web-{87D9D6B3-D094-420E-A8A8-EC7DD3A541AC}" dt="2020-12-21T07:04:08.530" v="744"/>
        <pc:sldMkLst>
          <pc:docMk/>
          <pc:sldMk cId="3621576417" sldId="285"/>
        </pc:sldMkLst>
        <pc:spChg chg="mod">
          <ac:chgData name="及川　京子" userId="S::oikawa1901@kashiwa.ed.jp::a4fccb7c-9f15-4912-a325-b498f29a2aa5" providerId="AD" clId="Web-{87D9D6B3-D094-420E-A8A8-EC7DD3A541AC}" dt="2020-12-21T07:03:44.342" v="704" actId="20577"/>
          <ac:spMkLst>
            <pc:docMk/>
            <pc:sldMk cId="3621576417" sldId="285"/>
            <ac:spMk id="2" creationId="{077D00E4-7F5D-4A57-8B8A-6D38DE0C6671}"/>
          </ac:spMkLst>
        </pc:spChg>
      </pc:sldChg>
      <pc:sldChg chg="del">
        <pc:chgData name="及川　京子" userId="S::oikawa1901@kashiwa.ed.jp::a4fccb7c-9f15-4912-a325-b498f29a2aa5" providerId="AD" clId="Web-{87D9D6B3-D094-420E-A8A8-EC7DD3A541AC}" dt="2020-12-21T07:00:04.418" v="594"/>
        <pc:sldMkLst>
          <pc:docMk/>
          <pc:sldMk cId="738206440" sldId="286"/>
        </pc:sldMkLst>
      </pc:sldChg>
      <pc:sldChg chg="new del">
        <pc:chgData name="及川　京子" userId="S::oikawa1901@kashiwa.ed.jp::a4fccb7c-9f15-4912-a325-b498f29a2aa5" providerId="AD" clId="Web-{87D9D6B3-D094-420E-A8A8-EC7DD3A541AC}" dt="2020-12-21T06:18:07.361" v="72"/>
        <pc:sldMkLst>
          <pc:docMk/>
          <pc:sldMk cId="3299416790" sldId="288"/>
        </pc:sldMkLst>
      </pc:sldChg>
    </pc:docChg>
  </pc:docChgLst>
  <pc:docChgLst>
    <pc:chgData name="薦田　拓" userId="S::komoda1801@kashiwa.ed.jp::d8d953ff-aa64-491d-955d-9a253955fdef" providerId="AD" clId="Web-{A28B8752-5251-496D-BC31-7CA89BFAF0F1}"/>
    <pc:docChg chg="modSld sldOrd">
      <pc:chgData name="薦田　拓" userId="S::komoda1801@kashiwa.ed.jp::d8d953ff-aa64-491d-955d-9a253955fdef" providerId="AD" clId="Web-{A28B8752-5251-496D-BC31-7CA89BFAF0F1}" dt="2020-12-21T04:28:51.683" v="154" actId="1076"/>
      <pc:docMkLst>
        <pc:docMk/>
      </pc:docMkLst>
      <pc:sldChg chg="addSp delSp modSp">
        <pc:chgData name="薦田　拓" userId="S::komoda1801@kashiwa.ed.jp::d8d953ff-aa64-491d-955d-9a253955fdef" providerId="AD" clId="Web-{A28B8752-5251-496D-BC31-7CA89BFAF0F1}" dt="2020-12-21T04:28:24.682" v="152" actId="1076"/>
        <pc:sldMkLst>
          <pc:docMk/>
          <pc:sldMk cId="656641371" sldId="257"/>
        </pc:sldMkLst>
        <pc:spChg chg="del">
          <ac:chgData name="薦田　拓" userId="S::komoda1801@kashiwa.ed.jp::d8d953ff-aa64-491d-955d-9a253955fdef" providerId="AD" clId="Web-{A28B8752-5251-496D-BC31-7CA89BFAF0F1}" dt="2020-12-21T03:46:48.340" v="0"/>
          <ac:spMkLst>
            <pc:docMk/>
            <pc:sldMk cId="656641371" sldId="257"/>
            <ac:spMk id="3" creationId="{D56AAB31-4D1B-4C9F-A6B0-F25E7BD0D17A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3:54:53.273" v="7"/>
          <ac:spMkLst>
            <pc:docMk/>
            <pc:sldMk cId="656641371" sldId="257"/>
            <ac:spMk id="5" creationId="{8161C4A2-7274-4677-96AD-850D7A44DAD2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05.411" v="59" actId="20577"/>
          <ac:spMkLst>
            <pc:docMk/>
            <pc:sldMk cId="656641371" sldId="257"/>
            <ac:spMk id="6" creationId="{479C3E38-CF0E-44B7-875F-D538FBE32428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3:21.816" v="34" actId="14100"/>
          <ac:spMkLst>
            <pc:docMk/>
            <pc:sldMk cId="656641371" sldId="257"/>
            <ac:spMk id="8" creationId="{A1FA5917-9035-4F45-B393-816A87AEA5A7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17.849" v="63" actId="1076"/>
          <ac:spMkLst>
            <pc:docMk/>
            <pc:sldMk cId="656641371" sldId="257"/>
            <ac:spMk id="9" creationId="{8CAF07EA-4D4A-4AC9-9FDC-1290EC397FC6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3:46:54.246" v="1" actId="1076"/>
          <ac:picMkLst>
            <pc:docMk/>
            <pc:sldMk cId="656641371" sldId="257"/>
            <ac:picMk id="4" creationId="{793C7DE6-3C5F-4431-8642-C76A18DB572D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12:57.800" v="31" actId="14100"/>
          <ac:picMkLst>
            <pc:docMk/>
            <pc:sldMk cId="656641371" sldId="257"/>
            <ac:picMk id="7" creationId="{788DB633-08CC-4A3E-BF8A-C08B2D03AB44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24.682" v="152" actId="1076"/>
          <ac:picMkLst>
            <pc:docMk/>
            <pc:sldMk cId="656641371" sldId="257"/>
            <ac:picMk id="11" creationId="{E0706B40-110F-42D2-AE45-97CCB886DB73}"/>
          </ac:picMkLst>
        </pc:picChg>
      </pc:sldChg>
      <pc:sldChg chg="addSp delSp modSp ord">
        <pc:chgData name="薦田　拓" userId="S::komoda1801@kashiwa.ed.jp::d8d953ff-aa64-491d-955d-9a253955fdef" providerId="AD" clId="Web-{A28B8752-5251-496D-BC31-7CA89BFAF0F1}" dt="2020-12-21T04:28:51.683" v="154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A28B8752-5251-496D-BC31-7CA89BFAF0F1}" dt="2020-12-21T04:17:28.088" v="72" actId="20577"/>
          <ac:spMkLst>
            <pc:docMk/>
            <pc:sldMk cId="1984745919" sldId="258"/>
            <ac:spMk id="2" creationId="{B584EB78-C6FF-4FF2-AA77-CB4A5F6EC3EF}"/>
          </ac:spMkLst>
        </pc:spChg>
        <pc:spChg chg="del">
          <ac:chgData name="薦田　拓" userId="S::komoda1801@kashiwa.ed.jp::d8d953ff-aa64-491d-955d-9a253955fdef" providerId="AD" clId="Web-{A28B8752-5251-496D-BC31-7CA89BFAF0F1}" dt="2020-12-21T04:19:38.419" v="75"/>
          <ac:spMkLst>
            <pc:docMk/>
            <pc:sldMk cId="1984745919" sldId="258"/>
            <ac:spMk id="3" creationId="{1395FBB6-3D60-4A35-93F2-368DE9578109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1.920" v="78"/>
          <ac:spMkLst>
            <pc:docMk/>
            <pc:sldMk cId="1984745919" sldId="258"/>
            <ac:spMk id="6" creationId="{7BC10127-1619-44DF-AA39-39662D8787B8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8.654" v="79"/>
          <ac:spMkLst>
            <pc:docMk/>
            <pc:sldMk cId="1984745919" sldId="258"/>
            <ac:spMk id="8" creationId="{491B2665-660F-4DCB-B528-8EC8AF5AD50F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4:02.254" v="87"/>
          <ac:spMkLst>
            <pc:docMk/>
            <pc:sldMk cId="1984745919" sldId="258"/>
            <ac:spMk id="11" creationId="{1E625C2E-3C26-4ED3-8DAB-057966C489A9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4:53.880" v="99" actId="20577"/>
          <ac:spMkLst>
            <pc:docMk/>
            <pc:sldMk cId="1984745919" sldId="258"/>
            <ac:spMk id="13" creationId="{D32B1368-D8F0-4F86-8E8E-52BF46691FB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3:43.691" v="85" actId="1076"/>
          <ac:picMkLst>
            <pc:docMk/>
            <pc:sldMk cId="1984745919" sldId="258"/>
            <ac:picMk id="4" creationId="{FF43A7DF-12A2-4EA5-BA16-121B13DBA008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3:47.769" v="86" actId="1076"/>
          <ac:picMkLst>
            <pc:docMk/>
            <pc:sldMk cId="1984745919" sldId="258"/>
            <ac:picMk id="9" creationId="{47AFBB0F-B559-45A5-9EB9-46897DF98E95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51.683" v="154" actId="1076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delSp modSp">
        <pc:chgData name="薦田　拓" userId="S::komoda1801@kashiwa.ed.jp::d8d953ff-aa64-491d-955d-9a253955fdef" providerId="AD" clId="Web-{A28B8752-5251-496D-BC31-7CA89BFAF0F1}" dt="2020-12-21T04:27:15.571" v="144" actId="20577"/>
        <pc:sldMkLst>
          <pc:docMk/>
          <pc:sldMk cId="2729519670" sldId="259"/>
        </pc:sldMkLst>
        <pc:spChg chg="del">
          <ac:chgData name="薦田　拓" userId="S::komoda1801@kashiwa.ed.jp::d8d953ff-aa64-491d-955d-9a253955fdef" providerId="AD" clId="Web-{A28B8752-5251-496D-BC31-7CA89BFAF0F1}" dt="2020-12-21T04:25:49.053" v="103"/>
          <ac:spMkLst>
            <pc:docMk/>
            <pc:sldMk cId="2729519670" sldId="259"/>
            <ac:spMk id="3" creationId="{06AA4A26-777F-475E-9147-6696ECF86052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6:24.445" v="105"/>
          <ac:spMkLst>
            <pc:docMk/>
            <pc:sldMk cId="2729519670" sldId="259"/>
            <ac:spMk id="6" creationId="{311CF3C7-E185-4F47-904D-431BB890F013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7:15.571" v="144" actId="20577"/>
          <ac:spMkLst>
            <pc:docMk/>
            <pc:sldMk cId="2729519670" sldId="259"/>
            <ac:spMk id="10" creationId="{4DA8D845-F9E4-4E31-843C-3D5A8836884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6:01.163" v="104" actId="1076"/>
          <ac:picMkLst>
            <pc:docMk/>
            <pc:sldMk cId="2729519670" sldId="259"/>
            <ac:picMk id="4" creationId="{3A5A16CB-4107-4535-96B0-79DD6512D7B3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6:33.882" v="107" actId="1076"/>
          <ac:picMkLst>
            <pc:docMk/>
            <pc:sldMk cId="2729519670" sldId="259"/>
            <ac:picMk id="8" creationId="{56F2B6F9-188D-4DB5-B010-C6E3037918A4}"/>
          </ac:picMkLst>
        </pc:picChg>
      </pc:sldChg>
    </pc:docChg>
  </pc:docChgLst>
  <pc:docChgLst>
    <pc:chgData name="菊地　利恵" userId="S::kikuch10@kashiwa.ed.jp::8721a04e-a2d0-43c8-ac1d-9370a9367b6e" providerId="AD" clId="Web-{1D962C8B-D05E-4325-8CDA-44869BCF5E7C}"/>
    <pc:docChg chg="modSld">
      <pc:chgData name="菊地　利恵" userId="S::kikuch10@kashiwa.ed.jp::8721a04e-a2d0-43c8-ac1d-9370a9367b6e" providerId="AD" clId="Web-{1D962C8B-D05E-4325-8CDA-44869BCF5E7C}" dt="2020-12-21T05:49:41.513" v="1" actId="1076"/>
      <pc:docMkLst>
        <pc:docMk/>
      </pc:docMkLst>
      <pc:sldChg chg="modSp">
        <pc:chgData name="菊地　利恵" userId="S::kikuch10@kashiwa.ed.jp::8721a04e-a2d0-43c8-ac1d-9370a9367b6e" providerId="AD" clId="Web-{1D962C8B-D05E-4325-8CDA-44869BCF5E7C}" dt="2020-12-21T05:49:41.513" v="1" actId="1076"/>
        <pc:sldMkLst>
          <pc:docMk/>
          <pc:sldMk cId="1984745919" sldId="258"/>
        </pc:sldMkLst>
        <pc:picChg chg="mod">
          <ac:chgData name="菊地　利恵" userId="S::kikuch10@kashiwa.ed.jp::8721a04e-a2d0-43c8-ac1d-9370a9367b6e" providerId="AD" clId="Web-{1D962C8B-D05E-4325-8CDA-44869BCF5E7C}" dt="2020-12-21T05:49:41.513" v="1" actId="1076"/>
          <ac:picMkLst>
            <pc:docMk/>
            <pc:sldMk cId="1984745919" sldId="258"/>
            <ac:picMk id="3" creationId="{2A894024-C4CF-44E7-94BB-F106C75F151F}"/>
          </ac:picMkLst>
        </pc:picChg>
      </pc:sldChg>
    </pc:docChg>
  </pc:docChgLst>
  <pc:docChgLst>
    <pc:chgData name="及川　京子" userId="S::oikawa1901@kashiwa.ed.jp::a4fccb7c-9f15-4912-a325-b498f29a2aa5" providerId="AD" clId="Web-{84BE2714-00A8-45E7-BDB8-482C659F5D1E}"/>
    <pc:docChg chg="modSld">
      <pc:chgData name="及川　京子" userId="S::oikawa1901@kashiwa.ed.jp::a4fccb7c-9f15-4912-a325-b498f29a2aa5" providerId="AD" clId="Web-{84BE2714-00A8-45E7-BDB8-482C659F5D1E}" dt="2020-12-21T05:59:21.854" v="0" actId="1076"/>
      <pc:docMkLst>
        <pc:docMk/>
      </pc:docMkLst>
      <pc:sldChg chg="modSp">
        <pc:chgData name="及川　京子" userId="S::oikawa1901@kashiwa.ed.jp::a4fccb7c-9f15-4912-a325-b498f29a2aa5" providerId="AD" clId="Web-{84BE2714-00A8-45E7-BDB8-482C659F5D1E}" dt="2020-12-21T05:59:21.854" v="0" actId="1076"/>
        <pc:sldMkLst>
          <pc:docMk/>
          <pc:sldMk cId="1945159996" sldId="277"/>
        </pc:sldMkLst>
        <pc:picChg chg="mod">
          <ac:chgData name="及川　京子" userId="S::oikawa1901@kashiwa.ed.jp::a4fccb7c-9f15-4912-a325-b498f29a2aa5" providerId="AD" clId="Web-{84BE2714-00A8-45E7-BDB8-482C659F5D1E}" dt="2020-12-21T05:59:21.854" v="0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AA7B9C7C-72E4-405B-9CA0-88B2E339FF53}"/>
    <pc:docChg chg="modSld">
      <pc:chgData name="堺　あずさ" userId="S::sakai2001@kashiwa.ed.jp::9e8ecc09-b0e3-4275-b80a-1c864828725e" providerId="AD" clId="Web-{AA7B9C7C-72E4-405B-9CA0-88B2E339FF53}" dt="2020-12-21T06:15:30.594" v="39" actId="1076"/>
      <pc:docMkLst>
        <pc:docMk/>
      </pc:docMkLst>
      <pc:sldChg chg="addSp delSp modSp">
        <pc:chgData name="堺　あずさ" userId="S::sakai2001@kashiwa.ed.jp::9e8ecc09-b0e3-4275-b80a-1c864828725e" providerId="AD" clId="Web-{AA7B9C7C-72E4-405B-9CA0-88B2E339FF53}" dt="2020-12-21T06:15:30.594" v="3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AA7B9C7C-72E4-405B-9CA0-88B2E339FF53}" dt="2020-12-21T06:12:58.981" v="24" actId="1076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AA7B9C7C-72E4-405B-9CA0-88B2E339FF53}" dt="2020-12-21T06:13:09.965" v="28" actId="1076"/>
          <ac:spMkLst>
            <pc:docMk/>
            <pc:sldMk cId="242039142" sldId="269"/>
            <ac:spMk id="18" creationId="{96FD87F4-991E-4E0D-9631-25A3A04CC237}"/>
          </ac:spMkLst>
        </pc:spChg>
        <pc:picChg chg="mod">
          <ac:chgData name="堺　あずさ" userId="S::sakai2001@kashiwa.ed.jp::9e8ecc09-b0e3-4275-b80a-1c864828725e" providerId="AD" clId="Web-{AA7B9C7C-72E4-405B-9CA0-88B2E339FF53}" dt="2020-12-21T06:15:30.594" v="39" actId="1076"/>
          <ac:picMkLst>
            <pc:docMk/>
            <pc:sldMk cId="242039142" sldId="269"/>
            <ac:picMk id="2" creationId="{02113A03-F9A3-41F8-A7B9-4F3563A54DB1}"/>
          </ac:picMkLst>
        </pc:picChg>
        <pc:picChg chg="del mod">
          <ac:chgData name="堺　あずさ" userId="S::sakai2001@kashiwa.ed.jp::9e8ecc09-b0e3-4275-b80a-1c864828725e" providerId="AD" clId="Web-{AA7B9C7C-72E4-405B-9CA0-88B2E339FF53}" dt="2020-12-21T06:12:19.745" v="19"/>
          <ac:picMkLst>
            <pc:docMk/>
            <pc:sldMk cId="242039142" sldId="269"/>
            <ac:picMk id="2" creationId="{F7F55DA6-43E4-4F95-AEFA-9D9411CA947C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08:02.864" v="4"/>
          <ac:picMkLst>
            <pc:docMk/>
            <pc:sldMk cId="242039142" sldId="269"/>
            <ac:picMk id="3" creationId="{AF588EBE-F0C5-42B7-809C-DA6C7E0CD1D1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18.855" v="18"/>
          <ac:picMkLst>
            <pc:docMk/>
            <pc:sldMk cId="242039142" sldId="269"/>
            <ac:picMk id="4" creationId="{9AEC8D8D-2F76-4042-8115-05882298351F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36.574" v="22"/>
          <ac:picMkLst>
            <pc:docMk/>
            <pc:sldMk cId="242039142" sldId="269"/>
            <ac:picMk id="5" creationId="{06ED5E05-1DD0-460B-AD92-53768CBEFA4E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2:55.215" v="23" actId="14100"/>
          <ac:picMkLst>
            <pc:docMk/>
            <pc:sldMk cId="242039142" sldId="269"/>
            <ac:picMk id="8" creationId="{BBFD6669-B1A1-4383-B922-CE5000DF5473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3:05.856" v="27" actId="1076"/>
          <ac:picMkLst>
            <pc:docMk/>
            <pc:sldMk cId="242039142" sldId="269"/>
            <ac:picMk id="9" creationId="{0EAAB82B-138D-412E-8ADF-41E59987F326}"/>
          </ac:picMkLst>
        </pc:picChg>
      </pc:sldChg>
      <pc:sldChg chg="addSp delSp modSp">
        <pc:chgData name="堺　あずさ" userId="S::sakai2001@kashiwa.ed.jp::9e8ecc09-b0e3-4275-b80a-1c864828725e" providerId="AD" clId="Web-{AA7B9C7C-72E4-405B-9CA0-88B2E339FF53}" dt="2020-12-21T06:14:37.952" v="38" actId="1076"/>
        <pc:sldMkLst>
          <pc:docMk/>
          <pc:sldMk cId="2907823044" sldId="287"/>
        </pc:sldMkLst>
        <pc:spChg chg="del">
          <ac:chgData name="堺　あずさ" userId="S::sakai2001@kashiwa.ed.jp::9e8ecc09-b0e3-4275-b80a-1c864828725e" providerId="AD" clId="Web-{AA7B9C7C-72E4-405B-9CA0-88B2E339FF53}" dt="2020-12-21T06:13:35.278" v="33"/>
          <ac:spMkLst>
            <pc:docMk/>
            <pc:sldMk cId="2907823044" sldId="287"/>
            <ac:spMk id="4" creationId="{8A37FD44-220E-4E1F-A71D-5C82B89E8AC4}"/>
          </ac:spMkLst>
        </pc:spChg>
        <pc:spChg chg="del">
          <ac:chgData name="堺　あずさ" userId="S::sakai2001@kashiwa.ed.jp::9e8ecc09-b0e3-4275-b80a-1c864828725e" providerId="AD" clId="Web-{AA7B9C7C-72E4-405B-9CA0-88B2E339FF53}" dt="2020-12-21T06:13:35.278" v="32"/>
          <ac:spMkLst>
            <pc:docMk/>
            <pc:sldMk cId="2907823044" sldId="287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AA7B9C7C-72E4-405B-9CA0-88B2E339FF53}" dt="2020-12-21T06:14:37.952" v="38" actId="1076"/>
          <ac:picMkLst>
            <pc:docMk/>
            <pc:sldMk cId="2907823044" sldId="287"/>
            <ac:picMk id="2" creationId="{2B840892-AF09-4E54-AEBB-253CFAA24F7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29"/>
          <ac:picMkLst>
            <pc:docMk/>
            <pc:sldMk cId="2907823044" sldId="287"/>
            <ac:picMk id="7" creationId="{63AE3EBE-695F-440F-A16D-0F07E9F239E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1"/>
          <ac:picMkLst>
            <pc:docMk/>
            <pc:sldMk cId="2907823044" sldId="287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5"/>
          <ac:picMkLst>
            <pc:docMk/>
            <pc:sldMk cId="2907823044" sldId="287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4"/>
          <ac:picMkLst>
            <pc:docMk/>
            <pc:sldMk cId="2907823044" sldId="287"/>
            <ac:picMk id="41" creationId="{40AAE25D-943C-4970-A5A1-D2AC47649B82}"/>
          </ac:picMkLst>
        </pc:picChg>
        <pc:cxnChg chg="del">
          <ac:chgData name="堺　あずさ" userId="S::sakai2001@kashiwa.ed.jp::9e8ecc09-b0e3-4275-b80a-1c864828725e" providerId="AD" clId="Web-{AA7B9C7C-72E4-405B-9CA0-88B2E339FF53}" dt="2020-12-21T06:13:35.278" v="30"/>
          <ac:cxnSpMkLst>
            <pc:docMk/>
            <pc:sldMk cId="2907823044" sldId="287"/>
            <ac:cxnSpMk id="5" creationId="{B394CA71-F5DA-442B-B37B-9F86B375818D}"/>
          </ac:cxnSpMkLst>
        </pc:cxnChg>
      </pc:sldChg>
    </pc:docChg>
  </pc:docChgLst>
  <pc:docChgLst>
    <pc:chgData clId="Web-{E8BFE2F2-2A21-4E29-968B-F5BFFAD9645D}"/>
    <pc:docChg chg="addSld">
      <pc:chgData name="" userId="" providerId="" clId="Web-{E8BFE2F2-2A21-4E29-968B-F5BFFAD9645D}" dt="2020-12-21T02:35:51.822" v="1"/>
      <pc:docMkLst>
        <pc:docMk/>
      </pc:docMkLst>
      <pc:sldChg chg="new">
        <pc:chgData name="" userId="" providerId="" clId="Web-{E8BFE2F2-2A21-4E29-968B-F5BFFAD9645D}" dt="2020-12-21T02:35:50.697" v="0"/>
        <pc:sldMkLst>
          <pc:docMk/>
          <pc:sldMk cId="656641371" sldId="257"/>
        </pc:sldMkLst>
      </pc:sldChg>
      <pc:sldChg chg="new">
        <pc:chgData name="" userId="" providerId="" clId="Web-{E8BFE2F2-2A21-4E29-968B-F5BFFAD9645D}" dt="2020-12-21T02:35:51.822" v="1"/>
        <pc:sldMkLst>
          <pc:docMk/>
          <pc:sldMk cId="1984745919" sldId="258"/>
        </pc:sldMkLst>
      </pc:sldChg>
    </pc:docChg>
  </pc:docChgLst>
  <pc:docChgLst>
    <pc:chgData name="及川　京子" userId="S::oikawa1901@kashiwa.ed.jp::a4fccb7c-9f15-4912-a325-b498f29a2aa5" providerId="AD" clId="Web-{E1D6264D-2C30-4D2D-A91D-2D5AFE15741D}"/>
    <pc:docChg chg="modSld sldOrd">
      <pc:chgData name="及川　京子" userId="S::oikawa1901@kashiwa.ed.jp::a4fccb7c-9f15-4912-a325-b498f29a2aa5" providerId="AD" clId="Web-{E1D6264D-2C30-4D2D-A91D-2D5AFE15741D}" dt="2020-12-21T06:01:12.587" v="3" actId="1076"/>
      <pc:docMkLst>
        <pc:docMk/>
      </pc:docMkLst>
      <pc:sldChg chg="modSp ord">
        <pc:chgData name="及川　京子" userId="S::oikawa1901@kashiwa.ed.jp::a4fccb7c-9f15-4912-a325-b498f29a2aa5" providerId="AD" clId="Web-{E1D6264D-2C30-4D2D-A91D-2D5AFE15741D}" dt="2020-12-21T06:01:12.587" v="3" actId="1076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E1D6264D-2C30-4D2D-A91D-2D5AFE15741D}" dt="2020-12-21T06:01:12.587" v="3" actId="1076"/>
          <ac:spMkLst>
            <pc:docMk/>
            <pc:sldMk cId="1945159996" sldId="277"/>
            <ac:spMk id="9" creationId="{83864732-5926-48B5-9E09-6F923F5BDFBB}"/>
          </ac:spMkLst>
        </pc:spChg>
        <pc:picChg chg="mod">
          <ac:chgData name="及川　京子" userId="S::oikawa1901@kashiwa.ed.jp::a4fccb7c-9f15-4912-a325-b498f29a2aa5" providerId="AD" clId="Web-{E1D6264D-2C30-4D2D-A91D-2D5AFE15741D}" dt="2020-12-21T06:00:51.587" v="1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及川　京子" userId="S::oikawa1901@kashiwa.ed.jp::a4fccb7c-9f15-4912-a325-b498f29a2aa5" providerId="AD" clId="Web-{E7DA5CA8-7AD1-4162-BA41-0868A2C53878}"/>
    <pc:docChg chg="modSld">
      <pc:chgData name="及川　京子" userId="S::oikawa1901@kashiwa.ed.jp::a4fccb7c-9f15-4912-a325-b498f29a2aa5" providerId="AD" clId="Web-{E7DA5CA8-7AD1-4162-BA41-0868A2C53878}" dt="2020-12-21T05:55:40.239" v="60" actId="1076"/>
      <pc:docMkLst>
        <pc:docMk/>
      </pc:docMkLst>
      <pc:sldChg chg="addSp delSp modSp mod modClrScheme chgLayout">
        <pc:chgData name="及川　京子" userId="S::oikawa1901@kashiwa.ed.jp::a4fccb7c-9f15-4912-a325-b498f29a2aa5" providerId="AD" clId="Web-{E7DA5CA8-7AD1-4162-BA41-0868A2C53878}" dt="2020-12-21T05:55:40.239" v="60" actId="1076"/>
        <pc:sldMkLst>
          <pc:docMk/>
          <pc:sldMk cId="1945159996" sldId="277"/>
        </pc:sldMkLst>
        <pc:spChg chg="mod ord">
          <ac:chgData name="及川　京子" userId="S::oikawa1901@kashiwa.ed.jp::a4fccb7c-9f15-4912-a325-b498f29a2aa5" providerId="AD" clId="Web-{E7DA5CA8-7AD1-4162-BA41-0868A2C53878}" dt="2020-12-21T05:52:32.312" v="43" actId="1076"/>
          <ac:spMkLst>
            <pc:docMk/>
            <pc:sldMk cId="1945159996" sldId="277"/>
            <ac:spMk id="2" creationId="{C622DF8B-9393-447F-94E8-D7EE304DA2E7}"/>
          </ac:spMkLst>
        </pc:spChg>
        <pc:spChg chg="del">
          <ac:chgData name="及川　京子" userId="S::oikawa1901@kashiwa.ed.jp::a4fccb7c-9f15-4912-a325-b498f29a2aa5" providerId="AD" clId="Web-{E7DA5CA8-7AD1-4162-BA41-0868A2C53878}" dt="2020-12-21T05:39:38.981" v="0"/>
          <ac:spMkLst>
            <pc:docMk/>
            <pc:sldMk cId="1945159996" sldId="277"/>
            <ac:spMk id="3" creationId="{FE1F02B9-BF6C-4CD6-83F7-4279EA65D7FB}"/>
          </ac:spMkLst>
        </pc:spChg>
        <pc:spChg chg="add">
          <ac:chgData name="及川　京子" userId="S::oikawa1901@kashiwa.ed.jp::a4fccb7c-9f15-4912-a325-b498f29a2aa5" providerId="AD" clId="Web-{E7DA5CA8-7AD1-4162-BA41-0868A2C53878}" dt="2020-12-21T05:53:47.658" v="50"/>
          <ac:spMkLst>
            <pc:docMk/>
            <pc:sldMk cId="1945159996" sldId="277"/>
            <ac:spMk id="7" creationId="{FA66A972-D5F6-4A62-B3C4-C74709FE37A6}"/>
          </ac:spMkLst>
        </pc:spChg>
        <pc:spChg chg="add mod">
          <ac:chgData name="及川　京子" userId="S::oikawa1901@kashiwa.ed.jp::a4fccb7c-9f15-4912-a325-b498f29a2aa5" providerId="AD" clId="Web-{E7DA5CA8-7AD1-4162-BA41-0868A2C53878}" dt="2020-12-21T05:54:13.862" v="55"/>
          <ac:spMkLst>
            <pc:docMk/>
            <pc:sldMk cId="1945159996" sldId="277"/>
            <ac:spMk id="9" creationId="{83864732-5926-48B5-9E09-6F923F5BDFBB}"/>
          </ac:spMkLst>
        </pc:spChg>
        <pc:picChg chg="add mod">
          <ac:chgData name="及川　京子" userId="S::oikawa1901@kashiwa.ed.jp::a4fccb7c-9f15-4912-a325-b498f29a2aa5" providerId="AD" clId="Web-{E7DA5CA8-7AD1-4162-BA41-0868A2C53878}" dt="2020-12-21T05:53:17.563" v="48" actId="1076"/>
          <ac:picMkLst>
            <pc:docMk/>
            <pc:sldMk cId="1945159996" sldId="277"/>
            <ac:picMk id="4" creationId="{B16C5EE9-1C50-456C-87C3-2E734D52348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40.239" v="60" actId="1076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31.192" v="59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29D01A4A-E54D-4C2F-A612-0A4D66786095}"/>
    <pc:docChg chg="addSld modSld">
      <pc:chgData name="堺　あずさ" userId="S::sakai2001@kashiwa.ed.jp::9e8ecc09-b0e3-4275-b80a-1c864828725e" providerId="AD" clId="Web-{29D01A4A-E54D-4C2F-A612-0A4D66786095}" dt="2020-12-21T05:16:51.748" v="234"/>
      <pc:docMkLst>
        <pc:docMk/>
      </pc:docMkLst>
      <pc:sldChg chg="modSp">
        <pc:chgData name="堺　あずさ" userId="S::sakai2001@kashiwa.ed.jp::9e8ecc09-b0e3-4275-b80a-1c864828725e" providerId="AD" clId="Web-{29D01A4A-E54D-4C2F-A612-0A4D66786095}" dt="2020-12-21T05:03:13.490" v="96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29D01A4A-E54D-4C2F-A612-0A4D66786095}" dt="2020-12-21T05:03:13.490" v="96" actId="1076"/>
          <ac:spMkLst>
            <pc:docMk/>
            <pc:sldMk cId="3864470837" sldId="267"/>
            <ac:spMk id="9" creationId="{3A93E005-AC89-4CA6-8F32-EF45201522F2}"/>
          </ac:spMkLst>
        </pc:spChg>
        <pc:picChg chg="mod">
          <ac:chgData name="堺　あずさ" userId="S::sakai2001@kashiwa.ed.jp::9e8ecc09-b0e3-4275-b80a-1c864828725e" providerId="AD" clId="Web-{29D01A4A-E54D-4C2F-A612-0A4D66786095}" dt="2020-12-21T05:02:27.427" v="93" actId="1076"/>
          <ac:picMkLst>
            <pc:docMk/>
            <pc:sldMk cId="3864470837" sldId="267"/>
            <ac:picMk id="4" creationId="{6EC56C39-1806-4BC3-8D5F-E0B9BE00D35E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02:40.818" v="94" actId="1076"/>
          <ac:picMkLst>
            <pc:docMk/>
            <pc:sldMk cId="3864470837" sldId="267"/>
            <ac:picMk id="5" creationId="{ABC43015-B4F2-448C-B3E6-7EEC844AC430}"/>
          </ac:picMkLst>
        </pc:picChg>
      </pc:sldChg>
      <pc:sldChg chg="addSp delSp modSp">
        <pc:chgData name="堺　あずさ" userId="S::sakai2001@kashiwa.ed.jp::9e8ecc09-b0e3-4275-b80a-1c864828725e" providerId="AD" clId="Web-{29D01A4A-E54D-4C2F-A612-0A4D66786095}" dt="2020-12-21T05:16:51.748" v="234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29D01A4A-E54D-4C2F-A612-0A4D66786095}" dt="2020-12-21T05:03:33.678" v="101"/>
          <ac:spMkLst>
            <pc:docMk/>
            <pc:sldMk cId="1650198691" sldId="268"/>
            <ac:spMk id="3" creationId="{C999D0FB-7740-4431-8BEE-7ECB685B2BC6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1:09.229" v="185" actId="1076"/>
          <ac:spMkLst>
            <pc:docMk/>
            <pc:sldMk cId="1650198691" sldId="268"/>
            <ac:spMk id="4" creationId="{8A37FD44-220E-4E1F-A71D-5C82B89E8AC4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3:27.975" v="100"/>
          <ac:spMkLst>
            <pc:docMk/>
            <pc:sldMk cId="1650198691" sldId="268"/>
            <ac:spMk id="5" creationId="{B9D1E6D2-1657-40F5-9166-48393D0888C8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03:35.553" v="102"/>
          <ac:spMkLst>
            <pc:docMk/>
            <pc:sldMk cId="1650198691" sldId="268"/>
            <ac:spMk id="6" creationId="{34C43551-96D0-4B59-8188-CFF76830B379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7:48.680" v="163"/>
          <ac:spMkLst>
            <pc:docMk/>
            <pc:sldMk cId="1650198691" sldId="268"/>
            <ac:spMk id="7" creationId="{701716BF-10F4-4226-A08E-E69C6FE99C25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21.464" v="186"/>
          <ac:spMkLst>
            <pc:docMk/>
            <pc:sldMk cId="1650198691" sldId="268"/>
            <ac:spMk id="8" creationId="{8E3801A1-B704-4965-95FB-13E96C2B6951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6:03.935" v="228" actId="1076"/>
          <ac:spMkLst>
            <pc:docMk/>
            <pc:sldMk cId="1650198691" sldId="268"/>
            <ac:spMk id="15" creationId="{8AD50C52-49CA-48B6-827C-7875D07EE6FD}"/>
          </ac:spMkLst>
        </pc:spChg>
        <pc:spChg chg="add del mod ord">
          <ac:chgData name="堺　あずさ" userId="S::sakai2001@kashiwa.ed.jp::9e8ecc09-b0e3-4275-b80a-1c864828725e" providerId="AD" clId="Web-{29D01A4A-E54D-4C2F-A612-0A4D66786095}" dt="2020-12-21T05:16:51.748" v="234"/>
          <ac:spMkLst>
            <pc:docMk/>
            <pc:sldMk cId="1650198691" sldId="268"/>
            <ac:spMk id="17" creationId="{9BFE7137-0375-4FD6-91DE-50ED0A1735FA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01.727" v="161"/>
          <ac:spMkLst>
            <pc:docMk/>
            <pc:sldMk cId="1650198691" sldId="268"/>
            <ac:spMk id="24" creationId="{5FC8991C-D073-45E7-B427-A8BC79BAC79C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09.214" v="184"/>
          <ac:spMkLst>
            <pc:docMk/>
            <pc:sldMk cId="1650198691" sldId="268"/>
            <ac:spMk id="25" creationId="{48CB44EC-FA1F-4212-AD6B-091D9A5397F3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711" v="159"/>
          <ac:spMkLst>
            <pc:docMk/>
            <pc:sldMk cId="1650198691" sldId="268"/>
            <ac:spMk id="26" creationId="{A697732C-86E2-4399-A230-0BCD3F9E5CD1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680" v="158"/>
          <ac:spMkLst>
            <pc:docMk/>
            <pc:sldMk cId="1650198691" sldId="268"/>
            <ac:spMk id="27" creationId="{09551CCF-C319-4A39-8AC5-D77132971FA4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6:58.664" v="157"/>
          <ac:spMkLst>
            <pc:docMk/>
            <pc:sldMk cId="1650198691" sldId="268"/>
            <ac:spMk id="28" creationId="{237254FA-62B3-4147-8BE0-BCFDC3A381CF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47.493" v="162"/>
          <ac:spMkLst>
            <pc:docMk/>
            <pc:sldMk cId="1650198691" sldId="268"/>
            <ac:spMk id="29" creationId="{09867ADC-044F-4060-ABAB-9FDDCFE22070}"/>
          </ac:spMkLst>
        </pc:spChg>
        <pc:picChg chg="add mod ord">
          <ac:chgData name="堺　あずさ" userId="S::sakai2001@kashiwa.ed.jp::9e8ecc09-b0e3-4275-b80a-1c864828725e" providerId="AD" clId="Web-{29D01A4A-E54D-4C2F-A612-0A4D66786095}" dt="2020-12-21T05:16:51.701" v="232" actId="1076"/>
          <ac:picMkLst>
            <pc:docMk/>
            <pc:sldMk cId="1650198691" sldId="268"/>
            <ac:picMk id="9" creationId="{26B710D5-1B86-455C-9600-32E4147101B8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02:27.162" v="88"/>
          <ac:picMkLst>
            <pc:docMk/>
            <pc:sldMk cId="1650198691" sldId="268"/>
            <ac:picMk id="10" creationId="{0E0FFD40-17B4-4C9D-A850-08A37D34165E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14:35.419" v="210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1:41.739" v="81"/>
          <ac:picMkLst>
            <pc:docMk/>
            <pc:sldMk cId="1650198691" sldId="268"/>
            <ac:picMk id="12" creationId="{2F83AD3B-9783-416B-9EC2-2B0B198E6164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2:27.068" v="87"/>
          <ac:picMkLst>
            <pc:docMk/>
            <pc:sldMk cId="1650198691" sldId="268"/>
            <ac:picMk id="13" creationId="{E2CDC3C1-FDEF-44AA-B69D-2D0FE2148C21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5:00.554" v="132"/>
          <ac:picMkLst>
            <pc:docMk/>
            <pc:sldMk cId="1650198691" sldId="268"/>
            <ac:picMk id="20" creationId="{91D72D08-0232-494C-AE2C-8547B72AC045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6:27.711" v="149"/>
          <ac:picMkLst>
            <pc:docMk/>
            <pc:sldMk cId="1650198691" sldId="268"/>
            <ac:picMk id="21" creationId="{79A8C93A-8D6C-4CBC-B01C-00842AC5E6ED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1:08.964" v="172"/>
          <ac:picMkLst>
            <pc:docMk/>
            <pc:sldMk cId="1650198691" sldId="268"/>
            <ac:picMk id="22" creationId="{ACB48F45-BC5A-4C84-8E79-6AAD136EC801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3:31.277" v="201"/>
          <ac:picMkLst>
            <pc:docMk/>
            <pc:sldMk cId="1650198691" sldId="268"/>
            <ac:picMk id="32" creationId="{BC25D624-DAC8-45C7-BEA6-A328E14E7868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5:21.325" v="222" actId="1076"/>
          <ac:picMkLst>
            <pc:docMk/>
            <pc:sldMk cId="1650198691" sldId="268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6"/>
          <ac:picMkLst>
            <pc:docMk/>
            <pc:sldMk cId="1650198691" sldId="268"/>
            <ac:picMk id="38" creationId="{95159A6B-1912-43BB-903D-6F74E74B8351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5"/>
          <ac:picMkLst>
            <pc:docMk/>
            <pc:sldMk cId="1650198691" sldId="268"/>
            <ac:picMk id="39" creationId="{2540CD35-C56F-4E7D-9DF7-DBF71A76EB62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43" v="24"/>
          <ac:picMkLst>
            <pc:docMk/>
            <pc:sldMk cId="1650198691" sldId="268"/>
            <ac:picMk id="40" creationId="{E5A2B85E-EA91-4DB4-BC83-9D895C3E0DD5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4:56.184" v="214" actId="1076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modSp">
        <pc:chgData name="堺　あずさ" userId="S::sakai2001@kashiwa.ed.jp::9e8ecc09-b0e3-4275-b80a-1c864828725e" providerId="AD" clId="Web-{29D01A4A-E54D-4C2F-A612-0A4D66786095}" dt="2020-12-21T04:57:35.737" v="32"/>
        <pc:sldMkLst>
          <pc:docMk/>
          <pc:sldMk cId="242039142" sldId="269"/>
        </pc:sldMkLst>
        <pc:picChg chg="add mod">
          <ac:chgData name="堺　あずさ" userId="S::sakai2001@kashiwa.ed.jp::9e8ecc09-b0e3-4275-b80a-1c864828725e" providerId="AD" clId="Web-{29D01A4A-E54D-4C2F-A612-0A4D66786095}" dt="2020-12-21T04:57:34.034" v="27"/>
          <ac:picMkLst>
            <pc:docMk/>
            <pc:sldMk cId="242039142" sldId="269"/>
            <ac:picMk id="2" creationId="{E3610817-5139-4146-BC0B-0351949E8A6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34" v="28"/>
          <ac:picMkLst>
            <pc:docMk/>
            <pc:sldMk cId="242039142" sldId="269"/>
            <ac:picMk id="3" creationId="{F41C5C24-2BA2-4626-A437-52B44682EF39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50" v="29"/>
          <ac:picMkLst>
            <pc:docMk/>
            <pc:sldMk cId="242039142" sldId="269"/>
            <ac:picMk id="4" creationId="{BCAD6023-B292-4DAD-8935-4F903C7EE1F1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0"/>
          <ac:picMkLst>
            <pc:docMk/>
            <pc:sldMk cId="242039142" sldId="269"/>
            <ac:picMk id="5" creationId="{CB45C0FE-328F-4939-A89D-AEAC436D6CD2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1"/>
          <ac:picMkLst>
            <pc:docMk/>
            <pc:sldMk cId="242039142" sldId="269"/>
            <ac:picMk id="6" creationId="{8DAE0349-554E-49DF-AA33-6D8E39DB8AB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37" v="32"/>
          <ac:picMkLst>
            <pc:docMk/>
            <pc:sldMk cId="242039142" sldId="269"/>
            <ac:picMk id="7" creationId="{CB6D6326-61F6-403C-88E2-B9C5A6941EB2}"/>
          </ac:picMkLst>
        </pc:picChg>
      </pc:sldChg>
      <pc:sldChg chg="new">
        <pc:chgData name="堺　あずさ" userId="S::sakai2001@kashiwa.ed.jp::9e8ecc09-b0e3-4275-b80a-1c864828725e" providerId="AD" clId="Web-{29D01A4A-E54D-4C2F-A612-0A4D66786095}" dt="2020-12-21T04:55:40.517" v="0"/>
        <pc:sldMkLst>
          <pc:docMk/>
          <pc:sldMk cId="3428768531" sldId="270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14" v="1"/>
        <pc:sldMkLst>
          <pc:docMk/>
          <pc:sldMk cId="3764877292" sldId="271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46" v="2"/>
        <pc:sldMkLst>
          <pc:docMk/>
          <pc:sldMk cId="1738356276" sldId="272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580" v="3"/>
        <pc:sldMkLst>
          <pc:docMk/>
          <pc:sldMk cId="4060600934" sldId="273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11" v="4"/>
        <pc:sldMkLst>
          <pc:docMk/>
          <pc:sldMk cId="4112801103" sldId="274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43" v="5"/>
        <pc:sldMkLst>
          <pc:docMk/>
          <pc:sldMk cId="2370366919" sldId="27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68" v="6"/>
        <pc:sldMkLst>
          <pc:docMk/>
          <pc:sldMk cId="2261259233" sldId="276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99" v="7"/>
        <pc:sldMkLst>
          <pc:docMk/>
          <pc:sldMk cId="1945159996" sldId="277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30" v="8"/>
        <pc:sldMkLst>
          <pc:docMk/>
          <pc:sldMk cId="4094035536" sldId="278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61" v="9"/>
        <pc:sldMkLst>
          <pc:docMk/>
          <pc:sldMk cId="3323538735" sldId="279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93" v="10"/>
        <pc:sldMkLst>
          <pc:docMk/>
          <pc:sldMk cId="212362532" sldId="280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24" v="11"/>
        <pc:sldMkLst>
          <pc:docMk/>
          <pc:sldMk cId="15191196" sldId="281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55" v="12"/>
        <pc:sldMkLst>
          <pc:docMk/>
          <pc:sldMk cId="315764831" sldId="282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71" v="13"/>
        <pc:sldMkLst>
          <pc:docMk/>
          <pc:sldMk cId="1696897710" sldId="283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02" v="14"/>
        <pc:sldMkLst>
          <pc:docMk/>
          <pc:sldMk cId="3265225631" sldId="284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33" v="15"/>
        <pc:sldMkLst>
          <pc:docMk/>
          <pc:sldMk cId="3621576417" sldId="28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65" v="16"/>
        <pc:sldMkLst>
          <pc:docMk/>
          <pc:sldMk cId="738206440" sldId="286"/>
        </pc:sldMkLst>
      </pc:sldChg>
    </pc:docChg>
  </pc:docChgLst>
  <pc:docChgLst>
    <pc:chgData name="薦田　拓" userId="S::komoda1801@kashiwa.ed.jp::d8d953ff-aa64-491d-955d-9a253955fdef" providerId="AD" clId="Web-{5B04CD54-14D4-4C86-AAD5-A2C1BB8A4DF0}"/>
    <pc:docChg chg="modSld">
      <pc:chgData name="薦田　拓" userId="S::komoda1801@kashiwa.ed.jp::d8d953ff-aa64-491d-955d-9a253955fdef" providerId="AD" clId="Web-{5B04CD54-14D4-4C86-AAD5-A2C1BB8A4DF0}" dt="2020-12-21T06:33:28.987" v="15" actId="1076"/>
      <pc:docMkLst>
        <pc:docMk/>
      </pc:docMkLst>
      <pc:sldChg chg="addSp modSp">
        <pc:chgData name="薦田　拓" userId="S::komoda1801@kashiwa.ed.jp::d8d953ff-aa64-491d-955d-9a253955fdef" providerId="AD" clId="Web-{5B04CD54-14D4-4C86-AAD5-A2C1BB8A4DF0}" dt="2020-12-21T06:33:28.987" v="15" actId="1076"/>
        <pc:sldMkLst>
          <pc:docMk/>
          <pc:sldMk cId="3856722114" sldId="266"/>
        </pc:sldMkLst>
        <pc:picChg chg="add mod">
          <ac:chgData name="薦田　拓" userId="S::komoda1801@kashiwa.ed.jp::d8d953ff-aa64-491d-955d-9a253955fdef" providerId="AD" clId="Web-{5B04CD54-14D4-4C86-AAD5-A2C1BB8A4DF0}" dt="2020-12-21T06:33:28.987" v="15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15:28.454" v="1" actId="1076"/>
        <pc:sldMkLst>
          <pc:docMk/>
          <pc:sldMk cId="242039142" sldId="269"/>
        </pc:sldMkLst>
        <pc:picChg chg="add mod">
          <ac:chgData name="薦田　拓" userId="S::komoda1801@kashiwa.ed.jp::d8d953ff-aa64-491d-955d-9a253955fdef" providerId="AD" clId="Web-{5B04CD54-14D4-4C86-AAD5-A2C1BB8A4DF0}" dt="2020-12-21T06:15:28.454" v="1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7:05.337" v="6" actId="1076"/>
        <pc:sldMkLst>
          <pc:docMk/>
          <pc:sldMk cId="1945159996" sldId="277"/>
        </pc:sldMkLst>
        <pc:picChg chg="add mod">
          <ac:chgData name="薦田　拓" userId="S::komoda1801@kashiwa.ed.jp::d8d953ff-aa64-491d-955d-9a253955fdef" providerId="AD" clId="Web-{5B04CD54-14D4-4C86-AAD5-A2C1BB8A4DF0}" dt="2020-12-21T06:27:05.337" v="6" actId="1076"/>
          <ac:picMkLst>
            <pc:docMk/>
            <pc:sldMk cId="1945159996" sldId="277"/>
            <ac:picMk id="3" creationId="{7B6665E9-9288-4914-A775-3BDEB3AD8FFE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9:38.357" v="11" actId="1076"/>
        <pc:sldMkLst>
          <pc:docMk/>
          <pc:sldMk cId="4094035536" sldId="278"/>
        </pc:sldMkLst>
        <pc:picChg chg="add mod">
          <ac:chgData name="薦田　拓" userId="S::komoda1801@kashiwa.ed.jp::d8d953ff-aa64-491d-955d-9a253955fdef" providerId="AD" clId="Web-{5B04CD54-14D4-4C86-AAD5-A2C1BB8A4DF0}" dt="2020-12-21T06:29:38.357" v="11" actId="1076"/>
          <ac:picMkLst>
            <pc:docMk/>
            <pc:sldMk cId="4094035536" sldId="278"/>
            <ac:picMk id="8" creationId="{828D3085-A828-4E63-9A8E-FBE3940D1FA5}"/>
          </ac:picMkLst>
        </pc:picChg>
      </pc:sldChg>
    </pc:docChg>
  </pc:docChgLst>
  <pc:docChgLst>
    <pc:chgData name="薦田　拓" userId="S::komoda1801@kashiwa.ed.jp::d8d953ff-aa64-491d-955d-9a253955fdef" providerId="AD" clId="Web-{E7955537-B2C6-47CC-9814-0563A5497002}"/>
    <pc:docChg chg="modSld">
      <pc:chgData name="薦田　拓" userId="S::komoda1801@kashiwa.ed.jp::d8d953ff-aa64-491d-955d-9a253955fdef" providerId="AD" clId="Web-{E7955537-B2C6-47CC-9814-0563A5497002}" dt="2020-12-21T05:48:41.287" v="254" actId="1076"/>
      <pc:docMkLst>
        <pc:docMk/>
      </pc:docMkLst>
      <pc:sldChg chg="addSp delSp modSp">
        <pc:chgData name="薦田　拓" userId="S::komoda1801@kashiwa.ed.jp::d8d953ff-aa64-491d-955d-9a253955fdef" providerId="AD" clId="Web-{E7955537-B2C6-47CC-9814-0563A5497002}" dt="2020-12-21T05:25:01.784" v="2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E7955537-B2C6-47CC-9814-0563A5497002}" dt="2020-12-21T05:14:29.472" v="4" actId="20577"/>
          <ac:spMkLst>
            <pc:docMk/>
            <pc:sldMk cId="656641371" sldId="257"/>
            <ac:spMk id="2" creationId="{2169A086-98F1-4A06-AA78-EEE270D775E7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21:36.701" v="16"/>
          <ac:spMkLst>
            <pc:docMk/>
            <pc:sldMk cId="656641371" sldId="257"/>
            <ac:spMk id="3" creationId="{6463DFA3-F991-4914-8D35-21866BA839E6}"/>
          </ac:spMkLst>
        </pc:spChg>
        <pc:picChg chg="add del mod">
          <ac:chgData name="薦田　拓" userId="S::komoda1801@kashiwa.ed.jp::d8d953ff-aa64-491d-955d-9a253955fdef" providerId="AD" clId="Web-{E7955537-B2C6-47CC-9814-0563A5497002}" dt="2020-12-21T05:24:27.049" v="22"/>
          <ac:picMkLst>
            <pc:docMk/>
            <pc:sldMk cId="656641371" sldId="257"/>
            <ac:picMk id="10" creationId="{07107669-19EB-4949-AF10-C0230590A60F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1:57.155" v="19"/>
          <ac:picMkLst>
            <pc:docMk/>
            <pc:sldMk cId="656641371" sldId="257"/>
            <ac:picMk id="11" creationId="{E0706B40-110F-42D2-AE45-97CCB886DB73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25:01.784" v="27" actId="1076"/>
          <ac:picMkLst>
            <pc:docMk/>
            <pc:sldMk cId="656641371" sldId="257"/>
            <ac:picMk id="12" creationId="{140C4A1A-8693-4461-AD2D-15CDF0B782D1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33:39.046" v="71" actId="20577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E7955537-B2C6-47CC-9814-0563A5497002}" dt="2020-12-21T05:33:39.046" v="71" actId="20577"/>
          <ac:spMkLst>
            <pc:docMk/>
            <pc:sldMk cId="1984745919" sldId="258"/>
            <ac:spMk id="8" creationId="{491B2665-660F-4DCB-B528-8EC8AF5AD50F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8:58.852" v="38" actId="1076"/>
          <ac:picMkLst>
            <pc:docMk/>
            <pc:sldMk cId="1984745919" sldId="258"/>
            <ac:picMk id="3" creationId="{2A894024-C4CF-44E7-94BB-F106C75F151F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32:52.717" v="42"/>
          <ac:picMkLst>
            <pc:docMk/>
            <pc:sldMk cId="1984745919" sldId="258"/>
            <ac:picMk id="5" creationId="{2CD8742C-7E6F-4BD5-A5AF-D0187743CAAF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33:25.640" v="46" actId="1076"/>
          <ac:picMkLst>
            <pc:docMk/>
            <pc:sldMk cId="1984745919" sldId="258"/>
            <ac:picMk id="7" creationId="{1E8E865F-58CA-45DB-A9FD-07D61392CD85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7:53.570" v="34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modSp">
        <pc:chgData name="薦田　拓" userId="S::komoda1801@kashiwa.ed.jp::d8d953ff-aa64-491d-955d-9a253955fdef" providerId="AD" clId="Web-{E7955537-B2C6-47CC-9814-0563A5497002}" dt="2020-12-21T05:27:10.834" v="31" actId="1076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E7955537-B2C6-47CC-9814-0563A5497002}" dt="2020-12-21T05:15:29.755" v="10" actId="20577"/>
          <ac:spMkLst>
            <pc:docMk/>
            <pc:sldMk cId="2729519670" sldId="259"/>
            <ac:spMk id="2" creationId="{C1903F09-C8F8-4B68-AE9B-1A7B728FEB30}"/>
          </ac:spMkLst>
        </pc:spChg>
        <pc:spChg chg="mod">
          <ac:chgData name="薦田　拓" userId="S::komoda1801@kashiwa.ed.jp::d8d953ff-aa64-491d-955d-9a253955fdef" providerId="AD" clId="Web-{E7955537-B2C6-47CC-9814-0563A5497002}" dt="2020-12-21T05:27:03.490" v="30" actId="1076"/>
          <ac:spMkLst>
            <pc:docMk/>
            <pc:sldMk cId="2729519670" sldId="259"/>
            <ac:spMk id="10" creationId="{4DA8D845-F9E4-4E31-843C-3D5A88368848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7:10.834" v="31" actId="1076"/>
          <ac:picMkLst>
            <pc:docMk/>
            <pc:sldMk cId="2729519670" sldId="259"/>
            <ac:picMk id="3" creationId="{A533CFE6-424F-4D29-8346-87F1611746F8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48:41.287" v="254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E7955537-B2C6-47CC-9814-0563A5497002}" dt="2020-12-21T05:39:47.571" v="106" actId="20577"/>
          <ac:spMkLst>
            <pc:docMk/>
            <pc:sldMk cId="3709003057" sldId="260"/>
            <ac:spMk id="2" creationId="{F8728E74-DB67-40DF-84E8-26493224D726}"/>
          </ac:spMkLst>
        </pc:spChg>
        <pc:spChg chg="del">
          <ac:chgData name="薦田　拓" userId="S::komoda1801@kashiwa.ed.jp::d8d953ff-aa64-491d-955d-9a253955fdef" providerId="AD" clId="Web-{E7955537-B2C6-47CC-9814-0563A5497002}" dt="2020-12-21T05:40:32.525" v="112"/>
          <ac:spMkLst>
            <pc:docMk/>
            <pc:sldMk cId="3709003057" sldId="260"/>
            <ac:spMk id="3" creationId="{B5EF9B21-7966-4F39-8723-0D757384DE7E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27.105" v="117" actId="1076"/>
          <ac:spMkLst>
            <pc:docMk/>
            <pc:sldMk cId="3709003057" sldId="260"/>
            <ac:spMk id="11" creationId="{16E4BEB1-F6F2-40D5-B5AE-F2E688B0C141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32.933" v="119" actId="1076"/>
          <ac:spMkLst>
            <pc:docMk/>
            <pc:sldMk cId="3709003057" sldId="260"/>
            <ac:spMk id="13" creationId="{30891FD2-C48F-4999-B6CB-640B851E1DE4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41.287" v="254" actId="1076"/>
          <ac:spMkLst>
            <pc:docMk/>
            <pc:sldMk cId="3709003057" sldId="260"/>
            <ac:spMk id="16" creationId="{4202E7C4-A56F-43B3-A5B0-62DA0A4B1E3D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37.209" v="253" actId="1076"/>
          <ac:spMkLst>
            <pc:docMk/>
            <pc:sldMk cId="3709003057" sldId="260"/>
            <ac:spMk id="17" creationId="{FC2364BC-3034-4A7D-95D8-5DF1784A2FBF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48:24.271" v="250"/>
          <ac:spMkLst>
            <pc:docMk/>
            <pc:sldMk cId="3709003057" sldId="260"/>
            <ac:spMk id="18" creationId="{541B6C37-F758-45F2-958A-BF98EA188EA3}"/>
          </ac:spMkLst>
        </pc:spChg>
        <pc:picChg chg="add del">
          <ac:chgData name="薦田　拓" userId="S::komoda1801@kashiwa.ed.jp::d8d953ff-aa64-491d-955d-9a253955fdef" providerId="AD" clId="Web-{E7955537-B2C6-47CC-9814-0563A5497002}" dt="2020-12-21T05:40:25.556" v="110"/>
          <ac:picMkLst>
            <pc:docMk/>
            <pc:sldMk cId="3709003057" sldId="260"/>
            <ac:picMk id="5" creationId="{B80428B9-4560-4604-B361-CD27017555E5}"/>
          </ac:picMkLst>
        </pc:picChg>
        <pc:picChg chg="add">
          <ac:chgData name="薦田　拓" userId="S::komoda1801@kashiwa.ed.jp::d8d953ff-aa64-491d-955d-9a253955fdef" providerId="AD" clId="Web-{E7955537-B2C6-47CC-9814-0563A5497002}" dt="2020-12-21T05:40:27.853" v="111"/>
          <ac:picMkLst>
            <pc:docMk/>
            <pc:sldMk cId="3709003057" sldId="260"/>
            <ac:picMk id="7" creationId="{B82B8323-9BC3-4BFD-9423-6502D6F224E3}"/>
          </ac:picMkLst>
        </pc:picChg>
        <pc:picChg chg="add mod ord">
          <ac:chgData name="薦田　拓" userId="S::komoda1801@kashiwa.ed.jp::d8d953ff-aa64-491d-955d-9a253955fdef" providerId="AD" clId="Web-{E7955537-B2C6-47CC-9814-0563A5497002}" dt="2020-12-21T05:48:34.365" v="252" actId="1076"/>
          <ac:picMkLst>
            <pc:docMk/>
            <pc:sldMk cId="3709003057" sldId="260"/>
            <ac:picMk id="9" creationId="{A0C93C0F-9555-4596-AABF-0105DFF5BDED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45:55.548" v="124"/>
          <ac:picMkLst>
            <pc:docMk/>
            <pc:sldMk cId="3709003057" sldId="260"/>
            <ac:picMk id="14" creationId="{D60A9295-5911-4C94-B18D-7E4CCEB48D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D79AD-7A58-407A-9920-0B772DBD771A}" type="datetimeFigureOut">
              <a:rPr kumimoji="1" lang="en-US" altLang="ja-JP"/>
              <a:t>6/3/2024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4700-6225-4605-B021-05CC2F0C3D13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31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48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95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495425" y="766016"/>
            <a:ext cx="9144000" cy="238760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ドリルにログインしてみましょう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iPad</a:t>
            </a:r>
            <a:endParaRPr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3980329" y="3735976"/>
            <a:ext cx="7085236" cy="2612573"/>
          </a:xfrm>
          <a:prstGeom prst="rect">
            <a:avLst/>
          </a:prstGeom>
          <a:ln w="19050">
            <a:noFill/>
            <a:prstDash val="dash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スマイルネクストドリルに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じぶんでログインしてみましょう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3" y="4228211"/>
            <a:ext cx="3233156" cy="10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A68B9A5-5DF5-44B2-B934-B59939E7F30F}"/>
              </a:ext>
            </a:extLst>
          </p:cNvPr>
          <p:cNvGrpSpPr/>
          <p:nvPr/>
        </p:nvGrpSpPr>
        <p:grpSpPr>
          <a:xfrm>
            <a:off x="371475" y="1642770"/>
            <a:ext cx="3615876" cy="2283711"/>
            <a:chOff x="371475" y="1642770"/>
            <a:chExt cx="3615876" cy="2283711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8AE9F6FD-5F15-4373-AF70-6FF0C3AF5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475" y="1642770"/>
              <a:ext cx="3615876" cy="2283711"/>
            </a:xfrm>
            <a:prstGeom prst="rect">
              <a:avLst/>
            </a:prstGeom>
          </p:spPr>
        </p:pic>
        <p:sp>
          <p:nvSpPr>
            <p:cNvPr id="22" name="角丸四角形 16">
              <a:extLst>
                <a:ext uri="{FF2B5EF4-FFF2-40B4-BE49-F238E27FC236}">
                  <a16:creationId xmlns:a16="http://schemas.microsoft.com/office/drawing/2014/main" id="{3F1D5B7C-C3E4-43AA-9239-F3BF44134B68}"/>
                </a:ext>
              </a:extLst>
            </p:cNvPr>
            <p:cNvSpPr/>
            <p:nvPr/>
          </p:nvSpPr>
          <p:spPr>
            <a:xfrm>
              <a:off x="1369564" y="3650525"/>
              <a:ext cx="922532" cy="275955"/>
            </a:xfrm>
            <a:prstGeom prst="round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パスワードをいれます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372839" y="1141738"/>
            <a:ext cx="4016875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カードをみながらうちましょう</a:t>
            </a:r>
          </a:p>
        </p:txBody>
      </p:sp>
      <p:sp>
        <p:nvSpPr>
          <p:cNvPr id="18" name="ストライプ矢印 17"/>
          <p:cNvSpPr/>
          <p:nvPr/>
        </p:nvSpPr>
        <p:spPr>
          <a:xfrm>
            <a:off x="3642360" y="2599592"/>
            <a:ext cx="1371473" cy="541700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901398" y="4775920"/>
            <a:ext cx="647319" cy="59167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9277066" y="5298460"/>
            <a:ext cx="664366" cy="64994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5985104" y="4318541"/>
            <a:ext cx="5620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9379340" y="4780206"/>
            <a:ext cx="5620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372838" y="4125747"/>
            <a:ext cx="4016875" cy="15286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①　「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s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」　をタップします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②　「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m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」　をタップします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ts val="2800"/>
              </a:lnSpc>
            </a:pP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3"/>
          <a:srcRect l="26408" r="20356" b="13628"/>
          <a:stretch/>
        </p:blipFill>
        <p:spPr>
          <a:xfrm>
            <a:off x="294488" y="5510767"/>
            <a:ext cx="578889" cy="573959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221546" y="5479652"/>
            <a:ext cx="4710053" cy="6499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946319" y="5578919"/>
            <a:ext cx="4012174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まちがえたらこのボタンでけします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7949546" y="2680457"/>
            <a:ext cx="1883567" cy="475928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11301342" y="4174592"/>
            <a:ext cx="685562" cy="60455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206958B-8511-4FA0-A62E-D090EAC1A0D4}"/>
              </a:ext>
            </a:extLst>
          </p:cNvPr>
          <p:cNvGrpSpPr/>
          <p:nvPr/>
        </p:nvGrpSpPr>
        <p:grpSpPr>
          <a:xfrm>
            <a:off x="4996756" y="1261006"/>
            <a:ext cx="6951885" cy="5213914"/>
            <a:chOff x="4996756" y="1261006"/>
            <a:chExt cx="6951885" cy="5213914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4996756" y="1261006"/>
              <a:ext cx="6951885" cy="5213914"/>
              <a:chOff x="4996756" y="1261006"/>
              <a:chExt cx="6951885" cy="5213914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6756" y="1261006"/>
                <a:ext cx="6951885" cy="5213914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0432" y="2730608"/>
                <a:ext cx="2612682" cy="360674"/>
              </a:xfrm>
              <a:prstGeom prst="rect">
                <a:avLst/>
              </a:prstGeom>
            </p:spPr>
          </p:pic>
        </p:grp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16224A1B-2FD5-4E2C-8452-D51746F2CDF8}"/>
                </a:ext>
              </a:extLst>
            </p:cNvPr>
            <p:cNvSpPr/>
            <p:nvPr/>
          </p:nvSpPr>
          <p:spPr>
            <a:xfrm>
              <a:off x="7986122" y="2268571"/>
              <a:ext cx="1542691" cy="192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400" dirty="0">
                  <a:solidFill>
                    <a:schemeClr val="tx1"/>
                  </a:solidFill>
                </a:rPr>
                <a:t>sm0124001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EE56737-8BA0-4F7C-A726-002D59390F51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292096" y="3063141"/>
            <a:ext cx="5694026" cy="725362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33">
            <a:extLst>
              <a:ext uri="{FF2B5EF4-FFF2-40B4-BE49-F238E27FC236}">
                <a16:creationId xmlns:a16="http://schemas.microsoft.com/office/drawing/2014/main" id="{5389A359-DBFC-4330-83AC-5F9B5183A6C1}"/>
              </a:ext>
            </a:extLst>
          </p:cNvPr>
          <p:cNvSpPr/>
          <p:nvPr/>
        </p:nvSpPr>
        <p:spPr>
          <a:xfrm>
            <a:off x="7949547" y="2730608"/>
            <a:ext cx="1807618" cy="335702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40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4793C3E-5645-4A1C-AA05-907FF206B393}"/>
              </a:ext>
            </a:extLst>
          </p:cNvPr>
          <p:cNvGrpSpPr/>
          <p:nvPr/>
        </p:nvGrpSpPr>
        <p:grpSpPr>
          <a:xfrm>
            <a:off x="5232490" y="1280528"/>
            <a:ext cx="6505211" cy="4878909"/>
            <a:chOff x="5232490" y="1280528"/>
            <a:chExt cx="6505211" cy="487890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90" y="1280528"/>
              <a:ext cx="6505211" cy="487890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1B278B32-064D-40EB-809D-F965D00C6123}"/>
                </a:ext>
              </a:extLst>
            </p:cNvPr>
            <p:cNvSpPr/>
            <p:nvPr/>
          </p:nvSpPr>
          <p:spPr>
            <a:xfrm>
              <a:off x="8082358" y="2215329"/>
              <a:ext cx="1542691" cy="192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400" dirty="0">
                  <a:solidFill>
                    <a:schemeClr val="tx1"/>
                  </a:solidFill>
                </a:rPr>
                <a:t>sm0124001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37" y="1232916"/>
            <a:ext cx="4557747" cy="729835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パスワードをいれます</a:t>
            </a:r>
          </a:p>
        </p:txBody>
      </p:sp>
      <p:sp>
        <p:nvSpPr>
          <p:cNvPr id="18" name="ストライプ矢印 17"/>
          <p:cNvSpPr/>
          <p:nvPr/>
        </p:nvSpPr>
        <p:spPr>
          <a:xfrm rot="5400000">
            <a:off x="2443112" y="2779886"/>
            <a:ext cx="750873" cy="1545579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4108221" y="1343243"/>
            <a:ext cx="517038" cy="482347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吹き出し 37"/>
          <p:cNvSpPr/>
          <p:nvPr/>
        </p:nvSpPr>
        <p:spPr>
          <a:xfrm>
            <a:off x="219289" y="1968334"/>
            <a:ext cx="3999284" cy="1000167"/>
          </a:xfrm>
          <a:prstGeom prst="wedgeRectCallout">
            <a:avLst>
              <a:gd name="adj1" fmla="val -675"/>
              <a:gd name="adj2" fmla="val -7164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311221" y="2052919"/>
            <a:ext cx="391003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めの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マークをおすとパスワードがみえるようになります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6248">
            <a:off x="4255956" y="1671721"/>
            <a:ext cx="933392" cy="1182506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104504" y="4236426"/>
            <a:ext cx="4744085" cy="1752166"/>
            <a:chOff x="6291316" y="1240056"/>
            <a:chExt cx="4744085" cy="175216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1316" y="1240056"/>
              <a:ext cx="4744084" cy="688657"/>
            </a:xfrm>
            <a:prstGeom prst="rect">
              <a:avLst/>
            </a:prstGeom>
          </p:spPr>
        </p:pic>
        <p:sp>
          <p:nvSpPr>
            <p:cNvPr id="43" name="角丸四角形 42"/>
            <p:cNvSpPr/>
            <p:nvPr/>
          </p:nvSpPr>
          <p:spPr>
            <a:xfrm>
              <a:off x="7623727" y="1259285"/>
              <a:ext cx="3411674" cy="703466"/>
            </a:xfrm>
            <a:prstGeom prst="round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706248">
              <a:off x="9747118" y="1568125"/>
              <a:ext cx="933392" cy="1182506"/>
            </a:xfrm>
            <a:prstGeom prst="rect">
              <a:avLst/>
            </a:prstGeom>
          </p:spPr>
        </p:pic>
        <p:sp>
          <p:nvSpPr>
            <p:cNvPr id="45" name="四角形吹き出し 44"/>
            <p:cNvSpPr/>
            <p:nvPr/>
          </p:nvSpPr>
          <p:spPr>
            <a:xfrm>
              <a:off x="6401557" y="1944612"/>
              <a:ext cx="3151568" cy="1047610"/>
            </a:xfrm>
            <a:prstGeom prst="wedgeRectCallout">
              <a:avLst>
                <a:gd name="adj1" fmla="val 36157"/>
                <a:gd name="adj2" fmla="val -79517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2FF666C3-6137-48D6-AC83-07CC3D975C15}"/>
                </a:ext>
              </a:extLst>
            </p:cNvPr>
            <p:cNvSpPr txBox="1"/>
            <p:nvPr/>
          </p:nvSpPr>
          <p:spPr>
            <a:xfrm>
              <a:off x="6517283" y="2052919"/>
              <a:ext cx="2914934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パスワードの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24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しかくを</a:t>
              </a: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タップしましょう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7" name="角丸四角形 26"/>
          <p:cNvSpPr/>
          <p:nvPr/>
        </p:nvSpPr>
        <p:spPr>
          <a:xfrm>
            <a:off x="5180915" y="5584451"/>
            <a:ext cx="687711" cy="59167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吹き出し 31"/>
          <p:cNvSpPr/>
          <p:nvPr/>
        </p:nvSpPr>
        <p:spPr>
          <a:xfrm flipH="1">
            <a:off x="6564570" y="5189989"/>
            <a:ext cx="4773990" cy="1145802"/>
          </a:xfrm>
          <a:prstGeom prst="wedgeRectCallout">
            <a:avLst>
              <a:gd name="adj1" fmla="val 66233"/>
              <a:gd name="adj2" fmla="val 328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6834370" y="5559658"/>
            <a:ext cx="4323774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③　　　　　をタップします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8208" y="5363179"/>
            <a:ext cx="813204" cy="799421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4676181" y="5621752"/>
            <a:ext cx="5620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54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D6464B0-F208-411A-ADC6-895AD8DA6813}"/>
              </a:ext>
            </a:extLst>
          </p:cNvPr>
          <p:cNvGrpSpPr/>
          <p:nvPr/>
        </p:nvGrpSpPr>
        <p:grpSpPr>
          <a:xfrm>
            <a:off x="373178" y="1851185"/>
            <a:ext cx="3615876" cy="2283711"/>
            <a:chOff x="371475" y="1642770"/>
            <a:chExt cx="3615876" cy="2283711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418C167-F88F-4298-A014-4E18B82A2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475" y="1642770"/>
              <a:ext cx="3615876" cy="2283711"/>
            </a:xfrm>
            <a:prstGeom prst="rect">
              <a:avLst/>
            </a:prstGeom>
          </p:spPr>
        </p:pic>
        <p:sp>
          <p:nvSpPr>
            <p:cNvPr id="20" name="角丸四角形 16">
              <a:extLst>
                <a:ext uri="{FF2B5EF4-FFF2-40B4-BE49-F238E27FC236}">
                  <a16:creationId xmlns:a16="http://schemas.microsoft.com/office/drawing/2014/main" id="{3461B275-522B-428A-80D2-91AE8F81AE5D}"/>
                </a:ext>
              </a:extLst>
            </p:cNvPr>
            <p:cNvSpPr/>
            <p:nvPr/>
          </p:nvSpPr>
          <p:spPr>
            <a:xfrm>
              <a:off x="1369564" y="3650525"/>
              <a:ext cx="922532" cy="275955"/>
            </a:xfrm>
            <a:prstGeom prst="round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パスワードをいれます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422337" y="1419202"/>
            <a:ext cx="4016875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カードをみながらうちましょう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0" y="4493573"/>
            <a:ext cx="4253251" cy="8104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④　じぶんのカードをみながら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　 　すう</a:t>
            </a:r>
            <a:r>
              <a:rPr lang="ja-JP" altLang="en-US" sz="2800" dirty="0" err="1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じを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タップします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48" name="ストライプ矢印 47"/>
          <p:cNvSpPr/>
          <p:nvPr/>
        </p:nvSpPr>
        <p:spPr>
          <a:xfrm>
            <a:off x="3787427" y="3624500"/>
            <a:ext cx="1371473" cy="541700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DCAD6B-4FA7-469E-B7E4-3A336471EB74}"/>
              </a:ext>
            </a:extLst>
          </p:cNvPr>
          <p:cNvGrpSpPr/>
          <p:nvPr/>
        </p:nvGrpSpPr>
        <p:grpSpPr>
          <a:xfrm>
            <a:off x="4322719" y="1280160"/>
            <a:ext cx="7661567" cy="5327904"/>
            <a:chOff x="4322719" y="1280160"/>
            <a:chExt cx="7661567" cy="5327904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D8FF7070-FAB5-4BE1-9814-0CA502FAE05F}"/>
                </a:ext>
              </a:extLst>
            </p:cNvPr>
            <p:cNvGrpSpPr/>
            <p:nvPr/>
          </p:nvGrpSpPr>
          <p:grpSpPr>
            <a:xfrm>
              <a:off x="4331140" y="1280160"/>
              <a:ext cx="7653146" cy="5327904"/>
              <a:chOff x="4331140" y="1280160"/>
              <a:chExt cx="7653146" cy="5327904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77"/>
              <a:stretch/>
            </p:blipFill>
            <p:spPr>
              <a:xfrm>
                <a:off x="4331140" y="1280160"/>
                <a:ext cx="7653146" cy="5327904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EC13FDEC-2378-4F6D-9F4C-ECABAD0B0887}"/>
                  </a:ext>
                </a:extLst>
              </p:cNvPr>
              <p:cNvSpPr/>
              <p:nvPr/>
            </p:nvSpPr>
            <p:spPr>
              <a:xfrm>
                <a:off x="7607809" y="1980571"/>
                <a:ext cx="1353582" cy="2017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ja-JP" sz="1200" dirty="0">
                    <a:solidFill>
                      <a:schemeClr val="tx1"/>
                    </a:solidFill>
                  </a:rPr>
                  <a:t>sm0124001</a:t>
                </a:r>
                <a:endParaRPr kumimoji="1" lang="ja-JP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角丸四角形 55"/>
            <p:cNvSpPr/>
            <p:nvPr/>
          </p:nvSpPr>
          <p:spPr>
            <a:xfrm>
              <a:off x="4322719" y="4162239"/>
              <a:ext cx="6957607" cy="554997"/>
            </a:xfrm>
            <a:prstGeom prst="round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2FF666C3-6137-48D6-AC83-07CC3D975C15}"/>
                </a:ext>
              </a:extLst>
            </p:cNvPr>
            <p:cNvSpPr txBox="1"/>
            <p:nvPr/>
          </p:nvSpPr>
          <p:spPr>
            <a:xfrm>
              <a:off x="7520048" y="3700574"/>
              <a:ext cx="56209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24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④</a:t>
              </a:r>
              <a:endPara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角丸四角形 57"/>
            <p:cNvSpPr/>
            <p:nvPr/>
          </p:nvSpPr>
          <p:spPr>
            <a:xfrm>
              <a:off x="11349794" y="4162240"/>
              <a:ext cx="565025" cy="528526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9B38C2B1-29E4-4607-B5A2-4183179C9F8E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293799" y="2816352"/>
            <a:ext cx="5253049" cy="1180566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>
            <a:extLst>
              <a:ext uri="{FF2B5EF4-FFF2-40B4-BE49-F238E27FC236}">
                <a16:creationId xmlns:a16="http://schemas.microsoft.com/office/drawing/2014/main" id="{01F61013-C4A0-4685-A532-3E61C1E333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8" r="20356" b="13628"/>
          <a:stretch/>
        </p:blipFill>
        <p:spPr>
          <a:xfrm>
            <a:off x="187299" y="5509273"/>
            <a:ext cx="578889" cy="573959"/>
          </a:xfrm>
          <a:prstGeom prst="rect">
            <a:avLst/>
          </a:prstGeom>
        </p:spPr>
      </p:pic>
      <p:sp>
        <p:nvSpPr>
          <p:cNvPr id="34" name="角丸四角形 39">
            <a:extLst>
              <a:ext uri="{FF2B5EF4-FFF2-40B4-BE49-F238E27FC236}">
                <a16:creationId xmlns:a16="http://schemas.microsoft.com/office/drawing/2014/main" id="{738F8C6B-E78E-45E9-ADA8-55DC07BFE89F}"/>
              </a:ext>
            </a:extLst>
          </p:cNvPr>
          <p:cNvSpPr/>
          <p:nvPr/>
        </p:nvSpPr>
        <p:spPr>
          <a:xfrm>
            <a:off x="114357" y="5478158"/>
            <a:ext cx="4140651" cy="6499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351CB3A-F94A-4807-B074-58F346A8A2B7}"/>
              </a:ext>
            </a:extLst>
          </p:cNvPr>
          <p:cNvSpPr txBox="1"/>
          <p:nvPr/>
        </p:nvSpPr>
        <p:spPr>
          <a:xfrm>
            <a:off x="839130" y="5577425"/>
            <a:ext cx="3415878" cy="412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まちがえたらこのボタンでけします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36" name="角丸四角形 16">
            <a:extLst>
              <a:ext uri="{FF2B5EF4-FFF2-40B4-BE49-F238E27FC236}">
                <a16:creationId xmlns:a16="http://schemas.microsoft.com/office/drawing/2014/main" id="{28B91E75-3AD8-4513-B604-BDADA6B7A539}"/>
              </a:ext>
            </a:extLst>
          </p:cNvPr>
          <p:cNvSpPr/>
          <p:nvPr/>
        </p:nvSpPr>
        <p:spPr>
          <a:xfrm>
            <a:off x="7546848" y="2453986"/>
            <a:ext cx="2084832" cy="444999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23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ログインしてドリルをひらきます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6333476" y="1382879"/>
            <a:ext cx="552007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ログインできたら、スマイルドリルをタップします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ストライプ矢印 20"/>
          <p:cNvSpPr/>
          <p:nvPr/>
        </p:nvSpPr>
        <p:spPr>
          <a:xfrm>
            <a:off x="5302856" y="3172082"/>
            <a:ext cx="1611479" cy="1134487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46A90F5-B6A4-4D74-A58D-9C33281FA807}"/>
              </a:ext>
            </a:extLst>
          </p:cNvPr>
          <p:cNvGrpSpPr/>
          <p:nvPr/>
        </p:nvGrpSpPr>
        <p:grpSpPr>
          <a:xfrm>
            <a:off x="265140" y="1956107"/>
            <a:ext cx="5702652" cy="3910089"/>
            <a:chOff x="265140" y="1956107"/>
            <a:chExt cx="5702652" cy="3910089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2666BE42-BBC0-4475-BE28-534AF2B82435}"/>
                </a:ext>
              </a:extLst>
            </p:cNvPr>
            <p:cNvGrpSpPr/>
            <p:nvPr/>
          </p:nvGrpSpPr>
          <p:grpSpPr>
            <a:xfrm>
              <a:off x="265140" y="1956107"/>
              <a:ext cx="5702652" cy="3910089"/>
              <a:chOff x="265140" y="1956107"/>
              <a:chExt cx="5702652" cy="3910089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79"/>
              <a:stretch/>
            </p:blipFill>
            <p:spPr>
              <a:xfrm>
                <a:off x="265140" y="1956107"/>
                <a:ext cx="5702652" cy="3910089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2E675E6-0E2A-44F9-B3C3-18E513F58B3C}"/>
                  </a:ext>
                </a:extLst>
              </p:cNvPr>
              <p:cNvSpPr/>
              <p:nvPr/>
            </p:nvSpPr>
            <p:spPr>
              <a:xfrm>
                <a:off x="2748165" y="2403159"/>
                <a:ext cx="885051" cy="182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kumimoji="1" lang="en-US" altLang="ja-JP" sz="1100" dirty="0">
                    <a:solidFill>
                      <a:schemeClr val="tx1"/>
                    </a:solidFill>
                  </a:rPr>
                  <a:t>sm0124001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角丸四角形 28"/>
            <p:cNvSpPr/>
            <p:nvPr/>
          </p:nvSpPr>
          <p:spPr>
            <a:xfrm>
              <a:off x="2052247" y="3126129"/>
              <a:ext cx="2171130" cy="397566"/>
            </a:xfrm>
            <a:prstGeom prst="round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706248">
              <a:off x="3282836" y="3300936"/>
              <a:ext cx="933392" cy="1182506"/>
            </a:xfrm>
            <a:prstGeom prst="rect">
              <a:avLst/>
            </a:prstGeom>
          </p:spPr>
        </p:pic>
        <p:sp>
          <p:nvSpPr>
            <p:cNvPr id="22" name="四角形吹き出し 21"/>
            <p:cNvSpPr/>
            <p:nvPr/>
          </p:nvSpPr>
          <p:spPr>
            <a:xfrm>
              <a:off x="265141" y="4156542"/>
              <a:ext cx="3007914" cy="1114459"/>
            </a:xfrm>
            <a:prstGeom prst="wedgeRectCallout">
              <a:avLst>
                <a:gd name="adj1" fmla="val 40588"/>
                <a:gd name="adj2" fmla="val -72776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341726" y="4322103"/>
            <a:ext cx="26363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「ログイン」のボタンを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タップしましょう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69B451B-7BB3-41AC-A154-046AB1BEB1DE}"/>
              </a:ext>
            </a:extLst>
          </p:cNvPr>
          <p:cNvGrpSpPr/>
          <p:nvPr/>
        </p:nvGrpSpPr>
        <p:grpSpPr>
          <a:xfrm>
            <a:off x="6514605" y="1956107"/>
            <a:ext cx="5569575" cy="4151291"/>
            <a:chOff x="6514605" y="1956107"/>
            <a:chExt cx="5569575" cy="4151291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AF42A19-7AEB-4612-913F-5B370A57B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550"/>
            <a:stretch/>
          </p:blipFill>
          <p:spPr>
            <a:xfrm>
              <a:off x="6514605" y="1956107"/>
              <a:ext cx="5569575" cy="4151291"/>
            </a:xfrm>
            <a:prstGeom prst="rect">
              <a:avLst/>
            </a:prstGeom>
          </p:spPr>
        </p:pic>
        <p:sp>
          <p:nvSpPr>
            <p:cNvPr id="25" name="角丸四角形 24"/>
            <p:cNvSpPr/>
            <p:nvPr/>
          </p:nvSpPr>
          <p:spPr>
            <a:xfrm>
              <a:off x="8083295" y="3492460"/>
              <a:ext cx="1365505" cy="1575296"/>
            </a:xfrm>
            <a:prstGeom prst="round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706248">
              <a:off x="9018680" y="4813873"/>
              <a:ext cx="933392" cy="1182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898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がくねん・きょうかをえらびます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95" y="3292592"/>
            <a:ext cx="1933845" cy="3315163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EEA2437-66E2-4E0B-A6EF-50FBF4C79506}"/>
              </a:ext>
            </a:extLst>
          </p:cNvPr>
          <p:cNvGrpSpPr/>
          <p:nvPr/>
        </p:nvGrpSpPr>
        <p:grpSpPr>
          <a:xfrm>
            <a:off x="3056761" y="1852956"/>
            <a:ext cx="8802673" cy="4309642"/>
            <a:chOff x="3056761" y="1852956"/>
            <a:chExt cx="8802673" cy="4309642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382792A-36D1-4720-850D-5705FF381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6761" y="1852956"/>
              <a:ext cx="8802673" cy="4309642"/>
            </a:xfrm>
            <a:prstGeom prst="rect">
              <a:avLst/>
            </a:prstGeom>
          </p:spPr>
        </p:pic>
        <p:sp>
          <p:nvSpPr>
            <p:cNvPr id="8" name="角丸四角形 7"/>
            <p:cNvSpPr/>
            <p:nvPr/>
          </p:nvSpPr>
          <p:spPr>
            <a:xfrm>
              <a:off x="3191663" y="3176053"/>
              <a:ext cx="1770481" cy="516835"/>
            </a:xfrm>
            <a:prstGeom prst="round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868069">
              <a:off x="4612314" y="3450301"/>
              <a:ext cx="969463" cy="1228204"/>
            </a:xfrm>
            <a:prstGeom prst="rect">
              <a:avLst/>
            </a:prstGeom>
          </p:spPr>
        </p:pic>
      </p:grpSp>
      <p:sp>
        <p:nvSpPr>
          <p:cNvPr id="11" name="四角形吹き出し 10"/>
          <p:cNvSpPr/>
          <p:nvPr/>
        </p:nvSpPr>
        <p:spPr>
          <a:xfrm>
            <a:off x="247214" y="1689291"/>
            <a:ext cx="3518714" cy="1277507"/>
          </a:xfrm>
          <a:prstGeom prst="wedgeRectCallout">
            <a:avLst>
              <a:gd name="adj1" fmla="val 44799"/>
              <a:gd name="adj2" fmla="val 6844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332566" y="1769480"/>
            <a:ext cx="322250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２年生はここをタップして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ts val="28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「２年の教材」を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ts val="28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えらびましょう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763882" y="4168376"/>
            <a:ext cx="1764165" cy="516835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3855575" y="1263622"/>
            <a:ext cx="77174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がくねんやきょうかをタップしてから、もんだいをやってみましょう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264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773334C-7D26-4225-9895-AB57C6F07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5" y="1801795"/>
            <a:ext cx="6354062" cy="41820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0901973E-BF7F-4C93-BB9F-A0993282E78F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もんだいをやってみよう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EA1BC9-FFC9-41C3-86FA-8BF312CE0130}"/>
              </a:ext>
            </a:extLst>
          </p:cNvPr>
          <p:cNvSpPr txBox="1"/>
          <p:nvPr/>
        </p:nvSpPr>
        <p:spPr>
          <a:xfrm>
            <a:off x="317245" y="1223734"/>
            <a:ext cx="77174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こくごの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かな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をえらぶと、ひらがなのれんしゅうができます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A0882B7-390F-4E8C-9309-EE1A94F4F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41" y="2980510"/>
            <a:ext cx="6373114" cy="353426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FCD6D7-270D-4D50-9F87-8AB8A5CD0FAC}"/>
              </a:ext>
            </a:extLst>
          </p:cNvPr>
          <p:cNvSpPr txBox="1"/>
          <p:nvPr/>
        </p:nvSpPr>
        <p:spPr>
          <a:xfrm>
            <a:off x="7077456" y="2000038"/>
            <a:ext cx="47972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さんすうの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なかまづくりとかず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タップして、もんだいをタップします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8332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ドリルのおわりかた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2561477" y="1315597"/>
            <a:ext cx="746069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おわったら、　　　　をタップしてとじましょう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4A93C14-BC4E-4797-82CE-286BFF3B756E}"/>
              </a:ext>
            </a:extLst>
          </p:cNvPr>
          <p:cNvGrpSpPr/>
          <p:nvPr/>
        </p:nvGrpSpPr>
        <p:grpSpPr>
          <a:xfrm>
            <a:off x="1890488" y="1411528"/>
            <a:ext cx="8802673" cy="4834467"/>
            <a:chOff x="1890488" y="1411528"/>
            <a:chExt cx="8802673" cy="4834467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8813BE3-13A1-461D-9987-A37A92E97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0488" y="1936353"/>
              <a:ext cx="8802673" cy="4309642"/>
            </a:xfrm>
            <a:prstGeom prst="rect">
              <a:avLst/>
            </a:prstGeom>
          </p:spPr>
        </p:pic>
        <p:sp>
          <p:nvSpPr>
            <p:cNvPr id="13" name="角丸四角形 12"/>
            <p:cNvSpPr/>
            <p:nvPr/>
          </p:nvSpPr>
          <p:spPr>
            <a:xfrm>
              <a:off x="6291824" y="1896735"/>
              <a:ext cx="401480" cy="385794"/>
            </a:xfrm>
            <a:prstGeom prst="round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190679">
              <a:off x="6478508" y="2000414"/>
              <a:ext cx="933392" cy="1182506"/>
            </a:xfrm>
            <a:prstGeom prst="rect">
              <a:avLst/>
            </a:prstGeom>
          </p:spPr>
        </p:pic>
        <p:sp>
          <p:nvSpPr>
            <p:cNvPr id="4" name="角丸四角形 3"/>
            <p:cNvSpPr/>
            <p:nvPr/>
          </p:nvSpPr>
          <p:spPr>
            <a:xfrm>
              <a:off x="4249270" y="1411528"/>
              <a:ext cx="448236" cy="40169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/>
                <a:t>×</a:t>
              </a:r>
              <a:endParaRPr kumimoji="1" lang="ja-JP" altLang="en-US" sz="2800" dirty="0"/>
            </a:p>
          </p:txBody>
        </p:sp>
        <p:cxnSp>
          <p:nvCxnSpPr>
            <p:cNvPr id="8" name="直線矢印コネクタ 7"/>
            <p:cNvCxnSpPr>
              <a:cxnSpLocks/>
              <a:endCxn id="13" idx="1"/>
            </p:cNvCxnSpPr>
            <p:nvPr/>
          </p:nvCxnSpPr>
          <p:spPr>
            <a:xfrm>
              <a:off x="4697506" y="1648856"/>
              <a:ext cx="1594318" cy="4407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268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95023" y="92203"/>
            <a:ext cx="4970673" cy="7620018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がくしゅうメニューをひらく</a:t>
            </a: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667" b="54303" l="75444" r="833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23" t="48186" r="16486" b="45456"/>
          <a:stretch/>
        </p:blipFill>
        <p:spPr>
          <a:xfrm>
            <a:off x="914755" y="1470732"/>
            <a:ext cx="1967603" cy="20366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58" y="1927908"/>
            <a:ext cx="5151055" cy="386329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5435525" y="1788352"/>
            <a:ext cx="6185823" cy="863891"/>
            <a:chOff x="5432611" y="2349493"/>
            <a:chExt cx="6185823" cy="863891"/>
          </a:xfrm>
        </p:grpSpPr>
        <p:sp>
          <p:nvSpPr>
            <p:cNvPr id="2" name="四角形吹き出し 1"/>
            <p:cNvSpPr/>
            <p:nvPr/>
          </p:nvSpPr>
          <p:spPr>
            <a:xfrm>
              <a:off x="5432611" y="2349493"/>
              <a:ext cx="6185823" cy="863891"/>
            </a:xfrm>
            <a:prstGeom prst="wedgeRectCallout">
              <a:avLst>
                <a:gd name="adj1" fmla="val 3973"/>
                <a:gd name="adj2" fmla="val 83032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2FF666C3-6137-48D6-AC83-07CC3D975C15}"/>
                </a:ext>
              </a:extLst>
            </p:cNvPr>
            <p:cNvSpPr txBox="1"/>
            <p:nvPr/>
          </p:nvSpPr>
          <p:spPr>
            <a:xfrm>
              <a:off x="5556416" y="2489050"/>
              <a:ext cx="6062018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3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「が</a:t>
              </a:r>
              <a:r>
                <a:rPr lang="ja-JP" altLang="en-US" sz="32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くしゅう</a:t>
              </a:r>
              <a:r>
                <a:rPr lang="ja-JP" altLang="en-US" sz="3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メニュー」を</a:t>
              </a:r>
              <a:r>
                <a:rPr lang="ja-JP" altLang="en-US" sz="32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タップ</a:t>
              </a:r>
              <a:r>
                <a:rPr lang="ja-JP" altLang="en-US" sz="3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しましょう</a:t>
              </a:r>
              <a:endPara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827471" y="3551851"/>
            <a:ext cx="1476339" cy="1910203"/>
            <a:chOff x="6034144" y="3501761"/>
            <a:chExt cx="1845424" cy="2387754"/>
          </a:xfrm>
        </p:grpSpPr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9447" y="3787523"/>
              <a:ext cx="1266303" cy="1125603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699273">
              <a:off x="6034144" y="3501761"/>
              <a:ext cx="1539725" cy="20886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6" name="図 6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875518">
              <a:off x="6498068" y="4508015"/>
              <a:ext cx="1218850" cy="1544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13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　スマイルネクストドリルをひらく</a:t>
            </a:r>
          </a:p>
        </p:txBody>
      </p:sp>
      <p:pic>
        <p:nvPicPr>
          <p:cNvPr id="28" name="図 8" descr="アイコン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28D3085-A828-4E63-9A8E-FBE3940D1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386" y="5271247"/>
            <a:ext cx="887516" cy="8956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6216" r="7368" b="45098"/>
          <a:stretch/>
        </p:blipFill>
        <p:spPr>
          <a:xfrm>
            <a:off x="207092" y="1207707"/>
            <a:ext cx="7372666" cy="561548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7" y="247883"/>
            <a:ext cx="2334189" cy="759086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527653" y="2600850"/>
            <a:ext cx="1145544" cy="465079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875518">
            <a:off x="1468661" y="2670331"/>
            <a:ext cx="1218850" cy="1544150"/>
          </a:xfrm>
          <a:prstGeom prst="rect">
            <a:avLst/>
          </a:prstGeom>
        </p:spPr>
      </p:pic>
      <p:sp>
        <p:nvSpPr>
          <p:cNvPr id="23" name="四角形吹き出し 22"/>
          <p:cNvSpPr/>
          <p:nvPr/>
        </p:nvSpPr>
        <p:spPr>
          <a:xfrm>
            <a:off x="1734670" y="4276384"/>
            <a:ext cx="5217459" cy="1223682"/>
          </a:xfrm>
          <a:prstGeom prst="wedgeRectCallout">
            <a:avLst>
              <a:gd name="adj1" fmla="val -37547"/>
              <a:gd name="adj2" fmla="val -72104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2078086" y="4349616"/>
            <a:ext cx="452795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「スマイルネクストドリル」を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129" y="3613990"/>
            <a:ext cx="4167266" cy="2778177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7027" y="3348277"/>
            <a:ext cx="999512" cy="93893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40501">
            <a:off x="10128349" y="2969537"/>
            <a:ext cx="1539725" cy="20886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68069">
            <a:off x="10705472" y="3976636"/>
            <a:ext cx="1218850" cy="154415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7758129" y="2241923"/>
            <a:ext cx="4016875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エラーがでたときは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ja-JP" altLang="en-US" sz="2800" dirty="0" err="1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ぐるっと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やじるしのマークを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おしてみてください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187730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r="15135"/>
          <a:stretch/>
        </p:blipFill>
        <p:spPr>
          <a:xfrm>
            <a:off x="6656294" y="1216036"/>
            <a:ext cx="5136775" cy="53484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4"/>
          <a:stretch/>
        </p:blipFill>
        <p:spPr>
          <a:xfrm>
            <a:off x="229243" y="1216036"/>
            <a:ext cx="5480174" cy="50303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4" name="ストライプ矢印 23"/>
          <p:cNvSpPr/>
          <p:nvPr/>
        </p:nvSpPr>
        <p:spPr>
          <a:xfrm>
            <a:off x="5561882" y="3275291"/>
            <a:ext cx="1635945" cy="1159799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ログイン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ID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をいれます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33285" y="5026391"/>
            <a:ext cx="3726093" cy="1277526"/>
            <a:chOff x="333285" y="5026391"/>
            <a:chExt cx="3726093" cy="1277526"/>
          </a:xfrm>
        </p:grpSpPr>
        <p:sp>
          <p:nvSpPr>
            <p:cNvPr id="43" name="四角形吹き出し 42"/>
            <p:cNvSpPr/>
            <p:nvPr/>
          </p:nvSpPr>
          <p:spPr>
            <a:xfrm>
              <a:off x="333285" y="5026391"/>
              <a:ext cx="3726093" cy="1277526"/>
            </a:xfrm>
            <a:prstGeom prst="wedgeRectCallout">
              <a:avLst>
                <a:gd name="adj1" fmla="val 39163"/>
                <a:gd name="adj2" fmla="val -68875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FF666C3-6137-48D6-AC83-07CC3D975C15}"/>
                </a:ext>
              </a:extLst>
            </p:cNvPr>
            <p:cNvSpPr txBox="1"/>
            <p:nvPr/>
          </p:nvSpPr>
          <p:spPr>
            <a:xfrm>
              <a:off x="473426" y="5249655"/>
              <a:ext cx="3458493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「ログイン</a:t>
              </a:r>
              <a:r>
                <a:rPr lang="en-US" altLang="ja-JP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ID</a:t>
              </a: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とパスワードで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ログイン」を</a:t>
              </a:r>
              <a:r>
                <a:rPr lang="ja-JP" altLang="en-US" sz="24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タップ</a:t>
              </a: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しましょう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3" name="角丸四角形 32"/>
          <p:cNvSpPr/>
          <p:nvPr/>
        </p:nvSpPr>
        <p:spPr>
          <a:xfrm>
            <a:off x="2233667" y="4159217"/>
            <a:ext cx="2675146" cy="541872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6248">
            <a:off x="4195684" y="4689328"/>
            <a:ext cx="933392" cy="1182506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8726893" y="3518238"/>
            <a:ext cx="2025205" cy="504721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6248">
            <a:off x="8564225" y="3654970"/>
            <a:ext cx="933392" cy="1182506"/>
          </a:xfrm>
          <a:prstGeom prst="rect">
            <a:avLst/>
          </a:prstGeom>
        </p:spPr>
      </p:pic>
      <p:sp>
        <p:nvSpPr>
          <p:cNvPr id="46" name="四角形吹き出し 45"/>
          <p:cNvSpPr/>
          <p:nvPr/>
        </p:nvSpPr>
        <p:spPr>
          <a:xfrm>
            <a:off x="7751577" y="5137093"/>
            <a:ext cx="3575949" cy="1277526"/>
          </a:xfrm>
          <a:prstGeom prst="wedgeRectCallout">
            <a:avLst>
              <a:gd name="adj1" fmla="val 2311"/>
              <a:gd name="adj2" fmla="val -7413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7891719" y="5360357"/>
            <a:ext cx="32010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をいれる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しかく□を</a:t>
            </a:r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45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57" y="1433455"/>
            <a:ext cx="7092993" cy="531974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ログイン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ID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をいれます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5112626" y="2827338"/>
            <a:ext cx="2035347" cy="475928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吹き出し 9"/>
          <p:cNvSpPr/>
          <p:nvPr/>
        </p:nvSpPr>
        <p:spPr>
          <a:xfrm>
            <a:off x="2464767" y="1549820"/>
            <a:ext cx="3575949" cy="1114459"/>
          </a:xfrm>
          <a:prstGeom prst="wedgeRectCallout">
            <a:avLst>
              <a:gd name="adj1" fmla="val 40572"/>
              <a:gd name="adj2" fmla="val 6040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2652193" y="1727577"/>
            <a:ext cx="32010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カーソル（たてのぼう）が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でてきます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148822" y="3979351"/>
            <a:ext cx="7092993" cy="2876815"/>
          </a:xfrm>
          <a:prstGeom prst="round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吹き出し 30"/>
          <p:cNvSpPr/>
          <p:nvPr/>
        </p:nvSpPr>
        <p:spPr>
          <a:xfrm>
            <a:off x="8256567" y="2864892"/>
            <a:ext cx="3575949" cy="1114459"/>
          </a:xfrm>
          <a:prstGeom prst="wedgeRectCallout">
            <a:avLst>
              <a:gd name="adj1" fmla="val -36511"/>
              <a:gd name="adj2" fmla="val 6991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8536757" y="3191288"/>
            <a:ext cx="32010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キーボードがでてきます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557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1521" r="1"/>
          <a:stretch/>
        </p:blipFill>
        <p:spPr>
          <a:xfrm>
            <a:off x="469421" y="2411483"/>
            <a:ext cx="7069741" cy="23056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ログイン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ID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をいれます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56751" r="76764"/>
          <a:stretch/>
        </p:blipFill>
        <p:spPr>
          <a:xfrm>
            <a:off x="8547261" y="2396463"/>
            <a:ext cx="2563716" cy="423364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73" y="4078394"/>
            <a:ext cx="936147" cy="83375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355776" y="1541709"/>
            <a:ext cx="6544064" cy="8104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キーボードがちがうときは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ちきゅうのマークをながおしします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4" y="3742683"/>
            <a:ext cx="1539725" cy="20886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68069">
            <a:off x="990663" y="4404672"/>
            <a:ext cx="1218850" cy="1544150"/>
          </a:xfrm>
          <a:prstGeom prst="rect">
            <a:avLst/>
          </a:prstGeom>
        </p:spPr>
      </p:pic>
      <p:sp>
        <p:nvSpPr>
          <p:cNvPr id="23" name="四角形吹き出し 22"/>
          <p:cNvSpPr/>
          <p:nvPr/>
        </p:nvSpPr>
        <p:spPr>
          <a:xfrm>
            <a:off x="2523094" y="4354412"/>
            <a:ext cx="2259610" cy="1115475"/>
          </a:xfrm>
          <a:prstGeom prst="wedgeRectCallout">
            <a:avLst>
              <a:gd name="adj1" fmla="val -60583"/>
              <a:gd name="adj2" fmla="val 2299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2705543" y="4495272"/>
            <a:ext cx="19617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ぎゅ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ーっとながく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おします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ストライプ矢印 24"/>
          <p:cNvSpPr/>
          <p:nvPr/>
        </p:nvSpPr>
        <p:spPr>
          <a:xfrm>
            <a:off x="6500172" y="4297628"/>
            <a:ext cx="1611479" cy="1134487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8281682" y="1234755"/>
            <a:ext cx="359207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えいごのキーボード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English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（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Japan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）を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タップしてえらびます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8649203" y="3602466"/>
            <a:ext cx="2269809" cy="892806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68069">
            <a:off x="10126124" y="4085887"/>
            <a:ext cx="1218850" cy="15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9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53" y="1239237"/>
            <a:ext cx="6912867" cy="518465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ログイン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ID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をいれます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7949547" y="2590382"/>
            <a:ext cx="1807618" cy="475928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372839" y="1261006"/>
            <a:ext cx="4016875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カードをみながらうちましょう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89CB6EE-CC3D-474C-A40D-F957FA031BEB}"/>
              </a:ext>
            </a:extLst>
          </p:cNvPr>
          <p:cNvGrpSpPr/>
          <p:nvPr/>
        </p:nvGrpSpPr>
        <p:grpSpPr>
          <a:xfrm>
            <a:off x="371475" y="1642770"/>
            <a:ext cx="3615876" cy="2283711"/>
            <a:chOff x="371475" y="1642770"/>
            <a:chExt cx="3615876" cy="2283711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27BB1FE5-5F9B-4614-84EA-FF9E27C6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1642770"/>
              <a:ext cx="3615876" cy="2283711"/>
            </a:xfrm>
            <a:prstGeom prst="rect">
              <a:avLst/>
            </a:prstGeom>
          </p:spPr>
        </p:pic>
        <p:sp>
          <p:nvSpPr>
            <p:cNvPr id="17" name="角丸四角形 16"/>
            <p:cNvSpPr/>
            <p:nvPr/>
          </p:nvSpPr>
          <p:spPr>
            <a:xfrm>
              <a:off x="1365504" y="3416808"/>
              <a:ext cx="1207008" cy="240792"/>
            </a:xfrm>
            <a:prstGeom prst="round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ストライプ矢印 17"/>
          <p:cNvSpPr/>
          <p:nvPr/>
        </p:nvSpPr>
        <p:spPr>
          <a:xfrm>
            <a:off x="3945402" y="2718860"/>
            <a:ext cx="1371473" cy="541700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901398" y="4722912"/>
            <a:ext cx="647319" cy="59167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9277066" y="5245452"/>
            <a:ext cx="664366" cy="64994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372838" y="4125747"/>
            <a:ext cx="4016875" cy="18876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①　「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s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」　をタップします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②　「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m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」　をタップします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ts val="2800"/>
              </a:lnSpc>
            </a:pP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③　　　　をタップします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5985104" y="4265533"/>
            <a:ext cx="5620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9379340" y="4727198"/>
            <a:ext cx="5620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4996759" y="5846290"/>
            <a:ext cx="647319" cy="59167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5053898" y="6396335"/>
            <a:ext cx="5620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1284276" y="4171395"/>
            <a:ext cx="664366" cy="6499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26408" r="20356" b="13628"/>
          <a:stretch/>
        </p:blipFill>
        <p:spPr>
          <a:xfrm>
            <a:off x="146923" y="6110818"/>
            <a:ext cx="578889" cy="573959"/>
          </a:xfrm>
          <a:prstGeom prst="rect">
            <a:avLst/>
          </a:prstGeom>
        </p:spPr>
      </p:pic>
      <p:sp>
        <p:nvSpPr>
          <p:cNvPr id="30" name="角丸四角形 29"/>
          <p:cNvSpPr/>
          <p:nvPr/>
        </p:nvSpPr>
        <p:spPr>
          <a:xfrm>
            <a:off x="73981" y="6079703"/>
            <a:ext cx="4710053" cy="6499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798754" y="6178970"/>
            <a:ext cx="4012174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まちがえたらこのボタンでけします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4" y="5427909"/>
            <a:ext cx="562053" cy="552527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0B2AEADA-0A41-4EBA-A6AE-492F3B6C5BF4}"/>
              </a:ext>
            </a:extLst>
          </p:cNvPr>
          <p:cNvCxnSpPr>
            <a:stCxn id="17" idx="3"/>
            <a:endCxn id="34" idx="1"/>
          </p:cNvCxnSpPr>
          <p:nvPr/>
        </p:nvCxnSpPr>
        <p:spPr>
          <a:xfrm flipV="1">
            <a:off x="2572512" y="2828346"/>
            <a:ext cx="5377035" cy="708858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15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CBFE2C7-0907-42E7-BC31-2EC56ADBD9E2}"/>
              </a:ext>
            </a:extLst>
          </p:cNvPr>
          <p:cNvGrpSpPr/>
          <p:nvPr/>
        </p:nvGrpSpPr>
        <p:grpSpPr>
          <a:xfrm>
            <a:off x="4508583" y="1377724"/>
            <a:ext cx="7496354" cy="5139416"/>
            <a:chOff x="4508583" y="1377724"/>
            <a:chExt cx="7496354" cy="513941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9"/>
            <a:stretch/>
          </p:blipFill>
          <p:spPr>
            <a:xfrm>
              <a:off x="4508583" y="1377724"/>
              <a:ext cx="7496354" cy="513941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4" name="角丸四角形 33"/>
            <p:cNvSpPr/>
            <p:nvPr/>
          </p:nvSpPr>
          <p:spPr>
            <a:xfrm>
              <a:off x="7652948" y="2425764"/>
              <a:ext cx="1990924" cy="475928"/>
            </a:xfrm>
            <a:prstGeom prst="round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4592866" y="4105317"/>
              <a:ext cx="6734454" cy="591670"/>
            </a:xfrm>
            <a:prstGeom prst="round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FF666C3-6137-48D6-AC83-07CC3D975C15}"/>
                </a:ext>
              </a:extLst>
            </p:cNvPr>
            <p:cNvSpPr txBox="1"/>
            <p:nvPr/>
          </p:nvSpPr>
          <p:spPr>
            <a:xfrm>
              <a:off x="7679047" y="3693077"/>
              <a:ext cx="56209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24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④</a:t>
              </a:r>
              <a:endPara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角丸四角形 30"/>
            <p:cNvSpPr/>
            <p:nvPr/>
          </p:nvSpPr>
          <p:spPr>
            <a:xfrm>
              <a:off x="11383616" y="4136889"/>
              <a:ext cx="565025" cy="528526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78074BA-8F3F-449D-83FF-B8D1259AF2D8}"/>
                </a:ext>
              </a:extLst>
            </p:cNvPr>
            <p:cNvSpPr/>
            <p:nvPr/>
          </p:nvSpPr>
          <p:spPr>
            <a:xfrm>
              <a:off x="7786296" y="2535384"/>
              <a:ext cx="1260168" cy="196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</a:rPr>
                <a:t>sm0124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ログイン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ID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をいれます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372839" y="1261006"/>
            <a:ext cx="4016875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カードをみながらうちましょう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533272" y="2731496"/>
            <a:ext cx="1936070" cy="529064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トライプ矢印 17"/>
          <p:cNvSpPr/>
          <p:nvPr/>
        </p:nvSpPr>
        <p:spPr>
          <a:xfrm>
            <a:off x="3642360" y="2718860"/>
            <a:ext cx="1371473" cy="541700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177766" y="4125747"/>
            <a:ext cx="4016875" cy="8104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④ じぶんのカードをみながら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　  すう</a:t>
            </a:r>
            <a:r>
              <a:rPr lang="ja-JP" altLang="en-US" sz="2800" dirty="0" err="1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じを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タップします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26234" y="5618921"/>
            <a:ext cx="4068408" cy="6499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851006" y="5718188"/>
            <a:ext cx="3538708" cy="412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まちがえたらこのボタンでけします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3"/>
          <a:srcRect l="26408" r="20356" b="13628"/>
          <a:stretch/>
        </p:blipFill>
        <p:spPr>
          <a:xfrm>
            <a:off x="199175" y="5650036"/>
            <a:ext cx="578889" cy="573959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FAE0E5E-38B2-4B09-895E-513130E019FA}"/>
              </a:ext>
            </a:extLst>
          </p:cNvPr>
          <p:cNvGrpSpPr/>
          <p:nvPr/>
        </p:nvGrpSpPr>
        <p:grpSpPr>
          <a:xfrm>
            <a:off x="371475" y="1642770"/>
            <a:ext cx="3615876" cy="2283711"/>
            <a:chOff x="371475" y="1642770"/>
            <a:chExt cx="3615876" cy="2283711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9389107C-E5AE-44CF-8680-16682721A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475" y="1642770"/>
              <a:ext cx="3615876" cy="2283711"/>
            </a:xfrm>
            <a:prstGeom prst="rect">
              <a:avLst/>
            </a:prstGeom>
          </p:spPr>
        </p:pic>
        <p:sp>
          <p:nvSpPr>
            <p:cNvPr id="24" name="角丸四角形 16">
              <a:extLst>
                <a:ext uri="{FF2B5EF4-FFF2-40B4-BE49-F238E27FC236}">
                  <a16:creationId xmlns:a16="http://schemas.microsoft.com/office/drawing/2014/main" id="{1092B368-EEF2-4800-BA68-6804B87B72D4}"/>
                </a:ext>
              </a:extLst>
            </p:cNvPr>
            <p:cNvSpPr/>
            <p:nvPr/>
          </p:nvSpPr>
          <p:spPr>
            <a:xfrm>
              <a:off x="1365504" y="3416808"/>
              <a:ext cx="1207008" cy="240792"/>
            </a:xfrm>
            <a:prstGeom prst="round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F32BE10-5961-4530-8E36-959CD1A188BD}"/>
              </a:ext>
            </a:extLst>
          </p:cNvPr>
          <p:cNvCxnSpPr>
            <a:cxnSpLocks/>
            <a:stCxn id="24" idx="3"/>
            <a:endCxn id="34" idx="1"/>
          </p:cNvCxnSpPr>
          <p:nvPr/>
        </p:nvCxnSpPr>
        <p:spPr>
          <a:xfrm flipV="1">
            <a:off x="2572512" y="2663728"/>
            <a:ext cx="5080436" cy="873476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3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CEF504C-62E6-455F-A538-3D9EA0D80299}"/>
              </a:ext>
            </a:extLst>
          </p:cNvPr>
          <p:cNvGrpSpPr/>
          <p:nvPr/>
        </p:nvGrpSpPr>
        <p:grpSpPr>
          <a:xfrm>
            <a:off x="2452462" y="1312585"/>
            <a:ext cx="7156787" cy="5367590"/>
            <a:chOff x="2452462" y="1312585"/>
            <a:chExt cx="7156787" cy="536759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462" y="1312585"/>
              <a:ext cx="7156787" cy="536759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7A0B5053-C5DE-4C8E-9812-A1DE98722625}"/>
                </a:ext>
              </a:extLst>
            </p:cNvPr>
            <p:cNvSpPr/>
            <p:nvPr/>
          </p:nvSpPr>
          <p:spPr>
            <a:xfrm>
              <a:off x="5565244" y="2453236"/>
              <a:ext cx="1542691" cy="192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400" dirty="0">
                  <a:solidFill>
                    <a:schemeClr val="tx1"/>
                  </a:solidFill>
                </a:rPr>
                <a:t>sm0124001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パスワードをいれます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5482223" y="2839116"/>
            <a:ext cx="1883567" cy="475928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6248">
            <a:off x="6814821" y="3035933"/>
            <a:ext cx="933392" cy="1182506"/>
          </a:xfrm>
          <a:prstGeom prst="rect">
            <a:avLst/>
          </a:prstGeom>
        </p:spPr>
      </p:pic>
      <p:sp>
        <p:nvSpPr>
          <p:cNvPr id="24" name="四角形吹き出し 23"/>
          <p:cNvSpPr/>
          <p:nvPr/>
        </p:nvSpPr>
        <p:spPr>
          <a:xfrm>
            <a:off x="7767311" y="2014352"/>
            <a:ext cx="2963667" cy="1147036"/>
          </a:xfrm>
          <a:prstGeom prst="wedgeRectCallout">
            <a:avLst>
              <a:gd name="adj1" fmla="val 1352"/>
              <a:gd name="adj2" fmla="val 6699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7947142" y="2172371"/>
            <a:ext cx="278383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パスワードをいれる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しかく□をタップします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055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algn="l">
          <a:defRPr sz="2000" b="1" dirty="0" smtClean="0">
            <a:solidFill>
              <a:srgbClr val="FF0000"/>
            </a:solidFill>
            <a:latin typeface="UD デジタル 教科書体 N-B" panose="02020700000000000000" pitchFamily="17" charset="-128"/>
            <a:ea typeface="UD デジタル 教科書体 N-B" panose="02020700000000000000" pitchFamily="17" charset="-128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B6D6B954B35BE4185A8406048C19F3E" ma:contentTypeVersion="9" ma:contentTypeDescription="新しいドキュメントを作成します。" ma:contentTypeScope="" ma:versionID="5c40971fd75c6273089be67cda5fbd90">
  <xsd:schema xmlns:xsd="http://www.w3.org/2001/XMLSchema" xmlns:xs="http://www.w3.org/2001/XMLSchema" xmlns:p="http://schemas.microsoft.com/office/2006/metadata/properties" xmlns:ns2="7821543f-37ba-4abe-9037-20c38cbe8bb1" xmlns:ns3="e1630066-3fa0-420f-acaa-b3014ba5f65e" targetNamespace="http://schemas.microsoft.com/office/2006/metadata/properties" ma:root="true" ma:fieldsID="14662435a1c2c63cb1bcda7d2a1dd9d1" ns2:_="" ns3:_="">
    <xsd:import namespace="7821543f-37ba-4abe-9037-20c38cbe8bb1"/>
    <xsd:import namespace="e1630066-3fa0-420f-acaa-b3014ba5f6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1543f-37ba-4abe-9037-20c38cbe8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c2f1ac2-cbdd-423a-9c11-2b9cfebad2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30066-3fa0-420f-acaa-b3014ba5f6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21543f-37ba-4abe-9037-20c38cbe8b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F4C256-64B0-4EEC-97E7-E5CB8F4C0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2FA195-99B9-44AA-AE83-8D7D4BEB52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1543f-37ba-4abe-9037-20c38cbe8bb1"/>
    <ds:schemaRef ds:uri="e1630066-3fa0-420f-acaa-b3014ba5f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4C0CCD-6D5A-48D6-B542-1E4D7AD7953A}">
  <ds:schemaRefs>
    <ds:schemaRef ds:uri="http://purl.org/dc/elements/1.1/"/>
    <ds:schemaRef ds:uri="458b578f-3bf7-40a2-9704-73b2e335973b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7821543f-37ba-4abe-9037-20c38cbe8bb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378</Words>
  <Application>Microsoft Office PowerPoint</Application>
  <PresentationFormat>ワイド画面</PresentationFormat>
  <Paragraphs>92</Paragraphs>
  <Slides>16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IT13</dc:creator>
  <cp:lastModifiedBy>堺　あずさ</cp:lastModifiedBy>
  <cp:revision>390</cp:revision>
  <dcterms:created xsi:type="dcterms:W3CDTF">2020-12-21T02:05:01Z</dcterms:created>
  <dcterms:modified xsi:type="dcterms:W3CDTF">2024-06-03T01:39:10Z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0x010100EB6D6B954B35BE4185A8406048C19F3E</vt:lpwstr>
  </property>
</Properties>
</file>