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98" r:id="rId3"/>
    <p:sldId id="282" r:id="rId4"/>
    <p:sldId id="258" r:id="rId5"/>
    <p:sldId id="261" r:id="rId6"/>
    <p:sldId id="289" r:id="rId7"/>
    <p:sldId id="267" r:id="rId8"/>
    <p:sldId id="291" r:id="rId9"/>
    <p:sldId id="275" r:id="rId10"/>
    <p:sldId id="284" r:id="rId11"/>
    <p:sldId id="280" r:id="rId12"/>
    <p:sldId id="299" r:id="rId13"/>
    <p:sldId id="292" r:id="rId14"/>
    <p:sldId id="285" r:id="rId15"/>
    <p:sldId id="286" r:id="rId16"/>
    <p:sldId id="297" r:id="rId17"/>
    <p:sldId id="262" r:id="rId18"/>
    <p:sldId id="271" r:id="rId19"/>
    <p:sldId id="274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西田　光昭" initials="西田　光昭" lastIdx="1" clrIdx="0">
    <p:extLst>
      <p:ext uri="{19B8F6BF-5375-455C-9EA6-DF929625EA0E}">
        <p15:presenceInfo xmlns:p15="http://schemas.microsoft.com/office/powerpoint/2012/main" userId="西田　光昭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9DA"/>
    <a:srgbClr val="8DC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2B5B6-2990-452C-A95C-291498F37DBD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22632-A205-416F-A956-04477E70B9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9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35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2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66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356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523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1617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762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648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65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58879-BC5C-44F8-A91F-EC4DC70B8C82}" type="datetimeFigureOut">
              <a:rPr kumimoji="1" lang="ja-JP" altLang="en-US" smtClean="0"/>
              <a:t>2024/4/15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E4B7-4D56-4CD6-BF69-1C7B4AA53D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35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5.png"/><Relationship Id="rId7" Type="http://schemas.openxmlformats.org/officeDocument/2006/relationships/image" Target="../media/image4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4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1.png"/><Relationship Id="rId10" Type="http://schemas.openxmlformats.org/officeDocument/2006/relationships/image" Target="../media/image50.png"/><Relationship Id="rId4" Type="http://schemas.openxmlformats.org/officeDocument/2006/relationships/image" Target="../media/image20.jpe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40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54.jpeg"/><Relationship Id="rId10" Type="http://schemas.openxmlformats.org/officeDocument/2006/relationships/image" Target="../media/image64.png"/><Relationship Id="rId4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58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1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3"/>
          <p:cNvSpPr txBox="1">
            <a:spLocks/>
          </p:cNvSpPr>
          <p:nvPr/>
        </p:nvSpPr>
        <p:spPr>
          <a:xfrm>
            <a:off x="940524" y="914401"/>
            <a:ext cx="10528663" cy="3657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ja-JP" sz="6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6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はじめての</a:t>
            </a:r>
            <a:r>
              <a:rPr lang="en-US" altLang="ja-JP" sz="66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Chromebook</a:t>
            </a:r>
          </a:p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　　　　</a:t>
            </a:r>
          </a:p>
        </p:txBody>
      </p:sp>
      <p:sp>
        <p:nvSpPr>
          <p:cNvPr id="3" name="タイトル 3"/>
          <p:cNvSpPr txBox="1">
            <a:spLocks/>
          </p:cNvSpPr>
          <p:nvPr/>
        </p:nvSpPr>
        <p:spPr>
          <a:xfrm>
            <a:off x="10737666" y="289176"/>
            <a:ext cx="1227909" cy="414419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小学校用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79963" y="4572000"/>
            <a:ext cx="7384473" cy="2022764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タブレットモードにしてみよう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写真や動画を撮ってみよう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/>
              <a:t>写真や動画を消してみよう</a:t>
            </a: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ja-JP" sz="2800" dirty="0"/>
          </a:p>
          <a:p>
            <a:pPr marL="457200" indent="-457200" algn="l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88025" y="5130838"/>
            <a:ext cx="33435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　どうが　　 と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40041" y="5793143"/>
            <a:ext cx="63730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44570" y="3224428"/>
            <a:ext cx="8720568" cy="822829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ts val="5500"/>
              </a:lnSpc>
            </a:pPr>
            <a:r>
              <a:rPr lang="en-US" altLang="ja-JP" sz="4000" dirty="0"/>
              <a:t>【</a:t>
            </a:r>
            <a:r>
              <a:rPr lang="ja-JP" altLang="en-US" sz="4000" dirty="0"/>
              <a:t>カメラ編</a:t>
            </a:r>
            <a:r>
              <a:rPr lang="en-US" altLang="ja-JP" sz="4000" dirty="0"/>
              <a:t>】</a:t>
            </a:r>
            <a:endParaRPr lang="ja-JP" altLang="en-US" sz="4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87189" y="3019022"/>
            <a:ext cx="7249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へん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659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62893010-9688-4810-9964-B5EB8166F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" b="1"/>
          <a:stretch/>
        </p:blipFill>
        <p:spPr>
          <a:xfrm>
            <a:off x="4434737" y="1789487"/>
            <a:ext cx="2790728" cy="34057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09A9401-59D8-4D0B-BACD-311BD9C6C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1" t="25335" b="33933"/>
          <a:stretch/>
        </p:blipFill>
        <p:spPr>
          <a:xfrm>
            <a:off x="7941825" y="1758001"/>
            <a:ext cx="2620872" cy="13940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1" y="446660"/>
            <a:ext cx="12191999" cy="848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動画を撮ってみよう　　マイクを確認しよう①　　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580999" y="47696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どうが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898170" y="456939"/>
            <a:ext cx="394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sp>
        <p:nvSpPr>
          <p:cNvPr id="47" name="角丸四角形 46"/>
          <p:cNvSpPr/>
          <p:nvPr/>
        </p:nvSpPr>
        <p:spPr>
          <a:xfrm>
            <a:off x="6823769" y="3716534"/>
            <a:ext cx="350158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373362" y="511280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時計をタップ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4660550" y="3022009"/>
            <a:ext cx="23391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ここをタップ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8035752" y="2571185"/>
            <a:ext cx="2433019" cy="6478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7390686" y="5466807"/>
            <a:ext cx="48013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④画面</a:t>
            </a:r>
            <a:r>
              <a:rPr kumimoji="1" lang="ja-JP" altLang="en-US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をタップして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戻しましょう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3" name="四角形吹き出し 52"/>
          <p:cNvSpPr/>
          <p:nvPr/>
        </p:nvSpPr>
        <p:spPr>
          <a:xfrm>
            <a:off x="7369062" y="3386171"/>
            <a:ext cx="4634636" cy="1622699"/>
          </a:xfrm>
          <a:prstGeom prst="wedgeRectCallout">
            <a:avLst>
              <a:gd name="adj1" fmla="val -19637"/>
              <a:gd name="adj2" fmla="val -73762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③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このマークになっているか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確認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しましょう</a:t>
            </a:r>
            <a:endParaRPr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ja-JP" altLang="en-US" sz="2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音が小さいときはあげましょう</a:t>
            </a:r>
            <a:endParaRPr lang="en-US" altLang="ja-JP" sz="22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560646" y="44666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097709" y="526669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もど</a:t>
            </a: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>
            <a:off x="6169092" y="3498312"/>
            <a:ext cx="603139" cy="29198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421D483-79F4-475D-96AD-5630D1E945AB}"/>
              </a:ext>
            </a:extLst>
          </p:cNvPr>
          <p:cNvGrpSpPr/>
          <p:nvPr/>
        </p:nvGrpSpPr>
        <p:grpSpPr>
          <a:xfrm>
            <a:off x="273869" y="1775267"/>
            <a:ext cx="3932342" cy="2278742"/>
            <a:chOff x="273869" y="2480117"/>
            <a:chExt cx="3932342" cy="2278742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273869" y="2480117"/>
              <a:ext cx="3932342" cy="2278742"/>
              <a:chOff x="2959100" y="1600200"/>
              <a:chExt cx="7251700" cy="4279900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2959100" y="1600200"/>
                <a:ext cx="7251700" cy="4279900"/>
              </a:xfrm>
              <a:prstGeom prst="roundRect">
                <a:avLst>
                  <a:gd name="adj" fmla="val 1191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9" name="図 18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10300" y="5460999"/>
                <a:ext cx="635000" cy="342901"/>
              </a:xfrm>
              <a:prstGeom prst="rect">
                <a:avLst/>
              </a:prstGeom>
            </p:spPr>
          </p:pic>
        </p:grp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D8622F8D-BFB2-4D8D-AB37-F20C9AB0E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134" y="2594382"/>
              <a:ext cx="3488909" cy="1900765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D5FF3377-B592-46BA-8F35-92353B5FB8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908" y="4301077"/>
            <a:ext cx="2800741" cy="647790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DBB70F3-564E-4D72-94E4-CCA47B9F7B20}"/>
              </a:ext>
            </a:extLst>
          </p:cNvPr>
          <p:cNvGrpSpPr/>
          <p:nvPr/>
        </p:nvGrpSpPr>
        <p:grpSpPr>
          <a:xfrm>
            <a:off x="814665" y="1900971"/>
            <a:ext cx="2957235" cy="1634530"/>
            <a:chOff x="1104995" y="2688457"/>
            <a:chExt cx="2895970" cy="1634530"/>
          </a:xfrm>
        </p:grpSpPr>
        <p:sp>
          <p:nvSpPr>
            <p:cNvPr id="3" name="正方形/長方形 2"/>
            <p:cNvSpPr/>
            <p:nvPr/>
          </p:nvSpPr>
          <p:spPr>
            <a:xfrm>
              <a:off x="1104995" y="2688457"/>
              <a:ext cx="2895970" cy="1626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050" name="Picture 2" descr="https://1.bp.blogspot.com/-sLhCNWmWJUE/Us_NeMKWRiI/AAAAAAAAdJ8/07fusqR1DJg/s800/happyou_boy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117" y="2709296"/>
              <a:ext cx="1751632" cy="1613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角丸四角形 45"/>
          <p:cNvSpPr/>
          <p:nvPr/>
        </p:nvSpPr>
        <p:spPr>
          <a:xfrm>
            <a:off x="3498702" y="3614713"/>
            <a:ext cx="645527" cy="2898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吹き出し 43"/>
          <p:cNvSpPr/>
          <p:nvPr/>
        </p:nvSpPr>
        <p:spPr>
          <a:xfrm>
            <a:off x="1074516" y="4262893"/>
            <a:ext cx="2969527" cy="731830"/>
          </a:xfrm>
          <a:prstGeom prst="wedgeRectCallout">
            <a:avLst>
              <a:gd name="adj1" fmla="val 31282"/>
              <a:gd name="adj2" fmla="val -8093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18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518020" y="1626962"/>
            <a:ext cx="7020000" cy="4068000"/>
          </a:xfrm>
          <a:prstGeom prst="roundRect">
            <a:avLst>
              <a:gd name="adj" fmla="val 11919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340" y="5296611"/>
            <a:ext cx="614711" cy="32592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51E1466-1466-4FAB-A0E6-9FD19F24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64" y="1842861"/>
            <a:ext cx="6176362" cy="3446071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6724678" y="1767584"/>
            <a:ext cx="561779" cy="571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Picture 2" descr="https://1.bp.blogspot.com/-sLhCNWmWJUE/Us_NeMKWRiI/AAAAAAAAdJ8/07fusqR1DJg/s800/happyou_boy.png">
            <a:extLst>
              <a:ext uri="{FF2B5EF4-FFF2-40B4-BE49-F238E27FC236}">
                <a16:creationId xmlns:a16="http://schemas.microsoft.com/office/drawing/2014/main" id="{73D2E03B-1A48-4BCC-A2CA-9212FEEB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79" y="1741809"/>
            <a:ext cx="3447719" cy="28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24A0361-88B1-4C57-A91D-61722EEEA728}"/>
              </a:ext>
            </a:extLst>
          </p:cNvPr>
          <p:cNvGrpSpPr/>
          <p:nvPr/>
        </p:nvGrpSpPr>
        <p:grpSpPr>
          <a:xfrm>
            <a:off x="3359038" y="4468516"/>
            <a:ext cx="2339102" cy="1782802"/>
            <a:chOff x="8337589" y="4868496"/>
            <a:chExt cx="2339102" cy="1782802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8337589" y="618963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動画をタップ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3" name="四角形吹き出し 32"/>
            <p:cNvSpPr/>
            <p:nvPr/>
          </p:nvSpPr>
          <p:spPr>
            <a:xfrm>
              <a:off x="9443440" y="4868496"/>
              <a:ext cx="1136468" cy="992778"/>
            </a:xfrm>
            <a:prstGeom prst="wedgeRectCallout">
              <a:avLst>
                <a:gd name="adj1" fmla="val -79961"/>
                <a:gd name="adj2" fmla="val -445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29DF79E-1759-446D-99F1-0358F35CD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20030" y="5021332"/>
              <a:ext cx="809738" cy="581106"/>
            </a:xfrm>
            <a:prstGeom prst="rect">
              <a:avLst/>
            </a:prstGeom>
          </p:spPr>
        </p:pic>
      </p:grp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F555BDB-D374-4513-B242-308AF597C692}"/>
              </a:ext>
            </a:extLst>
          </p:cNvPr>
          <p:cNvSpPr txBox="1"/>
          <p:nvPr/>
        </p:nvSpPr>
        <p:spPr>
          <a:xfrm>
            <a:off x="1" y="446660"/>
            <a:ext cx="12191999" cy="8481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動画を撮ってみよう　　マイクを確認しよう②　　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1190CAF-1B08-4B4F-B1AF-B33DB3F0904D}"/>
              </a:ext>
            </a:extLst>
          </p:cNvPr>
          <p:cNvSpPr txBox="1"/>
          <p:nvPr/>
        </p:nvSpPr>
        <p:spPr>
          <a:xfrm>
            <a:off x="1563482" y="448559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どうが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1A1A0E3-A27F-4DDA-8634-A99B84F66F7D}"/>
              </a:ext>
            </a:extLst>
          </p:cNvPr>
          <p:cNvSpPr txBox="1"/>
          <p:nvPr/>
        </p:nvSpPr>
        <p:spPr>
          <a:xfrm>
            <a:off x="2880653" y="438059"/>
            <a:ext cx="394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B70B24E-A223-4B89-BA23-30567601661F}"/>
              </a:ext>
            </a:extLst>
          </p:cNvPr>
          <p:cNvSpPr txBox="1"/>
          <p:nvPr/>
        </p:nvSpPr>
        <p:spPr>
          <a:xfrm>
            <a:off x="8560646" y="44666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</a:p>
        </p:txBody>
      </p:sp>
      <p:sp>
        <p:nvSpPr>
          <p:cNvPr id="56" name="四角形吹き出し 38">
            <a:extLst>
              <a:ext uri="{FF2B5EF4-FFF2-40B4-BE49-F238E27FC236}">
                <a16:creationId xmlns:a16="http://schemas.microsoft.com/office/drawing/2014/main" id="{038B0D55-C848-4355-8D8E-42D22A61CD46}"/>
              </a:ext>
            </a:extLst>
          </p:cNvPr>
          <p:cNvSpPr/>
          <p:nvPr/>
        </p:nvSpPr>
        <p:spPr>
          <a:xfrm>
            <a:off x="7864790" y="1736819"/>
            <a:ext cx="3946210" cy="4273456"/>
          </a:xfrm>
          <a:prstGeom prst="wedgeRectCallout">
            <a:avLst>
              <a:gd name="adj1" fmla="val -61794"/>
              <a:gd name="adj2" fmla="val -3924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A2CD12AB-0B7B-41A5-B404-D9E6EC1FE5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52180" y="2905945"/>
            <a:ext cx="1122881" cy="107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420E1256-4E9F-4B7A-BB82-D25492352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5" t="9854" r="2817" b="80798"/>
          <a:stretch/>
        </p:blipFill>
        <p:spPr bwMode="auto">
          <a:xfrm>
            <a:off x="7988277" y="4735167"/>
            <a:ext cx="569538" cy="5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38DF590-1030-437D-8C7C-8F70380D1013}"/>
              </a:ext>
            </a:extLst>
          </p:cNvPr>
          <p:cNvSpPr txBox="1"/>
          <p:nvPr/>
        </p:nvSpPr>
        <p:spPr>
          <a:xfrm>
            <a:off x="7864790" y="1725341"/>
            <a:ext cx="3570208" cy="1704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マイクアイコンが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白くなっていることを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確認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B3E48A6-31E3-4946-BCFD-ABD11233B482}"/>
              </a:ext>
            </a:extLst>
          </p:cNvPr>
          <p:cNvSpPr txBox="1"/>
          <p:nvPr/>
        </p:nvSpPr>
        <p:spPr>
          <a:xfrm>
            <a:off x="8624686" y="4551831"/>
            <a:ext cx="3049294" cy="130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赤いアイコンだと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音がはいりません</a:t>
            </a:r>
            <a:endParaRPr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タップして白くしましょう</a:t>
            </a:r>
            <a:endParaRPr kumimoji="1" lang="en-US" altLang="ja-JP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66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2085431" y="2103212"/>
            <a:ext cx="7020000" cy="4068000"/>
          </a:xfrm>
          <a:prstGeom prst="roundRect">
            <a:avLst>
              <a:gd name="adj" fmla="val 11919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2751" y="5772861"/>
            <a:ext cx="614711" cy="32592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" y="383178"/>
            <a:ext cx="12191999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動画を撮ってみよう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296229" y="36126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どうが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677156" y="35755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30189" y="2906337"/>
            <a:ext cx="882304" cy="87854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8858" y="4083865"/>
            <a:ext cx="792000" cy="853312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6E82D44-0E1D-49CE-BAE2-161CA2C538CA}"/>
              </a:ext>
            </a:extLst>
          </p:cNvPr>
          <p:cNvGrpSpPr/>
          <p:nvPr/>
        </p:nvGrpSpPr>
        <p:grpSpPr>
          <a:xfrm>
            <a:off x="9178298" y="5203907"/>
            <a:ext cx="3013702" cy="682662"/>
            <a:chOff x="9140825" y="4083865"/>
            <a:chExt cx="3013702" cy="682662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10870716" y="4083865"/>
              <a:ext cx="1283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しゅうりょう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9140825" y="4120196"/>
              <a:ext cx="27305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④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タップして終了</a:t>
              </a:r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7BEED63-330F-4281-80DE-6B1408937D6B}"/>
              </a:ext>
            </a:extLst>
          </p:cNvPr>
          <p:cNvGrpSpPr/>
          <p:nvPr/>
        </p:nvGrpSpPr>
        <p:grpSpPr>
          <a:xfrm>
            <a:off x="9158265" y="2092384"/>
            <a:ext cx="2684859" cy="735112"/>
            <a:chOff x="9288563" y="1354891"/>
            <a:chExt cx="2684859" cy="735112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9288563" y="1443672"/>
              <a:ext cx="2646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③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タップして撮影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8" name="テキスト ボックス 37"/>
            <p:cNvSpPr txBox="1"/>
            <p:nvPr/>
          </p:nvSpPr>
          <p:spPr>
            <a:xfrm>
              <a:off x="11032511" y="1354891"/>
              <a:ext cx="940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さつえい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98114" y="3667125"/>
            <a:ext cx="1921211" cy="1200329"/>
            <a:chOff x="669589" y="3987800"/>
            <a:chExt cx="1921211" cy="1200329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669589" y="3987800"/>
              <a:ext cx="1921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カメラを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切りかえ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715982" y="4517935"/>
              <a:ext cx="3821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</a:t>
              </a:r>
              <a:endPara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sp>
        <p:nvSpPr>
          <p:cNvPr id="32" name="テキスト ボックス 31"/>
          <p:cNvSpPr txBox="1"/>
          <p:nvPr/>
        </p:nvSpPr>
        <p:spPr>
          <a:xfrm>
            <a:off x="250794" y="1412147"/>
            <a:ext cx="889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話しながら教室の様子を撮ってみましょう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4725" y="5087302"/>
            <a:ext cx="673100" cy="65627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51E1466-1466-4FAB-A0E6-9FD19F24D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975" y="2319111"/>
            <a:ext cx="6176362" cy="3446071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8209621" y="4466937"/>
            <a:ext cx="647301" cy="65858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四角形吹き出し 38"/>
          <p:cNvSpPr/>
          <p:nvPr/>
        </p:nvSpPr>
        <p:spPr>
          <a:xfrm>
            <a:off x="9424027" y="2792093"/>
            <a:ext cx="1095829" cy="2306320"/>
          </a:xfrm>
          <a:prstGeom prst="wedgeRectCallout">
            <a:avLst>
              <a:gd name="adj1" fmla="val -87967"/>
              <a:gd name="adj2" fmla="val 2697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四角形吹き出し 49"/>
          <p:cNvSpPr/>
          <p:nvPr/>
        </p:nvSpPr>
        <p:spPr>
          <a:xfrm>
            <a:off x="847725" y="4924424"/>
            <a:ext cx="939800" cy="914401"/>
          </a:xfrm>
          <a:prstGeom prst="wedgeRectCallout">
            <a:avLst>
              <a:gd name="adj1" fmla="val 99270"/>
              <a:gd name="adj2" fmla="val -1545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/>
          <p:cNvSpPr/>
          <p:nvPr/>
        </p:nvSpPr>
        <p:spPr>
          <a:xfrm>
            <a:off x="2371250" y="5093877"/>
            <a:ext cx="706737" cy="671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6" name="Picture 2" descr="https://1.bp.blogspot.com/-sLhCNWmWJUE/Us_NeMKWRiI/AAAAAAAAdJ8/07fusqR1DJg/s800/happyou_boy.png">
            <a:extLst>
              <a:ext uri="{FF2B5EF4-FFF2-40B4-BE49-F238E27FC236}">
                <a16:creationId xmlns:a16="http://schemas.microsoft.com/office/drawing/2014/main" id="{73D2E03B-1A48-4BCC-A2CA-9212FEEB3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90" y="2218059"/>
            <a:ext cx="3447719" cy="28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24A0361-88B1-4C57-A91D-61722EEEA728}"/>
              </a:ext>
            </a:extLst>
          </p:cNvPr>
          <p:cNvGrpSpPr/>
          <p:nvPr/>
        </p:nvGrpSpPr>
        <p:grpSpPr>
          <a:xfrm>
            <a:off x="4926449" y="4944766"/>
            <a:ext cx="2339102" cy="1782802"/>
            <a:chOff x="8337589" y="4868496"/>
            <a:chExt cx="2339102" cy="1782802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8337589" y="6189633"/>
              <a:ext cx="23391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動画をタップ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3" name="四角形吹き出し 32"/>
            <p:cNvSpPr/>
            <p:nvPr/>
          </p:nvSpPr>
          <p:spPr>
            <a:xfrm>
              <a:off x="9443440" y="4868496"/>
              <a:ext cx="1136468" cy="992778"/>
            </a:xfrm>
            <a:prstGeom prst="wedgeRectCallout">
              <a:avLst>
                <a:gd name="adj1" fmla="val -79961"/>
                <a:gd name="adj2" fmla="val -445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29DF79E-1759-446D-99F1-0358F35CD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620030" y="5021332"/>
              <a:ext cx="809738" cy="581106"/>
            </a:xfrm>
            <a:prstGeom prst="rect">
              <a:avLst/>
            </a:prstGeom>
          </p:spPr>
        </p:pic>
      </p:grpSp>
      <p:sp>
        <p:nvSpPr>
          <p:cNvPr id="47" name="角丸四角形 42">
            <a:extLst>
              <a:ext uri="{FF2B5EF4-FFF2-40B4-BE49-F238E27FC236}">
                <a16:creationId xmlns:a16="http://schemas.microsoft.com/office/drawing/2014/main" id="{9C20F4BB-8588-4DFC-9C9B-40CBABFE2283}"/>
              </a:ext>
            </a:extLst>
          </p:cNvPr>
          <p:cNvSpPr/>
          <p:nvPr/>
        </p:nvSpPr>
        <p:spPr>
          <a:xfrm>
            <a:off x="4991466" y="5203907"/>
            <a:ext cx="548640" cy="4180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227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10F90DBB-480C-46FE-92A6-9B92D0115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354" y="1884047"/>
            <a:ext cx="6395049" cy="3577543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" y="395514"/>
            <a:ext cx="12191999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動画を確認してみよう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862009" y="34544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50362" y="497311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8" name="二等辺三角形 27"/>
          <p:cNvSpPr/>
          <p:nvPr/>
        </p:nvSpPr>
        <p:spPr>
          <a:xfrm rot="5400000">
            <a:off x="6858000" y="5956663"/>
            <a:ext cx="431074" cy="40494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44709" y="34544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1476" y="8470143"/>
            <a:ext cx="398730" cy="211409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B69A847-6119-4802-A811-0F3C61709E57}"/>
              </a:ext>
            </a:extLst>
          </p:cNvPr>
          <p:cNvGrpSpPr/>
          <p:nvPr/>
        </p:nvGrpSpPr>
        <p:grpSpPr>
          <a:xfrm>
            <a:off x="296954" y="2209302"/>
            <a:ext cx="4529044" cy="2624523"/>
            <a:chOff x="2085431" y="2103212"/>
            <a:chExt cx="7020000" cy="4068000"/>
          </a:xfrm>
        </p:grpSpPr>
        <p:sp>
          <p:nvSpPr>
            <p:cNvPr id="36" name="角丸四角形 22">
              <a:extLst>
                <a:ext uri="{FF2B5EF4-FFF2-40B4-BE49-F238E27FC236}">
                  <a16:creationId xmlns:a16="http://schemas.microsoft.com/office/drawing/2014/main" id="{42DDCD0C-39EF-46D1-A2B8-9CA93892F8C7}"/>
                </a:ext>
              </a:extLst>
            </p:cNvPr>
            <p:cNvSpPr/>
            <p:nvPr/>
          </p:nvSpPr>
          <p:spPr>
            <a:xfrm>
              <a:off x="2085431" y="2103212"/>
              <a:ext cx="7020000" cy="4068000"/>
            </a:xfrm>
            <a:prstGeom prst="roundRect">
              <a:avLst>
                <a:gd name="adj" fmla="val 11919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EA412FD0-7143-4F8F-AB4F-A5FEB5579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2751" y="5772861"/>
              <a:ext cx="614711" cy="325924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335C4740-C19C-45CD-854C-4F0365E29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88975" y="2319111"/>
              <a:ext cx="6176362" cy="3446071"/>
            </a:xfrm>
            <a:prstGeom prst="rect">
              <a:avLst/>
            </a:prstGeom>
          </p:spPr>
        </p:pic>
        <p:pic>
          <p:nvPicPr>
            <p:cNvPr id="41" name="Picture 2" descr="https://1.bp.blogspot.com/-sLhCNWmWJUE/Us_NeMKWRiI/AAAAAAAAdJ8/07fusqR1DJg/s800/happyou_boy.png">
              <a:extLst>
                <a:ext uri="{FF2B5EF4-FFF2-40B4-BE49-F238E27FC236}">
                  <a16:creationId xmlns:a16="http://schemas.microsoft.com/office/drawing/2014/main" id="{9C52D952-7ED3-4FDF-8648-690D050A9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790" y="2218059"/>
              <a:ext cx="3447719" cy="286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60D2736-84DE-4614-A633-96E34BB3379C}"/>
              </a:ext>
            </a:extLst>
          </p:cNvPr>
          <p:cNvGrpSpPr/>
          <p:nvPr/>
        </p:nvGrpSpPr>
        <p:grpSpPr>
          <a:xfrm>
            <a:off x="4233748" y="3794241"/>
            <a:ext cx="617414" cy="564571"/>
            <a:chOff x="4200141" y="4667674"/>
            <a:chExt cx="633677" cy="579442"/>
          </a:xfrm>
        </p:grpSpPr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394AEEF0-7244-4C62-82DD-55A099541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4672" y="4724400"/>
              <a:ext cx="426078" cy="450850"/>
            </a:xfrm>
            <a:prstGeom prst="rect">
              <a:avLst/>
            </a:prstGeom>
          </p:spPr>
        </p:pic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9E8690DB-47BD-439C-AAAE-7B9D70878C07}"/>
                </a:ext>
              </a:extLst>
            </p:cNvPr>
            <p:cNvSpPr/>
            <p:nvPr/>
          </p:nvSpPr>
          <p:spPr>
            <a:xfrm>
              <a:off x="4200141" y="4667674"/>
              <a:ext cx="633677" cy="57944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728E350-B256-4565-9A64-952E2EFC10A8}"/>
              </a:ext>
            </a:extLst>
          </p:cNvPr>
          <p:cNvGrpSpPr/>
          <p:nvPr/>
        </p:nvGrpSpPr>
        <p:grpSpPr>
          <a:xfrm>
            <a:off x="6810304" y="2311619"/>
            <a:ext cx="3255239" cy="2998889"/>
            <a:chOff x="6898412" y="2283397"/>
            <a:chExt cx="3255239" cy="2998889"/>
          </a:xfrm>
        </p:grpSpPr>
        <p:pic>
          <p:nvPicPr>
            <p:cNvPr id="34" name="Picture 2" descr="https://1.bp.blogspot.com/-sLhCNWmWJUE/Us_NeMKWRiI/AAAAAAAAdJ8/07fusqR1DJg/s800/happyou_boy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412" y="2283397"/>
              <a:ext cx="3255238" cy="299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7BEF28C9-85DD-4A7F-8095-EC9C6D428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-144" t="8852"/>
            <a:stretch/>
          </p:blipFill>
          <p:spPr>
            <a:xfrm>
              <a:off x="7181851" y="4406052"/>
              <a:ext cx="2971800" cy="680465"/>
            </a:xfrm>
            <a:prstGeom prst="rect">
              <a:avLst/>
            </a:prstGeom>
          </p:spPr>
        </p:pic>
      </p:grpSp>
      <p:sp>
        <p:nvSpPr>
          <p:cNvPr id="25" name="楕円 24"/>
          <p:cNvSpPr/>
          <p:nvPr/>
        </p:nvSpPr>
        <p:spPr>
          <a:xfrm>
            <a:off x="8399102" y="4457584"/>
            <a:ext cx="361081" cy="3362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5F810BF-723E-4D29-84B0-FBA7388D9821}"/>
              </a:ext>
            </a:extLst>
          </p:cNvPr>
          <p:cNvGrpSpPr/>
          <p:nvPr/>
        </p:nvGrpSpPr>
        <p:grpSpPr>
          <a:xfrm>
            <a:off x="6871063" y="5136099"/>
            <a:ext cx="4922197" cy="1040869"/>
            <a:chOff x="6527438" y="5675086"/>
            <a:chExt cx="4922197" cy="1040869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7780542" y="6192735"/>
              <a:ext cx="36690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</a:t>
              </a:r>
              <a:r>
                <a:rPr kumimoji="1"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タップで再生</a:t>
              </a:r>
              <a:endParaRPr kumimoji="1"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9495337" y="598985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さいせい</a:t>
              </a: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080D19F7-2A78-41F3-92B8-2EF2F0ACA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01421" y="5757474"/>
              <a:ext cx="784644" cy="803325"/>
            </a:xfrm>
            <a:prstGeom prst="rect">
              <a:avLst/>
            </a:prstGeom>
          </p:spPr>
        </p:pic>
        <p:sp>
          <p:nvSpPr>
            <p:cNvPr id="27" name="四角形吹き出し 26"/>
            <p:cNvSpPr/>
            <p:nvPr/>
          </p:nvSpPr>
          <p:spPr>
            <a:xfrm>
              <a:off x="6527438" y="5675086"/>
              <a:ext cx="1136468" cy="992778"/>
            </a:xfrm>
            <a:prstGeom prst="wedgeRectCallout">
              <a:avLst>
                <a:gd name="adj1" fmla="val 49900"/>
                <a:gd name="adj2" fmla="val -74139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881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A22E20A8-9C8D-4638-A4A8-DB6F689A1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" b="1"/>
          <a:stretch/>
        </p:blipFill>
        <p:spPr>
          <a:xfrm>
            <a:off x="5440302" y="1789656"/>
            <a:ext cx="2790728" cy="340571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D595E98D-3348-49D5-A465-EC85CF464A7E}"/>
              </a:ext>
            </a:extLst>
          </p:cNvPr>
          <p:cNvGrpSpPr/>
          <p:nvPr/>
        </p:nvGrpSpPr>
        <p:grpSpPr>
          <a:xfrm>
            <a:off x="495250" y="1714002"/>
            <a:ext cx="4529044" cy="2624523"/>
            <a:chOff x="2085431" y="2103212"/>
            <a:chExt cx="7020000" cy="4068000"/>
          </a:xfrm>
        </p:grpSpPr>
        <p:sp>
          <p:nvSpPr>
            <p:cNvPr id="26" name="角丸四角形 22">
              <a:extLst>
                <a:ext uri="{FF2B5EF4-FFF2-40B4-BE49-F238E27FC236}">
                  <a16:creationId xmlns:a16="http://schemas.microsoft.com/office/drawing/2014/main" id="{9BF6FF59-49E2-4CD9-B35C-3D87E5A53DF7}"/>
                </a:ext>
              </a:extLst>
            </p:cNvPr>
            <p:cNvSpPr/>
            <p:nvPr/>
          </p:nvSpPr>
          <p:spPr>
            <a:xfrm>
              <a:off x="2085431" y="2103212"/>
              <a:ext cx="7020000" cy="4068000"/>
            </a:xfrm>
            <a:prstGeom prst="roundRect">
              <a:avLst>
                <a:gd name="adj" fmla="val 11919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B5C367A-FFCC-46D6-AC44-ECB702B4F8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32751" y="5772861"/>
              <a:ext cx="614711" cy="325924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D113DC88-44B1-4086-B514-149334BD0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8975" y="2319111"/>
              <a:ext cx="6176362" cy="3446071"/>
            </a:xfrm>
            <a:prstGeom prst="rect">
              <a:avLst/>
            </a:prstGeom>
          </p:spPr>
        </p:pic>
        <p:pic>
          <p:nvPicPr>
            <p:cNvPr id="30" name="Picture 2" descr="https://1.bp.blogspot.com/-sLhCNWmWJUE/Us_NeMKWRiI/AAAAAAAAdJ8/07fusqR1DJg/s800/happyou_boy.png">
              <a:extLst>
                <a:ext uri="{FF2B5EF4-FFF2-40B4-BE49-F238E27FC236}">
                  <a16:creationId xmlns:a16="http://schemas.microsoft.com/office/drawing/2014/main" id="{0A98F832-0F66-472C-ADB2-FBD49AB2B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5790" y="2218059"/>
              <a:ext cx="3447719" cy="2869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角丸四角形 58"/>
          <p:cNvSpPr/>
          <p:nvPr/>
        </p:nvSpPr>
        <p:spPr>
          <a:xfrm>
            <a:off x="5378436" y="3615419"/>
            <a:ext cx="2852593" cy="52251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" y="310607"/>
            <a:ext cx="1219199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音が出ない時や小さい時にはスピーカーを確認しよう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86" y="466821"/>
            <a:ext cx="704128" cy="755650"/>
          </a:xfrm>
          <a:prstGeom prst="rect">
            <a:avLst/>
          </a:prstGeom>
        </p:spPr>
      </p:pic>
      <p:sp>
        <p:nvSpPr>
          <p:cNvPr id="35" name="四角形吹き出し 34"/>
          <p:cNvSpPr/>
          <p:nvPr/>
        </p:nvSpPr>
        <p:spPr>
          <a:xfrm>
            <a:off x="7448549" y="2409825"/>
            <a:ext cx="4561349" cy="2785550"/>
          </a:xfrm>
          <a:prstGeom prst="wedgeRectCallout">
            <a:avLst>
              <a:gd name="adj1" fmla="val -61427"/>
              <a:gd name="adj2" fmla="val 485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スピーカーの音の大きさを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確認</a:t>
            </a:r>
            <a:r>
              <a:rPr lang="ja-JP" altLang="en-US" sz="24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</a:t>
            </a:r>
            <a:endParaRPr lang="en-US" altLang="ja-JP" sz="2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kumimoji="1"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ここをスライドすると</a:t>
            </a:r>
            <a:endParaRPr kumimoji="1" lang="en-US" altLang="ja-JP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音の大きさが変わるよ</a:t>
            </a:r>
            <a:endParaRPr kumimoji="1" lang="ja-JP" altLang="en-US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677437" y="4554366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677437" y="3037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181B48B-7781-48AF-BCBB-7FE49186D4D6}"/>
              </a:ext>
            </a:extLst>
          </p:cNvPr>
          <p:cNvSpPr txBox="1"/>
          <p:nvPr/>
        </p:nvSpPr>
        <p:spPr>
          <a:xfrm>
            <a:off x="2120929" y="543100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時計をタップ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02D6BF5-C643-43EF-A4AF-94228259DD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475" y="4619283"/>
            <a:ext cx="2800741" cy="647790"/>
          </a:xfrm>
          <a:prstGeom prst="rect">
            <a:avLst/>
          </a:prstGeom>
        </p:spPr>
      </p:pic>
      <p:sp>
        <p:nvSpPr>
          <p:cNvPr id="34" name="角丸四角形 45">
            <a:extLst>
              <a:ext uri="{FF2B5EF4-FFF2-40B4-BE49-F238E27FC236}">
                <a16:creationId xmlns:a16="http://schemas.microsoft.com/office/drawing/2014/main" id="{C0A23C2C-4961-458E-B3AC-81741CDB4EED}"/>
              </a:ext>
            </a:extLst>
          </p:cNvPr>
          <p:cNvSpPr/>
          <p:nvPr/>
        </p:nvSpPr>
        <p:spPr>
          <a:xfrm>
            <a:off x="4246269" y="3932919"/>
            <a:ext cx="645527" cy="2898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吹き出し 43">
            <a:extLst>
              <a:ext uri="{FF2B5EF4-FFF2-40B4-BE49-F238E27FC236}">
                <a16:creationId xmlns:a16="http://schemas.microsoft.com/office/drawing/2014/main" id="{8D213F36-32B8-46D7-9482-A712D66094BD}"/>
              </a:ext>
            </a:extLst>
          </p:cNvPr>
          <p:cNvSpPr/>
          <p:nvPr/>
        </p:nvSpPr>
        <p:spPr>
          <a:xfrm>
            <a:off x="1822083" y="4581099"/>
            <a:ext cx="2969527" cy="731830"/>
          </a:xfrm>
          <a:prstGeom prst="wedgeRectCallout">
            <a:avLst>
              <a:gd name="adj1" fmla="val 31282"/>
              <a:gd name="adj2" fmla="val -8093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09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" y="420751"/>
            <a:ext cx="12191999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写真や動画をまとめて確認してみよう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1601" y="1726112"/>
            <a:ext cx="1209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ひっくり返して パソコンモードに戻しましょう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406" y="2540000"/>
            <a:ext cx="3302665" cy="417830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3862009" y="38354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どうが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84942" y="3761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60446" y="37265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93264" y="150665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かえ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41822" y="150549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もど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B5284EE-19F9-4901-957D-DAC44F234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118" y="2709710"/>
            <a:ext cx="2652389" cy="1755285"/>
          </a:xfrm>
          <a:prstGeom prst="rect">
            <a:avLst/>
          </a:prstGeom>
          <a:scene3d>
            <a:camera prst="perspectiveRelaxedModerately">
              <a:rot lat="1790637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14139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EB0C863-F559-4D16-A808-E95C8C14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84" y="2164521"/>
            <a:ext cx="3751608" cy="209675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6" name="角丸四角形 5"/>
          <p:cNvSpPr/>
          <p:nvPr/>
        </p:nvSpPr>
        <p:spPr>
          <a:xfrm>
            <a:off x="1976416" y="4107398"/>
            <a:ext cx="309584" cy="22141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046058" y="5039748"/>
            <a:ext cx="337027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rgbClr val="666A6D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「ファイルアプリ」</a:t>
            </a:r>
            <a:r>
              <a:rPr lang="ja-JP" altLang="en-US" sz="2400" dirty="0">
                <a:solidFill>
                  <a:schemeClr val="tx1"/>
                </a:solidFill>
              </a:rPr>
              <a:t>を</a:t>
            </a:r>
            <a:endParaRPr lang="en-US" altLang="ja-JP" sz="2400" dirty="0">
              <a:solidFill>
                <a:schemeClr val="tx1"/>
              </a:solidFill>
            </a:endParaRPr>
          </a:p>
          <a:p>
            <a:r>
              <a:rPr lang="ja-JP" altLang="en-US" sz="2400" dirty="0">
                <a:solidFill>
                  <a:schemeClr val="tx1"/>
                </a:solidFill>
              </a:rPr>
              <a:t>タップしましょう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0" y="262289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dirty="0"/>
              <a:t>撮った写真・動画を確認しよう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34" y="4988092"/>
            <a:ext cx="4833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endParaRPr kumimoji="1" lang="ja-JP" altLang="en-US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77184" y="1363572"/>
            <a:ext cx="11302273" cy="50304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撮った写真や動画は「カメラ」に保存されます</a:t>
            </a:r>
            <a:endParaRPr lang="en-US" altLang="ja-JP" sz="2800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66861" y="24747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どうが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932732" y="241300"/>
            <a:ext cx="394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26442" y="2364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98909" y="24384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</a:p>
        </p:txBody>
      </p:sp>
      <p:sp>
        <p:nvSpPr>
          <p:cNvPr id="55" name="正方形/長方形 54"/>
          <p:cNvSpPr/>
          <p:nvPr/>
        </p:nvSpPr>
        <p:spPr>
          <a:xfrm>
            <a:off x="7740795" y="3969441"/>
            <a:ext cx="3581400" cy="119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Picture 2" descr="https://image.rakuten.co.jp/labsurde/cabinet/pencase/vol23pencase/repas3onnly_8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6121" y="4116433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角丸四角形 10"/>
          <p:cNvSpPr/>
          <p:nvPr/>
        </p:nvSpPr>
        <p:spPr>
          <a:xfrm>
            <a:off x="7761901" y="3969294"/>
            <a:ext cx="1589681" cy="1537726"/>
          </a:xfrm>
          <a:prstGeom prst="roundRect">
            <a:avLst>
              <a:gd name="adj" fmla="val 409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799" y="2573017"/>
            <a:ext cx="2224693" cy="4289136"/>
          </a:xfrm>
          <a:prstGeom prst="rect">
            <a:avLst/>
          </a:prstGeom>
        </p:spPr>
      </p:pic>
      <p:sp>
        <p:nvSpPr>
          <p:cNvPr id="58" name="角丸四角形 57"/>
          <p:cNvSpPr/>
          <p:nvPr/>
        </p:nvSpPr>
        <p:spPr>
          <a:xfrm>
            <a:off x="9511579" y="3969294"/>
            <a:ext cx="1589681" cy="1537726"/>
          </a:xfrm>
          <a:prstGeom prst="roundRect">
            <a:avLst>
              <a:gd name="adj" fmla="val 4096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8" name="Picture 2" descr="ぽっちゃりした少女のイラスト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9190" y="3909482"/>
            <a:ext cx="1385380" cy="12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角丸四角形 59"/>
          <p:cNvSpPr/>
          <p:nvPr/>
        </p:nvSpPr>
        <p:spPr>
          <a:xfrm>
            <a:off x="4955500" y="4873480"/>
            <a:ext cx="1795787" cy="3597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4910380" y="2148889"/>
            <a:ext cx="6617876" cy="4453196"/>
            <a:chOff x="4894655" y="2420282"/>
            <a:chExt cx="6617876" cy="4444092"/>
          </a:xfrm>
        </p:grpSpPr>
        <p:pic>
          <p:nvPicPr>
            <p:cNvPr id="47" name="図 4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68764" y="2420282"/>
              <a:ext cx="4343767" cy="44280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4655" y="2574130"/>
              <a:ext cx="2575307" cy="4290244"/>
            </a:xfrm>
            <a:prstGeom prst="rect">
              <a:avLst/>
            </a:prstGeom>
          </p:spPr>
        </p:pic>
      </p:grpSp>
      <p:sp>
        <p:nvSpPr>
          <p:cNvPr id="23" name="テキスト ボックス 22"/>
          <p:cNvSpPr txBox="1"/>
          <p:nvPr/>
        </p:nvSpPr>
        <p:spPr>
          <a:xfrm>
            <a:off x="7740220" y="114159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59183" y="5039748"/>
            <a:ext cx="29315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>
              <a:defRPr sz="1600">
                <a:solidFill>
                  <a:srgbClr val="666A6D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defRPr>
            </a:lvl1pPr>
          </a:lstStyle>
          <a:p>
            <a:r>
              <a:rPr lang="ja-JP" altLang="en-US" sz="2400" dirty="0">
                <a:solidFill>
                  <a:srgbClr val="FF0000"/>
                </a:solidFill>
              </a:rPr>
              <a:t>「カメラ」</a:t>
            </a:r>
            <a:r>
              <a:rPr lang="ja-JP" altLang="en-US" sz="2400" dirty="0">
                <a:solidFill>
                  <a:schemeClr val="tx1"/>
                </a:solidFill>
              </a:rPr>
              <a:t>をタップしましょう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836476" y="4562015"/>
            <a:ext cx="4833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</a:p>
        </p:txBody>
      </p:sp>
      <p:cxnSp>
        <p:nvCxnSpPr>
          <p:cNvPr id="16" name="直線コネクタ 15"/>
          <p:cNvCxnSpPr>
            <a:cxnSpLocks/>
          </p:cNvCxnSpPr>
          <p:nvPr/>
        </p:nvCxnSpPr>
        <p:spPr>
          <a:xfrm>
            <a:off x="3047400" y="2883631"/>
            <a:ext cx="1883403" cy="137173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9FF0A71-F786-41B7-B5E7-5D7C6F2F7D7A}"/>
              </a:ext>
            </a:extLst>
          </p:cNvPr>
          <p:cNvGrpSpPr/>
          <p:nvPr/>
        </p:nvGrpSpPr>
        <p:grpSpPr>
          <a:xfrm>
            <a:off x="660818" y="3995367"/>
            <a:ext cx="939800" cy="914401"/>
            <a:chOff x="660818" y="3995367"/>
            <a:chExt cx="939800" cy="914401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27BB730D-F094-4598-A266-987273399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0651" y="4078089"/>
              <a:ext cx="773920" cy="748955"/>
            </a:xfrm>
            <a:prstGeom prst="rect">
              <a:avLst/>
            </a:prstGeom>
          </p:spPr>
        </p:pic>
        <p:sp>
          <p:nvSpPr>
            <p:cNvPr id="30" name="四角形吹き出し 49">
              <a:extLst>
                <a:ext uri="{FF2B5EF4-FFF2-40B4-BE49-F238E27FC236}">
                  <a16:creationId xmlns:a16="http://schemas.microsoft.com/office/drawing/2014/main" id="{C5AEE8D2-768F-43F1-A0C6-3EF125210393}"/>
                </a:ext>
              </a:extLst>
            </p:cNvPr>
            <p:cNvSpPr/>
            <p:nvPr/>
          </p:nvSpPr>
          <p:spPr>
            <a:xfrm>
              <a:off x="660818" y="3995367"/>
              <a:ext cx="939800" cy="914401"/>
            </a:xfrm>
            <a:prstGeom prst="wedgeRectCallout">
              <a:avLst>
                <a:gd name="adj1" fmla="val 79604"/>
                <a:gd name="adj2" fmla="val -25026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23764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/>
          <p:cNvSpPr txBox="1"/>
          <p:nvPr/>
        </p:nvSpPr>
        <p:spPr>
          <a:xfrm>
            <a:off x="0" y="262289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dirty="0"/>
              <a:t>撮った写真・動画を確認しよう</a:t>
            </a: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7575" y="1915898"/>
            <a:ext cx="8692007" cy="445710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813" y="2045937"/>
            <a:ext cx="2353003" cy="4290244"/>
          </a:xfrm>
          <a:prstGeom prst="rect">
            <a:avLst/>
          </a:prstGeom>
        </p:spPr>
      </p:pic>
      <p:sp>
        <p:nvSpPr>
          <p:cNvPr id="62" name="角丸四角形 61"/>
          <p:cNvSpPr/>
          <p:nvPr/>
        </p:nvSpPr>
        <p:spPr>
          <a:xfrm>
            <a:off x="9181785" y="2178616"/>
            <a:ext cx="507999" cy="4945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7173371" y="5245431"/>
            <a:ext cx="264341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見たいものを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タップしましょう</a:t>
            </a:r>
            <a:endParaRPr kumimoji="1" lang="ja-JP" altLang="en-US" b="1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200330" y="3434068"/>
            <a:ext cx="3581400" cy="1193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8" name="Picture 2" descr="ぽっちゃりした少女のイラスト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6247" y="3294255"/>
            <a:ext cx="1385380" cy="121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s://image.rakuten.co.jp/labsurde/cabinet/pencase/vol23pencase/repas3onnly_80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027" y="3596414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図 6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885" y="4514637"/>
            <a:ext cx="1625600" cy="482600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4523425" y="5363723"/>
            <a:ext cx="2355306" cy="841830"/>
            <a:chOff x="7232832" y="5917474"/>
            <a:chExt cx="2355306" cy="841830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7254581" y="6019800"/>
              <a:ext cx="2209823" cy="711200"/>
              <a:chOff x="3949678" y="6019800"/>
              <a:chExt cx="2209823" cy="711200"/>
            </a:xfrm>
          </p:grpSpPr>
          <p:pic>
            <p:nvPicPr>
              <p:cNvPr id="72" name="図 71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029200" y="6019800"/>
                <a:ext cx="685800" cy="711200"/>
              </a:xfrm>
              <a:prstGeom prst="rect">
                <a:avLst/>
              </a:prstGeom>
            </p:spPr>
          </p:pic>
          <p:pic>
            <p:nvPicPr>
              <p:cNvPr id="74" name="図 7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49678" y="6045200"/>
                <a:ext cx="647722" cy="647722"/>
              </a:xfrm>
              <a:prstGeom prst="rect">
                <a:avLst/>
              </a:prstGeom>
            </p:spPr>
          </p:pic>
          <p:sp>
            <p:nvSpPr>
              <p:cNvPr id="75" name="テキスト ボックス 74"/>
              <p:cNvSpPr txBox="1"/>
              <p:nvPr/>
            </p:nvSpPr>
            <p:spPr>
              <a:xfrm>
                <a:off x="5558613" y="6209010"/>
                <a:ext cx="60088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>
                  <a:defRPr sz="1600">
                    <a:solidFill>
                      <a:srgbClr val="666A6D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defRPr>
                </a:lvl1pPr>
              </a:lstStyle>
              <a:p>
                <a:r>
                  <a:rPr lang="ja-JP" altLang="en-US" dirty="0">
                    <a:solidFill>
                      <a:schemeClr val="tx1"/>
                    </a:solidFill>
                  </a:rPr>
                  <a:t>動画</a:t>
                </a: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4504513" y="6221710"/>
                <a:ext cx="600888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ja-JP"/>
                </a:defPPr>
                <a:lvl1pPr>
                  <a:defRPr sz="1600">
                    <a:solidFill>
                      <a:srgbClr val="666A6D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defRPr>
                </a:lvl1pPr>
              </a:lstStyle>
              <a:p>
                <a:r>
                  <a:rPr lang="ja-JP" altLang="en-US" dirty="0">
                    <a:solidFill>
                      <a:schemeClr val="tx1"/>
                    </a:solidFill>
                  </a:rPr>
                  <a:t>写真</a:t>
                </a:r>
              </a:p>
            </p:txBody>
          </p:sp>
        </p:grpSp>
        <p:sp>
          <p:nvSpPr>
            <p:cNvPr id="37" name="四角形吹き出し 36"/>
            <p:cNvSpPr/>
            <p:nvPr/>
          </p:nvSpPr>
          <p:spPr>
            <a:xfrm>
              <a:off x="7232832" y="5917474"/>
              <a:ext cx="2355306" cy="841830"/>
            </a:xfrm>
            <a:prstGeom prst="wedgeRectCallout">
              <a:avLst>
                <a:gd name="adj1" fmla="val -42064"/>
                <a:gd name="adj2" fmla="val -92633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楕円 6"/>
          <p:cNvSpPr/>
          <p:nvPr/>
        </p:nvSpPr>
        <p:spPr>
          <a:xfrm>
            <a:off x="4182095" y="4507116"/>
            <a:ext cx="483325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66861" y="24747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どうが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932732" y="241300"/>
            <a:ext cx="394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226442" y="2364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998909" y="24384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1488698" y="1983543"/>
            <a:ext cx="8660883" cy="43307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85140" y="2038681"/>
            <a:ext cx="2232795" cy="4304756"/>
          </a:xfrm>
          <a:prstGeom prst="rect">
            <a:avLst/>
          </a:prstGeom>
        </p:spPr>
      </p:pic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8699" y="2038240"/>
            <a:ext cx="2353003" cy="4290244"/>
          </a:xfrm>
          <a:prstGeom prst="rect">
            <a:avLst/>
          </a:prstGeom>
        </p:spPr>
      </p:pic>
      <p:sp>
        <p:nvSpPr>
          <p:cNvPr id="60" name="角丸四角形 59"/>
          <p:cNvSpPr/>
          <p:nvPr/>
        </p:nvSpPr>
        <p:spPr>
          <a:xfrm>
            <a:off x="1432709" y="4075316"/>
            <a:ext cx="2283082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31482" y="1369881"/>
            <a:ext cx="9786427" cy="503043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写真や動画は「カメラ」に保存されます</a:t>
            </a:r>
            <a:endParaRPr lang="en-US" altLang="ja-JP" sz="2800" dirty="0"/>
          </a:p>
        </p:txBody>
      </p:sp>
      <p:pic>
        <p:nvPicPr>
          <p:cNvPr id="57" name="Picture 2" descr="https://1.bp.blogspot.com/-sLhCNWmWJUE/Us_NeMKWRiI/AAAAAAAAdJ8/07fusqR1DJg/s800/happyou_boy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231" y="3364414"/>
            <a:ext cx="1200066" cy="11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テキスト ボックス 54"/>
          <p:cNvSpPr txBox="1"/>
          <p:nvPr/>
        </p:nvSpPr>
        <p:spPr>
          <a:xfrm>
            <a:off x="6669108" y="1145858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ほぞん</a:t>
            </a:r>
          </a:p>
        </p:txBody>
      </p:sp>
      <p:sp>
        <p:nvSpPr>
          <p:cNvPr id="10" name="四角形吹き出し 9"/>
          <p:cNvSpPr/>
          <p:nvPr/>
        </p:nvSpPr>
        <p:spPr>
          <a:xfrm>
            <a:off x="6868281" y="2811532"/>
            <a:ext cx="2501900" cy="790484"/>
          </a:xfrm>
          <a:prstGeom prst="wedgeRectCallout">
            <a:avLst>
              <a:gd name="adj1" fmla="val 41096"/>
              <a:gd name="adj2" fmla="val -72794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表示が小さいときは</a:t>
            </a:r>
          </a:p>
          <a:p>
            <a:pPr algn="ctr"/>
            <a:r>
              <a:rPr lang="ja-JP" altLang="en-US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ここをおして、大きくする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069217" y="2741926"/>
            <a:ext cx="7232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ひょうじ</a:t>
            </a:r>
          </a:p>
        </p:txBody>
      </p:sp>
    </p:spTree>
    <p:extLst>
      <p:ext uri="{BB962C8B-B14F-4D97-AF65-F5344CB8AC3E}">
        <p14:creationId xmlns:p14="http://schemas.microsoft.com/office/powerpoint/2010/main" val="187740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4369" y="2344784"/>
            <a:ext cx="2232795" cy="4304756"/>
          </a:xfrm>
          <a:prstGeom prst="rect">
            <a:avLst/>
          </a:prstGeom>
        </p:spPr>
      </p:pic>
      <p:grpSp>
        <p:nvGrpSpPr>
          <p:cNvPr id="40" name="グループ化 39"/>
          <p:cNvGrpSpPr/>
          <p:nvPr/>
        </p:nvGrpSpPr>
        <p:grpSpPr>
          <a:xfrm>
            <a:off x="3598092" y="2260600"/>
            <a:ext cx="6362699" cy="3746500"/>
            <a:chOff x="4000501" y="635000"/>
            <a:chExt cx="6362699" cy="3746500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0501" y="635000"/>
              <a:ext cx="6362699" cy="37465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正方形/長方形 41"/>
            <p:cNvSpPr/>
            <p:nvPr/>
          </p:nvSpPr>
          <p:spPr>
            <a:xfrm>
              <a:off x="6037761" y="2171700"/>
              <a:ext cx="1676400" cy="1098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3" name="Picture 2" descr="おかっぱの男の子のイラスト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932" y="2223043"/>
              <a:ext cx="973729" cy="97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692332" y="1369302"/>
            <a:ext cx="10737668" cy="829613"/>
          </a:xfrm>
          <a:prstGeom prst="rect">
            <a:avLst/>
          </a:prstGeom>
        </p:spPr>
        <p:txBody>
          <a:bodyPr anchor="ctr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「カメラ」に入っている写真や動画を消しましょう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383844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ja-JP" altLang="en-US" sz="3600" dirty="0"/>
              <a:t>撮った写真や動画を削除しよう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1417" y="3497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さくじょ</a:t>
            </a: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2923901" y="5266371"/>
            <a:ext cx="4192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①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①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マークをタップして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消したいものを選びましょう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626200" y="2972094"/>
            <a:ext cx="3619500" cy="55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ゴミ箱マークをタップ</a:t>
            </a:r>
            <a:endParaRPr kumimoji="1" lang="ja-JP" altLang="en-US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192190" y="5256714"/>
            <a:ext cx="3021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選んだものに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がつきます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091" y="5903531"/>
            <a:ext cx="585263" cy="509746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5686817" y="34979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どうが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277117" y="33709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905517" y="34979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3826690" y="3670300"/>
            <a:ext cx="1765301" cy="1663700"/>
            <a:chOff x="5981699" y="2057400"/>
            <a:chExt cx="1765301" cy="1663700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1699" y="2057400"/>
              <a:ext cx="1765301" cy="16637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8" name="正方形/長方形 27"/>
            <p:cNvSpPr/>
            <p:nvPr/>
          </p:nvSpPr>
          <p:spPr>
            <a:xfrm>
              <a:off x="6037761" y="2171700"/>
              <a:ext cx="1676400" cy="1098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" name="Picture 2" descr="おかっぱの男の子のイラスト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2932" y="2223043"/>
              <a:ext cx="973729" cy="973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グループ化 3"/>
          <p:cNvGrpSpPr/>
          <p:nvPr/>
        </p:nvGrpSpPr>
        <p:grpSpPr>
          <a:xfrm>
            <a:off x="7331890" y="3632200"/>
            <a:ext cx="1803401" cy="1676400"/>
            <a:chOff x="8699499" y="3632200"/>
            <a:chExt cx="1803401" cy="1676400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99499" y="3632200"/>
              <a:ext cx="1803401" cy="1676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" name="正方形/長方形 30"/>
            <p:cNvSpPr/>
            <p:nvPr/>
          </p:nvSpPr>
          <p:spPr>
            <a:xfrm>
              <a:off x="8809535" y="3768725"/>
              <a:ext cx="1552575" cy="1041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43467" y="3724862"/>
              <a:ext cx="1249788" cy="10973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3" name="角丸四角形 32"/>
          <p:cNvSpPr/>
          <p:nvPr/>
        </p:nvSpPr>
        <p:spPr>
          <a:xfrm>
            <a:off x="3905431" y="4825640"/>
            <a:ext cx="407870" cy="3777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4" name="グループ化 33"/>
          <p:cNvGrpSpPr/>
          <p:nvPr/>
        </p:nvGrpSpPr>
        <p:grpSpPr>
          <a:xfrm>
            <a:off x="5579290" y="3683000"/>
            <a:ext cx="1765301" cy="1663700"/>
            <a:chOff x="5981699" y="2057400"/>
            <a:chExt cx="1765301" cy="1663700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1699" y="2057400"/>
              <a:ext cx="1765301" cy="16637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正方形/長方形 35"/>
            <p:cNvSpPr/>
            <p:nvPr/>
          </p:nvSpPr>
          <p:spPr>
            <a:xfrm>
              <a:off x="6037761" y="2171700"/>
              <a:ext cx="1676400" cy="1098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角丸四角形 38"/>
          <p:cNvSpPr/>
          <p:nvPr/>
        </p:nvSpPr>
        <p:spPr>
          <a:xfrm>
            <a:off x="7432402" y="4854669"/>
            <a:ext cx="407870" cy="3777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4937" y="2095500"/>
            <a:ext cx="568854" cy="546100"/>
          </a:xfrm>
          <a:prstGeom prst="rect">
            <a:avLst/>
          </a:prstGeom>
          <a:ln>
            <a:noFill/>
          </a:ln>
        </p:spPr>
      </p:pic>
      <p:sp>
        <p:nvSpPr>
          <p:cNvPr id="48" name="角丸四角形 47"/>
          <p:cNvSpPr/>
          <p:nvPr/>
        </p:nvSpPr>
        <p:spPr>
          <a:xfrm>
            <a:off x="9273901" y="2060669"/>
            <a:ext cx="509089" cy="5682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983343" y="1317237"/>
            <a:ext cx="301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け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38821" y="1948637"/>
            <a:ext cx="10306879" cy="48701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552369" y="2904238"/>
            <a:ext cx="7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ばこ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047656" y="5748523"/>
            <a:ext cx="7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えら</a:t>
            </a:r>
            <a:endParaRPr kumimoji="1" lang="ja-JP" altLang="en-US" sz="1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154" y="2095500"/>
            <a:ext cx="2353003" cy="4290244"/>
          </a:xfrm>
          <a:prstGeom prst="rect">
            <a:avLst/>
          </a:prstGeom>
        </p:spPr>
      </p:pic>
      <p:sp>
        <p:nvSpPr>
          <p:cNvPr id="46" name="角丸四角形 45"/>
          <p:cNvSpPr/>
          <p:nvPr/>
        </p:nvSpPr>
        <p:spPr>
          <a:xfrm>
            <a:off x="959180" y="4038600"/>
            <a:ext cx="1916948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22" name="Picture 2" descr="https://3.bp.blogspot.com/-JQwybbhTVpc/UYOw6BFCIYI/AAAAAAAARLg/oabT_8Lrjrc/s600/asaga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52" y="3880014"/>
            <a:ext cx="1151168" cy="95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055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427387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600" dirty="0"/>
              <a:t>【</a:t>
            </a:r>
            <a:r>
              <a:rPr lang="ja-JP" altLang="en-US" sz="3600" dirty="0"/>
              <a:t>ファイル</a:t>
            </a:r>
            <a:r>
              <a:rPr lang="en-US" altLang="ja-JP" sz="3600" dirty="0"/>
              <a:t>】</a:t>
            </a:r>
            <a:r>
              <a:rPr lang="ja-JP" altLang="en-US" sz="3600" dirty="0"/>
              <a:t>を終わりにしよう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817913" y="1677262"/>
            <a:ext cx="8347166" cy="4659480"/>
            <a:chOff x="2155371" y="2198520"/>
            <a:chExt cx="8347166" cy="465948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55371" y="2198520"/>
              <a:ext cx="8347166" cy="46594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" name="正方形/長方形 1"/>
            <p:cNvSpPr/>
            <p:nvPr/>
          </p:nvSpPr>
          <p:spPr>
            <a:xfrm>
              <a:off x="4702628" y="3579223"/>
              <a:ext cx="3892732" cy="1776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角丸四角形 8"/>
          <p:cNvSpPr/>
          <p:nvPr/>
        </p:nvSpPr>
        <p:spPr>
          <a:xfrm>
            <a:off x="9830162" y="1578962"/>
            <a:ext cx="407870" cy="3777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585" y="2046498"/>
            <a:ext cx="2353003" cy="429024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096000" y="42738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104516" y="2056256"/>
            <a:ext cx="4928777" cy="55118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ja-JP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8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dirty="0"/>
              <a:t>右上の</a:t>
            </a:r>
            <a:r>
              <a:rPr lang="ja-JP" altLang="en-US" sz="3600" dirty="0"/>
              <a:t>☒</a:t>
            </a:r>
            <a:r>
              <a:rPr lang="ja-JP" altLang="en-US" dirty="0"/>
              <a:t>をタップしましょう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1585" y="2031117"/>
            <a:ext cx="2232795" cy="430475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2445463" y="5804860"/>
            <a:ext cx="7139908" cy="820713"/>
          </a:xfrm>
          <a:prstGeom prst="rect">
            <a:avLst/>
          </a:prstGeom>
          <a:solidFill>
            <a:srgbClr val="99CCFF"/>
          </a:solidFill>
        </p:spPr>
        <p:txBody>
          <a:bodyPr anchor="t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r>
              <a:rPr lang="ja-JP" altLang="en-US" sz="2800" dirty="0"/>
              <a:t>ほかに使ったアプリがあるときは</a:t>
            </a:r>
            <a:endParaRPr lang="en-US" altLang="ja-JP" sz="2800" dirty="0"/>
          </a:p>
          <a:p>
            <a:r>
              <a:rPr lang="ja-JP" altLang="en-US" sz="2800" dirty="0"/>
              <a:t>☒をタップしてすべて終わりにしましょう</a:t>
            </a:r>
            <a:endParaRPr lang="en-US" altLang="ja-JP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17684" y="555337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つか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934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3"/>
          <p:cNvSpPr txBox="1">
            <a:spLocks/>
          </p:cNvSpPr>
          <p:nvPr/>
        </p:nvSpPr>
        <p:spPr>
          <a:xfrm>
            <a:off x="0" y="164353"/>
            <a:ext cx="12191999" cy="8585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電源とログイン</a:t>
            </a:r>
            <a:endParaRPr lang="en-US" altLang="ja-JP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1" name="タイトル 3"/>
          <p:cNvSpPr txBox="1">
            <a:spLocks/>
          </p:cNvSpPr>
          <p:nvPr/>
        </p:nvSpPr>
        <p:spPr>
          <a:xfrm>
            <a:off x="435428" y="1105754"/>
            <a:ext cx="12192000" cy="94943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ふたを開けて電源を入れ、パスワードを入力する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6378" y="1070262"/>
            <a:ext cx="374865" cy="339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あ</a:t>
            </a:r>
            <a:endParaRPr kumimoji="1" lang="ja-JP" altLang="en-US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683913" y="101658"/>
            <a:ext cx="1168246" cy="339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でんげん　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500807" y="1085577"/>
            <a:ext cx="1566070" cy="339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にゅうりょく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83C4929-037F-401E-8912-665F51233A5B}"/>
              </a:ext>
            </a:extLst>
          </p:cNvPr>
          <p:cNvGrpSpPr/>
          <p:nvPr/>
        </p:nvGrpSpPr>
        <p:grpSpPr>
          <a:xfrm>
            <a:off x="3840838" y="2339968"/>
            <a:ext cx="4819563" cy="3475052"/>
            <a:chOff x="3788601" y="2701899"/>
            <a:chExt cx="4819563" cy="3475052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6C7C423D-C5D8-4D81-A900-19968DDABF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C5CDCE"/>
                </a:clrFrom>
                <a:clrTo>
                  <a:srgbClr val="C5CDCE">
                    <a:alpha val="0"/>
                  </a:srgbClr>
                </a:clrTo>
              </a:clrChange>
            </a:blip>
            <a:srcRect t="11005" r="16945"/>
            <a:stretch/>
          </p:blipFill>
          <p:spPr>
            <a:xfrm>
              <a:off x="3788601" y="2701899"/>
              <a:ext cx="4819563" cy="3092927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990F839D-B112-47CD-BDF2-5691EAFF04BA}"/>
                </a:ext>
              </a:extLst>
            </p:cNvPr>
            <p:cNvGrpSpPr/>
            <p:nvPr/>
          </p:nvGrpSpPr>
          <p:grpSpPr>
            <a:xfrm>
              <a:off x="5306336" y="4274831"/>
              <a:ext cx="1848607" cy="447998"/>
              <a:chOff x="5306336" y="4274831"/>
              <a:chExt cx="1848607" cy="44799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8BBC5D88-C48A-47D8-A32F-195BD8AFEABA}"/>
                  </a:ext>
                </a:extLst>
              </p:cNvPr>
              <p:cNvSpPr/>
              <p:nvPr/>
            </p:nvSpPr>
            <p:spPr>
              <a:xfrm>
                <a:off x="5306336" y="4274831"/>
                <a:ext cx="1848607" cy="447998"/>
              </a:xfrm>
              <a:prstGeom prst="rect">
                <a:avLst/>
              </a:prstGeom>
              <a:solidFill>
                <a:srgbClr val="86C9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>
                <a:off x="5668005" y="4314164"/>
                <a:ext cx="12225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柏　花子</a:t>
                </a:r>
              </a:p>
            </p:txBody>
          </p:sp>
        </p:grpSp>
        <p:sp>
          <p:nvSpPr>
            <p:cNvPr id="24" name="角丸四角形 23"/>
            <p:cNvSpPr/>
            <p:nvPr/>
          </p:nvSpPr>
          <p:spPr>
            <a:xfrm>
              <a:off x="4929524" y="5002348"/>
              <a:ext cx="2039821" cy="48586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7035210" y="5021805"/>
              <a:ext cx="440365" cy="44799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5D4F0834-5849-45D6-99DC-16A4CAD6560A}"/>
                </a:ext>
              </a:extLst>
            </p:cNvPr>
            <p:cNvGrpSpPr/>
            <p:nvPr/>
          </p:nvGrpSpPr>
          <p:grpSpPr>
            <a:xfrm>
              <a:off x="5609652" y="2935444"/>
              <a:ext cx="1203563" cy="1158173"/>
              <a:chOff x="5609652" y="2935444"/>
              <a:chExt cx="1203563" cy="1158173"/>
            </a:xfrm>
          </p:grpSpPr>
          <p:sp>
            <p:nvSpPr>
              <p:cNvPr id="8" name="楕円 7"/>
              <p:cNvSpPr/>
              <p:nvPr/>
            </p:nvSpPr>
            <p:spPr>
              <a:xfrm>
                <a:off x="5609652" y="2935444"/>
                <a:ext cx="1203563" cy="1140605"/>
              </a:xfrm>
              <a:prstGeom prst="ellipse">
                <a:avLst/>
              </a:prstGeom>
              <a:solidFill>
                <a:srgbClr val="FE8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ja-JP" altLang="en-US" sz="28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柏花</a:t>
                </a:r>
              </a:p>
            </p:txBody>
          </p:sp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E110C2A3-0DB4-48F1-A0F0-46162678B0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clrChange>
                  <a:clrFrom>
                    <a:srgbClr val="C5CDCE"/>
                  </a:clrFrom>
                  <a:clrTo>
                    <a:srgbClr val="C5CDC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78548" y="3778366"/>
                <a:ext cx="331551" cy="315251"/>
              </a:xfrm>
              <a:prstGeom prst="ellipse">
                <a:avLst/>
              </a:prstGeom>
              <a:ln>
                <a:noFill/>
              </a:ln>
            </p:spPr>
          </p:pic>
        </p:grpSp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013076">
              <a:off x="7796775" y="5123699"/>
              <a:ext cx="774733" cy="1053252"/>
            </a:xfrm>
            <a:prstGeom prst="rect">
              <a:avLst/>
            </a:prstGeom>
          </p:spPr>
        </p:pic>
      </p:grpSp>
      <p:sp>
        <p:nvSpPr>
          <p:cNvPr id="22" name="テキスト ボックス 21"/>
          <p:cNvSpPr txBox="1"/>
          <p:nvPr/>
        </p:nvSpPr>
        <p:spPr>
          <a:xfrm>
            <a:off x="559787" y="2111627"/>
            <a:ext cx="4124522" cy="13173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パスワード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入力し</a:t>
            </a:r>
            <a:endParaRPr lang="en-US" altLang="ja-JP" sz="2400" dirty="0" err="1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　　を</a:t>
            </a: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タップします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4368790" y="5432895"/>
            <a:ext cx="3454417" cy="1098043"/>
            <a:chOff x="7837404" y="5222099"/>
            <a:chExt cx="3454417" cy="878254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7837404" y="5222099"/>
              <a:ext cx="3454417" cy="878254"/>
            </a:xfrm>
            <a:prstGeom prst="wedgeRectCallout">
              <a:avLst>
                <a:gd name="adj1" fmla="val 33247"/>
                <a:gd name="adj2" fmla="val -83219"/>
              </a:avLst>
            </a:prstGeom>
            <a:solidFill>
              <a:srgbClr val="FDFECE"/>
            </a:solidFill>
            <a:ln>
              <a:solidFill>
                <a:schemeClr val="tx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ts val="2880"/>
                </a:lnSpc>
              </a:pPr>
              <a:r>
                <a:rPr kumimoji="1" lang="en-US" altLang="ja-JP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     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をおすと入力した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>
                <a:lnSpc>
                  <a:spcPts val="288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もじが見れます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30" name="グループ化 29"/>
            <p:cNvGrpSpPr/>
            <p:nvPr/>
          </p:nvGrpSpPr>
          <p:grpSpPr>
            <a:xfrm>
              <a:off x="7960655" y="5303558"/>
              <a:ext cx="662421" cy="311471"/>
              <a:chOff x="5110158" y="5246658"/>
              <a:chExt cx="662421" cy="311471"/>
            </a:xfrm>
          </p:grpSpPr>
          <p:sp>
            <p:nvSpPr>
              <p:cNvPr id="26" name="楕円 25"/>
              <p:cNvSpPr/>
              <p:nvPr/>
            </p:nvSpPr>
            <p:spPr>
              <a:xfrm>
                <a:off x="5381496" y="5311228"/>
                <a:ext cx="143948" cy="166768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/>
              <p:cNvSpPr/>
              <p:nvPr/>
            </p:nvSpPr>
            <p:spPr>
              <a:xfrm>
                <a:off x="5110158" y="5246658"/>
                <a:ext cx="662421" cy="311471"/>
              </a:xfrm>
              <a:prstGeom prst="ellipse">
                <a:avLst/>
              </a:prstGeom>
              <a:no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46" name="図 45">
            <a:extLst>
              <a:ext uri="{FF2B5EF4-FFF2-40B4-BE49-F238E27FC236}">
                <a16:creationId xmlns:a16="http://schemas.microsoft.com/office/drawing/2014/main" id="{FB0A58EB-5C21-41EE-8435-CE311C7B0D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C5CDCE"/>
              </a:clrFrom>
              <a:clrTo>
                <a:srgbClr val="C5CDC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0365" y="2692492"/>
            <a:ext cx="595524" cy="592849"/>
          </a:xfrm>
          <a:prstGeom prst="ellipse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5838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図 6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0346" y="1610663"/>
            <a:ext cx="3854782" cy="4876800"/>
          </a:xfrm>
          <a:prstGeom prst="rect">
            <a:avLst/>
          </a:prstGeom>
        </p:spPr>
      </p:pic>
      <p:sp>
        <p:nvSpPr>
          <p:cNvPr id="22" name="タイトル 3"/>
          <p:cNvSpPr txBox="1">
            <a:spLocks/>
          </p:cNvSpPr>
          <p:nvPr/>
        </p:nvSpPr>
        <p:spPr>
          <a:xfrm>
            <a:off x="0" y="279401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カメラの位置を確認しよう</a:t>
            </a: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9857" y="3716242"/>
            <a:ext cx="233015" cy="12354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2341" y="3729925"/>
            <a:ext cx="704948" cy="714475"/>
          </a:xfrm>
          <a:prstGeom prst="rect">
            <a:avLst/>
          </a:prstGeom>
        </p:spPr>
      </p:pic>
      <p:sp>
        <p:nvSpPr>
          <p:cNvPr id="56" name="楕円 55"/>
          <p:cNvSpPr/>
          <p:nvPr/>
        </p:nvSpPr>
        <p:spPr>
          <a:xfrm>
            <a:off x="3141666" y="1416895"/>
            <a:ext cx="664574" cy="676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/>
          <p:cNvSpPr/>
          <p:nvPr/>
        </p:nvSpPr>
        <p:spPr>
          <a:xfrm>
            <a:off x="3497266" y="3779095"/>
            <a:ext cx="664574" cy="6763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 descr="[フリーイラスト] 上、下、左、右を指差す手のセット ...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4" b="100000" l="97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232742">
            <a:off x="3772402" y="2955805"/>
            <a:ext cx="2004058" cy="174870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11" y="1642434"/>
            <a:ext cx="342857" cy="342857"/>
          </a:xfrm>
          <a:prstGeom prst="rect">
            <a:avLst/>
          </a:prstGeom>
        </p:spPr>
      </p:pic>
      <p:sp>
        <p:nvSpPr>
          <p:cNvPr id="61" name="テキスト ボックス 60"/>
          <p:cNvSpPr txBox="1"/>
          <p:nvPr/>
        </p:nvSpPr>
        <p:spPr>
          <a:xfrm>
            <a:off x="5277667" y="2371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　ち　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496867" y="2371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</a:p>
        </p:txBody>
      </p:sp>
      <p:sp>
        <p:nvSpPr>
          <p:cNvPr id="67" name="四角形吹き出し 66"/>
          <p:cNvSpPr/>
          <p:nvPr/>
        </p:nvSpPr>
        <p:spPr>
          <a:xfrm>
            <a:off x="5604597" y="3325147"/>
            <a:ext cx="5883021" cy="3044758"/>
          </a:xfrm>
          <a:prstGeom prst="wedgeRectCallout">
            <a:avLst>
              <a:gd name="adj1" fmla="val -48802"/>
              <a:gd name="adj2" fmla="val -33593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49440" y="3655677"/>
            <a:ext cx="5580210" cy="2400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kumimoji="1" lang="ja-JP" altLang="en-US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まわりを写すカメラ</a:t>
            </a:r>
            <a:endParaRPr kumimoji="1"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3000"/>
              </a:lnSpc>
              <a:spcBef>
                <a:spcPts val="1200"/>
              </a:spcBef>
            </a:pPr>
            <a:endParaRPr lang="en-US" altLang="ja-JP" sz="2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en-US" altLang="ja-JP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※</a:t>
            </a:r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このカメラは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タブレットモードで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kumimoji="1"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使います</a:t>
            </a:r>
          </a:p>
        </p:txBody>
      </p:sp>
      <p:grpSp>
        <p:nvGrpSpPr>
          <p:cNvPr id="68" name="グループ化 67"/>
          <p:cNvGrpSpPr/>
          <p:nvPr/>
        </p:nvGrpSpPr>
        <p:grpSpPr>
          <a:xfrm>
            <a:off x="5543625" y="1305154"/>
            <a:ext cx="5001343" cy="899361"/>
            <a:chOff x="2438400" y="2400300"/>
            <a:chExt cx="1722878" cy="1346199"/>
          </a:xfrm>
          <a:solidFill>
            <a:schemeClr val="bg1"/>
          </a:solidFill>
        </p:grpSpPr>
        <p:sp>
          <p:nvSpPr>
            <p:cNvPr id="69" name="四角形吹き出し 68"/>
            <p:cNvSpPr/>
            <p:nvPr/>
          </p:nvSpPr>
          <p:spPr>
            <a:xfrm>
              <a:off x="2438400" y="2400300"/>
              <a:ext cx="1709170" cy="1346199"/>
            </a:xfrm>
            <a:prstGeom prst="wedgeRectCallout">
              <a:avLst>
                <a:gd name="adj1" fmla="val 48561"/>
                <a:gd name="adj2" fmla="val -19735"/>
              </a:avLst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2499236" y="2547004"/>
              <a:ext cx="1662042" cy="11405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3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自分を写すカメラ</a:t>
              </a: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2909857" y="2474516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うつ</a:t>
              </a: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7232684" y="3424007"/>
            <a:ext cx="847596" cy="392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うつ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B404EC3-AB4C-4256-BC0A-8F4B5C4880DF}"/>
              </a:ext>
            </a:extLst>
          </p:cNvPr>
          <p:cNvGrpSpPr/>
          <p:nvPr/>
        </p:nvGrpSpPr>
        <p:grpSpPr>
          <a:xfrm>
            <a:off x="8493842" y="4661044"/>
            <a:ext cx="2739637" cy="1587585"/>
            <a:chOff x="9108181" y="2566599"/>
            <a:chExt cx="2661033" cy="1542035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9108181" y="2566599"/>
              <a:ext cx="2661033" cy="1542035"/>
              <a:chOff x="2959100" y="1600200"/>
              <a:chExt cx="7251700" cy="4279900"/>
            </a:xfrm>
          </p:grpSpPr>
          <p:sp>
            <p:nvSpPr>
              <p:cNvPr id="31" name="角丸四角形 30"/>
              <p:cNvSpPr/>
              <p:nvPr/>
            </p:nvSpPr>
            <p:spPr>
              <a:xfrm>
                <a:off x="2959100" y="1600200"/>
                <a:ext cx="7251700" cy="4279900"/>
              </a:xfrm>
              <a:prstGeom prst="roundRect">
                <a:avLst>
                  <a:gd name="adj" fmla="val 1191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34102" y="1727201"/>
                <a:ext cx="6432197" cy="3644899"/>
              </a:xfrm>
              <a:prstGeom prst="rect">
                <a:avLst/>
              </a:prstGeom>
            </p:spPr>
          </p:pic>
          <p:pic>
            <p:nvPicPr>
              <p:cNvPr id="33" name="図 32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10301" y="5371862"/>
                <a:ext cx="635001" cy="342901"/>
              </a:xfrm>
              <a:prstGeom prst="rect">
                <a:avLst/>
              </a:prstGeom>
            </p:spPr>
          </p:pic>
        </p:grpSp>
        <p:pic>
          <p:nvPicPr>
            <p:cNvPr id="10242" name="Picture 2" descr="https://3.bp.blogspot.com/-JQwybbhTVpc/UYOw6BFCIYI/AAAAAAAARLg/oabT_8Lrjrc/s600/asaga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1189" y="2696871"/>
              <a:ext cx="1315016" cy="1090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4" name="Picture 4" descr="https://3.bp.blogspot.com/-JQwybbhTVpc/UYOw6BFCIYI/AAAAAAAARLg/oabT_8Lrjrc/s600/asaga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85" y="1974807"/>
            <a:ext cx="2167055" cy="17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図 29" descr="[フリーイラスト] 上、下、左、右を指差す手のセット ...">
            <a:extLst>
              <a:ext uri="{FF2B5EF4-FFF2-40B4-BE49-F238E27FC236}">
                <a16:creationId xmlns:a16="http://schemas.microsoft.com/office/drawing/2014/main" id="{EF90C0A6-10F8-420A-A040-0E743BD077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4" b="100000" l="97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749927">
            <a:off x="3671666" y="988951"/>
            <a:ext cx="2004058" cy="17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1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0" y="418011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外側に折り曲げて </a:t>
            </a:r>
            <a:r>
              <a:rPr kumimoji="1"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タブレットモードにしよう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04167" y="37680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そとがわ　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13867" y="389500"/>
            <a:ext cx="386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　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15567" y="376800"/>
            <a:ext cx="386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ま　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674D747-431D-4AC8-A6E7-DB357693567C}"/>
              </a:ext>
            </a:extLst>
          </p:cNvPr>
          <p:cNvGrpSpPr/>
          <p:nvPr/>
        </p:nvGrpSpPr>
        <p:grpSpPr>
          <a:xfrm>
            <a:off x="803917" y="1610146"/>
            <a:ext cx="5115533" cy="3212416"/>
            <a:chOff x="3200400" y="1955800"/>
            <a:chExt cx="5551721" cy="3486330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3200400" y="1955800"/>
              <a:ext cx="5551721" cy="3486330"/>
              <a:chOff x="2959100" y="1600200"/>
              <a:chExt cx="7251700" cy="4279900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2959100" y="1600200"/>
                <a:ext cx="7251700" cy="4279900"/>
              </a:xfrm>
              <a:prstGeom prst="roundRect">
                <a:avLst>
                  <a:gd name="adj" fmla="val 1191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7" name="図 16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75242" y="5435560"/>
                <a:ext cx="635001" cy="342901"/>
              </a:xfrm>
              <a:prstGeom prst="rect">
                <a:avLst/>
              </a:prstGeom>
            </p:spPr>
          </p:pic>
        </p:grp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05288ACB-C924-498C-BDA7-2CE6C2E6C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1919" y="2331158"/>
              <a:ext cx="4763145" cy="2656370"/>
            </a:xfrm>
            <a:prstGeom prst="rect">
              <a:avLst/>
            </a:prstGeom>
          </p:spPr>
        </p:pic>
      </p:grp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D280037-1F07-4F90-A6F0-A2C744FFF5DF}"/>
              </a:ext>
            </a:extLst>
          </p:cNvPr>
          <p:cNvCxnSpPr/>
          <p:nvPr/>
        </p:nvCxnSpPr>
        <p:spPr>
          <a:xfrm flipV="1">
            <a:off x="3382456" y="3268494"/>
            <a:ext cx="0" cy="105023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DC64760-4A52-437F-A82F-966108A5A835}"/>
              </a:ext>
            </a:extLst>
          </p:cNvPr>
          <p:cNvGrpSpPr/>
          <p:nvPr/>
        </p:nvGrpSpPr>
        <p:grpSpPr>
          <a:xfrm>
            <a:off x="2614755" y="4924711"/>
            <a:ext cx="7366119" cy="1582893"/>
            <a:chOff x="1164675" y="5193155"/>
            <a:chExt cx="7366119" cy="1582893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FF60169-3783-4711-ADF1-F90C95EC8929}"/>
                </a:ext>
              </a:extLst>
            </p:cNvPr>
            <p:cNvGrpSpPr/>
            <p:nvPr/>
          </p:nvGrpSpPr>
          <p:grpSpPr>
            <a:xfrm>
              <a:off x="1164675" y="5193155"/>
              <a:ext cx="7366119" cy="1582893"/>
              <a:chOff x="7344028" y="5885931"/>
              <a:chExt cx="7366119" cy="1582893"/>
            </a:xfrm>
          </p:grpSpPr>
          <p:sp>
            <p:nvSpPr>
              <p:cNvPr id="2" name="テキスト ボックス 1"/>
              <p:cNvSpPr txBox="1"/>
              <p:nvPr/>
            </p:nvSpPr>
            <p:spPr>
              <a:xfrm>
                <a:off x="7344028" y="6083829"/>
                <a:ext cx="736611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8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下の　　　　を上に向かってスクロールして</a:t>
                </a:r>
                <a:endParaRPr lang="en-US" altLang="ja-JP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endParaRPr lang="en-US" altLang="ja-JP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  <a:p>
                <a:r>
                  <a:rPr lang="ja-JP" altLang="en-US" sz="28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アプリ一覧を表示してみましょう</a:t>
                </a: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10617651" y="5885931"/>
                <a:ext cx="22305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む</a:t>
                </a:r>
              </a:p>
            </p:txBody>
          </p:sp>
        </p:grp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8791A19-8A5B-4461-8304-12024CCAB4C4}"/>
                </a:ext>
              </a:extLst>
            </p:cNvPr>
            <p:cNvSpPr txBox="1"/>
            <p:nvPr/>
          </p:nvSpPr>
          <p:spPr>
            <a:xfrm>
              <a:off x="2207716" y="5982271"/>
              <a:ext cx="22305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いちらん　ひょうじ</a:t>
              </a: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B02C09CA-1778-4DB9-BD41-C5EAE7E6D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923" y="5168429"/>
            <a:ext cx="1255466" cy="338553"/>
          </a:xfrm>
          <a:prstGeom prst="rect">
            <a:avLst/>
          </a:prstGeom>
        </p:spPr>
      </p:pic>
      <p:sp>
        <p:nvSpPr>
          <p:cNvPr id="33" name="角丸四角形 2">
            <a:extLst>
              <a:ext uri="{FF2B5EF4-FFF2-40B4-BE49-F238E27FC236}">
                <a16:creationId xmlns:a16="http://schemas.microsoft.com/office/drawing/2014/main" id="{B0005095-7EB6-428C-AAAF-52EA2B27269A}"/>
              </a:ext>
            </a:extLst>
          </p:cNvPr>
          <p:cNvSpPr/>
          <p:nvPr/>
        </p:nvSpPr>
        <p:spPr>
          <a:xfrm>
            <a:off x="2821629" y="4184200"/>
            <a:ext cx="1121653" cy="4088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5E2863A5-733C-4A52-9C35-30753A5938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871945">
            <a:off x="3574244" y="4269390"/>
            <a:ext cx="669179" cy="817886"/>
          </a:xfrm>
          <a:prstGeom prst="rect">
            <a:avLst/>
          </a:prstGeom>
        </p:spPr>
      </p:pic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EED3488A-9D60-4F1E-84BB-89515F832BF0}"/>
              </a:ext>
            </a:extLst>
          </p:cNvPr>
          <p:cNvGrpSpPr/>
          <p:nvPr/>
        </p:nvGrpSpPr>
        <p:grpSpPr>
          <a:xfrm>
            <a:off x="6575359" y="1634487"/>
            <a:ext cx="5076772" cy="3188075"/>
            <a:chOff x="6575359" y="1634487"/>
            <a:chExt cx="5076772" cy="3188075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7BC2C0E4-FE29-4F3B-8C83-70A15A65D6BF}"/>
                </a:ext>
              </a:extLst>
            </p:cNvPr>
            <p:cNvGrpSpPr/>
            <p:nvPr/>
          </p:nvGrpSpPr>
          <p:grpSpPr>
            <a:xfrm>
              <a:off x="6575359" y="1634487"/>
              <a:ext cx="5076772" cy="3188075"/>
              <a:chOff x="2959100" y="1600200"/>
              <a:chExt cx="7251700" cy="4279900"/>
            </a:xfrm>
          </p:grpSpPr>
          <p:sp>
            <p:nvSpPr>
              <p:cNvPr id="24" name="角丸四角形 11">
                <a:extLst>
                  <a:ext uri="{FF2B5EF4-FFF2-40B4-BE49-F238E27FC236}">
                    <a16:creationId xmlns:a16="http://schemas.microsoft.com/office/drawing/2014/main" id="{8F995BC4-9B12-4A3D-A152-3FB6CB6A44F3}"/>
                  </a:ext>
                </a:extLst>
              </p:cNvPr>
              <p:cNvSpPr/>
              <p:nvPr/>
            </p:nvSpPr>
            <p:spPr>
              <a:xfrm>
                <a:off x="2959100" y="1600200"/>
                <a:ext cx="7251700" cy="4279900"/>
              </a:xfrm>
              <a:prstGeom prst="roundRect">
                <a:avLst>
                  <a:gd name="adj" fmla="val 1191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8DADB748-D0BC-4B81-9DC0-17D737E4225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375242" y="5435560"/>
                <a:ext cx="635001" cy="342901"/>
              </a:xfrm>
              <a:prstGeom prst="rect">
                <a:avLst/>
              </a:prstGeom>
            </p:spPr>
          </p:pic>
        </p:grpSp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172B4B2D-7CFD-476B-9BC7-3EAA3EF4D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62918" y="1888400"/>
              <a:ext cx="4525165" cy="2600497"/>
            </a:xfrm>
            <a:prstGeom prst="rect">
              <a:avLst/>
            </a:prstGeom>
          </p:spPr>
        </p:pic>
      </p:grpSp>
      <p:sp>
        <p:nvSpPr>
          <p:cNvPr id="37" name="矢印: 右 36">
            <a:extLst>
              <a:ext uri="{FF2B5EF4-FFF2-40B4-BE49-F238E27FC236}">
                <a16:creationId xmlns:a16="http://schemas.microsoft.com/office/drawing/2014/main" id="{621676F7-C4E5-4A6D-B495-34FAFBEA5B18}"/>
              </a:ext>
            </a:extLst>
          </p:cNvPr>
          <p:cNvSpPr/>
          <p:nvPr/>
        </p:nvSpPr>
        <p:spPr>
          <a:xfrm>
            <a:off x="5755428" y="2427042"/>
            <a:ext cx="693906" cy="1381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2451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D3C2A1-2D0A-437A-8452-2C9C362F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769" y="1263771"/>
            <a:ext cx="8971465" cy="5041006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0" y="165100"/>
            <a:ext cx="12192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defPPr>
              <a:defRPr lang="ja-JP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600" dirty="0"/>
              <a:t>【</a:t>
            </a:r>
            <a:r>
              <a:rPr lang="ja-JP" altLang="en-US" sz="3600" dirty="0"/>
              <a:t>カメラ</a:t>
            </a:r>
            <a:r>
              <a:rPr lang="en-US" altLang="ja-JP" sz="3600" dirty="0"/>
              <a:t>】</a:t>
            </a:r>
            <a:r>
              <a:rPr lang="ja-JP" altLang="en-US" sz="3600" dirty="0"/>
              <a:t>を開こう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10461" y="15627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ひら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A31B63D-CBBF-40FA-81E8-FB1CDC4F242F}"/>
              </a:ext>
            </a:extLst>
          </p:cNvPr>
          <p:cNvGrpSpPr/>
          <p:nvPr/>
        </p:nvGrpSpPr>
        <p:grpSpPr>
          <a:xfrm>
            <a:off x="3223097" y="2383277"/>
            <a:ext cx="3065417" cy="2848739"/>
            <a:chOff x="3232825" y="2344367"/>
            <a:chExt cx="3065417" cy="284873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3232825" y="4362109"/>
              <a:ext cx="3065417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「カメラ」をタップして開きましょう</a:t>
              </a:r>
              <a:endPara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F0B7C97-088B-4274-AF37-C35CABB13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49013" y="2447679"/>
              <a:ext cx="1337197" cy="1622175"/>
            </a:xfrm>
            <a:prstGeom prst="rect">
              <a:avLst/>
            </a:prstGeom>
          </p:spPr>
        </p:pic>
        <p:sp>
          <p:nvSpPr>
            <p:cNvPr id="3" name="角丸四角形 2"/>
            <p:cNvSpPr/>
            <p:nvPr/>
          </p:nvSpPr>
          <p:spPr>
            <a:xfrm>
              <a:off x="3939098" y="2344367"/>
              <a:ext cx="1557029" cy="18288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66000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テキスト ボックス 24"/>
          <p:cNvSpPr txBox="1"/>
          <p:nvPr/>
        </p:nvSpPr>
        <p:spPr>
          <a:xfrm>
            <a:off x="0" y="343772"/>
            <a:ext cx="12191999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写真を撮ってみよう①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50261" y="1481296"/>
            <a:ext cx="659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黒板の写真を撮ってみましょう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98311" y="30928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9118072" y="4722914"/>
            <a:ext cx="2339102" cy="1326517"/>
            <a:chOff x="9806432" y="1860732"/>
            <a:chExt cx="1946946" cy="1326517"/>
          </a:xfrm>
        </p:grpSpPr>
        <p:sp>
          <p:nvSpPr>
            <p:cNvPr id="17" name="テキスト ボックス 16"/>
            <p:cNvSpPr txBox="1"/>
            <p:nvPr/>
          </p:nvSpPr>
          <p:spPr>
            <a:xfrm>
              <a:off x="9806432" y="1860732"/>
              <a:ext cx="1946946" cy="1326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②</a:t>
              </a:r>
              <a:r>
                <a:rPr kumimoji="1"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タップして</a:t>
              </a:r>
              <a:endParaRPr kumimoji="1"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撮影</a:t>
              </a: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0307067" y="242349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さつえい</a:t>
              </a: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5013010" y="12836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29044A7-B026-4318-9861-660BCC9FE568}"/>
              </a:ext>
            </a:extLst>
          </p:cNvPr>
          <p:cNvGrpSpPr/>
          <p:nvPr/>
        </p:nvGrpSpPr>
        <p:grpSpPr>
          <a:xfrm>
            <a:off x="4204815" y="6139042"/>
            <a:ext cx="2698175" cy="677109"/>
            <a:chOff x="9175649" y="5527477"/>
            <a:chExt cx="2698175" cy="677109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9175649" y="5681366"/>
              <a:ext cx="2698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</a:t>
              </a:r>
              <a:r>
                <a:rPr kumimoji="1" lang="ja-JP" altLang="en-US" sz="28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写真をタップ</a:t>
              </a:r>
              <a:endParaRPr kumimoji="1" lang="en-US" altLang="ja-JP" sz="28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9559970" y="552747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しゃしん</a:t>
              </a:r>
            </a:p>
          </p:txBody>
        </p:sp>
      </p:grpSp>
      <p:sp>
        <p:nvSpPr>
          <p:cNvPr id="26" name="テキスト ボックス 25"/>
          <p:cNvSpPr txBox="1"/>
          <p:nvPr/>
        </p:nvSpPr>
        <p:spPr>
          <a:xfrm>
            <a:off x="2267767" y="127850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こくばん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00026" y="126927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46111" y="34854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C575A9D-7EF2-4E65-8B33-E8F69D04D7CD}"/>
              </a:ext>
            </a:extLst>
          </p:cNvPr>
          <p:cNvGrpSpPr/>
          <p:nvPr/>
        </p:nvGrpSpPr>
        <p:grpSpPr>
          <a:xfrm>
            <a:off x="1934257" y="2041547"/>
            <a:ext cx="7020000" cy="4068000"/>
            <a:chOff x="2155734" y="2220687"/>
            <a:chExt cx="7020000" cy="4068000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155734" y="2220687"/>
              <a:ext cx="7020000" cy="4068000"/>
              <a:chOff x="2959100" y="1600200"/>
              <a:chExt cx="7251700" cy="4279900"/>
            </a:xfrm>
          </p:grpSpPr>
          <p:sp>
            <p:nvSpPr>
              <p:cNvPr id="4" name="角丸四角形 3"/>
              <p:cNvSpPr/>
              <p:nvPr/>
            </p:nvSpPr>
            <p:spPr>
              <a:xfrm>
                <a:off x="2959100" y="1600200"/>
                <a:ext cx="7251700" cy="4279900"/>
              </a:xfrm>
              <a:prstGeom prst="roundRect">
                <a:avLst>
                  <a:gd name="adj" fmla="val 1191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6" name="図 5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10300" y="5460999"/>
                <a:ext cx="635000" cy="342901"/>
              </a:xfrm>
              <a:prstGeom prst="rect">
                <a:avLst/>
              </a:prstGeom>
            </p:spPr>
          </p:pic>
        </p:grp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5F6E88CC-8779-4703-AC07-F0FDD305A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06109" y="2434138"/>
              <a:ext cx="6160792" cy="3461285"/>
            </a:xfrm>
            <a:prstGeom prst="rect">
              <a:avLst/>
            </a:prstGeom>
          </p:spPr>
        </p:pic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02E4D536-D52E-4EA0-A2BF-87C787B50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026" y="2248000"/>
            <a:ext cx="3891119" cy="2880924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D70BEB0A-9464-407F-98F5-773C64F8ACA7}"/>
              </a:ext>
            </a:extLst>
          </p:cNvPr>
          <p:cNvGrpSpPr/>
          <p:nvPr/>
        </p:nvGrpSpPr>
        <p:grpSpPr>
          <a:xfrm>
            <a:off x="8010468" y="3669176"/>
            <a:ext cx="2080257" cy="1307348"/>
            <a:chOff x="8010468" y="3669176"/>
            <a:chExt cx="2080257" cy="1307348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0097" y="3773521"/>
              <a:ext cx="819746" cy="819746"/>
            </a:xfrm>
            <a:prstGeom prst="rect">
              <a:avLst/>
            </a:prstGeom>
          </p:spPr>
        </p:pic>
        <p:sp>
          <p:nvSpPr>
            <p:cNvPr id="12" name="四角形吹き出し 11"/>
            <p:cNvSpPr/>
            <p:nvPr/>
          </p:nvSpPr>
          <p:spPr>
            <a:xfrm>
              <a:off x="8954257" y="3669176"/>
              <a:ext cx="1136468" cy="1053738"/>
            </a:xfrm>
            <a:prstGeom prst="wedgeRectCallout">
              <a:avLst>
                <a:gd name="adj1" fmla="val -73789"/>
                <a:gd name="adj2" fmla="val 4138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角丸四角形 12">
              <a:extLst>
                <a:ext uri="{FF2B5EF4-FFF2-40B4-BE49-F238E27FC236}">
                  <a16:creationId xmlns:a16="http://schemas.microsoft.com/office/drawing/2014/main" id="{8B90904A-5847-4358-A2E8-CF691199369D}"/>
                </a:ext>
              </a:extLst>
            </p:cNvPr>
            <p:cNvSpPr/>
            <p:nvPr/>
          </p:nvSpPr>
          <p:spPr>
            <a:xfrm>
              <a:off x="8010468" y="4376709"/>
              <a:ext cx="668250" cy="5998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FA8A9F5C-305F-45C2-8176-EDAD1A14AFB0}"/>
              </a:ext>
            </a:extLst>
          </p:cNvPr>
          <p:cNvGrpSpPr/>
          <p:nvPr/>
        </p:nvGrpSpPr>
        <p:grpSpPr>
          <a:xfrm>
            <a:off x="5186012" y="4896223"/>
            <a:ext cx="2062080" cy="992778"/>
            <a:chOff x="10231598" y="5005345"/>
            <a:chExt cx="2062080" cy="992778"/>
          </a:xfrm>
        </p:grpSpPr>
        <p:sp>
          <p:nvSpPr>
            <p:cNvPr id="9" name="四角形吹き出し 8"/>
            <p:cNvSpPr/>
            <p:nvPr/>
          </p:nvSpPr>
          <p:spPr>
            <a:xfrm>
              <a:off x="11157210" y="5005345"/>
              <a:ext cx="1136468" cy="992778"/>
            </a:xfrm>
            <a:prstGeom prst="wedgeRectCallout">
              <a:avLst>
                <a:gd name="adj1" fmla="val -90345"/>
                <a:gd name="adj2" fmla="val 535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角丸四角形 12"/>
            <p:cNvSpPr/>
            <p:nvPr/>
          </p:nvSpPr>
          <p:spPr>
            <a:xfrm>
              <a:off x="10231598" y="5250647"/>
              <a:ext cx="498714" cy="3876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B0A20022-8464-470E-970E-A955C504A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88650" y="5128924"/>
              <a:ext cx="950882" cy="663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85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/>
          <p:cNvSpPr txBox="1"/>
          <p:nvPr/>
        </p:nvSpPr>
        <p:spPr>
          <a:xfrm>
            <a:off x="0" y="396022"/>
            <a:ext cx="12191999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写真を確認しよう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69299" y="373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853236" y="38882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7AD1E2D-9664-446C-AB28-20BFE00C651F}"/>
              </a:ext>
            </a:extLst>
          </p:cNvPr>
          <p:cNvGrpSpPr/>
          <p:nvPr/>
        </p:nvGrpSpPr>
        <p:grpSpPr>
          <a:xfrm>
            <a:off x="446130" y="1966593"/>
            <a:ext cx="4553502" cy="2638696"/>
            <a:chOff x="418498" y="1835887"/>
            <a:chExt cx="4553502" cy="2638696"/>
          </a:xfrm>
        </p:grpSpPr>
        <p:grpSp>
          <p:nvGrpSpPr>
            <p:cNvPr id="24" name="グループ化 23"/>
            <p:cNvGrpSpPr/>
            <p:nvPr/>
          </p:nvGrpSpPr>
          <p:grpSpPr>
            <a:xfrm>
              <a:off x="418498" y="1835887"/>
              <a:ext cx="4553502" cy="2638696"/>
              <a:chOff x="2959100" y="1600200"/>
              <a:chExt cx="7251700" cy="4279900"/>
            </a:xfrm>
          </p:grpSpPr>
          <p:sp>
            <p:nvSpPr>
              <p:cNvPr id="23" name="角丸四角形 22"/>
              <p:cNvSpPr/>
              <p:nvPr/>
            </p:nvSpPr>
            <p:spPr>
              <a:xfrm>
                <a:off x="2959100" y="1600200"/>
                <a:ext cx="7251700" cy="4279900"/>
              </a:xfrm>
              <a:prstGeom prst="roundRect">
                <a:avLst>
                  <a:gd name="adj" fmla="val 1191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9" name="図 18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210300" y="5460999"/>
                <a:ext cx="635000" cy="342901"/>
              </a:xfrm>
              <a:prstGeom prst="rect">
                <a:avLst/>
              </a:prstGeom>
            </p:spPr>
          </p:pic>
        </p:grp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FBCF285-E7B1-4E2E-A72C-3CE7CF29F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962" y="2027900"/>
              <a:ext cx="3810574" cy="2128222"/>
            </a:xfrm>
            <a:prstGeom prst="rect">
              <a:avLst/>
            </a:prstGeom>
          </p:spPr>
        </p:pic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7CD713B0-EFB5-4B58-A37F-05F56EA24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978" y="2158606"/>
            <a:ext cx="2431914" cy="1800551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F04A923-4406-4FD3-8587-CC078D1A278D}"/>
              </a:ext>
            </a:extLst>
          </p:cNvPr>
          <p:cNvGrpSpPr/>
          <p:nvPr/>
        </p:nvGrpSpPr>
        <p:grpSpPr>
          <a:xfrm>
            <a:off x="2230937" y="3794239"/>
            <a:ext cx="3120495" cy="1822790"/>
            <a:chOff x="2144576" y="4667674"/>
            <a:chExt cx="3202692" cy="1870804"/>
          </a:xfrm>
        </p:grpSpPr>
        <p:pic>
          <p:nvPicPr>
            <p:cNvPr id="15" name="図 14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4672" y="4724400"/>
              <a:ext cx="426078" cy="450850"/>
            </a:xfrm>
            <a:prstGeom prst="rect">
              <a:avLst/>
            </a:prstGeom>
          </p:spPr>
        </p:pic>
        <p:sp>
          <p:nvSpPr>
            <p:cNvPr id="17" name="四角形吹き出し 16"/>
            <p:cNvSpPr/>
            <p:nvPr/>
          </p:nvSpPr>
          <p:spPr>
            <a:xfrm>
              <a:off x="2144576" y="5688471"/>
              <a:ext cx="2548189" cy="850007"/>
            </a:xfrm>
            <a:prstGeom prst="wedgeRectCallout">
              <a:avLst>
                <a:gd name="adj1" fmla="val 35573"/>
                <a:gd name="adj2" fmla="val -104252"/>
              </a:avLst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ja-JP" sz="2200" dirty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363C0BDE-B3FA-48ED-9DF3-E40190C24340}"/>
                </a:ext>
              </a:extLst>
            </p:cNvPr>
            <p:cNvGrpSpPr/>
            <p:nvPr/>
          </p:nvGrpSpPr>
          <p:grpSpPr>
            <a:xfrm>
              <a:off x="2315062" y="4667674"/>
              <a:ext cx="3032206" cy="1774882"/>
              <a:chOff x="2319944" y="4652958"/>
              <a:chExt cx="3032206" cy="1774882"/>
            </a:xfrm>
          </p:grpSpPr>
          <p:sp>
            <p:nvSpPr>
              <p:cNvPr id="16" name="楕円 15"/>
              <p:cNvSpPr/>
              <p:nvPr/>
            </p:nvSpPr>
            <p:spPr>
              <a:xfrm>
                <a:off x="4205023" y="4652958"/>
                <a:ext cx="633677" cy="579442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8" name="図 17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164" t="16410" r="29811" b="15580"/>
              <a:stretch/>
            </p:blipFill>
            <p:spPr>
              <a:xfrm rot="19871945">
                <a:off x="4451491" y="4858718"/>
                <a:ext cx="900659" cy="1100808"/>
              </a:xfrm>
              <a:prstGeom prst="rect">
                <a:avLst/>
              </a:prstGeom>
            </p:spPr>
          </p:pic>
          <p:sp>
            <p:nvSpPr>
              <p:cNvPr id="35" name="テキスト ボックス 34"/>
              <p:cNvSpPr txBox="1"/>
              <p:nvPr/>
            </p:nvSpPr>
            <p:spPr>
              <a:xfrm>
                <a:off x="2319944" y="5843065"/>
                <a:ext cx="22365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200" dirty="0"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タップする</a:t>
                </a:r>
                <a:endParaRPr kumimoji="1" lang="en-US" altLang="ja-JP" sz="32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</p:grp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CEF2972-D0F4-41EC-BDB5-5F60AA47DE52}"/>
              </a:ext>
            </a:extLst>
          </p:cNvPr>
          <p:cNvGrpSpPr/>
          <p:nvPr/>
        </p:nvGrpSpPr>
        <p:grpSpPr>
          <a:xfrm>
            <a:off x="5403394" y="1980679"/>
            <a:ext cx="6489813" cy="3627119"/>
            <a:chOff x="5393869" y="1951626"/>
            <a:chExt cx="6489813" cy="3627119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123EC11D-8408-4363-9328-439FEE077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93869" y="1951626"/>
              <a:ext cx="6489813" cy="362711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F4D6119B-DA8F-4D73-B58B-0A4C1E50C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9608" y="2256953"/>
              <a:ext cx="4246068" cy="3143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66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396022"/>
            <a:ext cx="12191999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カメラ</a:t>
            </a:r>
            <a:r>
              <a:rPr lang="en-US" altLang="ja-JP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に戻そう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86582" y="1741664"/>
            <a:ext cx="5055326" cy="2840874"/>
            <a:chOff x="2959100" y="1600200"/>
            <a:chExt cx="7251700" cy="4279900"/>
          </a:xfrm>
        </p:grpSpPr>
        <p:sp>
          <p:nvSpPr>
            <p:cNvPr id="9" name="角丸四角形 8"/>
            <p:cNvSpPr/>
            <p:nvPr/>
          </p:nvSpPr>
          <p:spPr>
            <a:xfrm>
              <a:off x="2959100" y="1600200"/>
              <a:ext cx="7251700" cy="4279900"/>
            </a:xfrm>
            <a:prstGeom prst="roundRect">
              <a:avLst>
                <a:gd name="adj" fmla="val 11919"/>
              </a:avLst>
            </a:prstGeom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10300" y="5460999"/>
              <a:ext cx="635000" cy="342901"/>
            </a:xfrm>
            <a:prstGeom prst="rect">
              <a:avLst/>
            </a:prstGeom>
          </p:spPr>
        </p:pic>
      </p:grpSp>
      <p:sp>
        <p:nvSpPr>
          <p:cNvPr id="15" name="テキスト ボックス 14"/>
          <p:cNvSpPr txBox="1"/>
          <p:nvPr/>
        </p:nvSpPr>
        <p:spPr>
          <a:xfrm>
            <a:off x="345557" y="4878509"/>
            <a:ext cx="5416868" cy="1150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左端を　中央に向かってスワイプして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カメラにもどりましょう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910009" y="37084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もど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1931" y="4801753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ひだりはし　ちゅうおう　む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88E4FD3-7690-4BB2-A589-415F7125A3E1}"/>
              </a:ext>
            </a:extLst>
          </p:cNvPr>
          <p:cNvGrpSpPr/>
          <p:nvPr/>
        </p:nvGrpSpPr>
        <p:grpSpPr>
          <a:xfrm>
            <a:off x="918770" y="1911329"/>
            <a:ext cx="4190949" cy="2342297"/>
            <a:chOff x="5393869" y="1951626"/>
            <a:chExt cx="6489813" cy="3627119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6D9B698-CA4A-4A65-A7A2-8B7A09133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3869" y="1951626"/>
              <a:ext cx="6489813" cy="3627119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4CDF2298-C398-4EE8-B939-A4D73D06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9608" y="2256953"/>
              <a:ext cx="4246068" cy="3143722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8C912D1B-4AB5-48CE-BE91-14AA4F10F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11" y="2693867"/>
            <a:ext cx="451996" cy="669189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85BF6FC7-DDC9-4129-B3EA-2D490B4C19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64" t="16410" r="29811" b="15580"/>
          <a:stretch/>
        </p:blipFill>
        <p:spPr>
          <a:xfrm rot="19871945">
            <a:off x="1037190" y="3666628"/>
            <a:ext cx="877544" cy="1072556"/>
          </a:xfrm>
          <a:prstGeom prst="rect">
            <a:avLst/>
          </a:prstGeom>
        </p:spPr>
      </p:pic>
      <p:sp>
        <p:nvSpPr>
          <p:cNvPr id="13" name="矢印: 右 12">
            <a:extLst>
              <a:ext uri="{FF2B5EF4-FFF2-40B4-BE49-F238E27FC236}">
                <a16:creationId xmlns:a16="http://schemas.microsoft.com/office/drawing/2014/main" id="{601880B1-444F-4C22-9801-899DD24F9C17}"/>
              </a:ext>
            </a:extLst>
          </p:cNvPr>
          <p:cNvSpPr/>
          <p:nvPr/>
        </p:nvSpPr>
        <p:spPr>
          <a:xfrm>
            <a:off x="907335" y="3412524"/>
            <a:ext cx="306218" cy="49692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2651C55-3FFC-416B-9E25-532325093BB2}"/>
              </a:ext>
            </a:extLst>
          </p:cNvPr>
          <p:cNvGrpSpPr/>
          <p:nvPr/>
        </p:nvGrpSpPr>
        <p:grpSpPr>
          <a:xfrm>
            <a:off x="7131904" y="1449888"/>
            <a:ext cx="3414354" cy="2211099"/>
            <a:chOff x="6440353" y="1797447"/>
            <a:chExt cx="4265747" cy="2762452"/>
          </a:xfrm>
        </p:grpSpPr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6DD18D8E-A840-47DA-8FCC-030A0D57CA5E}"/>
                </a:ext>
              </a:extLst>
            </p:cNvPr>
            <p:cNvGrpSpPr/>
            <p:nvPr/>
          </p:nvGrpSpPr>
          <p:grpSpPr>
            <a:xfrm>
              <a:off x="6440353" y="1797447"/>
              <a:ext cx="4265747" cy="2678773"/>
              <a:chOff x="6183178" y="1666093"/>
              <a:chExt cx="5115533" cy="3212416"/>
            </a:xfrm>
          </p:grpSpPr>
          <p:grpSp>
            <p:nvGrpSpPr>
              <p:cNvPr id="35" name="グループ化 34">
                <a:extLst>
                  <a:ext uri="{FF2B5EF4-FFF2-40B4-BE49-F238E27FC236}">
                    <a16:creationId xmlns:a16="http://schemas.microsoft.com/office/drawing/2014/main" id="{167D2CB5-808D-48DC-9E3E-6B826784ADA0}"/>
                  </a:ext>
                </a:extLst>
              </p:cNvPr>
              <p:cNvGrpSpPr/>
              <p:nvPr/>
            </p:nvGrpSpPr>
            <p:grpSpPr>
              <a:xfrm>
                <a:off x="6183178" y="1666093"/>
                <a:ext cx="5115533" cy="3212416"/>
                <a:chOff x="2959100" y="1600200"/>
                <a:chExt cx="7251700" cy="4279900"/>
              </a:xfrm>
            </p:grpSpPr>
            <p:sp>
              <p:nvSpPr>
                <p:cNvPr id="37" name="角丸四角形 11">
                  <a:extLst>
                    <a:ext uri="{FF2B5EF4-FFF2-40B4-BE49-F238E27FC236}">
                      <a16:creationId xmlns:a16="http://schemas.microsoft.com/office/drawing/2014/main" id="{175C48AC-B547-4F82-9357-EB7FB57FD74D}"/>
                    </a:ext>
                  </a:extLst>
                </p:cNvPr>
                <p:cNvSpPr/>
                <p:nvPr/>
              </p:nvSpPr>
              <p:spPr>
                <a:xfrm>
                  <a:off x="2959100" y="1600200"/>
                  <a:ext cx="7251700" cy="4279900"/>
                </a:xfrm>
                <a:prstGeom prst="roundRect">
                  <a:avLst>
                    <a:gd name="adj" fmla="val 11919"/>
                  </a:avLst>
                </a:prstGeom>
                <a:ln w="762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38" name="図 37">
                  <a:extLst>
                    <a:ext uri="{FF2B5EF4-FFF2-40B4-BE49-F238E27FC236}">
                      <a16:creationId xmlns:a16="http://schemas.microsoft.com/office/drawing/2014/main" id="{1018E88B-048E-4B55-9C4B-61AF127527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375242" y="5435560"/>
                  <a:ext cx="635001" cy="342901"/>
                </a:xfrm>
                <a:prstGeom prst="rect">
                  <a:avLst/>
                </a:prstGeom>
              </p:spPr>
            </p:pic>
          </p:grpSp>
          <p:pic>
            <p:nvPicPr>
              <p:cNvPr id="43" name="図 42">
                <a:extLst>
                  <a:ext uri="{FF2B5EF4-FFF2-40B4-BE49-F238E27FC236}">
                    <a16:creationId xmlns:a16="http://schemas.microsoft.com/office/drawing/2014/main" id="{AA679DDA-F619-49AD-9755-E986BF6A3A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9042" y="2017512"/>
                <a:ext cx="4190949" cy="2342297"/>
              </a:xfrm>
              <a:prstGeom prst="rect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</p:pic>
        </p:grp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BA7E09FE-59BB-4970-BBA9-C8BAF14B1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5023" y="2241506"/>
              <a:ext cx="2332458" cy="1736842"/>
            </a:xfrm>
            <a:prstGeom prst="rect">
              <a:avLst/>
            </a:prstGeom>
          </p:spPr>
        </p:pic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2F029CA3-8FD9-4C57-8A09-3AEC1C913097}"/>
                </a:ext>
              </a:extLst>
            </p:cNvPr>
            <p:cNvGrpSpPr/>
            <p:nvPr/>
          </p:nvGrpSpPr>
          <p:grpSpPr>
            <a:xfrm>
              <a:off x="8278744" y="3257549"/>
              <a:ext cx="1092341" cy="1302350"/>
              <a:chOff x="8314214" y="3689935"/>
              <a:chExt cx="1062563" cy="1286058"/>
            </a:xfrm>
          </p:grpSpPr>
          <p:cxnSp>
            <p:nvCxnSpPr>
              <p:cNvPr id="39" name="直線矢印コネクタ 38">
                <a:extLst>
                  <a:ext uri="{FF2B5EF4-FFF2-40B4-BE49-F238E27FC236}">
                    <a16:creationId xmlns:a16="http://schemas.microsoft.com/office/drawing/2014/main" id="{EC327B1D-E6C1-4EB6-BAA2-58B0125BB7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61717" y="3689935"/>
                <a:ext cx="39104" cy="684741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prstDash val="sys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角丸四角形 2">
                <a:extLst>
                  <a:ext uri="{FF2B5EF4-FFF2-40B4-BE49-F238E27FC236}">
                    <a16:creationId xmlns:a16="http://schemas.microsoft.com/office/drawing/2014/main" id="{07280C3C-5D22-4AF8-A0AF-ED68F5643034}"/>
                  </a:ext>
                </a:extLst>
              </p:cNvPr>
              <p:cNvSpPr/>
              <p:nvPr/>
            </p:nvSpPr>
            <p:spPr>
              <a:xfrm>
                <a:off x="8314214" y="4240148"/>
                <a:ext cx="1008329" cy="375219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C82F0571-4124-4C8D-B27A-31B195AB95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0164" t="16410" r="29811" b="15580"/>
              <a:stretch/>
            </p:blipFill>
            <p:spPr>
              <a:xfrm rot="19871945">
                <a:off x="8853920" y="4336946"/>
                <a:ext cx="522857" cy="639047"/>
              </a:xfrm>
              <a:prstGeom prst="rect">
                <a:avLst/>
              </a:prstGeom>
            </p:spPr>
          </p:pic>
        </p:grpSp>
      </p:grpSp>
      <p:pic>
        <p:nvPicPr>
          <p:cNvPr id="55" name="図 54">
            <a:extLst>
              <a:ext uri="{FF2B5EF4-FFF2-40B4-BE49-F238E27FC236}">
                <a16:creationId xmlns:a16="http://schemas.microsoft.com/office/drawing/2014/main" id="{6B0AE104-A027-404F-A7B9-C1E5F9E1B1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8452" y="3714885"/>
            <a:ext cx="3209747" cy="1798232"/>
          </a:xfrm>
          <a:prstGeom prst="rect">
            <a:avLst/>
          </a:prstGeom>
        </p:spPr>
      </p:pic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09C839A0-61F8-4F7C-BD88-3C41C77ECBD2}"/>
              </a:ext>
            </a:extLst>
          </p:cNvPr>
          <p:cNvGrpSpPr/>
          <p:nvPr/>
        </p:nvGrpSpPr>
        <p:grpSpPr>
          <a:xfrm>
            <a:off x="9194883" y="4347441"/>
            <a:ext cx="2089782" cy="1194251"/>
            <a:chOff x="9269113" y="4592864"/>
            <a:chExt cx="2089782" cy="1194251"/>
          </a:xfrm>
        </p:grpSpPr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E7DE284C-EB31-42DB-AB0F-AACEBCD6E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53552" y="4762290"/>
              <a:ext cx="762106" cy="743054"/>
            </a:xfrm>
            <a:prstGeom prst="rect">
              <a:avLst/>
            </a:prstGeom>
          </p:spPr>
        </p:pic>
        <p:sp>
          <p:nvSpPr>
            <p:cNvPr id="60" name="四角形吹き出し 11">
              <a:extLst>
                <a:ext uri="{FF2B5EF4-FFF2-40B4-BE49-F238E27FC236}">
                  <a16:creationId xmlns:a16="http://schemas.microsoft.com/office/drawing/2014/main" id="{D601C21A-6532-4A11-917C-7BDC52AF0603}"/>
                </a:ext>
              </a:extLst>
            </p:cNvPr>
            <p:cNvSpPr/>
            <p:nvPr/>
          </p:nvSpPr>
          <p:spPr>
            <a:xfrm>
              <a:off x="10222427" y="4592864"/>
              <a:ext cx="1136468" cy="1053738"/>
            </a:xfrm>
            <a:prstGeom prst="wedgeRectCallout">
              <a:avLst>
                <a:gd name="adj1" fmla="val -73789"/>
                <a:gd name="adj2" fmla="val 4138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角丸四角形 12">
              <a:extLst>
                <a:ext uri="{FF2B5EF4-FFF2-40B4-BE49-F238E27FC236}">
                  <a16:creationId xmlns:a16="http://schemas.microsoft.com/office/drawing/2014/main" id="{64B7E0C0-3120-4F0C-A1BF-FEA842899649}"/>
                </a:ext>
              </a:extLst>
            </p:cNvPr>
            <p:cNvSpPr/>
            <p:nvPr/>
          </p:nvSpPr>
          <p:spPr>
            <a:xfrm>
              <a:off x="9269113" y="5545530"/>
              <a:ext cx="273163" cy="24158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9E0DC3E-6654-41F6-A6C0-F66C2AE3224A}"/>
              </a:ext>
            </a:extLst>
          </p:cNvPr>
          <p:cNvSpPr txBox="1"/>
          <p:nvPr/>
        </p:nvSpPr>
        <p:spPr>
          <a:xfrm>
            <a:off x="6640337" y="5649882"/>
            <a:ext cx="5109091" cy="1150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アプリ一覧からカメラに戻ることも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できます</a:t>
            </a:r>
            <a:endParaRPr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24BD872-5705-466C-B48A-7EEC4DEE9399}"/>
              </a:ext>
            </a:extLst>
          </p:cNvPr>
          <p:cNvSpPr txBox="1"/>
          <p:nvPr/>
        </p:nvSpPr>
        <p:spPr>
          <a:xfrm>
            <a:off x="7556310" y="5598964"/>
            <a:ext cx="296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いちらん　　　　　　　　　 もど</a:t>
            </a:r>
          </a:p>
        </p:txBody>
      </p:sp>
    </p:spTree>
    <p:extLst>
      <p:ext uri="{BB962C8B-B14F-4D97-AF65-F5344CB8AC3E}">
        <p14:creationId xmlns:p14="http://schemas.microsoft.com/office/powerpoint/2010/main" val="278654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2716525" y="2140674"/>
            <a:ext cx="7020000" cy="4068000"/>
          </a:xfrm>
          <a:prstGeom prst="roundRect">
            <a:avLst>
              <a:gd name="adj" fmla="val 11919"/>
            </a:avLst>
          </a:prstGeom>
          <a:ln w="76200"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6983989-F5F6-4C94-AC3B-991121CCA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744" y="2410620"/>
            <a:ext cx="6161557" cy="335682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845" y="5810323"/>
            <a:ext cx="614711" cy="325924"/>
          </a:xfrm>
          <a:prstGeom prst="rect">
            <a:avLst/>
          </a:prstGeom>
        </p:spPr>
      </p:pic>
      <p:sp>
        <p:nvSpPr>
          <p:cNvPr id="25" name="四角形吹き出し 24"/>
          <p:cNvSpPr/>
          <p:nvPr/>
        </p:nvSpPr>
        <p:spPr>
          <a:xfrm>
            <a:off x="1156783" y="4673200"/>
            <a:ext cx="1220289" cy="1110342"/>
          </a:xfrm>
          <a:prstGeom prst="wedgeRectCallout">
            <a:avLst>
              <a:gd name="adj1" fmla="val 88239"/>
              <a:gd name="adj2" fmla="val 1987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69372" y="1355408"/>
            <a:ext cx="69915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自分の写真を撮ってみましょう</a:t>
            </a:r>
            <a:endParaRPr kumimoji="1"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" y="319151"/>
            <a:ext cx="12191999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写真を撮ってみよう②</a:t>
            </a:r>
            <a:endParaRPr lang="en-US" altLang="ja-JP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010542" y="28725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しゃしん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25827" y="631535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②</a:t>
            </a:r>
            <a:r>
              <a:rPr kumimoji="1" lang="ja-JP" altLang="en-US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写真をタップ</a:t>
            </a:r>
            <a:endParaRPr kumimoji="1" lang="en-US" altLang="ja-JP" sz="2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475423" y="28200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246980" y="3488871"/>
            <a:ext cx="2855929" cy="1200329"/>
            <a:chOff x="353904" y="2472871"/>
            <a:chExt cx="2855929" cy="1200329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353904" y="2472871"/>
              <a:ext cx="28559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b="1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①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カメラを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切り</a:t>
              </a:r>
              <a:r>
                <a:rPr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か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えましょう</a:t>
              </a: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429016" y="2977606"/>
              <a:ext cx="633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き　 </a:t>
              </a:r>
            </a:p>
          </p:txBody>
        </p:sp>
      </p:grpSp>
      <p:sp>
        <p:nvSpPr>
          <p:cNvPr id="42" name="楕円 41"/>
          <p:cNvSpPr/>
          <p:nvPr/>
        </p:nvSpPr>
        <p:spPr>
          <a:xfrm>
            <a:off x="2958005" y="5135842"/>
            <a:ext cx="624478" cy="66039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5" name="図 4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6183" y="4850092"/>
            <a:ext cx="800100" cy="780098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FF20EF5-D570-4B8D-9B00-639549994781}"/>
              </a:ext>
            </a:extLst>
          </p:cNvPr>
          <p:cNvGrpSpPr/>
          <p:nvPr/>
        </p:nvGrpSpPr>
        <p:grpSpPr>
          <a:xfrm>
            <a:off x="3559827" y="2410620"/>
            <a:ext cx="5156193" cy="2869280"/>
            <a:chOff x="3559827" y="2410620"/>
            <a:chExt cx="5156193" cy="2869280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8DD48DC2-2C93-444E-BEE1-ED8DA4B9DCFC}"/>
                </a:ext>
              </a:extLst>
            </p:cNvPr>
            <p:cNvSpPr/>
            <p:nvPr/>
          </p:nvSpPr>
          <p:spPr>
            <a:xfrm>
              <a:off x="3559827" y="2410620"/>
              <a:ext cx="5156193" cy="2859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10E1F09-5E11-44C4-B0A3-601BBC4A42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3835" y="2410620"/>
              <a:ext cx="2864246" cy="286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DE3E774-745F-4830-B5D7-E40882322DB0}"/>
              </a:ext>
            </a:extLst>
          </p:cNvPr>
          <p:cNvGrpSpPr/>
          <p:nvPr/>
        </p:nvGrpSpPr>
        <p:grpSpPr>
          <a:xfrm>
            <a:off x="5838326" y="5006203"/>
            <a:ext cx="2062080" cy="992778"/>
            <a:chOff x="10231598" y="5005345"/>
            <a:chExt cx="2062080" cy="992778"/>
          </a:xfrm>
        </p:grpSpPr>
        <p:sp>
          <p:nvSpPr>
            <p:cNvPr id="41" name="四角形吹き出し 8">
              <a:extLst>
                <a:ext uri="{FF2B5EF4-FFF2-40B4-BE49-F238E27FC236}">
                  <a16:creationId xmlns:a16="http://schemas.microsoft.com/office/drawing/2014/main" id="{52E3A3FF-5004-4C88-9662-2CF88F387C53}"/>
                </a:ext>
              </a:extLst>
            </p:cNvPr>
            <p:cNvSpPr/>
            <p:nvPr/>
          </p:nvSpPr>
          <p:spPr>
            <a:xfrm>
              <a:off x="11157210" y="5005345"/>
              <a:ext cx="1136468" cy="992778"/>
            </a:xfrm>
            <a:prstGeom prst="wedgeRectCallout">
              <a:avLst>
                <a:gd name="adj1" fmla="val -90345"/>
                <a:gd name="adj2" fmla="val 535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4" name="角丸四角形 12">
              <a:extLst>
                <a:ext uri="{FF2B5EF4-FFF2-40B4-BE49-F238E27FC236}">
                  <a16:creationId xmlns:a16="http://schemas.microsoft.com/office/drawing/2014/main" id="{EE1A74CE-7370-4B07-80AF-E6A14C585B8F}"/>
                </a:ext>
              </a:extLst>
            </p:cNvPr>
            <p:cNvSpPr/>
            <p:nvPr/>
          </p:nvSpPr>
          <p:spPr>
            <a:xfrm>
              <a:off x="10231598" y="5250647"/>
              <a:ext cx="498714" cy="3876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CCC0D9D9-A397-498F-AF89-C431F050C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88650" y="5128924"/>
              <a:ext cx="950882" cy="663220"/>
            </a:xfrm>
            <a:prstGeom prst="rect">
              <a:avLst/>
            </a:prstGeom>
          </p:spPr>
        </p:pic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F1251BB6-8624-40C9-90EE-4556A0BA804E}"/>
              </a:ext>
            </a:extLst>
          </p:cNvPr>
          <p:cNvGrpSpPr/>
          <p:nvPr/>
        </p:nvGrpSpPr>
        <p:grpSpPr>
          <a:xfrm>
            <a:off x="9868777" y="2321288"/>
            <a:ext cx="2031325" cy="1150251"/>
            <a:chOff x="9934520" y="1860732"/>
            <a:chExt cx="1690769" cy="1150251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18AC531B-4291-449C-BFF5-28408BC006C5}"/>
                </a:ext>
              </a:extLst>
            </p:cNvPr>
            <p:cNvSpPr txBox="1"/>
            <p:nvPr/>
          </p:nvSpPr>
          <p:spPr>
            <a:xfrm>
              <a:off x="9934520" y="1860732"/>
              <a:ext cx="1690769" cy="115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ja-JP" altLang="en-US" sz="2400" dirty="0">
                  <a:solidFill>
                    <a:srgbClr val="FF0000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③</a:t>
              </a: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タップして</a:t>
              </a:r>
              <a:endParaRPr kumimoji="1" lang="en-US" altLang="ja-JP" sz="24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撮影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ADA0DE97-3944-4EEA-ACA4-AECBD2E366EB}"/>
                </a:ext>
              </a:extLst>
            </p:cNvPr>
            <p:cNvSpPr txBox="1"/>
            <p:nvPr/>
          </p:nvSpPr>
          <p:spPr>
            <a:xfrm>
              <a:off x="10407127" y="235471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さつえい</a:t>
              </a:r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47B1A7A3-5B8B-481E-954C-0DAC35930FA1}"/>
              </a:ext>
            </a:extLst>
          </p:cNvPr>
          <p:cNvGrpSpPr/>
          <p:nvPr/>
        </p:nvGrpSpPr>
        <p:grpSpPr>
          <a:xfrm>
            <a:off x="8760380" y="3828419"/>
            <a:ext cx="2080257" cy="1307348"/>
            <a:chOff x="8010468" y="3669176"/>
            <a:chExt cx="2080257" cy="1307348"/>
          </a:xfrm>
        </p:grpSpPr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0DBD4D82-744C-4531-ADFE-EE5D82A15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50097" y="3773521"/>
              <a:ext cx="819746" cy="819746"/>
            </a:xfrm>
            <a:prstGeom prst="rect">
              <a:avLst/>
            </a:prstGeom>
          </p:spPr>
        </p:pic>
        <p:sp>
          <p:nvSpPr>
            <p:cNvPr id="52" name="四角形吹き出し 11">
              <a:extLst>
                <a:ext uri="{FF2B5EF4-FFF2-40B4-BE49-F238E27FC236}">
                  <a16:creationId xmlns:a16="http://schemas.microsoft.com/office/drawing/2014/main" id="{368BD549-A65C-4384-A95A-4D1B1B5660C5}"/>
                </a:ext>
              </a:extLst>
            </p:cNvPr>
            <p:cNvSpPr/>
            <p:nvPr/>
          </p:nvSpPr>
          <p:spPr>
            <a:xfrm>
              <a:off x="8954257" y="3669176"/>
              <a:ext cx="1136468" cy="1053738"/>
            </a:xfrm>
            <a:prstGeom prst="wedgeRectCallout">
              <a:avLst>
                <a:gd name="adj1" fmla="val -73789"/>
                <a:gd name="adj2" fmla="val 41380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角丸四角形 12">
              <a:extLst>
                <a:ext uri="{FF2B5EF4-FFF2-40B4-BE49-F238E27FC236}">
                  <a16:creationId xmlns:a16="http://schemas.microsoft.com/office/drawing/2014/main" id="{26900559-AC05-4354-9545-A4D2AC070855}"/>
                </a:ext>
              </a:extLst>
            </p:cNvPr>
            <p:cNvSpPr/>
            <p:nvPr/>
          </p:nvSpPr>
          <p:spPr>
            <a:xfrm>
              <a:off x="8010468" y="4376709"/>
              <a:ext cx="668250" cy="5998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5499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3633</TotalTime>
  <Words>614</Words>
  <Application>Microsoft Office PowerPoint</Application>
  <PresentationFormat>ワイド画面</PresentationFormat>
  <Paragraphs>182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BIZ UDPゴシック</vt:lpstr>
      <vt:lpstr>UD デジタル 教科書体 N-B</vt:lpstr>
      <vt:lpstr>UD デジタル 教科書体 NK-B</vt:lpstr>
      <vt:lpstr>UD デジタル 教科書体 NP-B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カメラを使ってみよう</dc:title>
  <dc:creator>柏市立教育研究所</dc:creator>
  <cp:lastModifiedBy>ITアドバイザー04</cp:lastModifiedBy>
  <cp:revision>204</cp:revision>
  <dcterms:created xsi:type="dcterms:W3CDTF">2021-01-06T05:57:39Z</dcterms:created>
  <dcterms:modified xsi:type="dcterms:W3CDTF">2024-04-15T07:09:45Z</dcterms:modified>
</cp:coreProperties>
</file>