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6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77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11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5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36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5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52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76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51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00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97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8A918-7A36-4653-8F4E-5E4ADAB1DA2E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F0B9C-72A6-4C46-891D-5213BF63AC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15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1649412"/>
          </a:xfrm>
          <a:solidFill>
            <a:srgbClr val="FFCCCC"/>
          </a:solidFill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プリンタを使えるようにしよう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62296" y="3651191"/>
            <a:ext cx="6940732" cy="722312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学校に入ったプリンタで印刷しよう</a:t>
            </a:r>
          </a:p>
        </p:txBody>
      </p:sp>
      <p:pic>
        <p:nvPicPr>
          <p:cNvPr id="2050" name="Picture 2" descr="リフレッシュバッテリーのバッテリー再生.JP お得祭！EPSON／エプソン LP-S6160 Ａ３カラーレーザープリンターが大特価！ (プリンター ・複合機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5" y="3372267"/>
            <a:ext cx="2934788" cy="27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89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962025" y="136525"/>
            <a:ext cx="10515600" cy="935743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画面右下の時計をタップして</a:t>
            </a:r>
            <a:b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歯車の「設定」をタップします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A8B0F4A-FB7B-4181-B415-3203387B15A5}"/>
              </a:ext>
            </a:extLst>
          </p:cNvPr>
          <p:cNvGrpSpPr/>
          <p:nvPr/>
        </p:nvGrpSpPr>
        <p:grpSpPr>
          <a:xfrm>
            <a:off x="2003611" y="1411914"/>
            <a:ext cx="9054667" cy="5323008"/>
            <a:chOff x="2504657" y="1705252"/>
            <a:chExt cx="8516960" cy="5006904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04657" y="1705252"/>
              <a:ext cx="8038950" cy="4519702"/>
            </a:xfrm>
            <a:prstGeom prst="rect">
              <a:avLst/>
            </a:prstGeom>
            <a:ln w="317500">
              <a:solidFill>
                <a:schemeClr val="tx1"/>
              </a:solidFill>
            </a:ln>
          </p:spPr>
        </p:pic>
        <p:sp>
          <p:nvSpPr>
            <p:cNvPr id="7" name="角丸四角形 6"/>
            <p:cNvSpPr/>
            <p:nvPr/>
          </p:nvSpPr>
          <p:spPr>
            <a:xfrm>
              <a:off x="9589351" y="5923094"/>
              <a:ext cx="977646" cy="301860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0C2AB5D6-E784-4A08-94F9-F2BDB0CD72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66837" y="2465256"/>
              <a:ext cx="3000160" cy="3309699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8667749">
              <a:off x="10269365" y="5959903"/>
              <a:ext cx="637636" cy="866869"/>
            </a:xfrm>
            <a:prstGeom prst="rect">
              <a:avLst/>
            </a:prstGeom>
          </p:spPr>
        </p:pic>
        <p:sp>
          <p:nvSpPr>
            <p:cNvPr id="14" name="角丸四角形 7">
              <a:extLst>
                <a:ext uri="{FF2B5EF4-FFF2-40B4-BE49-F238E27FC236}">
                  <a16:creationId xmlns:a16="http://schemas.microsoft.com/office/drawing/2014/main" id="{E74DA43C-E1D9-43A2-AD5F-480C38CFFCC6}"/>
                </a:ext>
              </a:extLst>
            </p:cNvPr>
            <p:cNvSpPr/>
            <p:nvPr/>
          </p:nvSpPr>
          <p:spPr>
            <a:xfrm>
              <a:off x="10087205" y="5353355"/>
              <a:ext cx="456402" cy="351546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コネクタ: 曲線 17">
              <a:extLst>
                <a:ext uri="{FF2B5EF4-FFF2-40B4-BE49-F238E27FC236}">
                  <a16:creationId xmlns:a16="http://schemas.microsoft.com/office/drawing/2014/main" id="{BEC723CC-6312-4749-A026-08A12178BC77}"/>
                </a:ext>
              </a:extLst>
            </p:cNvPr>
            <p:cNvCxnSpPr>
              <a:stCxn id="7" idx="1"/>
              <a:endCxn id="14" idx="1"/>
            </p:cNvCxnSpPr>
            <p:nvPr/>
          </p:nvCxnSpPr>
          <p:spPr>
            <a:xfrm rot="10800000" flipH="1">
              <a:off x="9589351" y="5529128"/>
              <a:ext cx="497854" cy="544896"/>
            </a:xfrm>
            <a:prstGeom prst="curvedConnector3">
              <a:avLst>
                <a:gd name="adj1" fmla="val -45917"/>
              </a:avLst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280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7697" y="1137138"/>
            <a:ext cx="9357872" cy="5261233"/>
          </a:xfrm>
          <a:prstGeom prst="rect">
            <a:avLst/>
          </a:prstGeom>
          <a:ln w="317500">
            <a:solidFill>
              <a:schemeClr val="tx1"/>
            </a:solidFill>
          </a:ln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71511" y="99357"/>
            <a:ext cx="11096625" cy="711200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「詳細設定」→「プリンタとスキャナ」→「プリンタ」をタップします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E7DF6D76-9AB2-49AC-92FB-8F7C33890124}"/>
              </a:ext>
            </a:extLst>
          </p:cNvPr>
          <p:cNvGrpSpPr/>
          <p:nvPr/>
        </p:nvGrpSpPr>
        <p:grpSpPr>
          <a:xfrm>
            <a:off x="2242259" y="1214307"/>
            <a:ext cx="7868748" cy="4791744"/>
            <a:chOff x="2069535" y="1267122"/>
            <a:chExt cx="7868748" cy="4791744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29DC3E0F-4122-49B5-9C50-FD971BB25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69535" y="1267122"/>
              <a:ext cx="7868748" cy="4791744"/>
            </a:xfrm>
            <a:prstGeom prst="rect">
              <a:avLst/>
            </a:prstGeom>
          </p:spPr>
        </p:pic>
        <p:sp>
          <p:nvSpPr>
            <p:cNvPr id="8" name="角丸四角形 7"/>
            <p:cNvSpPr/>
            <p:nvPr/>
          </p:nvSpPr>
          <p:spPr>
            <a:xfrm>
              <a:off x="2087867" y="3450070"/>
              <a:ext cx="1867250" cy="38576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2087867" y="4801557"/>
              <a:ext cx="1867250" cy="38576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矢印コネクタ 11"/>
            <p:cNvCxnSpPr>
              <a:cxnSpLocks/>
            </p:cNvCxnSpPr>
            <p:nvPr/>
          </p:nvCxnSpPr>
          <p:spPr>
            <a:xfrm>
              <a:off x="2922030" y="3794648"/>
              <a:ext cx="0" cy="104751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角丸四角形 10"/>
            <p:cNvSpPr/>
            <p:nvPr/>
          </p:nvSpPr>
          <p:spPr>
            <a:xfrm>
              <a:off x="4674937" y="2129901"/>
              <a:ext cx="1867250" cy="38576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FC88ADB6-AA52-46B5-B96A-F0F2F599D726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3955117" y="2345211"/>
              <a:ext cx="719820" cy="264922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" name="図 21">
            <a:extLst>
              <a:ext uri="{FF2B5EF4-FFF2-40B4-BE49-F238E27FC236}">
                <a16:creationId xmlns:a16="http://schemas.microsoft.com/office/drawing/2014/main" id="{9D255056-5C6F-4CD7-B706-76A1D27352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902071">
            <a:off x="3139049" y="3490576"/>
            <a:ext cx="637636" cy="86686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DFAD146-681F-4A53-87D6-369186A0D5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972576">
            <a:off x="3699940" y="4897230"/>
            <a:ext cx="637636" cy="866869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9724979-C67C-454F-A934-AE8A2A818A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916662">
            <a:off x="6389339" y="2175961"/>
            <a:ext cx="637636" cy="86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25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7697" y="1137138"/>
            <a:ext cx="9357872" cy="5261233"/>
          </a:xfrm>
          <a:prstGeom prst="rect">
            <a:avLst/>
          </a:prstGeom>
          <a:ln w="317500">
            <a:solidFill>
              <a:schemeClr val="tx1"/>
            </a:solidFill>
          </a:ln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497697" y="120695"/>
            <a:ext cx="9529761" cy="71120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「その他の利用可能なプリンタ」をタップします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03419C7-CD48-4189-B37F-9DD6D13F61BE}"/>
              </a:ext>
            </a:extLst>
          </p:cNvPr>
          <p:cNvGrpSpPr/>
          <p:nvPr/>
        </p:nvGrpSpPr>
        <p:grpSpPr>
          <a:xfrm>
            <a:off x="2238375" y="1237852"/>
            <a:ext cx="7777822" cy="4724933"/>
            <a:chOff x="2238375" y="1237852"/>
            <a:chExt cx="7777822" cy="4724933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67C53911-8ED8-4603-A0B7-A0CFFCA090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8375" y="1237852"/>
              <a:ext cx="7777822" cy="4724933"/>
            </a:xfrm>
            <a:prstGeom prst="rect">
              <a:avLst/>
            </a:prstGeom>
          </p:spPr>
        </p:pic>
        <p:sp>
          <p:nvSpPr>
            <p:cNvPr id="11" name="角丸四角形 12">
              <a:extLst>
                <a:ext uri="{FF2B5EF4-FFF2-40B4-BE49-F238E27FC236}">
                  <a16:creationId xmlns:a16="http://schemas.microsoft.com/office/drawing/2014/main" id="{AC31297B-2F94-45F9-8164-BDB754903931}"/>
                </a:ext>
              </a:extLst>
            </p:cNvPr>
            <p:cNvSpPr/>
            <p:nvPr/>
          </p:nvSpPr>
          <p:spPr>
            <a:xfrm>
              <a:off x="4769317" y="3174464"/>
              <a:ext cx="4627901" cy="497204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6C8AA77-7869-4DF7-AAB3-F566DF0785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8635193">
              <a:off x="8508992" y="3427892"/>
              <a:ext cx="637636" cy="8668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1687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7697" y="1137138"/>
            <a:ext cx="9357872" cy="5261233"/>
          </a:xfrm>
          <a:prstGeom prst="rect">
            <a:avLst/>
          </a:prstGeom>
          <a:ln w="317500">
            <a:solidFill>
              <a:schemeClr val="tx1"/>
            </a:solidFill>
          </a:ln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551514" y="58586"/>
            <a:ext cx="8281804" cy="71120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「＋プリンタ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を手動で追加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」をタップします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6C1FD57-8CCE-4F0E-94FF-271B560FED2E}"/>
              </a:ext>
            </a:extLst>
          </p:cNvPr>
          <p:cNvGrpSpPr/>
          <p:nvPr/>
        </p:nvGrpSpPr>
        <p:grpSpPr>
          <a:xfrm>
            <a:off x="2166389" y="1189892"/>
            <a:ext cx="7859222" cy="4810796"/>
            <a:chOff x="2166389" y="1189892"/>
            <a:chExt cx="7859222" cy="4810796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EC3CFAA7-50D9-4C4F-A36B-3BD4D2D21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66389" y="1189892"/>
              <a:ext cx="7859222" cy="4810796"/>
            </a:xfrm>
            <a:prstGeom prst="rect">
              <a:avLst/>
            </a:prstGeom>
          </p:spPr>
        </p:pic>
        <p:sp>
          <p:nvSpPr>
            <p:cNvPr id="10" name="角丸四角形 12">
              <a:extLst>
                <a:ext uri="{FF2B5EF4-FFF2-40B4-BE49-F238E27FC236}">
                  <a16:creationId xmlns:a16="http://schemas.microsoft.com/office/drawing/2014/main" id="{B853B812-4A00-40F6-B1AA-8DDFB4C5465F}"/>
                </a:ext>
              </a:extLst>
            </p:cNvPr>
            <p:cNvSpPr/>
            <p:nvPr/>
          </p:nvSpPr>
          <p:spPr>
            <a:xfrm>
              <a:off x="4915197" y="4565429"/>
              <a:ext cx="1401197" cy="513007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679F108B-E35A-4869-933D-A038E3CE61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8635193">
              <a:off x="6166998" y="4843844"/>
              <a:ext cx="637636" cy="8668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8290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7697" y="1137138"/>
            <a:ext cx="9357872" cy="5261233"/>
          </a:xfrm>
          <a:prstGeom prst="rect">
            <a:avLst/>
          </a:prstGeom>
          <a:ln w="317500">
            <a:solidFill>
              <a:schemeClr val="tx1"/>
            </a:solidFill>
          </a:ln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90500" y="108683"/>
            <a:ext cx="11587161" cy="71120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プリンタの情報を入力して、「追加」ボタンをタップします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E671ABE-0059-4F60-8973-AEAD3BEC441E}"/>
              </a:ext>
            </a:extLst>
          </p:cNvPr>
          <p:cNvGrpSpPr/>
          <p:nvPr/>
        </p:nvGrpSpPr>
        <p:grpSpPr>
          <a:xfrm>
            <a:off x="3285039" y="1349506"/>
            <a:ext cx="6211386" cy="4730515"/>
            <a:chOff x="3285039" y="1349506"/>
            <a:chExt cx="6211386" cy="4730515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91F2AA28-BEB0-46AA-A3D0-817CBD5FEE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85039" y="1349506"/>
              <a:ext cx="4810090" cy="4510045"/>
            </a:xfrm>
            <a:prstGeom prst="rect">
              <a:avLst/>
            </a:prstGeom>
          </p:spPr>
        </p:pic>
        <p:sp>
          <p:nvSpPr>
            <p:cNvPr id="13" name="角丸四角形 12"/>
            <p:cNvSpPr/>
            <p:nvPr/>
          </p:nvSpPr>
          <p:spPr>
            <a:xfrm>
              <a:off x="3486150" y="2061966"/>
              <a:ext cx="1457325" cy="384276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3486150" y="2739292"/>
              <a:ext cx="1457325" cy="384276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7254688" y="5275428"/>
              <a:ext cx="800100" cy="485775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四角形吹き出し 6"/>
            <p:cNvSpPr/>
            <p:nvPr/>
          </p:nvSpPr>
          <p:spPr>
            <a:xfrm>
              <a:off x="5362575" y="1532966"/>
              <a:ext cx="4133850" cy="1103560"/>
            </a:xfrm>
            <a:prstGeom prst="wedgeRectCallout">
              <a:avLst>
                <a:gd name="adj1" fmla="val -60686"/>
                <a:gd name="adj2" fmla="val -15813"/>
              </a:avLst>
            </a:prstGeom>
            <a:solidFill>
              <a:srgbClr val="FFFF99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プリンタの名前を入力しましょう（任意）</a:t>
              </a:r>
              <a:endPara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「いんさつ」などでもかまいません</a:t>
              </a:r>
              <a:endPara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四角形吹き出し 11"/>
            <p:cNvSpPr/>
            <p:nvPr/>
          </p:nvSpPr>
          <p:spPr>
            <a:xfrm>
              <a:off x="5362575" y="2677449"/>
              <a:ext cx="4133850" cy="664020"/>
            </a:xfrm>
            <a:prstGeom prst="wedgeRectCallout">
              <a:avLst>
                <a:gd name="adj1" fmla="val -60686"/>
                <a:gd name="adj2" fmla="val -15813"/>
              </a:avLst>
            </a:prstGeom>
            <a:solidFill>
              <a:srgbClr val="FFFF99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プリンタの</a:t>
              </a:r>
              <a:r>
                <a:rPr kumimoji="1" lang="en-US" altLang="ja-JP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IP</a:t>
              </a:r>
              <a:r>
                <a:rPr kumimoji="1" lang="ja-JP" altLang="en-US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アドレスを入力しましょう</a:t>
              </a:r>
              <a:endPara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8347754">
              <a:off x="7938920" y="5327768"/>
              <a:ext cx="637636" cy="8668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498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48" y="2244071"/>
            <a:ext cx="3590925" cy="337185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838325" y="137457"/>
            <a:ext cx="9529761" cy="71120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印刷する時・・・各アプリから印刷できます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973444" y="2817234"/>
            <a:ext cx="576263" cy="38576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5"/>
          <p:cNvSpPr txBox="1">
            <a:spLocks/>
          </p:cNvSpPr>
          <p:nvPr/>
        </p:nvSpPr>
        <p:spPr>
          <a:xfrm>
            <a:off x="3798091" y="835164"/>
            <a:ext cx="7300911" cy="71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アプリの印刷で送信先を変更します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967" y="2294661"/>
            <a:ext cx="3590925" cy="337185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635193">
            <a:off x="7325632" y="4151403"/>
            <a:ext cx="637636" cy="866869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6972297" y="3885334"/>
            <a:ext cx="1010429" cy="38576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吹き出し 11"/>
          <p:cNvSpPr/>
          <p:nvPr/>
        </p:nvSpPr>
        <p:spPr>
          <a:xfrm>
            <a:off x="9055892" y="3649176"/>
            <a:ext cx="2563190" cy="1243839"/>
          </a:xfrm>
          <a:prstGeom prst="wedgeRectCallout">
            <a:avLst>
              <a:gd name="adj1" fmla="val -66260"/>
              <a:gd name="adj2" fmla="val -16579"/>
            </a:avLst>
          </a:prstGeom>
          <a:solidFill>
            <a:srgbClr val="FFFF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「もっと見る」から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設定したプリンタを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選んで印刷できます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749600" y="3568046"/>
            <a:ext cx="602377" cy="510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4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135</Words>
  <Application>Microsoft Office PowerPoint</Application>
  <PresentationFormat>ワイド画面</PresentationFormat>
  <Paragraphs>15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Meiryo UI</vt:lpstr>
      <vt:lpstr>游ゴシック</vt:lpstr>
      <vt:lpstr>游ゴシック Light</vt:lpstr>
      <vt:lpstr>Arial</vt:lpstr>
      <vt:lpstr>Office テーマ</vt:lpstr>
      <vt:lpstr>プリンタを使えるようにしよう</vt:lpstr>
      <vt:lpstr>画面右下の時計をタップして 　歯車の「設定」をタップします</vt:lpstr>
      <vt:lpstr>「詳細設定」→「プリンタとスキャナ」→「プリンタ」をタップします</vt:lpstr>
      <vt:lpstr>「その他の利用可能なプリンタ」をタップします</vt:lpstr>
      <vt:lpstr>「＋プリンタを手動で追加」をタップします</vt:lpstr>
      <vt:lpstr>プリンタの情報を入力して、「追加」ボタンをタップします</vt:lpstr>
      <vt:lpstr>印刷する時・・・各アプリから印刷できます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プリンタを使えるようにしよう</dc:title>
  <dc:creator>田中 香穂里</dc:creator>
  <cp:lastModifiedBy>堺　あずさ</cp:lastModifiedBy>
  <cp:revision>12</cp:revision>
  <dcterms:created xsi:type="dcterms:W3CDTF">2021-09-09T09:09:51Z</dcterms:created>
  <dcterms:modified xsi:type="dcterms:W3CDTF">2024-02-13T07:23:59Z</dcterms:modified>
</cp:coreProperties>
</file>