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2" r:id="rId2"/>
    <p:sldId id="276" r:id="rId3"/>
    <p:sldId id="275" r:id="rId4"/>
    <p:sldId id="280" r:id="rId5"/>
    <p:sldId id="279" r:id="rId6"/>
    <p:sldId id="285" r:id="rId7"/>
    <p:sldId id="274" r:id="rId8"/>
    <p:sldId id="266" r:id="rId9"/>
    <p:sldId id="277" r:id="rId10"/>
    <p:sldId id="282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796C6-06FE-4326-9337-7104835B27A9}" type="datetimeFigureOut">
              <a:rPr kumimoji="1" lang="ja-JP" altLang="en-US" smtClean="0"/>
              <a:t>2023/8/29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98906-4190-4C12-93B3-3AEDD3905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24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98906-4190-4C12-93B3-3AEDD39055A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5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497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24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86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41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586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065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272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84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256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68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29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952C-3A37-495F-9EFC-5E59088EFAD3}" type="datetimeFigureOut">
              <a:rPr kumimoji="1" lang="ja-JP" altLang="en-US" smtClean="0"/>
              <a:t>2023/8/29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BADF0-DD76-4D0B-B608-1AE30F7D7089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760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166254" y="2272145"/>
            <a:ext cx="11914909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7200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Adobe Express</a:t>
            </a:r>
            <a:r>
              <a:rPr lang="ja-JP" altLang="en-US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 smtClean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みんなで編集しよう</a:t>
            </a:r>
            <a:endParaRPr lang="ja-JP" altLang="en-US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Picture 2" descr="Adobe Expressにようこそ">
            <a:extLst>
              <a:ext uri="{FF2B5EF4-FFF2-40B4-BE49-F238E27FC236}">
                <a16:creationId xmlns:a16="http://schemas.microsoft.com/office/drawing/2014/main" id="{6F130AEF-1984-118B-286C-AB0C346B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4" y="215721"/>
            <a:ext cx="4991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　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④編集リクエストの承認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38961"/>
            <a:ext cx="11467009" cy="59107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ファイルの所有者が、届いた編集をリクエストを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承認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b="64990"/>
          <a:stretch/>
        </p:blipFill>
        <p:spPr>
          <a:xfrm>
            <a:off x="350523" y="1867415"/>
            <a:ext cx="6882668" cy="1617508"/>
          </a:xfrm>
          <a:prstGeom prst="rect">
            <a:avLst/>
          </a:prstGeom>
        </p:spPr>
      </p:pic>
      <p:sp>
        <p:nvSpPr>
          <p:cNvPr id="8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3916760" y="1792899"/>
            <a:ext cx="498765" cy="49746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2" y="1220937"/>
            <a:ext cx="8017623" cy="646478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①人型アイコンをタップ　→　②編集の要求の「✓」をタップ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4207707" y="2290368"/>
            <a:ext cx="8911" cy="428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2595395" y="2713322"/>
            <a:ext cx="3440795" cy="3539968"/>
            <a:chOff x="2696452" y="2289247"/>
            <a:chExt cx="3440795" cy="353996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3"/>
            <a:srcRect l="46963" t="303" b="15433"/>
            <a:stretch/>
          </p:blipFill>
          <p:spPr>
            <a:xfrm>
              <a:off x="2696452" y="2289247"/>
              <a:ext cx="3440795" cy="353996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3" name="正方形/長方形 12"/>
            <p:cNvSpPr/>
            <p:nvPr/>
          </p:nvSpPr>
          <p:spPr>
            <a:xfrm>
              <a:off x="3131127" y="4485712"/>
              <a:ext cx="1385455" cy="1801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2595394" y="3862763"/>
            <a:ext cx="3274857" cy="7141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6676275" y="2735596"/>
            <a:ext cx="3209574" cy="4021979"/>
            <a:chOff x="6765699" y="2246556"/>
            <a:chExt cx="3985665" cy="427369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5699" y="2246556"/>
              <a:ext cx="3985665" cy="427369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5" name="正方形/長方形 14"/>
            <p:cNvSpPr/>
            <p:nvPr/>
          </p:nvSpPr>
          <p:spPr>
            <a:xfrm>
              <a:off x="7334248" y="4835625"/>
              <a:ext cx="1385455" cy="1801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矢印: 上 3">
            <a:extLst>
              <a:ext uri="{FF2B5EF4-FFF2-40B4-BE49-F238E27FC236}">
                <a16:creationId xmlns:a16="http://schemas.microsoft.com/office/drawing/2014/main" id="{47FF451E-E974-3E9C-C326-2F609E935B9F}"/>
              </a:ext>
            </a:extLst>
          </p:cNvPr>
          <p:cNvSpPr/>
          <p:nvPr/>
        </p:nvSpPr>
        <p:spPr>
          <a:xfrm rot="16200000" flipV="1">
            <a:off x="5767997" y="3929041"/>
            <a:ext cx="1108630" cy="5372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31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プロジェクトの確認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68958" y="1674420"/>
            <a:ext cx="10867646" cy="4821382"/>
            <a:chOff x="614578" y="1175656"/>
            <a:chExt cx="10867646" cy="4821382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29" y="1175656"/>
              <a:ext cx="10796395" cy="482138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4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614578" y="2793469"/>
              <a:ext cx="632332" cy="5197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64776" y="3419909"/>
              <a:ext cx="2894937" cy="247917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9150958" y="2273722"/>
              <a:ext cx="1652496" cy="5197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矢印: 上 3">
              <a:extLst>
                <a:ext uri="{FF2B5EF4-FFF2-40B4-BE49-F238E27FC236}">
                  <a16:creationId xmlns:a16="http://schemas.microsoft.com/office/drawing/2014/main" id="{47FF451E-E974-3E9C-C326-2F609E935B9F}"/>
                </a:ext>
              </a:extLst>
            </p:cNvPr>
            <p:cNvSpPr/>
            <p:nvPr/>
          </p:nvSpPr>
          <p:spPr>
            <a:xfrm flipV="1">
              <a:off x="9355985" y="2784728"/>
              <a:ext cx="1108630" cy="53722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9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840209" y="836915"/>
            <a:ext cx="10796395" cy="650191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プロジェクトは「自分のアイテム」「共有アイテム」に絞り込んで確認できる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8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共有方法①　プロジェクト一覧から共有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80496" y="1017448"/>
            <a:ext cx="3223010" cy="4344988"/>
            <a:chOff x="578971" y="1145826"/>
            <a:chExt cx="3223010" cy="434498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971" y="1145826"/>
              <a:ext cx="3223010" cy="434498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7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2233090" y="1538135"/>
              <a:ext cx="1412635" cy="2906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2755075" y="3244731"/>
              <a:ext cx="433564" cy="2906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/>
            <p:nvPr/>
          </p:nvCxnSpPr>
          <p:spPr>
            <a:xfrm flipV="1">
              <a:off x="3075709" y="1828800"/>
              <a:ext cx="0" cy="14159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924140" y="1164431"/>
            <a:ext cx="7698245" cy="81848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したいプロジェクトの「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　→　②「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招待」を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618" y="2123380"/>
            <a:ext cx="5215718" cy="39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17" y="1108848"/>
            <a:ext cx="8435431" cy="382805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共有方法②　プロジェクトを開いた画面から共有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693638" y="943148"/>
            <a:ext cx="2145474" cy="95208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人型アイコンを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618" y="2237018"/>
            <a:ext cx="4325649" cy="3281526"/>
          </a:xfrm>
          <a:prstGeom prst="rect">
            <a:avLst/>
          </a:prstGeom>
        </p:spPr>
      </p:pic>
      <p:sp>
        <p:nvSpPr>
          <p:cNvPr id="11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5846618" y="1108848"/>
            <a:ext cx="418519" cy="3043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0"/>
          <a:stretch/>
        </p:blipFill>
        <p:spPr>
          <a:xfrm>
            <a:off x="9087011" y="1108848"/>
            <a:ext cx="606627" cy="758283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13" name="直線矢印コネクタ 12"/>
          <p:cNvCxnSpPr/>
          <p:nvPr/>
        </p:nvCxnSpPr>
        <p:spPr>
          <a:xfrm>
            <a:off x="6063347" y="1413164"/>
            <a:ext cx="0" cy="1141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5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918"/>
          <a:stretch/>
        </p:blipFill>
        <p:spPr>
          <a:xfrm>
            <a:off x="3566496" y="1414652"/>
            <a:ext cx="3734477" cy="26776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1529" t="3303" r="3297" b="1349"/>
          <a:stretch/>
        </p:blipFill>
        <p:spPr>
          <a:xfrm>
            <a:off x="7615251" y="1382187"/>
            <a:ext cx="3649490" cy="26776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3566497" y="2015404"/>
            <a:ext cx="3554740" cy="3456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10289380" y="3559749"/>
            <a:ext cx="930300" cy="388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682295"/>
            <a:ext cx="7698245" cy="1012676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①アカウント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入力（名前で検索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可能）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②「編集に招待」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b="25994"/>
          <a:stretch/>
        </p:blipFill>
        <p:spPr>
          <a:xfrm>
            <a:off x="6153812" y="4511715"/>
            <a:ext cx="4797167" cy="17644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65" y="4543088"/>
            <a:ext cx="2074156" cy="1470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正方形/長方形 1"/>
          <p:cNvSpPr/>
          <p:nvPr/>
        </p:nvSpPr>
        <p:spPr>
          <a:xfrm>
            <a:off x="350524" y="4338676"/>
            <a:ext cx="11326946" cy="2204629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/>
          <a:srcRect t="50303" r="12694" b="28362"/>
          <a:stretch/>
        </p:blipFill>
        <p:spPr>
          <a:xfrm>
            <a:off x="8782782" y="5178031"/>
            <a:ext cx="1703020" cy="35640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8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7213586" y="5582920"/>
            <a:ext cx="4225354" cy="859659"/>
          </a:xfrm>
          <a:prstGeom prst="wedgeRoundRectCallout">
            <a:avLst>
              <a:gd name="adj1" fmla="val -7332"/>
              <a:gd name="adj2" fmla="val -6991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プロジェクトの一覧で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「共有されたアイテム」に表示される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矢印: 上 3">
            <a:extLst>
              <a:ext uri="{FF2B5EF4-FFF2-40B4-BE49-F238E27FC236}">
                <a16:creationId xmlns:a16="http://schemas.microsoft.com/office/drawing/2014/main" id="{47FF451E-E974-3E9C-C326-2F609E935B9F}"/>
              </a:ext>
            </a:extLst>
          </p:cNvPr>
          <p:cNvSpPr/>
          <p:nvPr/>
        </p:nvSpPr>
        <p:spPr>
          <a:xfrm rot="5400000">
            <a:off x="7014497" y="1610661"/>
            <a:ext cx="842035" cy="4890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178054" y="2454211"/>
            <a:ext cx="3560911" cy="1220546"/>
          </a:xfrm>
          <a:prstGeom prst="wedgeRoundRectCallout">
            <a:avLst>
              <a:gd name="adj1" fmla="val 60831"/>
              <a:gd name="adj2" fmla="val -361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候補が表示されます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間違えない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ようにしましょう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55685" y="4430740"/>
            <a:ext cx="1580933" cy="41392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相手の画面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840" y="4920820"/>
            <a:ext cx="2229161" cy="514422"/>
          </a:xfrm>
          <a:prstGeom prst="rect">
            <a:avLst/>
          </a:prstGeom>
        </p:spPr>
      </p:pic>
      <p:sp>
        <p:nvSpPr>
          <p:cNvPr id="21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2546215" y="5519296"/>
            <a:ext cx="2826218" cy="469977"/>
          </a:xfrm>
          <a:prstGeom prst="wedgeRoundRectCallout">
            <a:avLst>
              <a:gd name="adj1" fmla="val -6337"/>
              <a:gd name="adj2" fmla="val -955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ホーム画面に通知が届く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10289380" y="1851877"/>
            <a:ext cx="930300" cy="3887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吹き出し 22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7459108" y="2395047"/>
            <a:ext cx="4114893" cy="1019019"/>
          </a:xfrm>
          <a:prstGeom prst="wedgeRoundRectCallout">
            <a:avLst>
              <a:gd name="adj1" fmla="val 34666"/>
              <a:gd name="adj2" fmla="val -710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編集可能：編集ができる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コメント可能：見る・コメントのみ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376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　複数人同時に入力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138" y="1737178"/>
            <a:ext cx="3687754" cy="327012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t="11202"/>
          <a:stretch/>
        </p:blipFill>
        <p:spPr>
          <a:xfrm>
            <a:off x="531394" y="1704109"/>
            <a:ext cx="3924848" cy="2647724"/>
          </a:xfrm>
          <a:prstGeom prst="rect">
            <a:avLst/>
          </a:prstGeom>
        </p:spPr>
      </p:pic>
      <p:sp>
        <p:nvSpPr>
          <p:cNvPr id="6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1959370" y="3331586"/>
            <a:ext cx="2496872" cy="921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rot="20403396">
            <a:off x="4542848" y="3328790"/>
            <a:ext cx="658521" cy="5541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531393" y="4869600"/>
            <a:ext cx="4220715" cy="1822145"/>
          </a:xfrm>
          <a:prstGeom prst="wedgeRoundRectCallout">
            <a:avLst>
              <a:gd name="adj1" fmla="val 38654"/>
              <a:gd name="adj2" fmla="val -804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アカウントの一覧があれば、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まとめてコピー（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）し、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貼り付け（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V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設定可能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2244436" y="1047035"/>
            <a:ext cx="8257310" cy="558587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複数人のアカウントを同時に設定することができます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84027" y="5780672"/>
            <a:ext cx="5791200" cy="817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同時に複数人での編集が可能です</a:t>
            </a:r>
            <a:endParaRPr kumimoji="1"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58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50523" y="836193"/>
            <a:ext cx="3429605" cy="2384177"/>
            <a:chOff x="350523" y="836193"/>
            <a:chExt cx="3429605" cy="238417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3" y="836193"/>
              <a:ext cx="3429605" cy="2384177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32" name="正方形/長方形 31"/>
            <p:cNvSpPr/>
            <p:nvPr/>
          </p:nvSpPr>
          <p:spPr>
            <a:xfrm>
              <a:off x="740566" y="1823995"/>
              <a:ext cx="783434" cy="1849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　①見る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l="2882" t="62807" r="7761" b="2607"/>
          <a:stretch/>
        </p:blipFill>
        <p:spPr>
          <a:xfrm>
            <a:off x="3916789" y="1984915"/>
            <a:ext cx="4112833" cy="12255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2440095" y="2413491"/>
            <a:ext cx="428601" cy="353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4093991" y="2559401"/>
            <a:ext cx="3801194" cy="4438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2936983" y="2413491"/>
            <a:ext cx="1022571" cy="398726"/>
          </a:xfrm>
          <a:prstGeom prst="rightArrow">
            <a:avLst>
              <a:gd name="adj1" fmla="val 50000"/>
              <a:gd name="adj2" fmla="val 890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>
            <a:off x="494218" y="3502683"/>
            <a:ext cx="4762004" cy="3120555"/>
            <a:chOff x="657100" y="1330037"/>
            <a:chExt cx="4762004" cy="3120555"/>
          </a:xfrm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4"/>
            <a:srcRect l="41478" t="33374" r="12007" b="2208"/>
            <a:stretch/>
          </p:blipFill>
          <p:spPr>
            <a:xfrm>
              <a:off x="657100" y="1330037"/>
              <a:ext cx="4762004" cy="312055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21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1982334" y="3976191"/>
              <a:ext cx="463983" cy="2906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4486048" y="3976190"/>
              <a:ext cx="774721" cy="29066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791" y="3441526"/>
            <a:ext cx="1100635" cy="944989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44" y="3960488"/>
            <a:ext cx="5186294" cy="245586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6" name="正方形/長方形 25"/>
          <p:cNvSpPr/>
          <p:nvPr/>
        </p:nvSpPr>
        <p:spPr>
          <a:xfrm>
            <a:off x="5525648" y="3386627"/>
            <a:ext cx="6291883" cy="316855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6084027" y="6117117"/>
            <a:ext cx="428601" cy="3539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637285" y="3473143"/>
            <a:ext cx="1580933" cy="413923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相手の画面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916789" y="802639"/>
            <a:ext cx="5739829" cy="1012676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①公開範囲を「柏市教育委員会～」に設定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②「コピー」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タップ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Classroom</a:t>
            </a: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等でリンクを共有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7218218" y="5403251"/>
            <a:ext cx="4225354" cy="859660"/>
          </a:xfrm>
          <a:prstGeom prst="wedgeRoundRectCallout">
            <a:avLst>
              <a:gd name="adj1" fmla="val -62745"/>
              <a:gd name="adj2" fmla="val 3967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再生可能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編集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画面は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表示されない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04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　②コメントを入力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" y="834356"/>
            <a:ext cx="6927647" cy="328044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角丸四角形 19">
            <a:extLst>
              <a:ext uri="{FF2B5EF4-FFF2-40B4-BE49-F238E27FC236}">
                <a16:creationId xmlns:a16="http://schemas.microsoft.com/office/drawing/2014/main" id="{5DD751D1-1BE5-41A7-5C5E-52173E27D1CC}"/>
              </a:ext>
            </a:extLst>
          </p:cNvPr>
          <p:cNvSpPr/>
          <p:nvPr/>
        </p:nvSpPr>
        <p:spPr>
          <a:xfrm>
            <a:off x="5825809" y="1035401"/>
            <a:ext cx="1711064" cy="31747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b="9193"/>
          <a:stretch/>
        </p:blipFill>
        <p:spPr>
          <a:xfrm>
            <a:off x="8197939" y="834356"/>
            <a:ext cx="2329802" cy="456891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6" name="角丸四角形吹き出し 19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2225491" y="2248568"/>
            <a:ext cx="2939252" cy="1337780"/>
          </a:xfrm>
          <a:prstGeom prst="wedgeRoundRectCallout">
            <a:avLst>
              <a:gd name="adj1" fmla="val 69650"/>
              <a:gd name="adj2" fmla="val -1384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コメントエリア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プロジェクトに対して、コメントやリアクションをすることができます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04" y="4364808"/>
            <a:ext cx="3820058" cy="2200582"/>
          </a:xfrm>
          <a:prstGeom prst="rect">
            <a:avLst/>
          </a:prstGeom>
        </p:spPr>
      </p:pic>
      <p:sp>
        <p:nvSpPr>
          <p:cNvPr id="15" name="角丸四角形吹き出し 14">
            <a:extLst>
              <a:ext uri="{FF2B5EF4-FFF2-40B4-BE49-F238E27FC236}">
                <a16:creationId xmlns:a16="http://schemas.microsoft.com/office/drawing/2014/main" id="{A7BC3D45-9421-F616-2CBB-BF0AFCA1E913}"/>
              </a:ext>
            </a:extLst>
          </p:cNvPr>
          <p:cNvSpPr/>
          <p:nvPr/>
        </p:nvSpPr>
        <p:spPr>
          <a:xfrm>
            <a:off x="2225491" y="4534344"/>
            <a:ext cx="2859128" cy="938201"/>
          </a:xfrm>
          <a:prstGeom prst="wedgeRoundRectCallout">
            <a:avLst>
              <a:gd name="adj1" fmla="val -77453"/>
              <a:gd name="adj2" fmla="val -4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新規コメントがあると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赤い●がつきます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矢印: 上 3">
            <a:extLst>
              <a:ext uri="{FF2B5EF4-FFF2-40B4-BE49-F238E27FC236}">
                <a16:creationId xmlns:a16="http://schemas.microsoft.com/office/drawing/2014/main" id="{47FF451E-E974-3E9C-C326-2F609E935B9F}"/>
              </a:ext>
            </a:extLst>
          </p:cNvPr>
          <p:cNvSpPr/>
          <p:nvPr/>
        </p:nvSpPr>
        <p:spPr>
          <a:xfrm rot="16200000" flipV="1">
            <a:off x="7313091" y="2205964"/>
            <a:ext cx="1108630" cy="5372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5825809" y="5604318"/>
            <a:ext cx="5518157" cy="1012676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感想を伝え合ったり、アドバイスしあったり</a:t>
            </a:r>
            <a:r>
              <a:rPr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活発な創作活動に活用しましょう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40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みんな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へ共有　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③編集のリクエスト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38961"/>
            <a:ext cx="11467009" cy="59107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見るだけではなく、編集もしたいときは、</a:t>
            </a:r>
            <a:r>
              <a:rPr lang="ja-JP" altLang="en-US" sz="2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編集をリクエスト</a:t>
            </a:r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します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1276340"/>
            <a:ext cx="11467009" cy="1381530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①「コメントのみ」をタップ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②「アクセスをリクエスト」をタップ</a:t>
            </a:r>
            <a:endParaRPr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③「編集制限をリクエスト」をタップ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3454" y="2895892"/>
            <a:ext cx="10612583" cy="3160596"/>
            <a:chOff x="526472" y="2217019"/>
            <a:chExt cx="10612583" cy="316059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47" b="61146"/>
            <a:stretch/>
          </p:blipFill>
          <p:spPr>
            <a:xfrm>
              <a:off x="526472" y="2217019"/>
              <a:ext cx="4229796" cy="1850545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2064326" y="2217019"/>
              <a:ext cx="1177638" cy="3724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213" y="2217019"/>
              <a:ext cx="2951690" cy="315810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5317711" y="4544583"/>
              <a:ext cx="1346326" cy="3724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8" t="19264" r="36428" b="20549"/>
            <a:stretch/>
          </p:blipFill>
          <p:spPr>
            <a:xfrm>
              <a:off x="8289848" y="2217019"/>
              <a:ext cx="2849207" cy="3160596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1" name="角丸四角形 19">
              <a:extLst>
                <a:ext uri="{FF2B5EF4-FFF2-40B4-BE49-F238E27FC236}">
                  <a16:creationId xmlns:a16="http://schemas.microsoft.com/office/drawing/2014/main" id="{5DD751D1-1BE5-41A7-5C5E-52173E27D1CC}"/>
                </a:ext>
              </a:extLst>
            </p:cNvPr>
            <p:cNvSpPr/>
            <p:nvPr/>
          </p:nvSpPr>
          <p:spPr>
            <a:xfrm>
              <a:off x="9792729" y="5002635"/>
              <a:ext cx="1346326" cy="37248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5902036" y="1565564"/>
            <a:ext cx="5791200" cy="817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同時に複数人での編集が可能です</a:t>
            </a:r>
            <a:endParaRPr kumimoji="1" lang="ja-JP" altLang="en-US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97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365</Words>
  <Application>Microsoft Office PowerPoint</Application>
  <PresentationFormat>ワイド画面</PresentationFormat>
  <Paragraphs>50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ページの活用　</dc:title>
  <dc:creator>柏市立教育研究所</dc:creator>
  <cp:lastModifiedBy>柏市立教育研究所</cp:lastModifiedBy>
  <cp:revision>27</cp:revision>
  <dcterms:created xsi:type="dcterms:W3CDTF">2023-08-23T05:12:32Z</dcterms:created>
  <dcterms:modified xsi:type="dcterms:W3CDTF">2023-08-29T05:35:15Z</dcterms:modified>
</cp:coreProperties>
</file>