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63" r:id="rId5"/>
    <p:sldId id="264" r:id="rId6"/>
    <p:sldId id="265" r:id="rId7"/>
    <p:sldId id="256" r:id="rId8"/>
    <p:sldId id="257" r:id="rId9"/>
    <p:sldId id="258" r:id="rId10"/>
    <p:sldId id="259" r:id="rId11"/>
    <p:sldId id="261" r:id="rId12"/>
    <p:sldId id="260" r:id="rId13"/>
    <p:sldId id="262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7CD3A1D7-5DBA-472D-9494-2C1D1C84B79F}">
          <p14:sldIdLst>
            <p14:sldId id="263"/>
            <p14:sldId id="264"/>
            <p14:sldId id="265"/>
            <p14:sldId id="256"/>
            <p14:sldId id="257"/>
            <p14:sldId id="258"/>
            <p14:sldId id="259"/>
            <p14:sldId id="261"/>
            <p14:sldId id="260"/>
            <p14:sldId id="262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</p14:sldIdLst>
        </p14:section>
        <p14:section name="タイトルなしのセクション" id="{E77E2CA4-802F-4346-94E1-831AFF22A6F2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35" autoAdjust="0"/>
    <p:restoredTop sz="94660"/>
  </p:normalViewPr>
  <p:slideViewPr>
    <p:cSldViewPr snapToGrid="0">
      <p:cViewPr varScale="1">
        <p:scale>
          <a:sx n="88" d="100"/>
          <a:sy n="88" d="100"/>
        </p:scale>
        <p:origin x="84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8FA571-A180-4768-A4FA-B99919F16357}" type="datetimeFigureOut">
              <a:rPr kumimoji="1" lang="ja-JP" altLang="en-US" smtClean="0"/>
              <a:t>2023/8/28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25F3C-9B0D-4E15-8141-B4CB313EC0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3876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E7D27-F000-4D6D-BA25-2577248227E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952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DA65-89B8-4F30-8E33-AE1BAAB52A5E}" type="datetimeFigureOut">
              <a:rPr kumimoji="1" lang="ja-JP" altLang="en-US" smtClean="0"/>
              <a:t>2023/8/28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A7174-C5C4-4B2F-A717-CC08D479E3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1211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DA65-89B8-4F30-8E33-AE1BAAB52A5E}" type="datetimeFigureOut">
              <a:rPr kumimoji="1" lang="ja-JP" altLang="en-US" smtClean="0"/>
              <a:t>2023/8/28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A7174-C5C4-4B2F-A717-CC08D479E3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2017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DA65-89B8-4F30-8E33-AE1BAAB52A5E}" type="datetimeFigureOut">
              <a:rPr kumimoji="1" lang="ja-JP" altLang="en-US" smtClean="0"/>
              <a:t>2023/8/28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A7174-C5C4-4B2F-A717-CC08D479E3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6288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DA65-89B8-4F30-8E33-AE1BAAB52A5E}" type="datetimeFigureOut">
              <a:rPr kumimoji="1" lang="ja-JP" altLang="en-US" smtClean="0"/>
              <a:t>2023/8/28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A7174-C5C4-4B2F-A717-CC08D479E3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7312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DA65-89B8-4F30-8E33-AE1BAAB52A5E}" type="datetimeFigureOut">
              <a:rPr kumimoji="1" lang="ja-JP" altLang="en-US" smtClean="0"/>
              <a:t>2023/8/28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A7174-C5C4-4B2F-A717-CC08D479E3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6443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DA65-89B8-4F30-8E33-AE1BAAB52A5E}" type="datetimeFigureOut">
              <a:rPr kumimoji="1" lang="ja-JP" altLang="en-US" smtClean="0"/>
              <a:t>2023/8/28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A7174-C5C4-4B2F-A717-CC08D479E3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8918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DA65-89B8-4F30-8E33-AE1BAAB52A5E}" type="datetimeFigureOut">
              <a:rPr kumimoji="1" lang="ja-JP" altLang="en-US" smtClean="0"/>
              <a:t>2023/8/28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A7174-C5C4-4B2F-A717-CC08D479E3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4166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DA65-89B8-4F30-8E33-AE1BAAB52A5E}" type="datetimeFigureOut">
              <a:rPr kumimoji="1" lang="ja-JP" altLang="en-US" smtClean="0"/>
              <a:t>2023/8/28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A7174-C5C4-4B2F-A717-CC08D479E3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4181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DA65-89B8-4F30-8E33-AE1BAAB52A5E}" type="datetimeFigureOut">
              <a:rPr kumimoji="1" lang="ja-JP" altLang="en-US" smtClean="0"/>
              <a:t>2023/8/28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A7174-C5C4-4B2F-A717-CC08D479E3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1232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DA65-89B8-4F30-8E33-AE1BAAB52A5E}" type="datetimeFigureOut">
              <a:rPr kumimoji="1" lang="ja-JP" altLang="en-US" smtClean="0"/>
              <a:t>2023/8/28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A7174-C5C4-4B2F-A717-CC08D479E3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1237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DA65-89B8-4F30-8E33-AE1BAAB52A5E}" type="datetimeFigureOut">
              <a:rPr kumimoji="1" lang="ja-JP" altLang="en-US" smtClean="0"/>
              <a:t>2023/8/28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A7174-C5C4-4B2F-A717-CC08D479E3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8694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FDA65-89B8-4F30-8E33-AE1BAAB52A5E}" type="datetimeFigureOut">
              <a:rPr kumimoji="1" lang="ja-JP" altLang="en-US" smtClean="0"/>
              <a:t>2023/8/28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A7174-C5C4-4B2F-A717-CC08D479E3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2047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18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166254" y="2272145"/>
            <a:ext cx="11914909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7200" dirty="0" smtClean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Adobe Express</a:t>
            </a:r>
            <a:r>
              <a:rPr lang="ja-JP" altLang="en-US" dirty="0" smtClean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</a:t>
            </a:r>
            <a:r>
              <a:rPr lang="en-US" altLang="ja-JP" dirty="0" smtClean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/>
            </a:r>
            <a:br>
              <a:rPr lang="en-US" altLang="ja-JP" dirty="0" smtClean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dirty="0" smtClean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動画編集しよう</a:t>
            </a:r>
            <a:endParaRPr lang="ja-JP" altLang="en-US" dirty="0">
              <a:solidFill>
                <a:srgbClr val="0070C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Picture 2" descr="Adobe Expressにようこそ">
            <a:extLst>
              <a:ext uri="{FF2B5EF4-FFF2-40B4-BE49-F238E27FC236}">
                <a16:creationId xmlns:a16="http://schemas.microsoft.com/office/drawing/2014/main" id="{6F130AEF-1984-118B-286C-AB0C346B3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64" y="215721"/>
            <a:ext cx="49911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534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r="2947" b="7761"/>
          <a:stretch/>
        </p:blipFill>
        <p:spPr>
          <a:xfrm>
            <a:off x="350524" y="1224236"/>
            <a:ext cx="2836814" cy="421607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8" name="タイトル 3"/>
          <p:cNvSpPr txBox="1">
            <a:spLocks/>
          </p:cNvSpPr>
          <p:nvPr/>
        </p:nvSpPr>
        <p:spPr>
          <a:xfrm>
            <a:off x="350523" y="201582"/>
            <a:ext cx="11467009" cy="5373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72000" rIns="91440" bIns="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表紙を作成しよう（タイトルを追加）</a:t>
            </a:r>
            <a:endParaRPr lang="ja-JP" altLang="en-US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タイトル 3">
            <a:extLst>
              <a:ext uri="{FF2B5EF4-FFF2-40B4-BE49-F238E27FC236}">
                <a16:creationId xmlns:a16="http://schemas.microsoft.com/office/drawing/2014/main" id="{BFF4E8F5-30CC-0A04-5503-790938D0CDE5}"/>
              </a:ext>
            </a:extLst>
          </p:cNvPr>
          <p:cNvSpPr txBox="1">
            <a:spLocks/>
          </p:cNvSpPr>
          <p:nvPr/>
        </p:nvSpPr>
        <p:spPr>
          <a:xfrm>
            <a:off x="272142" y="599660"/>
            <a:ext cx="11919858" cy="750855"/>
          </a:xfrm>
          <a:prstGeom prst="rect">
            <a:avLst/>
          </a:prstGeom>
          <a:noFill/>
        </p:spPr>
        <p:txBody>
          <a:bodyPr vert="horz" lIns="91440" tIns="72000" rIns="9144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① 「テキスト」をタップ →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②「テキストを追加」をタップ →③挿入されたテキストの編集をする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426A4EF5-5977-4A02-4122-77C6DA27B023}"/>
              </a:ext>
            </a:extLst>
          </p:cNvPr>
          <p:cNvSpPr/>
          <p:nvPr/>
        </p:nvSpPr>
        <p:spPr>
          <a:xfrm>
            <a:off x="350523" y="3835508"/>
            <a:ext cx="668382" cy="5033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426A4EF5-5977-4A02-4122-77C6DA27B023}"/>
              </a:ext>
            </a:extLst>
          </p:cNvPr>
          <p:cNvSpPr/>
          <p:nvPr/>
        </p:nvSpPr>
        <p:spPr>
          <a:xfrm>
            <a:off x="1143609" y="2026548"/>
            <a:ext cx="2004539" cy="42236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5" name="グループ化 14"/>
          <p:cNvGrpSpPr/>
          <p:nvPr/>
        </p:nvGrpSpPr>
        <p:grpSpPr>
          <a:xfrm>
            <a:off x="3387203" y="1224236"/>
            <a:ext cx="8430329" cy="5384483"/>
            <a:chOff x="3387203" y="1224236"/>
            <a:chExt cx="8430329" cy="5384483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87203" y="1224236"/>
              <a:ext cx="8430329" cy="3857215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pic>
          <p:nvPicPr>
            <p:cNvPr id="14" name="図 13"/>
            <p:cNvPicPr>
              <a:picLocks noChangeAspect="1"/>
            </p:cNvPicPr>
            <p:nvPr/>
          </p:nvPicPr>
          <p:blipFill rotWithShape="1">
            <a:blip r:embed="rId4"/>
            <a:srcRect r="4262"/>
            <a:stretch/>
          </p:blipFill>
          <p:spPr>
            <a:xfrm>
              <a:off x="3915112" y="4288857"/>
              <a:ext cx="1735675" cy="2319862"/>
            </a:xfrm>
            <a:prstGeom prst="rect">
              <a:avLst/>
            </a:prstGeom>
          </p:spPr>
        </p:pic>
      </p:grp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426A4EF5-5977-4A02-4122-77C6DA27B023}"/>
              </a:ext>
            </a:extLst>
          </p:cNvPr>
          <p:cNvSpPr/>
          <p:nvPr/>
        </p:nvSpPr>
        <p:spPr>
          <a:xfrm>
            <a:off x="3875922" y="1567543"/>
            <a:ext cx="1845566" cy="518595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角丸四角形吹き出し 19">
            <a:extLst>
              <a:ext uri="{FF2B5EF4-FFF2-40B4-BE49-F238E27FC236}">
                <a16:creationId xmlns:a16="http://schemas.microsoft.com/office/drawing/2014/main" id="{A7BC3D45-9421-F616-2CBB-BF0AFCA1E913}"/>
              </a:ext>
            </a:extLst>
          </p:cNvPr>
          <p:cNvSpPr/>
          <p:nvPr/>
        </p:nvSpPr>
        <p:spPr>
          <a:xfrm>
            <a:off x="5231265" y="1368295"/>
            <a:ext cx="1424727" cy="359144"/>
          </a:xfrm>
          <a:prstGeom prst="wedgeRoundRectCallout">
            <a:avLst>
              <a:gd name="adj1" fmla="val -59804"/>
              <a:gd name="adj2" fmla="val 49794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編集</a:t>
            </a:r>
            <a:r>
              <a:rPr lang="ja-JP" altLang="en-US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エリア</a:t>
            </a:r>
            <a:endParaRPr lang="ja-JP" altLang="en-US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3995837" y="3926111"/>
            <a:ext cx="433768" cy="26831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264040" y="4261646"/>
            <a:ext cx="681303" cy="2419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kumimoji="1" lang="ja-JP" altLang="en-US" sz="11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色の変更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110161" y="1963029"/>
            <a:ext cx="772047" cy="2419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kumimoji="1" lang="ja-JP" altLang="en-US" sz="11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フォント変更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22" name="直線コネクタ 21"/>
          <p:cNvCxnSpPr/>
          <p:nvPr/>
        </p:nvCxnSpPr>
        <p:spPr>
          <a:xfrm>
            <a:off x="4421921" y="4105040"/>
            <a:ext cx="119088" cy="164849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角丸四角形 19">
            <a:extLst>
              <a:ext uri="{FF2B5EF4-FFF2-40B4-BE49-F238E27FC236}">
                <a16:creationId xmlns:a16="http://schemas.microsoft.com/office/drawing/2014/main" id="{B6817471-6772-B119-BB2B-9D917A961F06}"/>
              </a:ext>
            </a:extLst>
          </p:cNvPr>
          <p:cNvSpPr/>
          <p:nvPr/>
        </p:nvSpPr>
        <p:spPr>
          <a:xfrm>
            <a:off x="4000465" y="5243617"/>
            <a:ext cx="1047946" cy="1092325"/>
          </a:xfrm>
          <a:prstGeom prst="roundRect">
            <a:avLst>
              <a:gd name="adj" fmla="val 8143"/>
            </a:avLst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613281" y="6413125"/>
            <a:ext cx="1268927" cy="2342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文字</a:t>
            </a:r>
            <a:r>
              <a:rPr kumimoji="1" lang="ja-JP" altLang="en-US" sz="105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の形、影の効果</a:t>
            </a:r>
            <a:endParaRPr kumimoji="1"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>
            <a:off x="5048410" y="5835300"/>
            <a:ext cx="182855" cy="57472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5275977" y="2581044"/>
            <a:ext cx="119088" cy="164849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5309041" y="2687502"/>
            <a:ext cx="838044" cy="2419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kumimoji="1" lang="ja-JP" altLang="en-US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文字</a:t>
            </a:r>
            <a:r>
              <a:rPr kumimoji="1" lang="ja-JP" altLang="en-US" sz="11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の大きさ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34" name="直線コネクタ 33"/>
          <p:cNvCxnSpPr/>
          <p:nvPr/>
        </p:nvCxnSpPr>
        <p:spPr>
          <a:xfrm flipV="1">
            <a:off x="4735693" y="2080172"/>
            <a:ext cx="351608" cy="117143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角丸四角形吹き出し 19">
            <a:extLst>
              <a:ext uri="{FF2B5EF4-FFF2-40B4-BE49-F238E27FC236}">
                <a16:creationId xmlns:a16="http://schemas.microsoft.com/office/drawing/2014/main" id="{A7BC3D45-9421-F616-2CBB-BF0AFCA1E913}"/>
              </a:ext>
            </a:extLst>
          </p:cNvPr>
          <p:cNvSpPr/>
          <p:nvPr/>
        </p:nvSpPr>
        <p:spPr>
          <a:xfrm>
            <a:off x="8300108" y="3605310"/>
            <a:ext cx="3637339" cy="898316"/>
          </a:xfrm>
          <a:prstGeom prst="wedgeRoundRectCallout">
            <a:avLst>
              <a:gd name="adj1" fmla="val -36092"/>
              <a:gd name="adj2" fmla="val -8658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ドラッグで移動したり、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大きさを変えることができます</a:t>
            </a:r>
            <a:endParaRPr lang="ja-JP" altLang="en-US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1295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3" y="1266552"/>
            <a:ext cx="8543653" cy="3862286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593" y="5195628"/>
            <a:ext cx="8140899" cy="1198713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6" name="タイトル 3"/>
          <p:cNvSpPr txBox="1">
            <a:spLocks/>
          </p:cNvSpPr>
          <p:nvPr/>
        </p:nvSpPr>
        <p:spPr>
          <a:xfrm>
            <a:off x="350523" y="201582"/>
            <a:ext cx="11467009" cy="5373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72000" rIns="91440" bIns="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新しい</a:t>
            </a:r>
            <a:r>
              <a:rPr lang="ja-JP" altLang="en-US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シーンに動画を追加しよう</a:t>
            </a:r>
            <a:endParaRPr lang="ja-JP" altLang="en-US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426A4EF5-5977-4A02-4122-77C6DA27B023}"/>
              </a:ext>
            </a:extLst>
          </p:cNvPr>
          <p:cNvSpPr/>
          <p:nvPr/>
        </p:nvSpPr>
        <p:spPr>
          <a:xfrm>
            <a:off x="5882576" y="4343976"/>
            <a:ext cx="695203" cy="41506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タイトル 3">
            <a:extLst>
              <a:ext uri="{FF2B5EF4-FFF2-40B4-BE49-F238E27FC236}">
                <a16:creationId xmlns:a16="http://schemas.microsoft.com/office/drawing/2014/main" id="{BFF4E8F5-30CC-0A04-5503-790938D0CDE5}"/>
              </a:ext>
            </a:extLst>
          </p:cNvPr>
          <p:cNvSpPr txBox="1">
            <a:spLocks/>
          </p:cNvSpPr>
          <p:nvPr/>
        </p:nvSpPr>
        <p:spPr>
          <a:xfrm>
            <a:off x="244330" y="653432"/>
            <a:ext cx="12242075" cy="750855"/>
          </a:xfrm>
          <a:prstGeom prst="rect">
            <a:avLst/>
          </a:prstGeom>
          <a:noFill/>
        </p:spPr>
        <p:txBody>
          <a:bodyPr vert="horz" lIns="91440" tIns="72000" rIns="9144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「シーンを追加」をタップ </a:t>
            </a:r>
            <a:endParaRPr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426A4EF5-5977-4A02-4122-77C6DA27B023}"/>
              </a:ext>
            </a:extLst>
          </p:cNvPr>
          <p:cNvSpPr/>
          <p:nvPr/>
        </p:nvSpPr>
        <p:spPr>
          <a:xfrm>
            <a:off x="7273841" y="5255349"/>
            <a:ext cx="3197514" cy="67350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右矢印 11"/>
          <p:cNvSpPr/>
          <p:nvPr/>
        </p:nvSpPr>
        <p:spPr>
          <a:xfrm rot="1717963">
            <a:off x="6093458" y="4935783"/>
            <a:ext cx="1511239" cy="356337"/>
          </a:xfrm>
          <a:prstGeom prst="rightArrow">
            <a:avLst>
              <a:gd name="adj1" fmla="val 50000"/>
              <a:gd name="adj2" fmla="val 8903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019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032" y="1958108"/>
            <a:ext cx="8368921" cy="3416897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7" name="タイトル 3">
            <a:extLst>
              <a:ext uri="{FF2B5EF4-FFF2-40B4-BE49-F238E27FC236}">
                <a16:creationId xmlns:a16="http://schemas.microsoft.com/office/drawing/2014/main" id="{BFF4E8F5-30CC-0A04-5503-790938D0CDE5}"/>
              </a:ext>
            </a:extLst>
          </p:cNvPr>
          <p:cNvSpPr txBox="1">
            <a:spLocks/>
          </p:cNvSpPr>
          <p:nvPr/>
        </p:nvSpPr>
        <p:spPr>
          <a:xfrm>
            <a:off x="267062" y="973107"/>
            <a:ext cx="12242075" cy="750855"/>
          </a:xfrm>
          <a:prstGeom prst="rect">
            <a:avLst/>
          </a:prstGeom>
          <a:noFill/>
        </p:spPr>
        <p:txBody>
          <a:bodyPr vert="horz" lIns="91440" tIns="72000" rIns="9144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① 「メディア」をタップ →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②「動画」をタップ →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③検索窓に「キーワード」を入力 → 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④ 挿入したい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動画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をタップ </a:t>
            </a:r>
            <a:endParaRPr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タイトル 3"/>
          <p:cNvSpPr txBox="1">
            <a:spLocks/>
          </p:cNvSpPr>
          <p:nvPr/>
        </p:nvSpPr>
        <p:spPr>
          <a:xfrm>
            <a:off x="350523" y="201582"/>
            <a:ext cx="11467009" cy="5373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72000" rIns="91440" bIns="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新しい</a:t>
            </a:r>
            <a:r>
              <a:rPr lang="ja-JP" altLang="en-US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シーンに動画を追加しよう</a:t>
            </a:r>
            <a:endParaRPr lang="ja-JP" altLang="en-US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3425032" y="5746509"/>
            <a:ext cx="8513644" cy="677215"/>
            <a:chOff x="3521444" y="5890200"/>
            <a:chExt cx="8513644" cy="677215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1444" y="5890200"/>
              <a:ext cx="2562583" cy="485843"/>
            </a:xfrm>
            <a:prstGeom prst="rect">
              <a:avLst/>
            </a:prstGeom>
          </p:spPr>
        </p:pic>
        <p:sp>
          <p:nvSpPr>
            <p:cNvPr id="13" name="タイトル 3"/>
            <p:cNvSpPr txBox="1">
              <a:spLocks/>
            </p:cNvSpPr>
            <p:nvPr/>
          </p:nvSpPr>
          <p:spPr>
            <a:xfrm>
              <a:off x="6055629" y="5910269"/>
              <a:ext cx="5979459" cy="65714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72000" rIns="91440" bIns="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ja-JP" altLang="en-US" sz="24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カメラで撮った動画やダウンロードした動画を</a:t>
              </a:r>
              <a:endPara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lnSpc>
                  <a:spcPct val="100000"/>
                </a:lnSpc>
              </a:pPr>
              <a:r>
                <a:rPr lang="ja-JP" altLang="en-US" sz="24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追加できます</a:t>
              </a:r>
              <a:endPara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4" name="正方形/長方形 13"/>
          <p:cNvSpPr/>
          <p:nvPr/>
        </p:nvSpPr>
        <p:spPr>
          <a:xfrm>
            <a:off x="3365245" y="5721232"/>
            <a:ext cx="8573431" cy="805591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/>
          <p:cNvGrpSpPr/>
          <p:nvPr/>
        </p:nvGrpSpPr>
        <p:grpSpPr>
          <a:xfrm>
            <a:off x="350523" y="1958108"/>
            <a:ext cx="2917913" cy="4520193"/>
            <a:chOff x="350523" y="1958108"/>
            <a:chExt cx="2917913" cy="4520193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523" y="1958108"/>
              <a:ext cx="2917913" cy="4520193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6" name="角丸四角形 5">
              <a:extLst>
                <a:ext uri="{FF2B5EF4-FFF2-40B4-BE49-F238E27FC236}">
                  <a16:creationId xmlns:a16="http://schemas.microsoft.com/office/drawing/2014/main" id="{426A4EF5-5977-4A02-4122-77C6DA27B023}"/>
                </a:ext>
              </a:extLst>
            </p:cNvPr>
            <p:cNvSpPr/>
            <p:nvPr/>
          </p:nvSpPr>
          <p:spPr>
            <a:xfrm>
              <a:off x="350523" y="3960107"/>
              <a:ext cx="649173" cy="516193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角丸四角形 8">
              <a:extLst>
                <a:ext uri="{FF2B5EF4-FFF2-40B4-BE49-F238E27FC236}">
                  <a16:creationId xmlns:a16="http://schemas.microsoft.com/office/drawing/2014/main" id="{426A4EF5-5977-4A02-4122-77C6DA27B023}"/>
                </a:ext>
              </a:extLst>
            </p:cNvPr>
            <p:cNvSpPr/>
            <p:nvPr/>
          </p:nvSpPr>
          <p:spPr>
            <a:xfrm>
              <a:off x="1509648" y="2762866"/>
              <a:ext cx="422685" cy="37854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角丸四角形 14">
              <a:extLst>
                <a:ext uri="{FF2B5EF4-FFF2-40B4-BE49-F238E27FC236}">
                  <a16:creationId xmlns:a16="http://schemas.microsoft.com/office/drawing/2014/main" id="{426A4EF5-5977-4A02-4122-77C6DA27B023}"/>
                </a:ext>
              </a:extLst>
            </p:cNvPr>
            <p:cNvSpPr/>
            <p:nvPr/>
          </p:nvSpPr>
          <p:spPr>
            <a:xfrm>
              <a:off x="1104862" y="3487174"/>
              <a:ext cx="1991035" cy="31411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角丸四角形 15">
              <a:extLst>
                <a:ext uri="{FF2B5EF4-FFF2-40B4-BE49-F238E27FC236}">
                  <a16:creationId xmlns:a16="http://schemas.microsoft.com/office/drawing/2014/main" id="{426A4EF5-5977-4A02-4122-77C6DA27B023}"/>
                </a:ext>
              </a:extLst>
            </p:cNvPr>
            <p:cNvSpPr/>
            <p:nvPr/>
          </p:nvSpPr>
          <p:spPr>
            <a:xfrm>
              <a:off x="1132529" y="5675312"/>
              <a:ext cx="996717" cy="55704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835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3245052" y="1285068"/>
            <a:ext cx="8386152" cy="4860545"/>
            <a:chOff x="3297704" y="1285068"/>
            <a:chExt cx="8386152" cy="4860545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7704" y="1285068"/>
              <a:ext cx="8386152" cy="4860545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55591" y="5098814"/>
              <a:ext cx="128838" cy="469878"/>
            </a:xfrm>
            <a:prstGeom prst="rect">
              <a:avLst/>
            </a:prstGeom>
          </p:spPr>
        </p:pic>
      </p:grpSp>
      <p:sp>
        <p:nvSpPr>
          <p:cNvPr id="28" name="角丸四角形 27">
            <a:extLst>
              <a:ext uri="{FF2B5EF4-FFF2-40B4-BE49-F238E27FC236}">
                <a16:creationId xmlns:a16="http://schemas.microsoft.com/office/drawing/2014/main" id="{426A4EF5-5977-4A02-4122-77C6DA27B023}"/>
              </a:ext>
            </a:extLst>
          </p:cNvPr>
          <p:cNvSpPr/>
          <p:nvPr/>
        </p:nvSpPr>
        <p:spPr>
          <a:xfrm>
            <a:off x="5435871" y="2080871"/>
            <a:ext cx="4129234" cy="2468070"/>
          </a:xfrm>
          <a:prstGeom prst="roundRect">
            <a:avLst>
              <a:gd name="adj" fmla="val 6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タイトル 3"/>
          <p:cNvSpPr txBox="1">
            <a:spLocks/>
          </p:cNvSpPr>
          <p:nvPr/>
        </p:nvSpPr>
        <p:spPr>
          <a:xfrm>
            <a:off x="350523" y="201582"/>
            <a:ext cx="11467009" cy="5373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72000" rIns="91440" bIns="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動画の再生位置の</a:t>
            </a:r>
            <a:r>
              <a:rPr lang="ja-JP" altLang="en-US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調整しよう</a:t>
            </a:r>
            <a:endParaRPr lang="ja-JP" altLang="en-US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350523" y="1285068"/>
            <a:ext cx="2825814" cy="3263873"/>
            <a:chOff x="350523" y="949633"/>
            <a:chExt cx="2825814" cy="3263873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 rotWithShape="1">
            <a:blip r:embed="rId5"/>
            <a:srcRect r="49275"/>
            <a:stretch/>
          </p:blipFill>
          <p:spPr>
            <a:xfrm>
              <a:off x="350523" y="949633"/>
              <a:ext cx="2825814" cy="3263873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11" name="角丸四角形 10">
              <a:extLst>
                <a:ext uri="{FF2B5EF4-FFF2-40B4-BE49-F238E27FC236}">
                  <a16:creationId xmlns:a16="http://schemas.microsoft.com/office/drawing/2014/main" id="{426A4EF5-5977-4A02-4122-77C6DA27B023}"/>
                </a:ext>
              </a:extLst>
            </p:cNvPr>
            <p:cNvSpPr/>
            <p:nvPr/>
          </p:nvSpPr>
          <p:spPr>
            <a:xfrm>
              <a:off x="783660" y="3907985"/>
              <a:ext cx="1562498" cy="30552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" name="タイトル 3">
            <a:extLst>
              <a:ext uri="{FF2B5EF4-FFF2-40B4-BE49-F238E27FC236}">
                <a16:creationId xmlns:a16="http://schemas.microsoft.com/office/drawing/2014/main" id="{BFF4E8F5-30CC-0A04-5503-790938D0CDE5}"/>
              </a:ext>
            </a:extLst>
          </p:cNvPr>
          <p:cNvSpPr txBox="1">
            <a:spLocks/>
          </p:cNvSpPr>
          <p:nvPr/>
        </p:nvSpPr>
        <p:spPr>
          <a:xfrm>
            <a:off x="304573" y="644216"/>
            <a:ext cx="11551575" cy="640852"/>
          </a:xfrm>
          <a:prstGeom prst="rect">
            <a:avLst/>
          </a:prstGeom>
          <a:noFill/>
        </p:spPr>
        <p:txBody>
          <a:bodyPr vert="horz" lIns="91440" tIns="72000" rIns="9144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① 「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レイヤー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の表示時間を調整」をタップ →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②編集エリアの「動画」をタップしアクティブにする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左中かっこ 18">
            <a:extLst>
              <a:ext uri="{FF2B5EF4-FFF2-40B4-BE49-F238E27FC236}">
                <a16:creationId xmlns:a16="http://schemas.microsoft.com/office/drawing/2014/main" id="{4641054B-B1CD-6B17-EB19-99B357EEE5E9}"/>
              </a:ext>
            </a:extLst>
          </p:cNvPr>
          <p:cNvSpPr/>
          <p:nvPr/>
        </p:nvSpPr>
        <p:spPr>
          <a:xfrm rot="-16200000">
            <a:off x="11354207" y="4357183"/>
            <a:ext cx="217807" cy="742101"/>
          </a:xfrm>
          <a:prstGeom prst="leftBrace">
            <a:avLst>
              <a:gd name="adj1" fmla="val 44230"/>
              <a:gd name="adj2" fmla="val 50000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左中かっこ 19">
            <a:extLst>
              <a:ext uri="{FF2B5EF4-FFF2-40B4-BE49-F238E27FC236}">
                <a16:creationId xmlns:a16="http://schemas.microsoft.com/office/drawing/2014/main" id="{E9F043FC-1B89-533E-37A4-C14CB3C2037A}"/>
              </a:ext>
            </a:extLst>
          </p:cNvPr>
          <p:cNvSpPr/>
          <p:nvPr/>
        </p:nvSpPr>
        <p:spPr>
          <a:xfrm rot="-16260000">
            <a:off x="8577766" y="2431772"/>
            <a:ext cx="301293" cy="4585305"/>
          </a:xfrm>
          <a:prstGeom prst="leftBrace">
            <a:avLst>
              <a:gd name="adj1" fmla="val 44230"/>
              <a:gd name="adj2" fmla="val 51463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タイトル 3">
            <a:extLst>
              <a:ext uri="{FF2B5EF4-FFF2-40B4-BE49-F238E27FC236}">
                <a16:creationId xmlns:a16="http://schemas.microsoft.com/office/drawing/2014/main" id="{AEE95B52-98E1-C3E1-D67C-7AC6303CAE10}"/>
              </a:ext>
            </a:extLst>
          </p:cNvPr>
          <p:cNvSpPr txBox="1">
            <a:spLocks/>
          </p:cNvSpPr>
          <p:nvPr/>
        </p:nvSpPr>
        <p:spPr>
          <a:xfrm>
            <a:off x="10345784" y="4235898"/>
            <a:ext cx="1600568" cy="3442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72000" rIns="9144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カット</a:t>
            </a:r>
            <a:r>
              <a:rPr lang="ja-JP" altLang="en-US" sz="1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される部分</a:t>
            </a:r>
            <a:endParaRPr lang="ja-JP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左中かっこ 25">
            <a:extLst>
              <a:ext uri="{FF2B5EF4-FFF2-40B4-BE49-F238E27FC236}">
                <a16:creationId xmlns:a16="http://schemas.microsoft.com/office/drawing/2014/main" id="{4641054B-B1CD-6B17-EB19-99B357EEE5E9}"/>
              </a:ext>
            </a:extLst>
          </p:cNvPr>
          <p:cNvSpPr/>
          <p:nvPr/>
        </p:nvSpPr>
        <p:spPr>
          <a:xfrm rot="5400000">
            <a:off x="5868808" y="4386763"/>
            <a:ext cx="217807" cy="742101"/>
          </a:xfrm>
          <a:prstGeom prst="leftBrace">
            <a:avLst>
              <a:gd name="adj1" fmla="val 44230"/>
              <a:gd name="adj2" fmla="val 50000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タイトル 3">
            <a:extLst>
              <a:ext uri="{FF2B5EF4-FFF2-40B4-BE49-F238E27FC236}">
                <a16:creationId xmlns:a16="http://schemas.microsoft.com/office/drawing/2014/main" id="{884685B4-924D-A66E-2CFF-DE98B3796D67}"/>
              </a:ext>
            </a:extLst>
          </p:cNvPr>
          <p:cNvSpPr txBox="1">
            <a:spLocks/>
          </p:cNvSpPr>
          <p:nvPr/>
        </p:nvSpPr>
        <p:spPr>
          <a:xfrm>
            <a:off x="7967463" y="4243420"/>
            <a:ext cx="1548023" cy="3442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72000" rIns="9144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sz="16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残される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部分</a:t>
            </a:r>
          </a:p>
        </p:txBody>
      </p:sp>
      <p:sp>
        <p:nvSpPr>
          <p:cNvPr id="21" name="タイトル 3">
            <a:extLst>
              <a:ext uri="{FF2B5EF4-FFF2-40B4-BE49-F238E27FC236}">
                <a16:creationId xmlns:a16="http://schemas.microsoft.com/office/drawing/2014/main" id="{884685B4-924D-A66E-2CFF-DE98B3796D67}"/>
              </a:ext>
            </a:extLst>
          </p:cNvPr>
          <p:cNvSpPr txBox="1">
            <a:spLocks/>
          </p:cNvSpPr>
          <p:nvPr/>
        </p:nvSpPr>
        <p:spPr>
          <a:xfrm>
            <a:off x="4978028" y="4235899"/>
            <a:ext cx="1548023" cy="3442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72000" rIns="9144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カットされる部分</a:t>
            </a:r>
          </a:p>
        </p:txBody>
      </p:sp>
      <p:sp>
        <p:nvSpPr>
          <p:cNvPr id="27" name="角丸四角形吹き出し 19">
            <a:extLst>
              <a:ext uri="{FF2B5EF4-FFF2-40B4-BE49-F238E27FC236}">
                <a16:creationId xmlns:a16="http://schemas.microsoft.com/office/drawing/2014/main" id="{02984F12-98E4-FE9C-7F55-716BD560E9EE}"/>
              </a:ext>
            </a:extLst>
          </p:cNvPr>
          <p:cNvSpPr/>
          <p:nvPr/>
        </p:nvSpPr>
        <p:spPr>
          <a:xfrm>
            <a:off x="2249341" y="5043506"/>
            <a:ext cx="3535229" cy="1306024"/>
          </a:xfrm>
          <a:prstGeom prst="wedgeRoundRectCallout">
            <a:avLst>
              <a:gd name="adj1" fmla="val 74424"/>
              <a:gd name="adj2" fmla="val -5070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黒</a:t>
            </a:r>
            <a:r>
              <a:rPr lang="ja-JP" altLang="en-US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</a:t>
            </a:r>
            <a:r>
              <a:rPr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線：再生ヘッド</a:t>
            </a:r>
            <a:endParaRPr lang="en-US" altLang="ja-JP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この位置の画像が上の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プレビュー画面に表示される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左右矢印 5"/>
          <p:cNvSpPr/>
          <p:nvPr/>
        </p:nvSpPr>
        <p:spPr>
          <a:xfrm>
            <a:off x="11000670" y="5235934"/>
            <a:ext cx="344879" cy="170294"/>
          </a:xfrm>
          <a:prstGeom prst="left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角丸四角形吹き出し 19">
            <a:extLst>
              <a:ext uri="{FF2B5EF4-FFF2-40B4-BE49-F238E27FC236}">
                <a16:creationId xmlns:a16="http://schemas.microsoft.com/office/drawing/2014/main" id="{02984F12-98E4-FE9C-7F55-716BD560E9EE}"/>
              </a:ext>
            </a:extLst>
          </p:cNvPr>
          <p:cNvSpPr/>
          <p:nvPr/>
        </p:nvSpPr>
        <p:spPr>
          <a:xfrm>
            <a:off x="7314306" y="5396603"/>
            <a:ext cx="3535229" cy="1306024"/>
          </a:xfrm>
          <a:prstGeom prst="wedgeRoundRectCallout">
            <a:avLst>
              <a:gd name="adj1" fmla="val 60260"/>
              <a:gd name="adj2" fmla="val -4403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動画の開始、終了部分に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矢印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が出てくるので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ドラッグしてカットする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1199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35" y="1377293"/>
            <a:ext cx="2890884" cy="4009468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962" y="1377293"/>
            <a:ext cx="6817570" cy="4009468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1369" y="4527547"/>
            <a:ext cx="4849210" cy="2154622"/>
          </a:xfrm>
          <a:prstGeom prst="rect">
            <a:avLst/>
          </a:prstGeom>
        </p:spPr>
      </p:pic>
      <p:sp>
        <p:nvSpPr>
          <p:cNvPr id="7" name="タイトル 3"/>
          <p:cNvSpPr txBox="1">
            <a:spLocks/>
          </p:cNvSpPr>
          <p:nvPr/>
        </p:nvSpPr>
        <p:spPr>
          <a:xfrm>
            <a:off x="350523" y="201582"/>
            <a:ext cx="11467009" cy="5373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72000" rIns="91440" bIns="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動画にテキストを追加しよう</a:t>
            </a:r>
            <a:endParaRPr lang="ja-JP" altLang="en-US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タイトル 3">
            <a:extLst>
              <a:ext uri="{FF2B5EF4-FFF2-40B4-BE49-F238E27FC236}">
                <a16:creationId xmlns:a16="http://schemas.microsoft.com/office/drawing/2014/main" id="{BFF4E8F5-30CC-0A04-5503-790938D0CDE5}"/>
              </a:ext>
            </a:extLst>
          </p:cNvPr>
          <p:cNvSpPr txBox="1">
            <a:spLocks/>
          </p:cNvSpPr>
          <p:nvPr/>
        </p:nvSpPr>
        <p:spPr>
          <a:xfrm>
            <a:off x="304573" y="644216"/>
            <a:ext cx="11551575" cy="640852"/>
          </a:xfrm>
          <a:prstGeom prst="rect">
            <a:avLst/>
          </a:prstGeom>
          <a:noFill/>
        </p:spPr>
        <p:txBody>
          <a:bodyPr vert="horz" lIns="91440" tIns="72000" rIns="9144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① 「テキスト」をタップ →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②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テキスト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を追加をタップ→③テキストを入力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426A4EF5-5977-4A02-4122-77C6DA27B023}"/>
              </a:ext>
            </a:extLst>
          </p:cNvPr>
          <p:cNvSpPr/>
          <p:nvPr/>
        </p:nvSpPr>
        <p:spPr>
          <a:xfrm>
            <a:off x="396863" y="3506168"/>
            <a:ext cx="493476" cy="4522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426A4EF5-5977-4A02-4122-77C6DA27B023}"/>
              </a:ext>
            </a:extLst>
          </p:cNvPr>
          <p:cNvSpPr/>
          <p:nvPr/>
        </p:nvSpPr>
        <p:spPr>
          <a:xfrm>
            <a:off x="1150840" y="1739734"/>
            <a:ext cx="1869085" cy="3176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右矢印 11"/>
          <p:cNvSpPr/>
          <p:nvPr/>
        </p:nvSpPr>
        <p:spPr>
          <a:xfrm rot="6220986">
            <a:off x="5170224" y="4358691"/>
            <a:ext cx="2180774" cy="344303"/>
          </a:xfrm>
          <a:prstGeom prst="rightArrow">
            <a:avLst>
              <a:gd name="adj1" fmla="val 50000"/>
              <a:gd name="adj2" fmla="val 8903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426A4EF5-5977-4A02-4122-77C6DA27B023}"/>
              </a:ext>
            </a:extLst>
          </p:cNvPr>
          <p:cNvSpPr/>
          <p:nvPr/>
        </p:nvSpPr>
        <p:spPr>
          <a:xfrm>
            <a:off x="6374674" y="2792347"/>
            <a:ext cx="1123406" cy="54610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5" name="グループ化 24"/>
          <p:cNvGrpSpPr/>
          <p:nvPr/>
        </p:nvGrpSpPr>
        <p:grpSpPr>
          <a:xfrm>
            <a:off x="7518141" y="3338454"/>
            <a:ext cx="4217893" cy="2601102"/>
            <a:chOff x="7638255" y="3732279"/>
            <a:chExt cx="4217893" cy="260110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B3FDC3D4-1D78-9A1A-CB34-23EA295A7BD1}"/>
                </a:ext>
              </a:extLst>
            </p:cNvPr>
            <p:cNvSpPr/>
            <p:nvPr/>
          </p:nvSpPr>
          <p:spPr>
            <a:xfrm>
              <a:off x="7638255" y="3732279"/>
              <a:ext cx="4217893" cy="260110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ja-JP" sz="20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endParaRPr lang="en-US" altLang="ja-JP" sz="2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endParaRPr lang="en-US" altLang="ja-JP" sz="20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endParaRPr lang="en-US" altLang="ja-JP" sz="2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endParaRPr lang="en-US" altLang="ja-JP" sz="20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endParaRPr lang="en-US" altLang="ja-JP" sz="20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sz="20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入力後、テキストの大きさ、位置、角度を</a:t>
              </a:r>
              <a:r>
                <a:rPr kumimoji="1" lang="ja-JP" altLang="en-US" sz="20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変え</a:t>
              </a:r>
              <a:r>
                <a:rPr lang="ja-JP" altLang="en-US" sz="20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る</a:t>
              </a:r>
              <a:r>
                <a:rPr kumimoji="1" lang="ja-JP" altLang="en-US" sz="20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ことができます</a:t>
              </a:r>
              <a:endParaRPr kumimoji="1" lang="en-US" altLang="ja-JP" sz="20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kumimoji="1" lang="ja-JP" altLang="en-US" sz="20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　　左下から大きさを変更できます</a:t>
              </a:r>
              <a:endParaRPr kumimoji="1" lang="en-US" altLang="ja-JP" sz="20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　</a:t>
              </a:r>
              <a:r>
                <a:rPr lang="ja-JP" altLang="en-US" sz="2000" dirty="0" smtClean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　左右から箱のサイズを変更できます</a:t>
              </a:r>
              <a:endParaRPr kumimoji="1" lang="en-US" altLang="ja-JP" sz="20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endParaRPr lang="en-US" altLang="ja-JP" sz="2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endParaRPr kumimoji="1" lang="en-US" altLang="ja-JP" sz="20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endParaRPr lang="en-US" altLang="ja-JP" sz="2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endParaRPr kumimoji="1" lang="ja-JP" altLang="en-US" sz="2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84722" y="5387081"/>
              <a:ext cx="198940" cy="217481"/>
            </a:xfrm>
            <a:prstGeom prst="rect">
              <a:avLst/>
            </a:prstGeom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74363" y="3851724"/>
              <a:ext cx="1514686" cy="838317"/>
            </a:xfrm>
            <a:prstGeom prst="rect">
              <a:avLst/>
            </a:prstGeom>
          </p:spPr>
        </p:pic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12744" y="5645611"/>
              <a:ext cx="142895" cy="400106"/>
            </a:xfrm>
            <a:prstGeom prst="rect">
              <a:avLst/>
            </a:prstGeom>
          </p:spPr>
        </p:pic>
        <p:sp>
          <p:nvSpPr>
            <p:cNvPr id="23" name="左右矢印 22"/>
            <p:cNvSpPr/>
            <p:nvPr/>
          </p:nvSpPr>
          <p:spPr>
            <a:xfrm>
              <a:off x="9858419" y="4049485"/>
              <a:ext cx="293483" cy="129956"/>
            </a:xfrm>
            <a:prstGeom prst="left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左右矢印 23"/>
            <p:cNvSpPr/>
            <p:nvPr/>
          </p:nvSpPr>
          <p:spPr>
            <a:xfrm rot="19375744">
              <a:off x="8285382" y="4358036"/>
              <a:ext cx="355741" cy="142599"/>
            </a:xfrm>
            <a:prstGeom prst="left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31731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06" y="2028946"/>
            <a:ext cx="2437601" cy="4258088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6" name="タイトル 3"/>
          <p:cNvSpPr txBox="1">
            <a:spLocks/>
          </p:cNvSpPr>
          <p:nvPr/>
        </p:nvSpPr>
        <p:spPr>
          <a:xfrm>
            <a:off x="350523" y="201582"/>
            <a:ext cx="11467009" cy="5373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72000" rIns="91440" bIns="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テキストに効果をつけよう</a:t>
            </a:r>
            <a:endParaRPr lang="ja-JP" altLang="en-US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タイトル 3">
            <a:extLst>
              <a:ext uri="{FF2B5EF4-FFF2-40B4-BE49-F238E27FC236}">
                <a16:creationId xmlns:a16="http://schemas.microsoft.com/office/drawing/2014/main" id="{BFF4E8F5-30CC-0A04-5503-790938D0CDE5}"/>
              </a:ext>
            </a:extLst>
          </p:cNvPr>
          <p:cNvSpPr txBox="1">
            <a:spLocks/>
          </p:cNvSpPr>
          <p:nvPr/>
        </p:nvSpPr>
        <p:spPr>
          <a:xfrm>
            <a:off x="308239" y="719501"/>
            <a:ext cx="11551575" cy="1149639"/>
          </a:xfrm>
          <a:prstGeom prst="rect">
            <a:avLst/>
          </a:prstGeom>
          <a:noFill/>
        </p:spPr>
        <p:txBody>
          <a:bodyPr vert="horz" lIns="91440" tIns="72000" rIns="9144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例えば、「文字フレーム」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</a:pP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追加したテキスト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をタップ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→　文字フレーム　→　つけたい効果を選択する　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426A4EF5-5977-4A02-4122-77C6DA27B023}"/>
              </a:ext>
            </a:extLst>
          </p:cNvPr>
          <p:cNvSpPr/>
          <p:nvPr/>
        </p:nvSpPr>
        <p:spPr>
          <a:xfrm>
            <a:off x="469833" y="4792215"/>
            <a:ext cx="2313708" cy="4521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712" y="2028946"/>
            <a:ext cx="6336459" cy="3263027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426A4EF5-5977-4A02-4122-77C6DA27B023}"/>
              </a:ext>
            </a:extLst>
          </p:cNvPr>
          <p:cNvSpPr/>
          <p:nvPr/>
        </p:nvSpPr>
        <p:spPr>
          <a:xfrm>
            <a:off x="3715057" y="2672061"/>
            <a:ext cx="1529296" cy="2619911"/>
          </a:xfrm>
          <a:prstGeom prst="roundRect">
            <a:avLst>
              <a:gd name="adj" fmla="val 1139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角丸四角形吹き出し 19">
            <a:extLst>
              <a:ext uri="{FF2B5EF4-FFF2-40B4-BE49-F238E27FC236}">
                <a16:creationId xmlns:a16="http://schemas.microsoft.com/office/drawing/2014/main" id="{02984F12-98E4-FE9C-7F55-716BD560E9EE}"/>
              </a:ext>
            </a:extLst>
          </p:cNvPr>
          <p:cNvSpPr/>
          <p:nvPr/>
        </p:nvSpPr>
        <p:spPr>
          <a:xfrm>
            <a:off x="4681326" y="5403710"/>
            <a:ext cx="6923486" cy="896770"/>
          </a:xfrm>
          <a:prstGeom prst="wedgeRoundRectCallout">
            <a:avLst>
              <a:gd name="adj1" fmla="val -43112"/>
              <a:gd name="adj2" fmla="val -82915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色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やフレームの形状など詳細設定ができます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「すべて表示」をタップするとたくさんの種類が表示されます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3748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290" y="1631764"/>
            <a:ext cx="7294911" cy="3292916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9" name="タイトル 3"/>
          <p:cNvSpPr txBox="1">
            <a:spLocks/>
          </p:cNvSpPr>
          <p:nvPr/>
        </p:nvSpPr>
        <p:spPr>
          <a:xfrm>
            <a:off x="350523" y="201582"/>
            <a:ext cx="11467009" cy="5373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72000" rIns="91440" bIns="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音楽を追加しよう</a:t>
            </a:r>
            <a:endParaRPr lang="ja-JP" altLang="en-US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タイトル 3">
            <a:extLst>
              <a:ext uri="{FF2B5EF4-FFF2-40B4-BE49-F238E27FC236}">
                <a16:creationId xmlns:a16="http://schemas.microsoft.com/office/drawing/2014/main" id="{BFF4E8F5-30CC-0A04-5503-790938D0CDE5}"/>
              </a:ext>
            </a:extLst>
          </p:cNvPr>
          <p:cNvSpPr txBox="1">
            <a:spLocks/>
          </p:cNvSpPr>
          <p:nvPr/>
        </p:nvSpPr>
        <p:spPr>
          <a:xfrm>
            <a:off x="350523" y="809935"/>
            <a:ext cx="12242075" cy="750855"/>
          </a:xfrm>
          <a:prstGeom prst="rect">
            <a:avLst/>
          </a:prstGeom>
          <a:noFill/>
        </p:spPr>
        <p:txBody>
          <a:bodyPr vert="horz" lIns="91440" tIns="72000" rIns="9144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① 「メディア」をタップ →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②「オーディオ」をタップ →③「検索」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をタップして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「キーワード」を入力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→ 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④ 追加したい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動画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をタップ →</a:t>
            </a:r>
            <a:endParaRPr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68" y="1631764"/>
            <a:ext cx="2758080" cy="4225870"/>
          </a:xfrm>
          <a:prstGeom prst="rect">
            <a:avLst/>
          </a:prstGeom>
          <a:ln>
            <a:solidFill>
              <a:schemeClr val="bg2"/>
            </a:solidFill>
          </a:ln>
        </p:spPr>
      </p:pic>
      <p:grpSp>
        <p:nvGrpSpPr>
          <p:cNvPr id="14" name="グループ化 13"/>
          <p:cNvGrpSpPr/>
          <p:nvPr/>
        </p:nvGrpSpPr>
        <p:grpSpPr>
          <a:xfrm>
            <a:off x="287498" y="4665467"/>
            <a:ext cx="2524364" cy="998470"/>
            <a:chOff x="995966" y="4719511"/>
            <a:chExt cx="2524364" cy="998470"/>
          </a:xfrm>
        </p:grpSpPr>
        <p:sp>
          <p:nvSpPr>
            <p:cNvPr id="12" name="角丸四角形吹き出し 19">
              <a:extLst>
                <a:ext uri="{FF2B5EF4-FFF2-40B4-BE49-F238E27FC236}">
                  <a16:creationId xmlns:a16="http://schemas.microsoft.com/office/drawing/2014/main" id="{02984F12-98E4-FE9C-7F55-716BD560E9EE}"/>
                </a:ext>
              </a:extLst>
            </p:cNvPr>
            <p:cNvSpPr/>
            <p:nvPr/>
          </p:nvSpPr>
          <p:spPr>
            <a:xfrm>
              <a:off x="995966" y="4719511"/>
              <a:ext cx="2524364" cy="998470"/>
            </a:xfrm>
            <a:prstGeom prst="wedgeRoundRectCallout">
              <a:avLst>
                <a:gd name="adj1" fmla="val -6097"/>
                <a:gd name="adj2" fmla="val -78034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ja-JP" altLang="en-US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からサンプルを</a:t>
              </a:r>
              <a:endPara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ja-JP" altLang="en-US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聞くことができます</a:t>
              </a:r>
              <a:endPara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9008" y="4802487"/>
              <a:ext cx="333422" cy="352474"/>
            </a:xfrm>
            <a:prstGeom prst="ellipse">
              <a:avLst/>
            </a:prstGeom>
          </p:spPr>
        </p:pic>
      </p:grpSp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8083" y="5187404"/>
            <a:ext cx="2655349" cy="485843"/>
          </a:xfrm>
          <a:prstGeom prst="rect">
            <a:avLst/>
          </a:prstGeom>
        </p:spPr>
      </p:pic>
      <p:sp>
        <p:nvSpPr>
          <p:cNvPr id="16" name="タイトル 3"/>
          <p:cNvSpPr txBox="1">
            <a:spLocks/>
          </p:cNvSpPr>
          <p:nvPr/>
        </p:nvSpPr>
        <p:spPr>
          <a:xfrm>
            <a:off x="5972268" y="5207472"/>
            <a:ext cx="5941058" cy="91292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72000" rIns="9144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カメラで撮った動画やダウンロードした動画などが追加できます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音声を録音することができます</a:t>
            </a:r>
            <a:endParaRPr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角丸四角形 16">
            <a:extLst>
              <a:ext uri="{FF2B5EF4-FFF2-40B4-BE49-F238E27FC236}">
                <a16:creationId xmlns:a16="http://schemas.microsoft.com/office/drawing/2014/main" id="{426A4EF5-5977-4A02-4122-77C6DA27B023}"/>
              </a:ext>
            </a:extLst>
          </p:cNvPr>
          <p:cNvSpPr/>
          <p:nvPr/>
        </p:nvSpPr>
        <p:spPr>
          <a:xfrm>
            <a:off x="555768" y="3495536"/>
            <a:ext cx="541512" cy="50169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角丸四角形 17">
            <a:extLst>
              <a:ext uri="{FF2B5EF4-FFF2-40B4-BE49-F238E27FC236}">
                <a16:creationId xmlns:a16="http://schemas.microsoft.com/office/drawing/2014/main" id="{426A4EF5-5977-4A02-4122-77C6DA27B023}"/>
              </a:ext>
            </a:extLst>
          </p:cNvPr>
          <p:cNvSpPr/>
          <p:nvPr/>
        </p:nvSpPr>
        <p:spPr>
          <a:xfrm>
            <a:off x="1960933" y="2355603"/>
            <a:ext cx="651637" cy="32228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角丸四角形 18">
            <a:extLst>
              <a:ext uri="{FF2B5EF4-FFF2-40B4-BE49-F238E27FC236}">
                <a16:creationId xmlns:a16="http://schemas.microsoft.com/office/drawing/2014/main" id="{426A4EF5-5977-4A02-4122-77C6DA27B023}"/>
              </a:ext>
            </a:extLst>
          </p:cNvPr>
          <p:cNvSpPr/>
          <p:nvPr/>
        </p:nvSpPr>
        <p:spPr>
          <a:xfrm>
            <a:off x="1197835" y="3422415"/>
            <a:ext cx="1858874" cy="2693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角丸四角形 19">
            <a:extLst>
              <a:ext uri="{FF2B5EF4-FFF2-40B4-BE49-F238E27FC236}">
                <a16:creationId xmlns:a16="http://schemas.microsoft.com/office/drawing/2014/main" id="{426A4EF5-5977-4A02-4122-77C6DA27B023}"/>
              </a:ext>
            </a:extLst>
          </p:cNvPr>
          <p:cNvSpPr/>
          <p:nvPr/>
        </p:nvSpPr>
        <p:spPr>
          <a:xfrm>
            <a:off x="4503836" y="2589234"/>
            <a:ext cx="1648770" cy="5458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角丸四角形吹き出し 19">
            <a:extLst>
              <a:ext uri="{FF2B5EF4-FFF2-40B4-BE49-F238E27FC236}">
                <a16:creationId xmlns:a16="http://schemas.microsoft.com/office/drawing/2014/main" id="{02984F12-98E4-FE9C-7F55-716BD560E9EE}"/>
              </a:ext>
            </a:extLst>
          </p:cNvPr>
          <p:cNvSpPr/>
          <p:nvPr/>
        </p:nvSpPr>
        <p:spPr>
          <a:xfrm>
            <a:off x="5056078" y="3245464"/>
            <a:ext cx="1863073" cy="998470"/>
          </a:xfrm>
          <a:prstGeom prst="wedgeRoundRectCallout">
            <a:avLst>
              <a:gd name="adj1" fmla="val -43872"/>
              <a:gd name="adj2" fmla="val -75417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音楽の音量を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調整できます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9075" y="5851503"/>
            <a:ext cx="2625735" cy="466790"/>
          </a:xfrm>
          <a:prstGeom prst="rect">
            <a:avLst/>
          </a:prstGeom>
        </p:spPr>
      </p:pic>
      <p:sp>
        <p:nvSpPr>
          <p:cNvPr id="25" name="正方形/長方形 24"/>
          <p:cNvSpPr/>
          <p:nvPr/>
        </p:nvSpPr>
        <p:spPr>
          <a:xfrm>
            <a:off x="3365245" y="5100918"/>
            <a:ext cx="8452287" cy="1437462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3557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3"/>
          <p:cNvSpPr txBox="1">
            <a:spLocks/>
          </p:cNvSpPr>
          <p:nvPr/>
        </p:nvSpPr>
        <p:spPr>
          <a:xfrm>
            <a:off x="350523" y="201582"/>
            <a:ext cx="11467009" cy="5373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72000" rIns="91440" bIns="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全体を大きな画面で確認しよう</a:t>
            </a:r>
            <a:endParaRPr lang="ja-JP" altLang="en-US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タイトル 3">
            <a:extLst>
              <a:ext uri="{FF2B5EF4-FFF2-40B4-BE49-F238E27FC236}">
                <a16:creationId xmlns:a16="http://schemas.microsoft.com/office/drawing/2014/main" id="{BFF4E8F5-30CC-0A04-5503-790938D0CDE5}"/>
              </a:ext>
            </a:extLst>
          </p:cNvPr>
          <p:cNvSpPr txBox="1">
            <a:spLocks/>
          </p:cNvSpPr>
          <p:nvPr/>
        </p:nvSpPr>
        <p:spPr>
          <a:xfrm>
            <a:off x="6802282" y="3592285"/>
            <a:ext cx="3706582" cy="907475"/>
          </a:xfrm>
          <a:prstGeom prst="rect">
            <a:avLst/>
          </a:prstGeom>
          <a:noFill/>
        </p:spPr>
        <p:txBody>
          <a:bodyPr vert="horz" lIns="91440" tIns="72000" rIns="9144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画面を大きくして確認しよう</a:t>
            </a:r>
            <a:endParaRPr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433942" y="2415882"/>
            <a:ext cx="6112697" cy="4205473"/>
            <a:chOff x="433942" y="2415882"/>
            <a:chExt cx="6112697" cy="4205473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3942" y="2415882"/>
              <a:ext cx="6112697" cy="4153561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11" name="角丸四角形 10">
              <a:extLst>
                <a:ext uri="{FF2B5EF4-FFF2-40B4-BE49-F238E27FC236}">
                  <a16:creationId xmlns:a16="http://schemas.microsoft.com/office/drawing/2014/main" id="{426A4EF5-5977-4A02-4122-77C6DA27B023}"/>
                </a:ext>
              </a:extLst>
            </p:cNvPr>
            <p:cNvSpPr/>
            <p:nvPr/>
          </p:nvSpPr>
          <p:spPr>
            <a:xfrm>
              <a:off x="767445" y="6259838"/>
              <a:ext cx="4614451" cy="36151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角丸四角形 12">
              <a:extLst>
                <a:ext uri="{FF2B5EF4-FFF2-40B4-BE49-F238E27FC236}">
                  <a16:creationId xmlns:a16="http://schemas.microsoft.com/office/drawing/2014/main" id="{426A4EF5-5977-4A02-4122-77C6DA27B023}"/>
                </a:ext>
              </a:extLst>
            </p:cNvPr>
            <p:cNvSpPr/>
            <p:nvPr/>
          </p:nvSpPr>
          <p:spPr>
            <a:xfrm>
              <a:off x="5540514" y="6290586"/>
              <a:ext cx="912537" cy="27885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角丸四角形吹き出し 19">
            <a:extLst>
              <a:ext uri="{FF2B5EF4-FFF2-40B4-BE49-F238E27FC236}">
                <a16:creationId xmlns:a16="http://schemas.microsoft.com/office/drawing/2014/main" id="{02984F12-98E4-FE9C-7F55-716BD560E9EE}"/>
              </a:ext>
            </a:extLst>
          </p:cNvPr>
          <p:cNvSpPr/>
          <p:nvPr/>
        </p:nvSpPr>
        <p:spPr>
          <a:xfrm>
            <a:off x="6880142" y="5281297"/>
            <a:ext cx="4498570" cy="978541"/>
          </a:xfrm>
          <a:prstGeom prst="wedgeRoundRectCallout">
            <a:avLst>
              <a:gd name="adj1" fmla="val -62360"/>
              <a:gd name="adj2" fmla="val 41707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「タイムラインを編集」を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タップでシーンエリアが表示されます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433942" y="1229944"/>
            <a:ext cx="5015250" cy="1031445"/>
            <a:chOff x="350523" y="858044"/>
            <a:chExt cx="4967319" cy="1016869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 rotWithShape="1">
            <a:blip r:embed="rId3"/>
            <a:srcRect b="69794"/>
            <a:stretch/>
          </p:blipFill>
          <p:spPr>
            <a:xfrm>
              <a:off x="350523" y="858044"/>
              <a:ext cx="4967319" cy="1016869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15" name="角丸四角形 14">
              <a:extLst>
                <a:ext uri="{FF2B5EF4-FFF2-40B4-BE49-F238E27FC236}">
                  <a16:creationId xmlns:a16="http://schemas.microsoft.com/office/drawing/2014/main" id="{426A4EF5-5977-4A02-4122-77C6DA27B023}"/>
                </a:ext>
              </a:extLst>
            </p:cNvPr>
            <p:cNvSpPr/>
            <p:nvPr/>
          </p:nvSpPr>
          <p:spPr>
            <a:xfrm>
              <a:off x="1618791" y="1054861"/>
              <a:ext cx="275325" cy="27755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タイトル 3">
            <a:extLst>
              <a:ext uri="{FF2B5EF4-FFF2-40B4-BE49-F238E27FC236}">
                <a16:creationId xmlns:a16="http://schemas.microsoft.com/office/drawing/2014/main" id="{BFF4E8F5-30CC-0A04-5503-790938D0CDE5}"/>
              </a:ext>
            </a:extLst>
          </p:cNvPr>
          <p:cNvSpPr txBox="1">
            <a:spLocks/>
          </p:cNvSpPr>
          <p:nvPr/>
        </p:nvSpPr>
        <p:spPr>
          <a:xfrm>
            <a:off x="410823" y="684287"/>
            <a:ext cx="9178629" cy="545657"/>
          </a:xfrm>
          <a:prstGeom prst="rect">
            <a:avLst/>
          </a:prstGeom>
          <a:noFill/>
        </p:spPr>
        <p:txBody>
          <a:bodyPr vert="horz" lIns="91440" tIns="72000" rIns="9144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メニューの「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×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」をタップ、また、シーンエリアの 「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ｖ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」をタップ　して隠す</a:t>
            </a:r>
            <a:endParaRPr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5587665" y="1239638"/>
            <a:ext cx="6135816" cy="1031057"/>
            <a:chOff x="5681717" y="2169788"/>
            <a:chExt cx="6135816" cy="1031057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1717" y="2188592"/>
              <a:ext cx="6135816" cy="1012253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16" name="角丸四角形 15">
              <a:extLst>
                <a:ext uri="{FF2B5EF4-FFF2-40B4-BE49-F238E27FC236}">
                  <a16:creationId xmlns:a16="http://schemas.microsoft.com/office/drawing/2014/main" id="{426A4EF5-5977-4A02-4122-77C6DA27B023}"/>
                </a:ext>
              </a:extLst>
            </p:cNvPr>
            <p:cNvSpPr/>
            <p:nvPr/>
          </p:nvSpPr>
          <p:spPr>
            <a:xfrm>
              <a:off x="8421020" y="2169788"/>
              <a:ext cx="636061" cy="27755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82793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1949" t="3553" r="3056" b="4063"/>
          <a:stretch/>
        </p:blipFill>
        <p:spPr>
          <a:xfrm>
            <a:off x="9166105" y="3126419"/>
            <a:ext cx="2320835" cy="1316627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6" name="AutoShape 2" descr="data:image/png;base64,iVBORw0KGgoAAAANSUhEUgAABUoAAAGCCAIAAAC5KW4JAAAgAElEQVR4Aezdh1cb16Iv/vsv/NZ677d+77737k3uzUlOuuMWOy4hseNux46dxDU47mDAGGx6F6KD6L1JgCRAIETvxXSwjXvFjm1MB1HVR5rfEpPMmSOKCQZOsL+sWT576t7zGTgr39l7Zv6NxA8EIAABCEAAAhCAAAQgAAEIQAACS1zg35Z4+9F8CEAAAhCAAAQgAAEIQAACEIAABEjEe/wSQAACEIAABCAAAQhAAAIQgAAElrwA4v2Sv4Q4AQhAAAIQgAAEIAABCEAAAhD4lwuIJXnGJ88ZTK/TKrEkz9svyOAI3n5B9x88NFhIzSLeT8mChRCAAAQgAAEIQAACEIAABCAAgVkJ3H/w8P6Dh1S89/YLoiYq589q/2k28vYLMj55jpnwqSViSd6UeyDeT8mChRCAAAQgAAEIQAACEIAABCAAgVkJUCGcivd09n79eE+SJDPhz5ztSRLP3s/qYmEjCEAAAhCAAAQgAAEIQAACEIDA1AILF+/phE/dLKDvHUzZDvTeT8mChRCAAAQgAAEIQAACEIAABCAAgVkJMOO9t1+QWJJHP4c/q/1ftRGV7Zmj9KfcA/F+ShYshAAEIAABCEAAAhCAAAQgAAEIzEqAGe+pKE7/O6v9Z9yIGpM/m4SPeD8jJFZCAAIQgAAEIAABCEAAAhCAAARmFKDiPUmS1Dv2mP/OuN+rVzKft2c+hz/lnoj3U7JgIQQgAAEIQAACEIAABCAAAQi8UQJDw8OWl+ymm17nVOm+embhdQ5I7cvM9tMtYdaCeM/UQBkCEIAABCAAAQhAAAIQgAAE3kyBoeFhCyub6abXOWdmqqfLr3NAal/qY3sGx5nh7XqI9wZWmIUABCAAAQhAAAIQgAAEIAABCCw9AcT7pXfN0GIIQAACEIAABCAAAQhAAAIQgICBAOK9AQhmIQABCEAAAhCAAAQgAAEIQAACS08A8X7pXTO0GAIQgAAEIAABCEAAAhCAAAQgYCCAeG8AglkIQAACEIAABCAAAQhAAAIQgMDSE0C8X3rXDC2GAAQgAAEIQAACEIAABCAAAQgYCCDeG4BgFgIQgAAEIAABCEAAAhCAAAQgsPQEEO+X3jVDiyEAAQhAAAIQgAAEIAABCEAAAgYCiPcGIJiFAAQgAAEIQAACEIAABCAAAQgsPQHE+6V3zdBiCEAAAhCAAAQgAAEIQAACEICAgQDivQEIZiEAAQhAAAIQgAAEIAABCEAAAktPAPF+6V0ztBgCEIAABCAAAQhAAAIQgAAEIGAggHhvAIJZCEAAAhCAAAQgAAEIQAACEIDA0hNAvF961wwthgAEIAABCEAAAhCAAAQgAAEIGAgg3huAYBYCEIAABCAAAQhAAAIQgAAEILD0BBDvl941Q4shAAEIQAACEIAABCAAAQhAAAIGAoj3BiCYhQAEIAABCEAAAhCAAAQgAAEILD0BxPuld83QYghAAAIQgAAEIAABCEAAAhCAgIEA4r0BCGYhAAEIQAACEIAABCAAAQhAAAJLTwDxfuldM7QYAhCAAAQgAAEIQAACEIAABCBgIIB4bwCCWQhAAAIQgAAEIAABCEAAAhCAwNITQLxfetcMLYYABCAAAQhAAAIQgAAEIAABCBgIIN4bgGAWAhCAAAQgAAEIQAACEIAABCCw9AQQ75feNUOLIQABCEAAAhCAAAQgAAEIQAACBgKI9wYgmIUABCAAAQhAAAIQgAAEIAABCCw9AcT7pXfN0GIIQAACEIAABCAAAQhAAAIQgICBAOK9AQhmIQABCEAAAhCAAAQgAAEIvF0CjY1Nb9cJT3W2nOAQTnDIVGuWzLL5iff4bVgyFxwNhQAEIAABCEAAAhCAAAQWUkCtVqv++NFoNDqd7o85/f8SBDFd5TOsmm6X11ze2Nh08NCRd959j5oOHjqymPm2sbHpldNrnuDsd6coDh468i/Mto2NTdSFmPNVeK14TxPQvxCc4JB/IcfsLx62hAAEIAABCEAAAhCAAAQgsBAC6zcYnTx5+sxZk8NHjhkfP/HkydPlK1afOWty5qzJjp27fX39p6z04aNHRt9s7u7unnLtQizkBIfQqf7goSN0zp9ztvxTjaSro7PklIXFacyfavnCbUybzPms5x7v6d+Gd959j/nb8M677825NQsnhSNDAAIQgAAEIAABCEAAAhBYBIH1G4xKSkpraq6kpQmoeL9j5+6amis1NVc8WJ5Txvu2thurVq/l8lIWoXlUFXRHsUHvLJUwFzrQUbVTgwXoGqmx8cx/qVUGLZxfosbGJoOTZTaAKi9oA5inQ0fsOdc4x3g/XcX0cgMjZqNfWb53735iYvLkSSodovYtLCpWqVT0cTQazaNHjzMzsywvWldUVNLLlUql5UVrnU5HLTEzv0Cv+lOFnp5ejUbzyl1aWlqZrXrl9q/cQKfTLf74nFe2Chu8kQL3HzxciPPSarUymTwtTTD54AqFgv6LnrwWSyAAAQhAAAIQgMDSFVi/wSgtTSASZYWFR1Dx/rst20SiLJEo67KN7eR4n5ub9+War+rq6hfzlKngNmVqo3rRF7QxVLynaqdaMmWgnWHVfDWPOllm7ZMHEUypNF8NMDgO9bSCwcLZz84l3tN3euhqqLsa9OxkI3rVbApcXoq/f+DDR4+Y04EDPz989IjaPSmJu3ff/qGhYZIkN23e8vPBw7a29gkJSbdu32bm4fiERHMLy4BADjV9vmwFXe7oeEmSZFRUzMpVazZt3rJp85YP/v6xkdEmqvzhR5929/TQTV21eu2jR4/p2SkLOp3uw48+VSgUU64Vi3PSMzKpP2nmv3y+4PnzF1PuotPp7B2cPD296LVPnz61s3d0dXWnJ2dn1ymDk0iU5ezsSu+IwrwLjI+P29jY9ff3z/uRpzvgo0ePXVzcmL/eJEnW1tbdu3efJMnHj9sLi4qn2/eVy739goxPnpuvhB8dHRsQEERVWlFZ5ecXYGNjd+3adYNm5EhyD/x40GAhPTs6OkqXF62QnMytra2jqtPpdL/99ltubt6i1Y6KIAABCEAAAhB4YwTWbzDy9PTy9fW3tbWn4v36DUZUEjlx4hQz3ut0uoCAoO+2bHv27Nkinz41BHvKShchVNO99/RwdGo8uMG/r5krpzw75kLqTGegoBrA3OUvXp5LvKcUmPcwDEToqzW3k+fyUn76+RAdYqnCV+s20vGeJMn0jEwqzxgZbZqylrGxsQ0bjX777TdqGExNzZXVX66ly8PD+lsDUVExdDzes2cfndYOHjrCjPcbv/6GOWtQXVNTc119vVics3zFan//wF9/PaVWqw22iYtP8PcPpG8uUAVvH9+/vf9hcXGJwcYkScrlcsuL1ufOmcpkcnqtVDpUUVFJn0JNzZWqqupbt2/TG9CFCxcu8lJS6VkUphTg8lK8vH19ff0nT66u7lRsnnLH4eHh/Qd+srS0UiqV1AZPnz7dsnX77t179+zZx5y279hFB90pDzXLhffvP/hyzVcJCUkG29va2qekppEkWVBQ+IvxrwZrZz97/8FDKuGLJa+bZkdGRpavWJ2ekfnkydMnT57ev//g6DHj7p6enp5eg/YUFhUfPWpML2TeudBqtVu37WSx2DOPmvH09HJwdHZ0Mpzs7ByYfzh0Fa8snDtnSo+IMzE1e/y4fc+efYv5/NsrW4gNIAABCEAAAhBYEgLrNxi1tLTeun371u3bv/32m1KpbGu7QU1+fgHMeM9isQ8eOjI2NrbI5zVzXqPWMuPevDePqmJyP/mUS5hd6/PbEurmwnSPAEyOvfNb+5RH4wSHHDx0ZMpVs1k4l3g/+R6GQbwnSXLyktm0htqGy0s58ONBg/9qX/vVBma8p4/21bqNzP5wkSjr2fPnOp3u5KkzVPIPDOJ4sDw9WJ6ffvYFVQgLj6B2j4qKcXXzoAKz0TebJbl5VHnb9l3MPL9m7XrqdgBdKbMQGRVtY2N34MDPB348KM6R3L59h7nWoKxWq+n+QHcPlr2Dk8EGJElev9723ZZtQZxg+rGCydvMsIQgiC+Wr+zt7ZthG6wiSTI/vyA+IXHyMyBstvc7775XWFg0pdK1a9c3bDSKjIpmrpXL5Tdv3rx79969e/eZk4mp2esPoxCmZ3y55quamivMGqmynZ2DUJhOkmRhUbHx8ROTN/hTS+Yl4VtaWn23ZRt923Xzd1tXrV5LR/e6+vq/vf/h8uWrli9f9fmyFZ98uowqf/b58mVfrGA+29LT07v/wE8HDx0ZGRlhnoVc/o8bXmvWrouIjBKmZxhM//Xf7xvsxTzCDGVzC0v6ft/NmzfNzC/cvXuPGukzw15YBQEIQAACEIAABAwE1m8wksnkZuYX1n614Wujb/f9cOCDv3+874cDhYVFwvQMZrzff+AnV1d3g90XZ3aGvLYIsZZ5B4GqbsoMP8Oq11ei20AVDBqwCAiTT4EeyzDneytzjPcGdxQm/3JQLZvc4lcuqW9oKCwqzsvLnzwVF5c8ffpUqVRSd8JGRkZ0Ot3y5ati4+Jj4+J37Nzt7sGKjYt/+OhRaGj4qdNnv920hSTJLVu3U4P8qRsEDx89opZTvfdHjxqzvXzYXj4rV61xcnKhymu/2sCM98tXrJ5u1D19Oq6u7tnZYpIkI6OiT50++4vxr2fPmV65UktvQBVkMvnny1YQBOHk5HLixCm6+5dae/v2ndNnzn38yWcnTpwy2DEuPsHM/IK5heXkydLSirlxXX39DGOemVuiPFlAp9MZHz/h4uI2eVV3T4+jk/Pf3v+wvLxi8topl2zZur2yqopeRRDEho1GW7Zu37p1B3P6dtMWkSiL3owu3Lp16+gx4zVr1z158pReyCxYWV8Wi3PmK96TJPmaCT8iMmr/gZ+YKd3RyZnFYtNtbmpqnvKXs7i4ZMvW7fRmVEGlUp09Z+rl7ctcbnre/P79B9SSNWvXP3v+nLmWKr/3t7/PbWy/uYVlVFQMfUCDP096OQoQgAAEIAABCEBgZgEq3lNxQ5wjoR4opnYxiPddXV2bv9tqY2M3efzvzFW8/trpuqxJkpxzlJt9q+hoTZLkDBl+hlWzr2u6LZkHn5xnJ3dpT3eceVxONWlyY2ZfxbzFe4MX5s/5d0KSm7dm7TouL4XLS1m5ag1VoP+9detWT0+vnZ3D1m07S0vLBgYGfvzp98d3zS0s6ZHqjY1NMpls02Z9vN+2fZdUOjQ4OLjx62+k0iGpdIiO96Gh4VTnJ0mSMwzO//SzL+jux+lkvzb6lroj8OTJ00ePHnd0vLx3735fn2EX+uDg4NqvNgwMDAQEBNEDj8fHx8MjIr/bsm3zd1uzs8V5eflnzpoYVNTe/qS1tbX16tXWq1cluXlfG31LlVuvXr167RpzY0cnZ3oUN5eXUt/QwFyLsoGAwf+T+vj67di5mxlQSZJsa7vh4uL22efLzS0sP/j7xwZHmG724aNHn3y6zODGUE9Pr1QqHRwc7Oh42d3d3d/fX1dfv2Lll8wR4Gq1ury84vSZcytXrTn+68kZuuXPnjMtKSn9K8R7giACAoK2btvZ19dHDzQYGRn5fNkK5nsrpov3vr7+U45k0Wq1zD89cY5ky9btNOls4n1KappAIDTo3tfPCtN5Kan03yB1Ec0tLP/7vQ+2btsZHhGJTvvpfrGxHAIQgAAEIACBVwqs32DU19e3Z8++NWvXbdhotGfPvg/+/vGePfvYbG+DeE+S5Ojo6NGjxgd+PCiVSl955HncgArYBr22dNiec+/xLFtI1T7lUPzJCw361WdZxSs3oypifgOOroiK2QuNMGULqa8JTLlqNgvnEu8nR3f68tAEr3O3Y8fO3VQf9RfLV8bGxX+/9wfj4yd+Mf51z5599H/rs718SkvLKioqnZxcqPNkxntqCRXvrS/ZmJiaHf/15PLlq0xMzUxMzegBMK5uHiYm58PCI8LCI75c85WPrx9V3rDRiNl7//cPP5l5nPy9e/d37f5+NtwtLa2Tn5EmCMLX17+t7QZ1hMKi4snxnnnwhobG6SIfQRArV62hs+K1a9e/+fY7gwTLPNRbXtZqtXv37Q8M4lDX19PTa+vWHcybMvfvP9j49TerVq/18vbt6ent7umZfbw/eepMECd4OmFLS6vMzKxnz55t/m5rVVU1vVlWVvbny1Zs3bojMTFZLpeLcyTTXWuSJPfu20/d3DEYnM88BfrIryy8Ttc9LyXV+PiJsbGxnp7eXbu/P/bL8ZcvX7q6ultfsmHW29DQSN+Po5cTBLH2qw2vfFVsWVn5si9WPHjwe9c9SZKzifdHjxof++W48fETBtMvxr/+fPAwfaeAaoy5hWVyMresrNzE1Oz9Dz46/uvJ5uYWup0oQAACEIAABCAAgVkK0L33ZuYXqIGHVDAhSXJyvCdJkiCIyza2Rt9sfvGiY5ZVzMtmdF8x/Sk4Kui9Tu/xLBtG50c6XdNPdxoU3nn3PTp1z/Lgs9mMOndmXfRZ/wuz/WxaPvM2c4/3BsrM2z+vKbJj5+6KyqqKyqqv1m3UarVHjvzS1dWVmJjs7sGiT4bt5VNcXHL4yDH6v7+ni/dsLx+hMD1HkmtjY0fvThXMLSwjIqOopwA2fv1NWpqAKn+3ZRsz3r//wUcGO7a2tlK9ptTywCAOFeTEOZIpR1nTuzs7uxo8tk2voguvjPcsFjs8IpLenlmorq4xiE+WllZx8QnMbVBmCnT39OzZs8/E5LyNjd2ePfuozzHQGxAEUVNzhb6pNPt4n5WVveyLFTMMET96zLiwqNjRyZk5ep8kya6uLubrG2aI9wqF4qOPP6O+LceM92lpgv0HfqJPYZaF18n2VBX0LTCCIIKDQz/7fPnHn3w2MDDwygZkZIq++fY7evcpt09O5n7y6bLS0jLm2tnEe+b2rywzn73v7u5me/nExMS9ci9sAAEIQAACEIAABAwEqHh/48ZNuguQjve8lFQ/vwCD7alZNtt75ao1d+7cnXLtAi2kEz7dZ87M2wtUKUmSVHik+oapNhikS6rqGVa9ZtsmH5nun6Yp6MLkMQ6vWfsMu/8lPoxHtY++JBQEPTtD66dctWPnbnGORJwjWbN2PUmSt2/f2ffDgd27946Pj9Pbm1tYurp52Nk5MJfQg/OphdRfEUEQZ8+Zbtiof30lvTFV+HbTFnoY9gyD879c8xXdH069+u6zz5fn5eVTB9FqtfRr/8LCIkJDww1qoWeLikuMjDa98p3eM8f7u3fvrVm7jtke6vg9Pb0VlVVUR6W3j6/lReufDx7esNFo5ao1K1Z+yaSj24MCJSCTyY4eNf7wo0/pTydMJzPLeJ+YmPz5shWTPwXHPOy69V8/fTr1E/XMzWaI90lJXHokCB3vU1LT1m8w+rP3fV8/2zPbTJJkVVX18uWr1qxdb2Z+YeZf+Nraug8/+nSGR0g6OzutL9ms/WrD3bv3DGpZ0HhvUBdmIQABCEAAAhCAwOwFqHh/0eoS3W1z4cJFqVT6+bIVX675yqB3h3nYkJAw+jVDzOULXW5sbOIEhzCDJdWNv3Cxlu4bpl4UT/Wc04MI6ALVjDnnyhncqCqYG9BL6NrpwkI0gFk1XaYHNdCD4ulVsyzMpfeefiTD4Hl7+jbM5OWzbA115GVfrDh85NjPBw9/9vnyjo6XdvaO+344sO+HA5LcPIIgRkdHz5w1MTE1O3rUmMViV1VVP3v+vLu7u6Ky6v79B0+ePKVDGhXv7927//PBwydPndm2fVdYeMTdu/eoweoVlVUmpmZ0w5jxfu++/czveLHZ3lu37YyMio5PSDQ9b75m7bqKikp6R0lu3p7vf6Bm29uffG307aHDR8+eM91/4KfAIA61nHqX3ndbts3mzzUvL//U6bP08ZkFkSjrq3UbKyr/8bY2em1b241ffz1l7+AUHBwqTM+oqbny6NFjmUxGkuSZsybohKShpiyoVKrDR44ZHz8x84MMr4z3d+7cPXvOdPmK1fT/lU9ZXX1DA/0CiCk3oBdOF+9fvOhYtXptQ0MjtWVhUfH2HbsOHzm2ddvO589f0LvPvjBfH70nCCIuPmH58lVNTc2Dg4Oenl4Gz7fTTRodHeUEh3zy6TLqnZT0cqowMjJSUlJqY2P39w8/sbGxo/+omZutWbvu3DnTS5dtDaZ3/+tvM4ybYB7BoMzsvTdYhVkIQAACEIAABCAwewF67Ofsd/kLbklF6znnzFee0eSBA3RvObOwcLcYXtnCxd+ANpnzWc8x3jMTPnWvhX5O43WyPUmS9+7d7+7p0Wq11OvuLl22pV5UPjw87OPrl5CQ1N/fzwkO0el0Wq1WLM5xdXU3Pn7i8JFjh48cO/bL8ZMnT7e2/t5Lv2Xr9szMrF9/PUXdbpHJZGlpAnMLS/3Y++5uJycX5tuzzMwvSKVDl21sd+7ac+6cKdUA6opqtdr8/AI225sTHFJQUEh3+FNru3t6mKFdq9X+9ttvt27ffvb8OZWuqc3a2m4YPOg73a/L8+cv6urrp1xbVVU9my5fg31fvOgwGHNusAFmSZKUyWQ7du6+dNl2Bo2Ojpfv/e3v021w7pzpRx9/5uzsSg2Yn26zq9eurVq9dpa3ADMzs5gfh6eOqVarN23eEhb2+/cdqe/ev//BR2HhEdNl6ekaM4/L5XI5l5eyYaPRwUNHHj9un+HIWq3WwdF5+YrVVtaXmS/eo3e5dfv2f7/3wTfffufp6TXdVwNIkly5ak1sbBw10of577v/9be5fRjv7DlTLpdHNwMFCEAAAhCAAAQg8JYLzPI/WeesRI0XmPnfOR/8z+7Y2NhEPZiw0Gc9Q8PoeD/nNsw93lN99XQL6JA/56bMcJ5YBYFFEOjq6rp+vW2GioaHh4XpGcxbP8yNpVLp2NgYc8nkcnd3967d39MvjJi8gcGSR48eT/kdPua7IahdJj+vYXCohZ59+OjRyVNnprszZVB7W9uNzs5Og4XM2dmczsDAwJS3xvv7+2d+kp9ZEbMsFKY3NTUzl6AMAQhAAAIQgAAEIPD2CNDj85fuKb9WvF+6p42WQwACEIAABCAAAQhAAAIQgAAE3iQBxPs36WriXCAAAQhAAAIQgAAEIAABCEDgLRVAvH9LLzxOGwIQgAAEIAABCEAAAhCAAATeJAHE+zfpauJcIAABCEAAAhCAAAQgAAEIQOAtFUC8f0svPE4bAhCAAAQgAAEIQAACEIAABN4kAcT7N+lq4lwgAAEIQAACEIAABCAAAQhA4C0VQLx/Sy88ThsCEIAABCAAAQhAAAIQgAAE3iQBxPs36WriXCAAAQhAAAIQgAAEIAABCEDgLRVAvH9LLzxOGwIQgAAEIAABCEAAAhCAAATeJAHE+zfpauJcIAABCEAAAhCAAAQgAAEIQOAtFUC8f0svPE4bAhCAAAQgAAEIQAACEIAABN4kAcT7N+lq4lwgAAEIQAACEIAABCAAAQhA4C0VQLx/Sy88ThsCEIAABCAAAQhAAAIQgAAE3iQBxPs36WriXCAAAQhAAAIQgAAEIAABCEDgLRVAvH9LLzxOGwIQgAAEIAABCEAAAhCAAATeJAHE+zfpauJcIAABCEAAAhCAAAQgAAEIQOAtFUC8f0svPE4bAhCAAAQgAAEIQAACEIAABN4kAcT7N+lq4lwgAAEIQAACEIAABCAAAQhA4C0V+Ld2/EBgUQQW/y9sUU4LlUAAAhCAAAQgAAEIQAACEPhLCKD3fvFTJ2qEAAQgAAEIQAACEIAABCAAAQjMswDi/TyD4nAQgAAEIAABCEAAAhCAAAQgAIHFF0C8X3xz1AgBCEAAAhCAAAQgAAEIQAACEJhnAcT7eQbF4SAAAQhAAAIQgAAEIAABCEAAAosvgHi/+OaoEQIQgAAEIAABCEAAAhCAAAQgMM8CiPfzDIrDQQACEIAABCAAAQhAAAIQgAAEFl8A8X7xzVEjBCAAAQhAAAIQgAAEIAABCEBgngUQ7+cZFIeDAAQgAAEIQAACEIAABCAAAQgsvgDi/eKbo0YIQAACEIAABCAAAQhAAAIQgMA8CyDezzMoDgcBCEAAAhCAAAQgAAEIQAACEFh8AcT7xTdHjRCAAAQgAAEIQAACEIAABCAAgXkWQLyfZ1AcDgIQgAAEIAABCEAAAhCAAAQgsPgCiPeLb44aIQABCEAAAhCAAAQgAAEIQAAC8yyAeD/PoDgcBCAAAQhAAAIQgAAEIAABCEBg8QUQ7xffHDVCAAIQgAAEIAABCEAAAhCAAATmWQDxfp5BcTgIQAACEIAABCAAAQhAAAIQgMDiCyDeL745aoQABCAAAQhAAAIQgAAEIAABCMyzAOL9PIPicBCAAAQgAAEIQAACEIAABCAAgcUXQLxffHPUCAEIQAACEIAABCAAAQhAAAIQmGeBucT7xsamWU7z3FgcDgIQgAAEIAABCEAAAhCAAAQgAIGpBOYS7995971ZTo2NTVNVulDL1Gr1Qh36n4+7aBX9c7WYgwAEIAABCEAAAhCAAAQgAAEITC3wp+N9Y2PTO+++d/DQEU5wyAzTwUNH3nn3vcWM9/fvP1i/wainp5c60eHh4bt37z189OifpocPu7q6ppaY9VKDiqj9zC0s+/r6SJK0vGj922+/zfpg2PCtENDpdIRW+1acKk4SAhCAAAQgAAEIQAACEPgXCcwx3nOCQ2ZuMCc4ZG7xvrKq6ovlK9dvMDKY1n61YfnyVS9edExZb31Dg5HRpurqGnptc3PLjz8dPHjoCHPatfv7L5av1Ol09GZ/tjC5IuoIRt9sHhgYIEly+45dDx89+rOHxfb/cgGtVvvbs+cdLztfdnYxp86u7tdsm06nS+KmCtJFzOPcvHWnoKiEJMl79x9miMTMVShDAAIQgAAEIAABCEAAAhCYg8BfLt5rtdop47erm4eZ+YXJZyiTyf39Azdt3vLkydPJaw2WZGVlnz5zjl4olQ6JxTmFRcXMqaCg8EsHGIgAACAASURBVNatW/Q2dGHmitZvMBoeHiZJcsfO3Yj3NNoSKiiUSk9vfy+/QG+/IOb062nT6W4qzebsVCpVTFxiaESMUqlkbt/Y1MJN4ZMkee36jfDIWOYqlCEAAQhAAAIQgAAEIAABCMxBQB/vxTmS3bv3GkziHMmUh6MG5y9c7/2UlZaVlRsZbRobG2OulclkSUncNWvXvf/BR1MGcubGVPnChYt8voBe3tPTGxAQFMQJDuIEBwZxAgL107ebtnh6etHbkCQ5m4pWf7mWym+I90y6pV4eGBw0tbDWMsbVNzQ2t1y91nr1Oj21XL1289btKc+0/clTe2f37Jy8yXesausbU/np+njfhng/JR4WQgACEIAABCAAAQhAAAJ/TuD33ntxjoT5trzpsj1JkosT79MzMgsLi6hTqaqq/mrdxvv3H9Bn1tjYZG5hueyLFTY2ds+fv9i6dce9e/fptdMVnj1/vnLVmtHR0ckbKJXKCxcukiRZXV2za/f3KpWK2mb2FX2+bAW1C+L9ZN6lu6S6pjYqJoHZ/pzcfLEkLzsnL0ucmyWWZIkl/kEhbixv5i0AkiSfPXseEhZ11vRCUEg4c3e6XFVTmyHKRrynQVCAAAQgAAEIQAACEIAABF5T4B+D8+mEP0O2X7R4397+ZNPmLcHBofn5BevWf/3o0WPmeZaXV/D5gpGREWrhbOI9QRCnTp+Njp56FHR/f/+GjUZ37tzdvXvv4OAgXdcsK3rxomPL1u3UXnS8l0qlxsdPEARBHw2FpSVAaLW2Dq4P//l3jz6FNGHGwODgwOCgnaNr9x8vdFQoFLn5RfbO7vZObvUNTU0trSHhUfQuzEJeQVFhUSniPdMEZQhAAAIQgAAEIAABCEDgdQT+Ee+pUfozZ3s63h88dKSxsWmGac6v1qNPZmho+If9P/79w09e+SL6V8Z7lUplYnLe+PgJulueroUqtLa2Hj1qTJLkzF+8m64if/9Abx9f6lBUvB8cHNy9ey/zQQCDGjH71xcoLCoNDA6brp12Tm4vO7uc3TyZL30gtNoMkZhe0nr1+nTxPjYhueXqNYN4X1ZRVX2lbroasRwCEIAABCAAAQhAAAIQgMAMAv8U72fYjl5FDc5njuSfofyaH8aTy+X7D/zk4uJG1z5lYbrUTW3c1NT8/d4fTp85N0N0Z7HYsXHxUx6cuXDKip4+fbp8xWr6g3w7du729w9cs3adQCBk7ovy0hIoLC69ZOvU36//GsLkH51OZ2J+kSAIjUYzeS29ZLp4Pz4+bn7RZnTiXRL0s/fVV+qc3TzHxsbp3VGAAAQgAAEIQAACEIAABCAwe4F5iPcHDx3hBIdQk0HUf814T5Lk8PDw5u+2RkROPcKZOs9Nm7fcuXN38jnLZPIdO3dv2GgkTM8weDSauXFqKn/b9l3Tdewzt5xckUwmX7/BKC8vn95sx87dB3482N7+hF6CwtIS6Onti4pNsHFwGZRKp2v59babnNCI6dbSy6eL98kp/JSJ9+pRvfdevoEh4VHunj5U4Kd3RwECEIAABCAAAQhAAAIQgMDsBf5cvG9sbDp46IhBhqez/XSrZt+aKbd89uzZ06czffSupKSU+cA88yA9Pb2TX1rO3KCpqdn0vDn1TTvm8inLU1bU19fH3HhgYGDmGpkbo/xXE0hITjE1t8oQiRUKxXRte9z+xOqyA/28/XSbkSTZ1NIaHBZpsEFZRZUby5v+Tt61thunTSyKSspmuANlcATMQgACEIAABCAAAQhAAAIQmCzw5+K9QbCf5ezkWrEEAn9NgfHxcZVKPUPbRkZGAjihHS87Z9iGXtXX13930jcdNBrNuExGb0OSJP2SSOZClCEAAQhAAAIQgAAEIAABCPwpgT8X76lX683wRr0pV/2pBmFjCEAAAhCAAAQgAAEIQAACEIAABP6swJ+O93+2AmwPAQhAAAIQgAAEIAABCEAAAhCAwEILIN4vtDCODwEIQAACEIAABCAAAQhAAAIQWHABxPsFJ0YFEIAABCAAAQhAAAIQgAAEIACBhRZAvF9oYRwfAhCAAAQgAAEIQAACEIAABCCw4AKI9wtOjAogAAEIQAACEIAABCAAAQhAAAILLYB4v9DCOD4EIAABCEAAAhCAAAQgAAEIQGDBBRDvF5wYFUAAAhCAAAQgAAEIQAACEIAABBZaAPF+oYVxfAhAAAIQgAAEIAABCEAAAhCAwIILIN4vODEqgAAEIAABCEAAAhCAAAQgAAEILLQA4v1CC+P4EIAABCAAAQhAAAIQgAAEIACBBRdAvF9wYlQAAQhAAAIQgAAEIAABCEAAAhBYaAHE+4UWxvEhAAEIQAACEIAABCAAAQhAAAILLoB4v+DEqAACEIAABCAAAQhAAAIQgAAEILDQAoj3Cy2M40MAAhCAAAQgAAEIQAACEIAABBZcAPF+wYlRAQQgAAEIQAACEIAABCAAAQhAYKEFEO8XWhjHhwAEIAABCEAAAhCAAAQgAAEILLgA4v2CE6MCCEAAAhCAAAQgAAEIQAACEIDAQgsg3i+0MI4PAQhAAAIQgAAEIAABCEAAAhBYcAHE+wUnRgVLQmBsbKyjo6MdP2+oQEdHx9jY2JL4VUQjIQABCEAAAhCAAAQgMDcBxPu5uWGvN0pgbGzsydOn19quPXvxTDo03N3VLxtXaDTqIenovbsPnz/vVCnVcrnyxYsOuVwuk8nHx+XjY7LRkbG+vgHlxCqFQqVSEgo1acNOvuCRYucRZ8dOsPRJveiTah+YwY6SuAanWrsHu/hFuPmFOrKCTCwd3NnBbp4cN89gX05cVEJGRGJOVKIkPiVfmFUhzqsR51bm5FXk5JULRRItqdORap3+h5z41/CfV14Mgx1InVan0xE6UqvVajXq0XF5VkGZs2+4X3SGZ3S2Q3C6vX/KOfvAix4RF7yS7cILrEPEl6LLzHwysgvq1Eq1QqVSabRKtS4lNSMkNEqh1Ko0GqVaKVMpZSr1uFIzriDG5JpRmap3cJgTlcoOTr3MincNTHHxjTt90fvM5fDzzkmn7ONOWnNsXfx/+sX0ZzNXQWlrxdV2p1DhWdeoLcZOrlHF7lGlkZlXYzKvBvOqOAlFJ857hsTl7f7Z4mmPqntQ3T2o6hpQdg0oO/sV9PSyT/6yT97RK3vRJ3vRL3/WL3veL3/eN/6iT/60c/Ra2y0k/Ff+qmADCEAAAhCAAAQgAIGlK4B4v3SvHVo+bwIdHR1dfZ3DY4M379xQa4jREfnz5x0qtUIhV42NyeQyhVyuVCqVY2NjbW1t42MytZqYyPNqlUo/KRRKhUKlVmnUBOngzb3sJbD1iHXyTbby5Vt6pV7247Ojclw5qWcvsRy8QjyDIlmBMcExfE5Uim9wQkA4L5qbE5Wck8gvSUwrjEwQpWeXp/BzxZLSHEmxJL8sMztXTWh0pEanz+SG8V6fz7X6rD6zxZTxXjtxNC2hGRuXN16/4+IbHhSfFZxS4hyW6R6WYeYcYusbfzkgzSGq2CZMYhdbfs6TX1DRotZoVCq1htApFERyMj8qKkGp0qrUGhWhpuK9TKnP9mMKzci4Ujoqs3bydfFP9AgR2HjGWDkHuwemXvZMOWEdaeOfZeWRaGXndcrMwfiS980OWUnzA1PXCAt24nlWMjuhkh1fGZV5NZzfGC+++uMJJy+O8NxFv4ikwoAIQY9U0yNVdg8quqXKrgF5Jz31KTp7lS/75C/6ZM97Zc/6ZM/6Zc/6xp71yV4M6HxDeB0dHTNDYS0EIAABCEAAAhCAAASWrgDi/dK9dmj5vAm0t7dLh6U1tTUESdy5f6dvoE+j04zLx1UqtVql6ejoHBuTycblGo1WpVQTGq1CruzvH1AoFEqlUqGUKxQyQqPRqLVDSp2Dd5KDV5oNO8YpMNnWO8XKi2sXkGbvn+rgzzN3CWOFCVihaTbe0exwPjuMzw7l+0YI4vhF3KyyyEQxV1gcxxVn55bn5JVIcvMFAkFpaVmWKJuc6Gaf6LvXkjqC6ns3SOyvTPgkaXhrQL/LxJ2BsTH51eu3XNkhwoJGDrfIOUToHpZu6R5u5hx62S/FPb7SIUR0OVBg4SmI54vGtIRWplNrCZWCEAlyUhKEOg0pVxAKDaHQqOUqtUKpUajUY3L5qJwoKGnwj+BfYkXaeMfZ+ybYeUV//4u1qVOkra/A1jfD1D7Ewzt0z08nfjZ1ufFCNqghzzhwDpiy1u2zdIsqYSdWcYT1UeLWkNTqoyasQyccgiLFp8w8OwfI3kF1/6CyT6rqHtAn/G6psnNQ0TEo7xxQUB34E/F+/Hmf7Lm+A3+so1/2fEBr5RLR3t4+b780OBAEIAABCEAAAhCAAAT+YgL/4njf2NhET38xGTTnLRJob29XqtXjcrmaIDq7uxX6sedauVKlVmvUakKj0SqVan22V2nkMkVzc4tGo5HL5RqNRqlUPn/+fGhoiFDr+7RHCdItMNXZX+jol8AKFzgHpNv4pdr48hz8U9yCBZfZsYEJOb7RmZc9I9yDud4RAlYwzys0JZKbE52SE5eSlywoSheXp2cV5hWUCdNFEolELM4pKSnT6XRUF/1EpNdOF+/pwM+8cvTCKQukVt/tPzA4dOPWPe+A6FRxTQS/zC08kxWRae0ZZeLIcQhKcY/Jt/FL8oqT2AVmWjm63nr0gBjXqjTktau3+dyslCSRIC2n4+XAuFKrJNRKtUYf75UqhVo9rtRGxqY5e0e7c3iO/snnHTnWHhE27LjL3txTNmFmbkkWzpFnzewOnbA4asmyZkfn194+5xRiwUo478H1iCljJ1ZFiq+GZTTEZrccNWHt+dnSxiXq2Gmn3mGyf0jTL1X1SVW9g8oeqbJnSNklVXZKFZ2Dys4B5ct+eUe/vKNPP+lH6feNd/TLXwzqLjqHI94zfzdQhgAEIAABCEAAAhB4wwT+lfGeExzyzrvv0RMnOGQecV+86BgYGJjHA+JQb7BAe3u7SkOMy6gh9oRGq1OqNUq1RqUmVEq1SqVRqTQaNaEP+WpCKpVqNGqVSqnSd+7rR+ZrNMTEnEqmIz1DhXZsng072iM8zS1Y5BqS4cwROPhx3Thplz1jvCPSfSLTHXxiguKzwpIlnsG8wGhhRJIoNjUnjidJTMsXZJVk55ZK8kry8gozMzIL8wtKS0pIUv+QPCOfM8uMxX++SGp1Gg0xOiqrqWvyCYgUiKviMqrcIkQ+sTm2PvGmjhwXTooDJ40VnhaQmOsQkH7J0fXmw/ukkizMLc8W5GVwczJ5eYLknLTkrO7OYaVGrdIQSrVWqVKPKxSPn75IEUg8A+MtHIMs3SOsWdGnrL2NL7Av+3BtfflmbomWbtFu7NCDv5oZX/IuaHxUff3JabugI5Z+v9pHseIr2IlV0eJr0dktkel1W3+84OSVdOAXW1ZgSkX9nV6psk+q7B1U9A0pe6SKniF9wu8eUnRJVZ2DqpcDipf9+ofwOyeml32yjj7F8z7igmMI4v0b/FeMU4MABCAAAQhAAAIQmJ94HxoaPktKTnAIPdHBni4cPHSEWtvY2DTLA063mZ29Y0amaLq1BstdXd3b2m4wF2ZmZp03szC3sKQnE5Pz3T09zG1QfmMEJnrvtSqNTkOQE+mUUKm1+kmlUas1Gg0x0Y2vL6tVao1G//h5T0/X6OioWr9aq1FrCTWhVqvHtKSjb5KVa7yVe6hTYKK9b6pHWIZ3VLZbMN/Zn2vtHsEO5ftEpLNCksOSJeFJOZ6cpLAEUVSyKC4tOyEtNyktN0NcWlxWmyMpLCwoKS8tL8jLLy0u0Q+hJ+Yt0jNvApBanVarGxuT5xWUBoXEivJrOYm57JicgIRcR78EE1s/Nw7PISDFJzLdL1Zs75tubet6496Dh60PK7IrCtIK8rj5edwCUXxORnxWQ2mL/k6I3kGrfyWBRl1eVVNW1eAXxvUM4dn7JZo7h9qwY+18Eo9fCvzhtNtZx8jzzmGWNqwDx0yPXmRX3HjeqyTtA3nWvjxTj2TX6BLv5CuRopaEnGseEWJzp/BfTNxTxY0nLVhDCrJ/SNE/pOwdlPcOynsGZT1Sec+QomdI0T2k6hxUdA4qXvbLOvvlXRNTp74DX97Rr0Xv/RvzB4sTgQAEIAABCEAAAhCYUmB+4v3u3Xtnk/AbG5voJP/KwtwSvlQ6pFTqu1Uv29hKcvNUEz+TX5et0WhojsHBwS+WrxwdHaWXkCT57Nmz1tbW1qtX6ampqVkulzO3QfmNEZjovdfq++r/eVJP9aOP+wSh02kLCgo0f/wQGkKlUo0SpB071tot3tYryjko6bJnIjsyMygxjx2e7hKQ7OAdyw5J8wkTuAcmcOIywxKz/cJTEvi5vIy8REF2YpokmZ+bk18lySstKanKzyuqKKtorKvLl+SSun88N6/Vv2FviqfomaF99mVSqyMIrVKlEWZk+wdFSUobvaIyJuK9xMU/wcUnJjA2yz1c7BOdHZBQYMVKtbB2bLh6/U79ncaCuoqMkgJebgm/qIRfJEmW5HIlSrVCrdYqFYRcrnzy9EkKX/Do6QsTS+ez1iwr90i3YL6la8RF9+hLPtwLnvFnnSPO2XNc2aEHT1z41cbf1j8u78oNO3+uXZDAwofvMdF7Hyu+Fp3eyMu75uyfGpZUZHI50CdMMKwgxxXa/iFln1RBJXx9yJfKe4cU3VJFF/W+vUFF14C8u18/dfaNv+xTdAzoLrlGoff+jfmbxYlAAAIQgAAEIAABCEwWmLd4/867770y4VPx/uChI/Tz9lMWqEH7c4j3BEGs32D07aYtmzZv+ejjz9at/3rTZn35i+UrU1LT6JPv7e3bsNGouFg/5pkkybCwCBcXN3rtDAWtVjvDWqxaugITvfeEfmC5amJA/h8hf3K61+jfG68iJn70n4f744fQD9dXjOtIe+84e2+erVe0Y0CCDTuJFSYIiMsOiM3Sd9pzUnzDBaygZFf/2JCEzIDINO+QxOjkzFheenxqOleQyxPmZelH5peWllZVlFdXllfWVFbm54j1T8j/Eem1+tfhzWe8J0lSpSJycgt9AiPS8694RmYEJBcFxOd4hXA9/KI5cVkeMQXesZIgbqkVO9UnKIyXLnzc9iBPmJMrzMngCovFRRncdEGiID+zQKlRatRajVqnUKhlcnlRSWlHV58PJ9bNP+68A+cyO97aPfqCW9TuE46/WPtd8Eq4yIp29Aja/fOpU46c6x1jvWrSgZN61jXqtGuCW1y5L68uNutafFYLKzw7Oq3q6Dl3jyCBs0/8k5fDw6Py/mFl35BCn/AZIV8/Yl+q1L9vb0DROSDvmpi6BxVd/cpnPYSFLQbnL92/UbQcAhCAAAQgAAEIQODVAvMZ71+Z8Kl4z3zGnhMc8sP+H3/Y/6PBwnfefW8O8Z55ups2bxkcHKSW+Pj68fkC5tr79x9s37HLzs7h2fPnK1et6ezsZK51cXFbs3b9+g1GzGn1l2u3bd/F3AzlN0agvb1drlCpCa3+eXvNP/rwp4z39Pv2/oj2Ko1GRej3Uw+rtW5BPLfAdJfAJNeQZBt2kpN/om90hk9kuqt/kltAsndoqn9UelCskBMrDIlL9wlJiOWJEtJEXKEojitKyyzIKagQS4rzC0oryquvVNXUVFTUVlWSWmLiFff6fvt5j/darU4mU2ZkSfyCY6JTcgOTC4J4JZzEXA//2IhYfmii2CUmnx2XE8ArYsUU+IaGZORmdDx6kpWdnZufL8hIz8gSJfJ4QlHWzTv31Vq1QqHSqHT37j5ob29PSU2rqWu87OTlwI5w56S6BKVaOIfb+CQ5h4msfBKPWPmetg2wtGXtPXz2rEtI8bX2Z8NaE5cwS5/kiwHpXtwaX25thLApLrM5TlTv4p92wsLHJ1z006+XpTJyeFQ+MKzqH1Lq+/CH9H34fRNT/6ByQKrqGVD0Dk58Nm9Q35nfI1V29St/69aY2QSj9/6N+ZvFiUAAAhCAAAQgAAEITBaYz3j/+bIVV69dm1wHvcQg3sfGxTOH6MfGxVNbzrn3nq5IKpVu/PobetbFxS0vL5+epQoqlcrewen9Dz7y8fUzWDXlbGRUtLsHa8pVWLjUBdrb24eGhv7RG69/clypn/Tfc5/4pPvE+/PVGt3EpP8KnsEPodGo1WTPEGnrnWTrx3MPSTW3ZdvYs53cfFj+kS6+0fbeMR4hqUHxWf6R/LD4rJA4YViCMCiKl5gm4QpEKUI+j5+dmVNcUd2YX1BaXFpWXFzUWF97pSQ/L4NP6h8GIHU6QkdqtKTm96w/+yH4k7ak+v+pWwUaFXGz7Y4oM9c3KIKXURnDq0xKz/cNiYhOzIpKygnmSlyiCz2jskPScr1jxAEh8cKcgjvXb1dVVxYU5ufk5OTm5mZkZOTl5vf3D6rVxLW2W2l8UX3TtWSeID1TXF1d6xUQaucRcM6GZe8ZaucWcNHW3eKy2wmTC+bWzm5+UZdYvnuPnz/vGMYvaqy49fi8e/gRqyArvyyvxGo/bk1ctn5wfkJ2hY17rJ178rEz7lG8XKmMkA6PDw0ppEOKgSH5wJC8f0jePyzvG5L1Dip6BxX67vpBOTV1Dso7peNdUuWLfsLCORLxfqn/qaL9EIAABCAAAQhAAAIzCMxbvH9ltidJ0iDenzlrwoz3Z86aUA19/XifkJDk5v6PKG5mfqGuvn6ygps7a9PmLV+u+er+/QeT1zKXjI2Nbfz6m4ePHjEXovzGCLS3t+t7nQmtQv9OOK1K/z08/Q8V76miRqP/Qp5aP00R7/Vj89Xqmw+7rFkxF73inIKSvMO43kGxgeGJXsEJPuGpdl7R7LA0/yiBTwgvIDwtPDEjUZAblSzipRckpabz+KmCTEl2bml94/Wy8uqKisqKivLGhtrm6tLCLKFWrZ6I9zp9wte/C+91f+jh/VTCr6yoFmXmsP2CYnk5yZnV/hFJLP9AnrAgKjkrhJfjEl0YkFQYLiwI4hbFJArExeU6pWZoSEpl+6KiolxJnkym0GpJrVYXGMjhpvAF6aIMkTg6OtbHx88nMNzFJ+yia9Bxc+eTZvau3uEu3pGnLF0PGFufucg2uey29cDJo6bss/ZBpq6cM84R1v7pF3zTfXg1AanVibnXkiVXuTnNew5dPHrGJa/ynpVj8IicHBmVS4cUg8O/TwPD+njfP6x/017voLx7UNb1x9QplXVJx3ukyhd9hLlDGOL9G/M3ixOBAAQgAAEIQAACEJgsMG/xfuZ+e6pig3h/3syCGe/Pm1lQm71mvH/xouOL5SufPXtGn+3effuZs9RyD5bnvh8OjI+Pi8U5Xyxf2Xr1Kr29QUGpVJqYnA8M4hgsx+wbI6B/9l6jVWq0ai2pUKp+77PXvyNfpdZPE1F/or9+6myvj/5KpVopKqi6zI5hx0vcIoVn7bzt2OHHz9tfcPJ3DUy0YUeyw1L9wlPZQQnBUcIYbnZ0cmZkQjqXL0nlZ6anC7JzCiX5pXUNrTU1dVWVVbU1VdWVpZWF2c01pRq1Qjvxcj3qi/d0OJ9zyqePQGq1SoWisbGppLTcNyg4u7AqLDGrsKaFlyFJSS8MjOSFp+Y6hOb4xeVHZxSHpZTGJgsT+UJS/zUBTUVFhU6nKysrLyoq0WrJxISk8tJSHy+v9PQMcY4kMTFZyBeEh4Q6uvocPWN9wSnAxT/B0TvKhhVm7RFhzU5y8M9w9Uu1cQvctu/4WWtOdGadqVuEqXuCOTvlgm+6V3K1P686VtwSmV4rqXx6+IzdeVsPK+egU+aeCg05PDwuHVFKR5T/SPgjioERRT/1NP4/J3z9K/f65R29GgsHPHv/xvzJ4kQgAAEIQAACEIAABKYQmJ94P5tsP7n3PjtbzIz32dliqoGvE+/lcvmePfvCwiPocx0fH/9i+Urmq/KfPXt29KjxocNH6bfl5+cXrFq9ViaT0XvRhYcPH27fsYvN9iYIgl6IwhsmoH9zvlqjIbRyhXKi455K9fqH6vXxXv/vRKLVfxKPKhiMzde/cU+jIQTiMo9QAStW4haV5cRJcfRLYoXwPEJ47sFcR5/Y4Pis0PhMT//Y8FhRRHx6cCQvNilTJC7NyysW8FMEwsyKiit19U0tzS21V2qaGmob6qpqy3Lbmqu0hEo78Ta9+Y/3Oq1Kraqtr88tKPILCuUJc8oabnJiBSkZpaLcmrA4YYygyCehLDylPDw1lxWeHpsk4GZkkPqRCuqamhqC0JaUlBUXl+q05NXW62VFhWJRZnFR0ePHj6/U1NTWVCfFxQaGxvtHpLpzuBecgy84cRx9E218kw9bBX9/yvuia6ylHWvL94eOn2ebOEWccOCc94iz9k91CMvyTa4J4NbHi2+mFd2PT683sXE6dPbEL6aWLj4xY0pyeGRsaFRFx/uBIfngsEI6oqQeyO+Vynul+j58aurqH+8dVHX2as5Y+aL3/g37y8XpQAACEIAABCAAAQgwBeYn3jOPOEPZoPeeJMmi4hJXNw9XN4+iP95jT5LknOO9QqHYum2ni4ubTqcjSTIlNW37jl2rv1xrY2NHt6qkpHTZFyuSkrjUNvRyqXSILlOFsrLyfT8c+Nro28LCIoNVmH3DBNrb29UaQqFUaQj99+00+mfv9Z+81/fjT3zQ/p/j/RQJnyA0GoIUiisd/XhOISLnMJFjEN8lSOAZLvCJymSFpjn5xQfHiwKj+J7+8eFxolieOCw2LTY5ky/MzZUUiDL5OZLcsrLKpsamxob6pobapoYrrY21V+vLH9xq1mrV1GfvSd0fMX/OHfe/7/iPd+8Xl5TW1DVkSfLrG9rqm2+m55XGC4q4wiphdlUCX8LNrvBNKA7nFUek5YUkF4VHJyfwUxUjwwqFoqS4pLKiqrS0vLi4jCDIqsor11sac7JE2VmistLSiLAwUUZ6KjfRyt7Txj3UJTDZJzLdySfhsmeclVeyDSfL2jfDKSDFws5lx/4jLY2ZywAAIABJREFUpy54mTiFmrPCrXxjL/pE2AQmhgquBCXXJefcictsFORf2f7TPmOzY2cvWRw/bzWmJjOzxXce/DYwrBiVEcNjan3U/32gvlLfgT8k7xuS90plPVJZt1SmT/sDyhfdSjPbIMT7N+wvF6cDAQhAAAIQgAAEIMAU+BfE+4OHjnCCQ2aYDh46Muc35zPfga9QKDo7O1++fMlM8iqVqqPjJZNgunJXV1dtbR1z3+m2xPKlLtDe3j6u0ioIUkGQKi0pU2qUhE6h0Wq0pEof7zVKpb5zXv/F+0mj8wmC0Op/CI2WFIjLXYNSPSKzXcMznQPT3IOFnhHprpwUdhjfyTcuIDqdEyvyCUmJTpYkCvJDYtP0b8sXSrKzJUIBt6S4+Er1lTu3bjU11DU31DY3XLnaXHe1vuK3B7dIHfH7y/B0BNWB/7rp/h+f1iMryqvrGq82tt6ur79Z33wtVSxOya4UiBr4opJEQRY3u5jDK43hlyaKSmKF1dFxqYlpafKhIZVSLRJlSyR5RYXFmZnZapWOx00T8lMy04USiVgkEiUlJVZVlkuyRQFhya7+ieaOnOPmbhccg5z9kh0CBOfdE49fCrH3Tbrk7r3jx2MmlwOr2rp5BfVWXsG7jp845+jiF5cRk16TmtuUXlT3i6mJuZ3FnkM7dhzcY7RnV3BsgndAcP+wfGhcPTiq1L9dTyqTjihHxtSDw/qX7fVLZX1D+ql3SNYjHe8dlPUNqjp61Gb2GJy/1P9S0X4IQAACEIAABCAAgZkEFjXekyTJHI0/c/k1P4w300ljHQT+WaC9vT06JdMvItE/Mik9rzwklhvDyxCXVFfV1BNaUqMhx8ZkajVBqAktlfL/GJs/Eewn/tFp1FpClF/JCk11Dxe4hQucApNdApKdg3isMIEHJ8WeHR0UK4pIzvMISIrm5UbzsgOjuLz0vPSswmxxjigzrTA/r6Gu9u7NG21Xm1saautqyu7cbGmtqxjq69RqCZ3+2XstqdOQOo1O9/ov16PvD5AVVbWNLbdqm25fu/YwI0tUUF2aJqlKFV3JKaqMT0s5eMo0JKUkTliaJCpJyqqLik1NyciUDw2rVJrSknKlUl1aUl57pUGt0tbU1Bfm5+bmiItLinPz8rg8bo44O0PId/eLdg/ieYdneIfxWYHJ5vYct1CRS4jookeihXPYnqOnvz9y7oJjpLN/WmBC9iXPwJ/PnVq1ZWNkmsDY7HJpU8vabd9s2rPphOnxbT9stfG0//irFcfOnW9/MVDX3Ea9Tk8f7Mc1fQPjo2Mag3hPhfw+qbx/SP2sS3XBORy99//8i485CEAAAhCAAAQgAIE3SmCx431jY9MspzeKGSfz1xZob2+PE2a5RibbBoYHxXPdQ+K8EjL9kzO8Y1L8Y7jBMUmlVdWqiZfm69RqYmJsvnoi7mt1E1/EUyu1GrVGR4qK61xDBZ4RIvcwgY1/vEsk3y82xzcmyydS6B6UGMHN5sQJPDkxkYnpcSlZIVEpyXyxMF2Sl1uQIeAXFxSUlZQ0NdTdvtl263rLjdbaW601t5qrHtxq0ek0mon35ZP6N+fr6Bfj0Rn9TxcmjqYmtJ3dPTX1DQ0trS3Xr5eUlWbn5ZbUtGQVX80uupZf1pSeJT5rZh7HE/NERfzcaoGkLiZZkJQsHJH2EQp1ZVkloSRKi8pqqq4MSYdSU1MqSssjw8MT4+PzcyQJ0bEVRSWZqQIXVoCti99pCycLe28bz3C3kHS3sPzjl+LMXJJcA5LtPDh7fzG38oh9NkomSapsvL23/rTvq63rfSP9PYN9D5469uXmjZv37zCzs/jpxE8rN61+f9WnSaLM/jFVQlpWHDf99sNneUWVHd2D/dKxcZlaOqIaHFL2SxV9g7J+KTWN9w/J+oc1jztklm74MN5f++8QrYMABCAAAQhAAAIQeD2BxY73r9da7A2BBRFob2+PFYoSCqtsgyJ4kgKX4Fi3aIFnbBorKsU3Ls0vMvHWvUf6eD/xIL6WIP54FF/fia/v0yfUWn3Pvi6rpI4VmeEVI/aJyXIM4rpFCt1D+e4haeywNBf/OE6cMCg6xSc0IT5NxM3Ii4xP4wqy0jPF2dmidD6vMD+3qrK8panx9s22G9caH92+ev963e3mqvs3m3X6L+Ppg/18vVpv4gN7+nsCjc2tVdW1LVfbKqvr8vILs3Ly8kvrxMWNueXN+WVVvoFe+3/eF8MVenLCI3milKyq6CRBYmLm0GCvRqEoLyktKigqKymvqqgmtbqcbHFd3ZXU1NTiwsLC/PykhPjy0mI+L9nL38f47LnAiARWYMyZy54mTiHmLK6pB/cCK/aklcvBk2YHTlhYeoQ+GdLFiUrtvMMDohPXb/326NlDP5/YvXrzZycv/uIW4stJCDtubvz5xmX/8el//2B8JDVTvPbrrc4s/2u3H7e03ZWOKofHlINDY/p4P6wakCr69dPvCX9gSN4nVT7tlJ29HIDe+wX5+8FBIQABCEAAAhCAAAT+GgKI93+N64BW/EsF2tvbUyQFXklCh5AYQUGJdxSPFZPpHpniGJzoFpYUEJPc/qKT+dA9wfzRajU6LaFR67S67OIrHhF851CBa2iajW8COyorID7HNzqDFZLi6h8XFC3gRAs4kakJ/KwkoTg8nscTZmVLJBKJKE8iqK4qqywvu36t9fq15lvXm+9cb7h3ra79VtOd6w1aQkVMDMifr3ivJbWEfpC/rra29mrr9bbrt8tKq4uLysvKqqvrm0uqa8vrrtQ213j62P94eO/hU+c48QmXPbz5ORXJgiw+P29woE+pHK+sKM3PlZSVlOXl5I2NjGZlimqqK/j8VD6fz08TRESEiXMz4pPDz1n+csLU2MrByTs03t4nyjVMYBMkMGXxzD2SPILTXHzj9h6zsvdOqL313C821cTOw9HXf813G1Z9+8Xh03vXbV324ap31+/eunbLxmUblr/z+X+//+Wn0WncT1auWrV+s6WtS0ePtH9IPjymko4qBofGpSMq6bCKHqLfL5UNSOX90vF+qfx5l+yicyji/b/07wyVQwACEIAABCAAAQgsrADi/cL64uhLQqC9vZ0vKbTlxLhExGdX1LgExTpwuM7BiaxogXeMwC8yqf3ZSyreT3w+T6NSqQiCKCsvD4+MFklym9ra5Gq1WksW114P4eV7xWV7RmXa+SR5hYt8Y0TekUK3wCQn7+iASH5wlCAoPDUuRcwV5kfF8/kZEklefm6uqKgg80pVWWP9lRvXW+/cvH7nRsutlrpbzTUPrtfdbWuc9w/jqQidfrS/Rt3cUPP4wa3WptrmptqW5np7+8v2jpcd3G0PGv9gcuH4wSO7rewuZpVUJWRm7vvluKS8Nj0nKyNTEhDA2ndgp5evx7hspKK8vKWpidRqU3k8SVY6n5d8pbKqtLg0OTm+vCrPwdXMaNuyMxbGjiwvW/fgAydsTtoGnXONtQ/LMnENs/MON7f3OHDc1D049NqT28cvnli/y2jjHqNP1n3y3rL/WrFhxYp1q9/98P3//dEH//fD9/7Xe//nvz5/f+Wm9R+tXv7l118n8IRXGq939Y3ou+7HlSPjKumIXDqipL+Wp3/B3uD44JBiaEQ+MDje1au4YIve+yXx54hGQgACEIAABCAAAQjMUQDxfo5w2O1NEtDHe3GuU2isS0RscBLvslewtV+sZ3SaT7yIFcHzC4/r6OrRf/GeUKv0/6PWaNQEQWRmZQeEhla3Xo1I5fvGxMVlSkJ5YlaE0Cs22yMq3Y3DD0koDEoQe4WnsThJbE5SUGQaJzyFE85L4OUkp+UlcrNycsskkry8HFFBjqC8OP9aS8P11sY7N64+uHX93vWmxzebH7U1qMb6Cf137/Wfspuv3nuFSqvTko/u3XKxs/Bn21qcP+LqannR8qStren1G9XnL/5y0vTQT4d37zuww48TWFzTmp6ff+TMidMXzG1drff+sPfrb77YsuPrvft3XrAy37N399Fjh58+eVxSVFBZlJ+bmVFakF9VXpqflxkR6fPFynd/OLw1MjEiMpHvG5rGCha6hmaZuSdZsPjWnqkO3ok27sHHzext2D6e4T5bDmz6dN3H/9/7//Odz//z3z/49y+N1r774ftrjL7+H+/+x//7zv/5f/79f/z73/7zvWUfrzb62tzq0vOuge7+kd6B0cFhmXREPjymHND33ssnJgXVgT84rJAOK6XDsqFhxbOOYQsbf/Tev0l/tjgXCEAAAhCAAAQgAAEDAcR7AxDMvo0C7e3ttx889IlNTi4sLWlqZkUmsuIzWLGp7Fi+TzQ3MCLm5cuXWo2K0Kj1EX8i5+t0utT09IDI6IrrN2JyJC7xiY5xad6JOX5xuayIdI9IoVtwqndYOjuC7xWR5hmc5BOSFMvNiohJi0/OTEnL4aWK4xMEoszcwrz8vCxhsURQU1HY0qj/GN792233bl69d73p4fXGB9dqBzqf6nSaP753r39n/uu/Wk+jIUmt9sm9toYKycObVyJDPS0vnnJ0tLh9q87W3sTG0eT42R8PG//w05G9R44fOWtu6RfmFxTl/7PxTweO7NyybbPRppV7fti2Y/d3W3ds3rZzywajdXv27Tx+8mhJYX6uWFRYkBMeHsgJ8TIxM/5y3SfHTY4HRES6+oSfvcg+b8e5xE7yiMj3ii609Y53C4xiB4efsLx00vri8m9Wb9i+4d0P/7Z9/+6dP+/a8fPOzfs27fhx+7b92z5bs+p/vfN//9d//O///OBv//XJx0NylUicu+/AIWFmzqhM3dUr7R8ap3rvh0YV0lEq4csHh+X6eD+iHBqRS4cUL7rGbT2iEO/fxj9vnDMEIAABCEAAAhB4awQQ79+aS40TnV6gvb39wcMHXpFxnJQ0cXWlW0SsS0yaS1SyTzw/jCtMTBUMDw2QGqVWrdZotARB6MOxTpuakR6ckFRz/4FLQoI9L82en++RVOgeKvIIFbqFpbqHpnpHpAfEi7wj0vwiU4OieLHJGREx3IRkgUAgSkxMiY6OTxcIS/Il+aKUAlFiZamktrrsWkv93VvX7t+89qCt+eH1xqe3W4Z7X5A6zfw+e6//xp5GcaVEcqUg89GNxqbaqkyRSChM9WQ5BASxsnPTzKxPWtmZGJ8+sP/QjmMnDv14dPu2vet/OLhr664N3276zmjT+gM/7bZztBZkpPoGel1pqHRjOzu421hYWTq6Ouz7affmHet/PLp7/+HdJhfPXHRytHJi+YYle4XwPENSL3nGmrnEnLHlnLnkYXLZ3saD9euFy/8/e/cd1EaW7w3//vFWPfXeu7uzM7axsTHG5JxEEFlCAZAQksiInHPOGUTOGUnknHPGGGdwxhFH4RywMQiQRFR4CnvWd+7s7O7Mzjwz47mH6oJWc6RufehTqi/n9K8T8spK61sdPL2k5eXFZCWhCG1h+eMymrJyWnIyGrICx458feCbo8ePCR0/rqlv4OEbGBYW29rezVhjv33HOHP+EoO5xWBubWzzVlmbDObG3xL+Xrb/GO83lxmbz9+wYzOqQLz/x50A/AYIAAEgAASAABAAAkDgixcA8f6L/xOCN/DzBeh0+kP647KWDvrK2tjMhaQyakp1Rzq1Kb+5q7art6ene5vF4PN2tne3uZxPVec5O7vbk9NnS2vrp+/eKO7vyegfyxibTW+ZzKQNZFZ0kktbMikdWZTO4oaB7IqW3NKGrLzK2vr2vLzi/PyCxpaWhsbGkpLipvqa4b62kd6G0xPtM2cmz58av3h67OLpoQc3zi3cvvhobvbZ/NV3Lx/xuLscHp/H4/9tcv5PvhHe956wy+PyeTsXTg5dmOx/cOvq3NVrt27eu3v37sT40Pz8te6e+oSUEL8gZy8/eztHM3sXc2s7jCkebmmNw+PRxmiUiRESBtPBmKLPXThVWJpHrasg2pihzZD2rg4wNEzLQFNGRcqYgIboQIzw6NT8wryKxtg0WngKJSa7jlzenVU9llc7HptDcQ3wN8QaGJsb2Xu6hETHGMANZaQlj4sf19DTPCx29Ii48AHhQ0cljn0tuG/fYQEBocOHRUQOiYhIq6j0jY7RqutJji4mWHxWTsHS8hqLvc1YZTPXN9eYGyusrQ/reyGfsfZxMH+dvbq+Q3+2GhhXAuL9z+8s4BWAABAAAkAACAABIAAEfrcCIN7/bv804MB+PQE6nV7b3FhQ35xFq20bHUmpqI4rb8quaito66M0tw/3922sLvH4O9vcXS6Xy+XwudxdDnfn6tx8bXvn8JWzCdWU5PbBzNHZ9ObxDEpPDqWbXLIX7/Nr+7KpnXmU9oKKppr6rvr6tpLi8ipaFbWSWkOr6mhubqmt6mupnextOjfWcevy+eszJ+9emb4y3XPtVO+9S5MLN84/v3eF8e7ZXl1+Dncv3u/Nzf9YQ/97ef0nPtza3eFzty9M9l6a6n9yb+7Ozet3b91+9ODuvfnr3d31CUmB/kEO6VlRdg6mVnZYOxdzc1uMlR3OGGuIRusjEfowA20zvEl5ZXFNPTU5LcHCjmjnbCOjIg3VU9eD6yhCFDV1odKKMtpwHQzRBGNpGhAdk09pTMityKI1eCekYVwCnMKzg5KLMkvK4lKjEaYGMioy+ggDoWNH9wvsFxI5KqEgbeFoe+DY4a8E90sry+FszOU1VOTUVY7LScNxJgpammpwfRuSY1hkzC6P//bdh43N3dU1NpO1xVrfXGduLrM3PzDZK+tsxtrH70zWytrm4+ervtGFIN7/ep0K7AkIAAEgAASAABAAAkDgVxcA8f5XJwc7/P0J0Ol0Sn19cnFl0+hkz9RUOq0+mdZa2NidUdNKa+uhUakbqyt7d7vncbncvYntXC6Hy925fO3O4NT05afzE/O3klr64tvHU2oHcqsHciq7kgsbs6hdxQ2jxXVDmWXNOaV1IdHJWfllJWW0wpLK7Ky8KkpVd1tnX1v7WG/nycGOy9ODl85OXjozfn6y7/7l6ac3zjy/dfr5zemnt8+zGa+5nJ3dvWD/i8V7PpfH525dOdl/8+zgW/rcieGu1ISodHIsmRwZFeOdkOJfTk0NDnPyC7J38rRwC7S3dMRZOZo5uFmbmqORJjB9Qy0MDmmMNcwtyIAh9bQNtLT0oSgMUh+hhyVgYEiYEkRZXkXBBG+ij9CTUZZBmZrYu7vj7W0RFjjX8CByBSW1vCGluDanrCo6KYVgRyI6Oippa4rIiB+WEBaUFN53XFATpSemLC2hKiurrigkJXZcXkpFV0MLpa+PRcpD1SVUVOqaWz28/e49Wnj19v3GNoe1sb3O3GQx9+I9g73JYO2trDM31/am67MZrK0nr9fDU8pBvP/9dT5wREAACAABIAAEgAAQAAK/mACI978YJXihL1eATqdXNNSTK6trBoZ7T57MrmtKorZk0pqz6jpK69vLKilrjJWtza29jL03OX9v9J7L3bl67U7n4NDttwuDc5fyhyZLpq7mtIwX1AyU1AxmlLaVNY9Vtk3Q2iZL6/tyKxvqOvrq23tKKmt7B8Z7hsfqW9oGhkcnJifHxwYvnBk/daLvyszJpw9u3r164cHVCzfOjD6+euLZjcmnd85yN5f5PA5nr7beLxbveVw+n7N9dritPCOiKC0sPyO6lpJHTglv76AmpwanZYamZ4WFRDj7BpFcvS1dvK0JNkY2TnhzW4y9m4WVPQ5DQBqbGZrbmuKtsEhjGI6A0daDqmuqacG0IVA1ZXVVqJ62pi5UF64L0VRWUlGSVpCTVJCWVpVR1oOIq8rJaUPdI2JDUrLyKuri0wud/aPIxZWmJBsTa7y8toqynrokRE7HBKZrZKCkAxGWET0mKXFMUmyfkIDAsUNCEiJuvj5YgrmDm8fk6bOv3r5//urt+sbWOnuLyd5ms7bWmew1NpvJ2mDtpf29G+YxmFtr7N2Xb5lB0Vkg3n+5nRQcORAAAkAACAABIAAEgMC/FADx/l8SgQZ/fAE6nV7d0ZZSUVXZ1ds6MpxGqUmiNJMpDXkNPXnVTSUU2urq6l6w/1S/nsvncHZ2d7evz90dnDxx48V96lBvesdAatdkSnVvQXVvMa0nq7S5uK6/pK6/smGguKartL6joWuwqrGNUl3b3d0zfeJMc2PridHJS2fOXDo1NX/l/NzZ8ZtXpp88mHt8d+7lw7sv7t94emfm9YOZF/cvbq+/4/O4H6vl/2LxfnuvOODu9fNjdy+O9bWVD/XWtjaWZmZEJyeHpqdHJiT6+QWSAkOcPLysSfamzs5EW1uMuSXK2hZrbYPFE5G2JDNTczTBCgND6yCMDPDmpmgTpIu7kx5CT0tPW1MHqm9ogMVjdA20VNQUVNTkDRCaBmg1PSMIxgppYm1sSEA4BHjD8AQYBm9h7+UWFJ9X1WhkZa6qr6mopXJM5risipyUgtShY4KCwoL7D+0XEDh05OjRI8JCQiJHj4uLhYdHhoSEBYaFp2VlkzMzs/Pzk1JSM7NzZi5eun79Bntza31jY22dxVrbvHTxRnvPKK2uc3D4TGxCXkR8AYj3f/zODN4hEAACQAAIAAEgAAT+FwuAeP+/+I8P3vrfBOh0el1vbyq1LreuubqzM6e2KaO+K6OqMZ3SVNLUkV1aylhf4+5y+Xt3n9+bn8/h7HA4O9eu3+mfmLj/7gllsCund7j4xMW0ur6MsuYSWnt2SV1121B952h1S19FfVd+ZWNVUze1tv7E5Gh/d8NYV9FAc9b8bNfF0Yqr42WXhnIfnqPOTDQ+uzfz9N7FZw+uPntwdeHu7KvHV189vrbNfMfncX7ZeL/L4/N2t/pbKRU5UQXpoaUFceXFyVnpEdGRnuFhbhFhbgEB9gGBDnHxfo4OOHsbU0s8ysrcyIGEt7U1xeMReAISjTFAGOkaYeAoDFwbpmntYIkwgatqqSqqKapqQlQ1VFTUFOUUxDW1lNW1oD6BvuYkYkJ6cmpuPsnDO59KdQkMMDInGBPNVLW1JJRVoSh0NDkZZ01QVFM8KiokLCJ0QOAbAcH9+wS+Fji0H6ICcXPztLZzrKlrJppbuTg5a6mrQXV1T587b4IxjYiKXmexV1fX2ayNdRaLyWazt7fYrE02izMwfNrKOSg4Ps89ICkwPBtr6Qvi/d9OefATCAABIAAEgAAQAAJA4A8oAOL9H/CPCt7STxWg0+nNI8O5je3ptNqBU6cKG9vI1W2Z1U3Z1a15NU05lMoPawz+3tx4Loe7zeFwOZxdHo9z7frtzsGB+4v0xhPDJaNTBRMXsluGIsnFMcl5ceS87GJqCa0hOSMnPi2/sKK5rrm/sam1u636xEB1Z01Jb13pucGWy6Ntz65MzPZS7k03z59uvXe+c/nJhQfXx66fH3hLn3tx/+ob+o0d5vu9HfN/ycn5XB6Hu8XoqMk91U+pK4mnFccVZ0ckxnhkp4fERrlFhDmmk4NSkv093M0iwlwdbM1I1qY4LMzBkejsYkm0QJuaGZpgDNEmMDhSB4bU0UNokVysLewJmvqaGnoacDRMTUtVSVXWxc0Wqq1ogERmFRb0DA9lFJSl51fbuYW5B8XoGplIqygQbXHq+spwUziSYCwuJyktLyMhI3nw8MGDhwTk5GVExY4LHxdWUVeRkpHC4IillIasfOrAyNTtO3dYTMbW9s7aOmt1df3F81cb7E3OLpe7y2Nvbqyzmdu7uyzWJovF6x0+7x6aEZJeFZJKC0mmeEXlg3j/U7sGaA8EgAAQAAJAAAgAASDwBQmAeP8F/bF++0PdS5l/xC86nd44MJhUTksuLe2dmMym1JGrmtJprSXNfcX1rdll5SvrqzwOh/+xot5evN+rrsednZntnxi//uROx+mx0okTRdMX8jv6I1PzUrLLEjNL4tNyk9NzyDlF5JySgor6+rbBxrbOxvrKqeG63ubK9pqiU0PNFyZazwxV3ZvpfDjbfnu6Yen+Cfrlzqdz/Q8u9b24c+bOzMTi4+s89hJ/78Z4e1/8vev+P/78tlT+XqG/75TS5/L3rh/47y0fC+3/QFX93V0On7Nx7/LE6/kz0/3Vrx/NdjXkjfSW11QmluSFFeaEZpMDyAleEUF2Ad5Wbk4ENyeCBQFhYYE0MtLG4WE4vGFAoLspDgGDQ3VhGjCUDlRPDYWBmxKN4Sg9R1c7HQMNUzNUUXEGiWSGxOigcPrWzpbphfnpReVZpTSXwGBNOFxDT0sHpqFnqKakIaukrih4VPCY6DHh40cPHNwvcOiAtIyktJy0uLSEhKwUEmPs4O5laulQRGmoberc2uZssFkbG5ssFpvFYm9ubG5vbm9tbO1u7Wxtb7M22KzNza2NXfY6b2D0olNguldiaUBqZVRWDcLcB8T7P2L3Be8JCAABIAAEgAAQAAJA4FuB/zgcvggWIPDjBURj3mllLrnWM6rOsp994PwxehKdTm/o7o0vLk+vLG/vHS6kNadSq8jUtrSKhuLa1mJK9TJj5WM5PQ6Xy+NyuHuXrnN5Z6bH2kaG77150Xl6PLt/uHRypqiln1LfU17Xl0PtoLYM1Lf2URo6yqsby2taaK2D1e3D1Q0tXa1Ng621F08OnRlpv3qqZ3as/tHl7mvjlOvT7R8en392rWesMX7pbv/FobL396efzk3yN97xONs7XB6Hx+HzdvkcLp/D/xjZP2f7vRT/Mcn/6Hi/90pb18+PPJ8/d2q4uTQ3rjgrvKsp59xUfWt9ekluaFqCZ0aSb3ZqYHKMR1qiT1SoQ3iwgyPJxN7WxM7GxJ6EIxIQeDO4IVwDDteEwaB6ehpBwd5WNmZoYwMjrAHRygRlrJuQGBYTFWBug4Iba+oioBhznIEJOq0ozznAG4kzUYAoSctLScmIKyjKiokfFxUXPSx0+KDgfglJ0eNix46LiwiLCsspyR85dvSwyHEZVVV5DY3U3NyUjMw3i+83mZssNovNZm9sbGxtbbFZrO3KI2bBAAAgAElEQVTNze29VL+9s8t9s/ju3Klz505epNK6ghNL/ZJKAhKLYtIo8Rk0EO//GB0WvAsgAASAABAAAkAACACBHxT4j8VVHliAwI8XeLbEvbyw2zSzEdS2JpPw3rWOcfnJzg+eW1/QRjqd3tbTH19IzaBVd42eyKtqTKqsSK2sy6Q0lda3l9BqVhgrnN3tvWTP5fF2d/auhOfsTE0MdIyNzj6crxvtp0ycaJw6VdHQVE6ry6usy6S2lLUOU1oGy6vb6lsGaPW91Kah6rah2qaWibH+jo5mclLU2YmuZ3dOPbjUW53jd2Gw5Mp4LePxqScXmx+cqWDc735/t5fxaPzp3BCH+YLP42zu8ne4fN7epf97s/T/NiL/3fVPo/of73n33w3+wfg9n8/nrI/1UgvT/EuyI/s7K6sqkh/eP0WlJhUWRMZEu4SGksJCHQP8bQL8rf28zRPjvHy8LBwdsPb2WDs7rIUl2skRT8QbmhNR5gSUOcHI1hpnhNJDILWRaF1DlHZAsEdSSlRXV2NqcrR/oJcNyYqclebm46mPhqvqqVk6m2MsMPpIAz1DHYiGsqj4MUUVBTlFeU1tDXFpEV04FI42UNNS/frg14pqyuVVlf1jo0lZ6d5hweYOdhhzwuXr11ZX1z6sLDNZLBab/eHDh5SUFCqFEh8Xz1xdvzd/b2tzo766tryQkpJS6BOe5hScGphUHJVagSJ6gXj/BfVKcKhAAAgAASAABIAAEAACP1UAxHvw342fJVA2zVZJfR/bu/5Tz7zfVXs6nd7T25VUSCNTK5uGe8kVlYnlFHJZYw6tpaazP7OgiLHK4HF29m6Itzcvn7PL4/N526MDLYMnx648uF7WQqke7hw5N9w33Hrm7Dilllpa11jVNlTfNU6pq6M1tNa3D42cukJr7q5qqB8e6+0ZHqmtoU4M1N8823bzJK0+132sOa67MujKSM5sb8rLy7S31+sZ9/sY94ff3x+bvzLM525yOPzV1fWdnW0Od68u3sd8/ynbf5vw+R9H7vfuZ//t8mlE/9Ok/r/9N+DzTz6Hz2f2tRXWVyacHGu8PDtcRUsrLU0IDXeMjHYLjXCKiHYNjXAOi3AJDLL397UxJxr4+5Ps7DF4ItyUACdaoq1sjEn2po5OBAtLow/Lz7u6G0xx8KqqYmtrUyMTfaypIRyu5epqB4dBDQz0FZSU0zOzbOztyqhlBmhdDX1lBBYmeOygopq8MkReWk4CYYSISUrwCfTBWRgVlGdrw9X1UTq6CJ1iaqkyFCKjIqeLNhCREz8oKqSD1HfycnFwdcSaYdHGaGOscXxC3OvXLzc32Tdvzk2MjJQWFfl4eqQmJIX4h8bGpQWEJwcm5ESmV0STKf6xhSDe/676HTgYIAAEgAAQAAJAAAgAgV9WAMT7nxVuf/yg9x+45bMlblDbmknx8pc7V59Op5+70JhLK0utKO6YHM6uqk+l1icV1uTQGlsGxwvKKoZHh3mcbe5eAbe9iLw3XYG3OdJdXVKRWd+Y19CcTWkqPHFm8ORUd09nBbUysbomta2zZGyirX9sePLcTF3nQHPPCK2htaWzY3BsqLd/qKIkPzXC7enV7rsnSzpKXOgXy+6epN2Zol4dzL4ylHbvVO6TS2WPZkofXqAuL5zeYbzkc7f5u1t83ubK0ivuziafw+VyeHtJfq+WP/9T2T8+j/d548db+HH5e3fz+4EvPo/38snds+NNXY25r59emxhtSU8PSUn2y8mJjIxwCQq0Cw5x9A+wCwx28PSydHUjWtmgLazQpgQYjogws0SjTfWNCTCCjZGZNQqF1bVzIpBczLF7g/nGGelxVpaYzs56XV1VmIEGnoDW1tHQ0tZ0dHLIzEwvKi5EouDuns7KagoEK1M1TUUZeQldA207J3sPPz+shZkhRg+io6CqIy+rKnlE4rCYvLi6vuYR8aNiChKHJYQPHBc8InFUSllGUkFKRFREWlZKU0tDV08bgTSEww0CAv0fzN+prih7cv8+0dSMRqkmp2Xb2rs5+YYHJ+TEpldae8aAeP/Lfn6AVwMCQAAIAAEgAASAABD4XQmAeA/i/S8jkD/BEo5a/EITPp1OH5kMqOutyKos7R4dy6U2p1TUpJSWF9Q0NfQM5JWUTE6O8TjbfM7u3hXwHN4un8/ZZk72V4+PNd2+0T89WXb2cmv/ePngaHlnR8bl81XXLpRfny2bu9RYWdHU3D7c3DkwODLc3lZ7/uxwRyetsaZypKd+tL1kdqhkqiV+uDbo6mja7EDeYFXUeGPMcG3Yub6UqY648wPkCwMZN6drxrtpO2tvHs5d4Ky/4bI/8Hc3N5hrnN29OQQc3l6RPz6fy+fu8LeZ/N3Nvbvofayw96kU3w+E+73J/Xz+7saNC4NPbk93NhZVUzNzssLiolxiI10y04Kjwl1yc6JCQx2dnXFBwU4ke1OiJcrKDmtmjjS3wxBtTCxIOIwVCmOJgmN10GYG2jDVBHIEwdo4PNy3ob4iOtIPY6ynoiyGNdXXh6vq6kAgEDl1NUVdHWhdTXWAr6+7swscpqejpyEqdlRWTkJDSyM9J/vlu6WM/Fxre6IBWhuiowAz1tJDQdX01PSNYAePH5JUlpJUkjwuJyoqexyBNcSaY4yN0UrKCng8TklJQVVZCY00TIiPpVSUnp+empudjY+MLq+ojI6Lt7ElRSeS3QIiwhKyvaMyQLz/XX38gIMBAkAACAABIAAEgAAQ+GUFQLz/ZcLtH3hw/se/tfwJlknx8i97gv46r0an0/tG3Itryf1TXcMn2vJpZelVVanllBxqbV1XX1p29tTUJJ+7y/9YNJ/H5e3sDZhvnhppOHOu98HDE81tKd2j5T3DlLMzw/29DWV5sZN9lefHaqYGKcX5obTq5BMna4f78qYHC3vqyCcHagbbC08N0Ybb8ye7i4ab07to0ffONUx1JJ3uS7s4VtBbE9ldHX1uqPTN/OREa8bp/tLllzeuzYwy3szz2K+57JUdJoO/sxfjd7mc7d29O8LxOdubq+823j1aXaRvsj7weDufau39o9H73W0uf3dj/sr407snO5tyi/PD62uSYqNI5cXR0REOkeEOUVEuISEOLm5mHh6W1tYYogUai4PhiEhTAtIIB8cSUUZ4QyRWH26kY4SFZeel2Njhxyf6TE0NgwLcSovTE+MDlZVFiktTfPxtjY304TAoVF0Zqq6io6lGwJjgjNDammoIuK4aRMHVxQGLxaamZT1YeJFITtcz1IEb6UH1VaAwVXk1KSVNBW1D7eMKYlKq0rIQWWlFSQlZ0eCIgGRy/KsXz9tbWy5fnL05d310aHBkcODOjTn64wdLr1+fmZhKSUh29fTCEYk2NjZ4S6s4cqati09cVjmI979OhwJ7AQJAAAgAASAABIAAEPhNBEC8B/H+lxQIalv7Eq/Dp9PplVV25bXJA1PlJy+UdE9UpZaVkCsasii15Q3NKRkZjY31ezel4+xyOBz+3gA+l7vDGuik1jSWzs4NtQzk9E01pKRHtHbWtbbVVVHJo/2V3W1JZUXO1eUhNVVBJYV2fa0eV6YiWissx7tDz47kPZ7ruHiyqpkaOz1IvXaq48Wd6fI0n56qlKHmrPlLnbRC/6unq25dqL0wWrzz4dbO6rMd1ivuxqtrMxNba8s77HXO5jqbubqzu721vb03dL/L/vDywYeFS++fzG2svuLztz4O2u/N1v9Yh+9zKb5vx/J3tnZ5myuzk833rva9Wjg72Fucn+0VFUasKIkoyg/JyQqKjHL08MQ7upja2WMsLIzwRBTR0tgEZ2hKQKGwBkgTfYwZQlsfAjOEGhnpGeir2dngbK1NCXhkWUnG+TNDQwMNKJSajq6spQ3CCKmPMNA1RhogDLRh2ura6sp6GhCIkpy2JkRTTVkDoqKvq6ulrZeRVWCMwUF1NGUUJIXFBcVkjh4Q+uqIqOChYwdVddVMzLFwY4Szh4s+THfpw1s2e3WTvb61wdzeZF04c+rShXO9nR3sVUZZWdFwf+/D23cS4pLsHJ0NjYyQSCTB0sLG0UkbZmzvFQLi/W/yMQN2CgSAABAAAkAACAABIPDrCIB4/0uG2x8/0P1HbflsiauS+v6Lq6VPp9Nbep0b2+06+2zbe7xLaeFJudlRObkZldXlDW3pOXlNjfW83W0eZ4fD3d1kbfC5W2zmh46u6tnLs5XVGePnSsamG/OK4/OL4vILMqoa4qoq6xbunbl7o+bs6YH2puT2mrDWioATPfG1pU6nR7NP90SMtwQ/nSsrS8e0UULmznSkRttmRZNO9VIaSsmXTvWM95WeGy3tooZPdsRNduSuPX/E31rlb39grSwylha3WKt7o/e77K0N5tu3i7ydbdb7hQ+PL7y5PfV2/tzrhxdYq885HP7e7ft423uF+D5enL9X9p/P4/K4H6/X5/N3Vu+c63x8Y+D160vkzIDMdJ/JnsKsaLuh5uyEEDsfN1N3VzM3N4Krq7mrq4W5lZER3gBhqo+zMjIlIBBobaSJnokJzAyDRBtqY9B6BAKCYI7AoDWzMkOcnJHePkQrSxTBFInS18YZofQ/pnqYjjpEUVZNSUFZTk5LHaIoJ62iKKcsL6MgIyknLaGqJK8OUZaRkZSTlzl89Mj+QwLHJUQPCgooKsupQZUOHNp/QOAQgWgZFxuz+PrpU/pNKwsTNVVpeXkRKFTewtz4Of3+xuqH/Ly80DDft29f5OcUOzu5QTRVjE0xts6ueBsnoo1XSHweiPe/zucK2AsQAAJAAAgAASAABIDAbyLw28f7kTnmyBzzjxp3/xe+r7Jptmsd4zc5m//tndLp9MRM/dIag5HTuJMXnU5fLE0tSEjMK82g1qWXURMzshqbmj9er87j7fJ4O1u7W8ujI+1Do3VT0+NVddTc8qjazuLiOnJzW8VYfz+NmlxXR+np7SwrK754aXBwKLG/03+iJ74807m9KrK1KpZWZDvWHXJ2JG68I7KlzL+vNq4kxWGsLe38CC07wXu0i3JzpqerOmmkKa2lJGTr9U3Gwt35K2Nr729yNxf53K0tJuPOzeu8HTaft7u5weLvbiw9u/389oln14df3Trx6OrQs0eze3fQ27uR3iaPu8HfYfE5G3wOm8fb4vN2+BzOxt5EBPaDq2PP707mpPmlJnpnJnrnxrpWZYXU5EXmxHqlRLhlJgbGhLgGedt5OBMc7LFObkQrkgmWAMObG5oR4FgzBAqla4ZB4ozgSANNfV1VJ2ei+V741zU1125oKSKaI+EGULgelGiGgSjLKStIQpRltDSU1VUVIEryEGUFFSU5JXkZEeEjUuLHPy2yMhISksePHjuyT2CfwKEDjo4kNYiitra6vJKU4FGBw8KHDx89fOjwAQLB2AitY4zWl5UWTk4Ob2yo6GyrOTnRP3Nq7AX9aV5GxtvnL2IjQl3dsHgrVUc3LBpvZOHoEh6f6+yfDOL9v91HwBOBABAAAkAACAABIAAEfv8Cv328F/S+Leh9+xePwbefb396zZfL3NPz7Lj2t/TF3e/tpe/y+q2/Nfver8DDnyMgk/D+y6qxR6fT47MUi2lGte2GY2ccatocZ+4VZZcXJxRWRqTnxKamNzQ2b7PZ/J2dzfVV5soSf3eLs8Vobcs5daavvbs5JTekoY+WXppZ11TeUk/183avri8tpVVV1tGolJzK8qjhweiedt/xnpyGsvielqiyfO+p4bSLJwuLkkl9teGn+uIbipwvjBZP9RSfHW2YGqgeaM2fnagZqCMv3ptivbi98uTuu2eX3724yN9d4W0w+ZxNPofJ391b7tyY5XNXH14de3Vr4sXNsTe3TtCv9NNvn+TvbPJ4fA5/Y31pnrO6cHGynbP2nL/zgcda4m+tc7ZZPObr+2daJmriasgeCzO9HUWxvdSMjDDXjHD3jEjPjEjvKG+7EDerYHerhDD3YB9bNxe8jQ0aa6rr6GxGNEdYWWFxGATOyBCHhpsg9IwQOgi4pj5a28QcDsNAXLwttfVVoFoqqspyUHUlLU1lVSVpZQVJeRkxZQUpBVkJeTkpaWlxGWlxSUlRUVFhcTERKSkxcfFjR4UPCh09JHj44OHDB9VVlRAG2vLSYkIih4+ICAqJHhYUOSQmfdwArt3cWvvo4a0F+p36hvKuzrqWxsqeturYUK9TY6N3rp1rrMnJzgjSgwla2MvZueoHRrqiMHAvv2ByDhXE+9//ZxI4QiAABIAAEAACQAAIAIF/W+CPGe+fvOdIh85fery5uMp7y+BZFT3tubSWN/z+e5HVLHdh6PoPTBx4w+A1nmW8YfxK8/adKp53zq4trvJefOCevbcR3frmzL2N7x3ql/UwsG2t6iz73z4pf/0n0un0iBTp0BjlnFKV2WuJlFqnoXNh7cOFhXU1SfkFCWRydTVlZ69k/crEYP256V4+Z3vu4kVqZfylq3UVNTFlNWlpRaENXRn5JbHjJ1sDw0MramvKqfUlpeUd7dX1NaWlBdHXZppzU50yEiwqi2w6G4PbGzz7W8IHm5OqC9xnp7Ine8npUbbddVmjndSLJ7vGusseXO27MlU72p7d31TAZ7579fg688NT/s722vv3Lx/ffPVwdvXl7YsnOi6f6mAtXnt9a2jpzujjS/3PLo+8mBt783CWv73F5/K3d1cfX+kcqkt+eb1/6f70/EzveFv5zqt7Gy+u815eutWbc6Is8OFo+bmm7ObMsKKEgMQQ9xg/pyhfhyhfh6RQ92A3Sx97vLsVxsnS2M0BT7IxsbYytrEyNiciLS1MbK1wxgg9NEwHoaepB1XW11aF6KtqwJVgGHU9JARlom8A01JSktbSVHawM1dRlDJC6tlY4lCGOuqqcuJiwmLiIsLCh8XERURFhY+LCouICIlLHJNXlBSXEBE6euiokKCirJSynGRSTLiiirISROnAEQFRGdEjxw8rqMqJSoqoqsqqqStA1GR1dJQDA5wp5Vm3r50+NTmRlOQ5NJYVEYejNkSgzUW1TY5YeRoHxgV6h4d7hKeCeP/rdy6wRyAABIAAEAACQAAIAIFfTeCPGe9j2t4oRd0PbXwd2vg6pPEVNnvhc2CeebhZMfmBOrVMnVrWTnwY0/aGOrVMObFcPLa0sMj5lKIXFjnE/CfE/CcP33x/wP9zzDbKpEuFzMuE/Y9FLPBuXPvbz21+5IptydOui3vx/vUK1zRn4cKDDZfK5z/yub/PZk0zG1/W/Hw6nZ6ap5tRqDN2xmZ40nN0KimzwKu8PqxpoDEoLjQpIz4tPXqNQX84f7K/u4DNerjKePDg7jA5yaKzK7x7IHNkqm36QnNFRXhufmBylivW0ozWXEyhFs1eaC0pTurtashMiailxBfluDRSA/tbEk/0k+fOlV87TeusTsyMJ/W3Z/S3F4b7EK+c7rl4qu/Di9v8nZcdtamnhyoH28j8nSf8zfeMN4/43A0+h7e9ujzQVrrz7irz6YXW4vAXt3pHmuKujxSs3O67e7b55dz4q1snH1yZ4m9t8TncHdbre2dq5kZKJ+sTl+6OzA5VtJXEDNLSu0piTrfmNmX5URJdq9IDyCEuicEecSGeMaGe4QEuQV52wd4kH2diVKBziKetn5OlDc6QZGHsZId3cTC3sjDGYWEEvCHGSB9rDCPiUAgDTZgOBGesr4vWtHE2RZioOboQNKGKUKiypoaSFlRVXU1RWlJESUFKHaJgQcSaE4xlZMREjh8VFTt2TOSIkNChw0cEJCSPHxE6KCV1XEpK9MCBb2SlJfd/8xd7G/PGWtrQ0AgOTxCVkvirwL4/7fvzNwe/EpUSLqvIT0mNZW+tNDRXNTRSXjyfZ6w8i4rxh6NV0KYqZrZKTkHy3gkQgoeqb4KjX7xHbE68Y3AwiPe/2kcL2BEQAAJAAAgAASAABIDAry/wm8V7XM5Cas9eEv48OT+15y0uZ+Hn59W+y+v6KY8Gr64PXdtbGs8yjgfcffz226BOO7lskkXPGnj3veWo353Zh3uj/Z+WNwxeZMsbrYSH3529f+HBxrWFrU8NMFn0me+0/7SxcGTp34j3pNJn3Zf24v3iKm/8BvPc/Y23v9bEgU87/cW/X17Y1cpc+vXP5n97j3Q6PSVTN6NY9uSMa++wS3ULsbY9ML88LiLDL4zsm5AVGhzjfvbiQEllXHi0bXFZ3NVrbTMzKcUF+PnbFZ2d0SkZPpTqmMJ834hQ5NRUZl8vpbWtuKUlspoa8vDRUE9XWXZGSGFuQHGOx1hP0tUz2XmpnrT86IHmgqH2zJNDhY3UmOIs/zB/s7Mnmsb6625cmrh9ZaK9LrevqbiNkvDy7uRwaxHj1eXV13P8nZX5yxMPrnTRLzW9uz3w8nrH2tPB13cb391u5b89fXk0/+Jw5ev5Uw9vnOZzdjhrH+YvDZzvLznVmj3TUzhUlzLZkddaHl+fG9FDS++kZTZSMisKk6oqMuNi/L087YP8XYL9nfy87AK97TycCF4u5nYWKEszmL05yt0B7+aAt8DDLQlIHFYfa6KLMzOAw9VQSC0TI30kHKqrrYSAqaNNoQ4uJoHBdpbmcGOUjoKcGERVRlVFTkriuKKCjLSUmITYMTHRI2JiR6QkRaQkReVlpSQlRI8KCUpJiB4TPnzo4D4R4SMHBfYJCh7cv/8bAYF9+775i4jQYS2ohoamxv6DAhKyUuLyonKqoodE/uuYyCHBw/sPCH5zROTQUVFBQ2NdafljYjJH0WbqcKy0AUZMA/U1zkUc66yIJ0Gs7NVDIoleAeYg3v/bfQQ8EQgAASAABIAAEAACQOD3L/DbxPuROeanVJ/a8/Z7Kz+zzN7QdSYk5sG1J9+G8MVVXuHIklfVi88Jtnp6JaL59eeHn1bmnm5Jh87/fahuPMt48YH7qc2bFS4mi94xu/rp4b+M9y+Xuf9oev/L5W9f89NLkUqf4XIWGs8ynr7/dvrAp+1f7vdnS1zRmHe//7P/8xHu3RivQcPTWyY9W6+sTiGvUnf0bEwhzdcrjuCbaO0QiAtKcPMKd/AIsXMJsPAJJqaS7aso7rlkSxpVf/qcU1wiPjgMn5rimBaHszY6WlsUMNDn2dsfWlaYNn2ic+JEbk2dP43ql5xg0NnsdGo48dSZxJnzJedPZU8OB/e2el87V3r5dEmIP6q6MqaztWju0sSHV/OUwrSO2sravISeyuSXNwee32m+dqb0zrnmS+O01adj98/TXlxtuzFZerov8XR//L3z5Xeny29PF9w6XfPi3tTD22f2hvrX3pztL+iuSp/qKL48Wjvamt9eQx5oLWijktvKU5orMorykoqKyDk5ccmJ/nExngE+dn4etl4u5t6uFu6OeBeSqYO1sRUB5utl4e1BdLI3JtmgXJzNLMxheIK+GV4Pg9VBIjVhMDV9fVUUAoo0VEegFEkkQ6yxMgGrZWSoCYXIqalKaagpqaooqCgpKivKy0hJKCvKamooqarIKynKSkmKCh0+KCwkeOzo4cOCB44JCQoK7N+/72sBgQP7BQ58s+/rAwf2Hdj31dEjBxQVZI6JHPvr/q8MTXSUNEXwtlAtHchhYYGvDvz5Lwe+UlBXkFQQU4bKqetJJGQ5I0xFdFEivhF4HAkCx6nYeaB8wzABERi8rTqI95/PebACBIAAEAACQAAIAAEg8McT+G3i/eIq73PC/xTvP33/mdmecmJZJ+nhFfpW7akVfN6Ta0+2FhY5KtH3z9//70vZaSeXw5q+H+9Lxz/88/nwbxm80MbX3/03wb+M9xHNr7/71r67Tsh/8t3oTip9FtzwyrLwqUTwvE/1y9Pz7O/+9gtdPxy++AX1Fjqd3nMKY4I5kpPtGp2mE5CMdQ4h2HoZR2f4xmb5+8U52/rjrX1Mo7MDbbxMXYKtHYLwFl5m9v4OJD8TR2+Ug4tOUZGHm5NusB82LBBfWhSYlWmfkYkfnUicGKdUUsJrG6LJ6VaVla4VJdZdzZ41NLvGGs+F+zWVJfiGKreiHOeKQv8If9uYcPOZCzWLry73tObSb/c3lkZcm2z/8Ojam4cnbs7UXD1Vt0wfun06ffF+/cNr1HuzVZ2VES+vDb691f9irubdgzr6pdq3NxrXH/e+e9DPZ97kL115fbl9vCG9szz20cXuJ1d6BqoSe2mp3dVZFGpqeUlKeX5qVmpccmpMVFJ4eFJIcJifu4e9oyvRxgNr5YO3D7R09CHYeWLcIm1IgRYEF4yNJ9HcCU3yMCHY6RLNDbF4fQOMpoYRRN1YXQOhpmUAgegoIIy0ISoyaiqyhjAtFXlJQy01DXUlGVlxaRkxWVlxFWUZMyxSU1VeTlpCWlpcWlpc5OghMaFD4iJCgsICB4UFDh0R+PrAV4eFBQ8dFTwqKiwgeHDfgQMChw7uO/TVXw/86ZuD+78S+C8ptf+Cmf9nUDRG31DQ0kJJX1fI2lo7IMwmKM7ZxsHMydPQzF5MHfH/w80OOPlBbJw14gtQOY246GyLyKQgEO+/oF4JDhUIAAEgAASAABAAAkDgpwr8ZvH+7xP+z8z2i6u8e692Pl8tX3d6RSnqvkkWPbLlzXcT8u3n259K7n3e+IbB00p4OHbjB2rsfWrz4gPXpfI5Kv3xk++Mrv/LeP98ifNsifPiA/d7y/MlzvdG6T9Pzp9/tZPU9VYmbP7ms2/L/n8+yC9r5Uscvb94xXX6LKl/wrR91NjBV90rgkTyJ1l74i3dMB7hjqaOaOcQUkJedERqUGx6fB6VbOGs6xFsXETxsHdQCAzQPjmVEB0Bjwi0CvY1z0w3p9ZY5hXiB4fSapvCyqr8yHn2uSVuDi7K9XXBBTmk+lrv6ROpJEsxSpFXSQ5paiwtO42USw5OS3Lp7Ijt7omOi0ZXlXgNtpDLM23f04eXn02/ejBw81zdEn3g6lj+wmzfjem2c8N5N87nn+yPXHrUSr9URZ+tYzwaXqc37rxtWqI38FxjQxAAACAASURBVHcuzc8Ubr6s76yI6aEl9lUlnuspnGzOailLqC9Pq6FmlxSk5mWnJKcn+sWHeiUE+6eGB+XHuKf7uyS6kGJsLcOtzHzN7IKsLL3MiO5YtA3c0FLfxA6JIOoiCTpmNoYorDYSo6WDhEAMlVSRKhCEipYhRA2pqoPSUNWQV1WXR2Ph8kriahAZLYgyREFGQlRIVkpUXk5cUUFCVlpETk7smwN/FhY9pKwspSQtqqEooywneVzk8FHhQwcO/vWYuNAhkYMiUsIi0seOS4l8tf8vhsa6IlJCXx/6Zp/QX3Ux4r7x2naeElii0HGx/6isDK5vDnUJlB66GKoHF/fyNzY2F7V0UStrCrPxU4ag/qpF+JOJ21ELb223YGcQ73/qJwRoDwSAABAAAkAACAABIPAFCfyW8f67Cf/nZ/u/D8BRrW9E/O9YFDx58PofVsh7y+D5VL+0Lnr690//tOXS403jTLpL5fPPs/Q/bf+X8f4fveDfb/8c7z/96ntT9/++/e9/y5d47f25k1bZmZCTMw6UBlRbv69PlKmBBQxjh8bYIm29LS3dzQuq8x18HbA2pmiiYU5ZZFFFUEKScU6+xqsXxYG+EtGREBrNp7I0Pjsj+M7d1pHxmPGJ9Lg4Uli0d0xSYFist6e/jW+gtYWldliodXZGYHlpRKCvcVV5SAMtLCOZVFkYER/pmJrgkZnm0dIcW18TWVHg314X8exeHSXP/vWjvsunyy5OVK49H2src395o/XhpdrJPnJfW+Lu+rX3C2MPLlR+uN+w9LBo8zVl4Urys5v5jKcd1dnOlCSnntrUU32lA/WpfbT4W9ONz26f2lx/++7lo9KCjLSsFP/kSK/suIAychgtM7g2BRNrbZvoYB5EMPU0QTsgje2Mmgea0JZIhAUMbqGnYaKig9XUw2jroKGaSFUdhKoOAqKJUFGGKcjpyagZKmmaakLRGkFRfisbS4pQOSkVMSV1KR1NJR1NRTWIrCZUEaImo6QsLiEhqCAnLCouoKQmKSEl1NJIYy29wcJ1cUaGBwW+Oij4tYiEkIiMsKDYIVFFEUHxgwePHTgstv8boa/2HRX488E///nIf0hq/n/1/RbpRcZOruqGhuI4onxAjD4p6JgpURlhIm7rAdXBSqDsFM19IQa2IoYOkignxby6ZFoLBcT7L+jDCRwqEAACQAAIAAEgAASAwE8V+A3i/cgc87th/rsPv7v+c0Ls8yWOV9ULbPbC/dc7US1vTtxi/eCrXVvYcih7hs6gfx7z/9zsyXtO7+U1V8pz2bB7BSNLn7d/XjHJogc3vErtWfzuYln45GeW1vv8+l/0ypdYOX/uagY52W14LC8n17OzM/vxi0uXH8+QfC0JThgLN7y9n52jv+Mi69075nvG9vr7taX1tbVt1tOFheKJSZf79woyMq38AuycXYhYnEFAoDM5PSIzJzI5LSgu2T8pPTQy3reMlt3VW1NXX1Bfl9/b23pxZnp15W5NVUAm2a69IevkSKOXKzE1Iay0MD43x3OgNz8z2SciwHS4M6WnMfHxzdbZk4WMZ+cXH/bdnc1cmMt7cDW/uTq4tCBya+3tRG/NeFvK5dGk++di156ULt7Ne3WzjP9+mj7T0ZwXVZIXXFUaNdCSfWGYdmWyabSndmOD0dtWn52RkFORG1GWltxLDajP8q0iuxWGEsNsCB5meJIR0d7InISxdrBcZi0THHBmTiYYZwSSpKeJhUAQymqGqqpIJRU9WXV9eShSRddUC4rRUEOpqGM0dEy0uofab967bkRAaRpCjImGUENlNZickq6Uqr6MJkxeSv6gvMJhAy1pNSURJRVRlIluf3/bFnMZrquRlhx/8MA3EHVlBYi8vIa8gOihQ5KHjykcP3Ds0FeHv/r6yDcHjx8VkZMQUxaOzvQqrgovLIuLjPSNjw/Nygtz9dfxjobgbbWMrORVUftIwUgUSVkRIaBrJmPsoGvuiQlO9CusLADx/qd+QoD2QAAIAAEgAASAABAAAl+QwG8Q7z+V0/tUNv97Ifaf/Op7Lf/Rw4dvdtN63ylH3Q9rev298fbvPuXms21S6TP12AeFI0t/36ztwuox/zvojL0C+5/vlvfdpy+u8pBpjxM735ZPfvju4lj+PLbtf1wL8L1n/eBD66Kn7TPfVuz7wQZf3MagtjXal3bfexbrzeb69sb6+5X3z9ube0vKqcl5cZaupqYOaCsPItbOxDvCs6qFWtVErayrKKEVD4+MM1eZsTFO7u6G7h5Gnr4EcxIOjTcwwsOtHSxPnDmx8PLh6uYic+Mdk720zlphstbXVtdYa+wN5sbV65fbOxtaWyqCAiyjI2zLiiK93cycSGapiaHFhRE1tWGT4yVtjVlJsY4djQkR/rhr55qKs1w7ahJuXaDdni082ZfU3xzX3pBeUZa+yVouyUtspsac6Ip9cj316a2k2zPhr++VvL5T//Jux8PrTRRqUl5+RE52WHV5KrU4pYZWvLGzFR7m39PXcp0+l9Fa5lOZ5FAUaZ8fZpPgbuFna+VqbW6HI9qhcdYoV1+39W0m1toIa4/Euhhi3ODGLobqJspQjJoGFqKgJ6Vvqgkn6uiaaesRdFBWhigrpIGRLpPNOHfhdEh0MKWhfOLsIJSgpoJTVMLKyyGllOASMmqCBghZa6J+c12Br5+DjoFaR1fz6TNTbZ1NEydGS0qL+4b7l9aXH75cUINp6WMMDxwXPCBy+Bthga+FDhwSPfaV4MFTl84ub71/+ITOWGfW1tWzNlaZm29aegpgpqJ4JyNtMyllk3161tJwW6XITHfGzpuFd48mZ8dPXpi6cu0yiPdf0IcTOFQgAASAABAAAkAACACBnyrwm8X7TzfGS+15+90Fl7Mg6H37B5P/j4y4w9eZAXWvbjz919euD15df/U/K9h/3sWbFe791zufH/7gyuO3u69X/kcB/MVV3qfr7X+w/T/ZWHNq5cKD/y7+909afim/kkl4/+wD56eei79hezqdXt9UtstgkMNdLEx1DZB6CBwKgYXpY7RMbNEEZ7wpCYsiIq2czDFEIxMzNJYIW2UvnjwzbWaFwVvh0KYGRJKhjRuBYIdz8LTD25q8ePcwOSMuJSM5hZwUGR3u7OpoR7JaW1+qq6+wsTW1ccDbOeIcHS1cnW0jwl0yM30z0gNtrGCentjy8qjS4kh/X7OaqqS0VFdKRXBehn8DLbUsP3CgLbu3ObGvKWmorfjt07mVd08Zy++ZzPWZc5OVxZHdzQlPb/dtM24sv549O16yuDA40p9RUhqckBEYnRq8zlle31phba6ssRirbPb61voH5tJzxuuIwmSH1CBSWqB9qj8x1MHM08bU3sLUFusT7eQWYmPvab3MWjIiGiIs9FH2MLQLDOViALPVQtjq6uDVDIhQHZy6DkFLw1TDyttyaXNxaXuJwV7e3GSzWSwGi7GyuVxIzVE1VVE0VZQ2lpVASihj5FWR0grQYxo6kszN18ydD2sbjLX1lXXWGoO9+m7tPa2BRiRZWDrZGJoZSSrLiMlLHhEXFjh+5JiM6GFxIbytBWOTNXfvtjJUTVlDjcFcU4NC4EgdFw/b1Y3FSzdOK2orqBtJKRsLCal/pYQWh2JlPUMd0opS4jNjPfzcq2tqQLz/DXsZ2DUQAAJAAAgAASAABIDA/2uB3yDe/2DN/O8Wlv9SQiw4zh8UKJtmu9Yx/l+fuL/s69Pp9M31VX9Lo1AixsbEAIrQ1SNqQg00DE0R5i6WVu42MDNDbZSOibmxCcEIhUTa2hCYm2vaCJiJNdrC2ZpIsjK3x5lZGrv5OJnbmFmRCBY2uMBgPzt7W6KtmY2DFcEKv76x5urpTLQyw1uaWjtiXT1Inl52Pr4WwSG2AYF2cfHeVua4kGD7svKonMzw1KTAkqK42EifrLTo0nxyeVFscpxdTVlyVXFUa018PSV9bLArwNfVy9uFxV53d3Gev3WFyXjB3Xq7ubnIZL7ZYr9nr71KJoeGJ/tFpvkFJgf5JUb6xkS6+vvOXL2ytrlh6eJAsLexdnciBXnYR/m4JAbbRXrjfW2J3iQLN3snP3u3EHPfMHN3D8LW5jLazBBpbqhrrge1gGpZaujbaMJtNNEkPQNLqIYZRN5IUQ6hqGigqAVTU4WrGRjBGKurJhgsEmNsiENqoTWVkYoKSEVJQ1lpIwVFjJII9JgSXFZI4ZCstrSynoq6jsYag2FOIOjD9ZW1lCEwVVlNWQ2EpqyGnJyanJDYkb8c+PM3R/d/I/T1IdGDjK2V8PhwaUVZeVVlFagKg83Q1NHQ0NbQ1tfWNtBZ21hX0VDShMuZuSAOKQr+Vfov/mQnlK062lpPQVvWzMqsqKwMxPtftuOAVwMCQAAIAAEgAASAABD4XQn8BvH+Uyb8dJn933//wcQINn4pAs+WuCqp7y8/2fldneX/8mDodHpUbJienjwaqaEFVYNo6MhDFFS0pDW0FXX19XV04draCH1DTRgCoQMzMMbC3717OzN7UQ+GIFgjjU21LCyITPZ7MyLW3AqPMUXiiWiiuYmVJZFIMCMS9S3w+P6OwcUXb7AmCAsLUzs7BzdXC3dXKz8fRx9vi/AI25Bg2+AAR2cny8AAl8TkoIQkPzI5MCczIiLQPTk+OIMckZcZmRTtTi2KoxUn5pEjEqN8g/xdvD0dvL18VhlbGxsrD+fv0ipyYsJ9k+OCUhICUpJcPiw9e/L8WUhsZDA5KSw93SvZ3ykxyj0tZvbR9XPnL1jZEx09bF+8frPK3F7bZC5vrC1vbLxjrQTEeoTHOUZHOAQEWbkEWNjYEZmrTBQebWCO0LWGwe0NdS11dCx1NPGaOmZQKBaiiJRTMFFUxKpK6ctDDNWV0Sp29vYsJlsboaWH0m5uaVxbXVljr6+y1hkbrPfsNUU9NQktWRFNMUHFI0cVhSXUJKKSI1c3lqG6GuraEGVtRQmN41JqEhKKYuIKogePC3xz8Ou/fv3Vn7/+zz/t/yu1ru72nbtamhqaOlpSykq1rY0M1jpUW0cXZkCwsbR2sHm9+OL2oxvG5oaWLqZCMvuPyO3HOSCtPc3C4gO8A93cvRwH+ntAvP+XfQE0AAJAAAgAASAABIAAEPhyBX6zeP+l5FVwnD9JIKhtLbZ3/YvrD3Q6PcSDFOyOiw5EZSSaZKWapCUZZZAxKWkGKWRjcqY+mYxJSXIqLypcfv+OxWQyWZusrZUnrx60tnVTG+LbehO22M9pxeHdLQnXLxe/fEF59aroxYuChadFN59U3Htey9y6NzXd4eSplZpnHZlsGZpoEZSACk3Ax6U7JGRZJWfbJGWREtJxKTnE3DLHzCK7jAKbjFyb9EybgkK3wmKPKmoQtdyrvTm4oda7muJRUeZaVOxUXO66uvqMucasrUsJ8ffIIgeGBRCb6qJrK+PcSbZx0SHrmy/d/d1CogM8U8N9aNFBtbn+uWmL2ysuvq7Ovh5+0SGd4yOdY8NdIz3dQx2DQ10Dw91uAXaugWbeAeZO/nhTL4SFC3GNuYoyg6NsjAzs0FoWejASzNBRX9cOCiWqw+x0Dex0oFaaMBeEhoWWmqmaqhlk/tH9t+/fa6A1tIyhEQkRjT0N9W1Vta20hvbamvZqbQxUASErqissDBWWgyuIqohX1JbXNtUoQRSyCjKTshJLq4pT0pMSU+MFRQX3i+z/6vBX/7X/P/9z///50/6/MNhMK1trDR01SwcrMUXpobHxuZs3DBAGEB01bZQ20gwB1VFdWX+vg4CicLAjkgeOyh5yDrC7+eTyO9ard8w3zO3lNdYyiPdfXN8EBwwEgAAQAAJAAAgAASDw4wVAvOf9pPgKGv8TgfwJlknx8o8/+X4/Lel0enKOSVIWrKIB0zJs0nca13EC3zhoWTdEahj0qBvC1/V4bvAfPXpxs6o1587DW8zNpfiUmIz8ZPrzR6xNxuMnVxkbb2z9YO7RiAAyLDBLyzNF1SdVLyKXEF9EyKBarmzTA6NdnQJ0Q1OM0ylWabXGyTSDJKpeOg1b3Ewq77Cq6nEobYBTWpGUFnTriE3vlMPgaYfhM6SpWdKFa67nLzuPncDNXrW+89Dx8XOP+QXPufu+9Gf1GxuvX729FBZBjIrAFxdaDw44XTgfdG7Gde5W9NhkBmt9o6K6IDfLt2AwO+V8YUg3uWZsYHmb6Rbu5R4b7J8WE5gd7prg4Rru7uxD8vGxdfe2dg2xCiQ7h6R72sVaYCKN7aPsP7A+YCxNsC5YfKCZaaCRibchxh+N9kNou6hjAhCGbrqyOGkDT5ieu56anSrCA/lqbTE8KVrfHGZgCTe0QcKdDfWJ2rqmUB0sFIpR1zfX1rPWUiMoatioyWMVYeaGq+y1ixcvLn5YfL++GJkYEZsQk5SaxGAyni0+k1KXEodKHFU7+pXkn7HWxsxNhgJUQUpLWlTtuIic0AZr097RTgepqYVVh1npmdiijM3gjPUlbQMtZW0V1yBXohtRXl8GZWWgaaymj9NBmOmTc5NBvP/9dDpwJEAACAABIAAEgAAQAAK/uACI9yDe/zIC+RMs4ajFL6ui3ufuRKfTLXw17cOgXslQ33RIYpVhci0qvEQ3JA8SlKkYTNZ9y3xc253pHYV1CzNaZr9x9DCycYFZOcHsPCF+IRZM5iqLvfHkxb2AKMuMcuvSNkJJu1FpBy63EZvfbNo8Hryy+ygqzSYgXi+5kFjUZJxZjyhotKjsNs6rh1a04TqnrMavOly55zb3yOPmgudNuufsHbsbC443n1rfoJvfemzz6Ln7w6duT1+50l/YP35Fuv/c6tHzuE323YnxxpcvL4WFYSnVhItXAx8veN65bz3/yOn+c9KDJ3mbm+sltOByWkDPzcL6+/k5E7Gn78wsst7Zh7g4J7tFlMRn1MfFl3lHZgX6Jnj4Jzt5x9u6JBLdMm1dyCSbdCvbbGuPZI83/5e9+45q48r7gD+JewOD6b130Tui92rAGBuDTTfFpvfei2gSQgUVJFQRKgiERO+92sbdjuy4xJs4TpzdJE7sZBPes6/f45Oz+7zPs89uyibPnHP/uBqN5s79zPyOz9d3JF5+EhoTFpIaFJTnHVLsHpDnEpDrHVwQ6J/v4ZvhcjLXx+eym/tlZ49sV58899O5Ec+/+TTwbJBrpKtrpJvzaWe78zb2ZxzsIxydzjhDz7o4RDrYRFhbnjaHnDG2OW99+vLpz169/PKrr4JPBUP9HR0C7ewCbO38bR39HT999SlrpN/K38rQ10DHRzsy+eRfvn1u62Nj6mdu5G5YUJPx1atXTl6Olj6mWu7qai4q5r4Q92Don1+9cPGFmntYGnmYJlYlF3TkplTGhSUFBMX4eJx0bEM1gvH+3T0PdkABUAAUAAVAAVAAFAAF/ngCYLz/ecLtf7Om/Yd/69GLHzKZf/FHfP47zfa7u7t/ezi/JLSqwx/DDiCLAsmjQYzpEN5KKGMqdORK2NRa41df/RmJTy6tDZyYYX72xaPL+QHZVXaw7og2kncT2uOrbz948ujOZx+LP/54gdJ3oX8ksH8CimLooZiGaA6EOBD65Xf3uvBFBTVQAiusb9x9aMl3dDXsxpOklVs+s1vBS9sptx5lLF8NXrziefPDkO27fh88O3fzw9M3H526+ejkjYeh1z84dUd89oPH0eInF+4/ibv3Ydarr1YffbiA6r78+MObxWWeDE7ETXHq9VsX7n8Ydf9J0uMXOS9eil69eoYkxCOYl+fuN859UMVfqvr8zSM0rTU+Lya5LvrZ98+HF3q7ei+14HPKsKk5hJhLyMikjrAL7aGxzafPtYRHNoYUdxR89OmT4Djf0Jygk6VBYdWBp2sDwqt8Iqr9L9SdGbhGT2qKOlMVHF4VGFjm7V/kIVgd+Oz184Bzvv4J3t1c1Mfff+Sb5u6T4eF72dMzzTkwx8s91d4nC+qRYedTAHVLd7j15c6HLx/6hHl7n/L0OOviGGVjd94KGmsHjXRIzEn8/PXnLqdc7M/aWZ238Ip2efn644TcOOdIV7dIl0+/fTq9Pmfrb2MVam52GmIUamR7yuaDF/euiTftA20sQiwg4aYGwfpGAXquZ+2ffPPBJ68//OzNk6+//wyM93+8f8PAGYECoAAoAAqAAqAAKAAKvBMA4z0Y7/8tga7pVxY1n/4ev2//rgbexvvhsZ7SxsByuGUdzrSd5thGgTYSrKtwNuV4ZdZE9suvnydnQ8sbz335+hmGWJZV6lLbCSUPhlCHT47PN3/96nFBcWRCsntTR2QH3ku0EjF17aRo3X/hZuTKnYjpzdjnny29+uZPLZ1n+4SBq/dCJjedlm+6bN0+uXP/5O0HiV99Jfz21ebiRsr8VtDCFYftey6btzwWtz2u3Dt5TRy8ecdv/brv7Qenr9wKvnIr4qY48dHTrm++ukGiJbV3xT98vFhZ50frP3NNHHXlbtjNh2fWryff+QD7+s3DK9e5TfBTiL64+esZtx4UfvgR54tvxd3MsnpEciMu4fNvPx8apTajYtpIl8twMVm4k1nY0+mosAR4cGJrSGyb3/lWv5KO7E9fPg1P8j6VF3i2NjyqISS6IehstffZCl/GdO9HP9yPKgkKK/EKr/YLrwoIK/b77PXzKliZb4yHV7wLeQj/+euPQ1J8/bOd/bOd/HMcwktd41sCY5q8UlAnzzX7hJV5hOX5hKT4ekRBvS64+Fx0dU60dUqxhqbYeie688a59x7fc4twtY+2dUi2gUY7Xv9oZ3pzyvOUO7y34/PvX8QXJUAjHBzP2tqctXaNd02uTH7+7ceJ+XEO4Ta25ywsYkwcEqwCUr0++evTNnKjU4iVa7BtE7wajPc/ve3BPigACoACoAAoAAqAAqDAH0wAjPf/Vrj9w6/M/+MEH734Yf3B99TlbzKZfzEs/zSe9MXv7nfy/7GGxWLxl98+n17tv1TmXdzhWgg3h1GgLRSnbkEgim9PE53/yzcPvvjywatvXly7OVzREFBa797Z68GYcFy61vCXr+6sbOCa2oJqGj3hGE8y25UhtJjcdBxdsaEOaizddBlfdx1bSP3qmxvfvBZPLVSPLpyd3Q7kjptv3/Pbvuu3fM1vajn+z1/u/OXV9uBo5uhCyOyWy8Sq7cYd/yvikI07/jsPQjdv+d18GHL9g6Dlqz5r109v7OSOTufCutyxPRmPP56ubPCjcMKWb55c2Ix/8jHx5RfLX355b22LgSakNMKDaEPn124mXbt/+Yuvtj54stHQGYnER4qm07/59qPN67MN3XHV2JRq3MXCjugiRGxW5+l8XFR5T0wB+WQK2icXFv/lN5+fTzlzOssrAeYV3wJNaPSMqwydvTP+8vVnjZiK8Eyv0GL3kDLPc7VhdfSyl9+8TMxM8Ilz9013o4qIX3//RXhiQGiWb1CG+5ki/6hS36gKz7NV7n455j7ZZoEFdt6XbTyT7DyTHd2S7KAJlu6p9q4X7T3ToY29NV+8fonEID3OuDnF2dgnWjrFQuNLkj/79rOXX794+e1nyF6042lbaKSdTaiZY6QdvL/j+XefMLhU1xCo81kHqygj8/N61tGG6XWJgmk+NMTB6ZSdU4hNfWcNGO//8eYHt4ACoAAoAAqAAqAAKAAK/GEEAKW8T8AGCvzzAlrFzx0aX8STvsDNv/r9Po3/dwUsFoubOxK/ei3++vXzp8/v3P9oHMOM6BG4oZlWHWRtRK8JkhDUiUmqa4zPyHMuqHRo7LLpHfTfvIl49d3ttWuoeji0sskGQbTpH3NkTehOXjVZuWc3c8Vq+ZbrxkPX9Qduo6veNM75P3+58803T778+t6fni/ee9S5eTty/Y7L4nXr4TlbMiPi629vffbyGo11cfHK6dWbntcfhK/f9F++4TG7Dd15GHxN7LNxx2Vm03rlptfshj9L4IajuTE5WX96vlDV6E1kuXAmnHZ35799s/Xw8TSdU9UIj6xs9MeQT7OFp6Y3oleu1Xz9Rjw1T27uCGVxY7bu5F65jfnL6xuffyt+9MmDh8/uP3sh/vz7e3X4CxXowOrugGqCTz01pBYX+/Lbp0+fPR2cJDbjk3lzLR++3Pj0m0eff/sMxyg/n+UekWUbVWaX0uqfWB364Kvbd56uBV/wCkjzDsjyiMwLuv/i1otvX9x5emvj9urNJzt/+vbRh29uBWZCvTMtndON/fLsPDNt/LKg/VvkKnzBpZpETH/n8u2lWx9f/+TbpzMbY94RLm5nbF1jre0TTa1jIU5xtqdzTqYUx8dmxbmEejuF2w4tcxZvzHzy+qOXPz5HkJuh/hau4XZ2EWYWUTqWcbo2540u1ae8/PaLqpYqvzPe3mEetz+8Bcb7v7vzwZegACgACoACoAAoAAqAAn8kAeCPNBlwLqDAvyYgFovbiZaXi3XLa0+++GLjy++WGlA2GK7O6IY9kS/HXzQicI0xdK9GpGdNhyuc6EvmQ68/rHv93YOlTSyWFl7R7NTZ494/7jqx7TGzYz95xXLno8DtB/5XHgYt3vHe/jBo7W7I7FY0hhwCQ5wdGm398s12Hz+NNuA5MGV7RRxy/cOoqbWTzIGUP3+9jcQkCmdPj6+5b9yO2LobdvVh2Nb9sCv3T9368PTGLZ9bT8PvfRw9t+05vujSN+S0eaP80y+ENU3+WKq3YMZ/ejWqlxOIJAU3dPk3orzIvNDhubNz186t3Utav1v+5zez7ajYkmobOs9/8VakcPl0Oy6goi6isjahqfUSllgAJyS2k4I4s5Er9y+ObIdSJ217Rp3Jguivvtt8+fX2N3999OXrJ9/88FA0B6tu9y6utSuDOTbgXYgj/uQxX8b4mamtCvZ4dXyBU1yFQ2qLQzrMPqPO69xFt/Bor5iksIiYwOBon6AEj8DLzt6ZVu6ZEJdLRu6Z5s4pZj2zXc92Hz379qM/vfro+bdPBqb6Tsb6epx2cIm0dom2cY234v5zzwAAIABJREFUdrho4JBu7HQJ4pxk5hxj4RRp7Rbl7Bxl6x/v8emPfwq+EAgNcbAPsXIIs7QJM3G8YGoWo26eoG6ToOsca1XUnvPs6w8/++7Zp68/+uTrp2C8/9cKBPwUKAAKgAKgACgACoACoMDvQgCM97+LywSe5C8rIBaL+YuWvUMWiB77+g7n4jrLMphOF8MITj0+uGjAndMcWrJFM0w7e62IPChFYE8RWPWPu5LYPpVNdnkVBmXNWlSBw8Smx+C8LXlQZ2LDo3/cfHTFYXDe9MO/JKzeDZrc8BiYdmIOu6EpbpUwu4pmj/ImZzTVmT1pw5sxG5g1H141HZj36iB61ba7ENguCzcixjd8l+/63PhT6M7j0IUdz/W7fuNrtlceBk1sOs9d85zb9uBN2o2v+2MY1m1Ye+qg+8w179V7/v1TUBzHtWcgmC4Km75yYXIzbOJqwPTOqZlrJwWzUUhCKJbmPbYZtnA3YPJq4NhaNIEV2kUKhaH8mpCesK7ANowHhe85tR0+e8OPs2g4ds2JLLTCsFwq2uxKGjyrWoMrWnzrurzLWm0aO6xYw+HDi6HrD0+viP0WbvnMXgnA0k7WomwRLDv+VoDgahBrNrSiwyGnzuVypculcrcL2XZROdanckwiy0zDS0yDCyB+ucZuabruqSaBlx084+w8Y2y9om18Ljj5xbl4xUN9LkLtYowdEoztU4wc0iF2aaYOyWaO8aZ254wdL5hZxug5xpnbR1k4nbN3OOMAjYY6RDvYxFjYxEEs43XNEzVNY1WtY7Ud40zsIkzsQ83tQy1cImzAeP/LFhJ4dFAAFAAFQAFQABQABUCB31QAjPe/KT84+H+GgFgsHt3WFK7r9U8b9vAhPTwbIs+aNmJLH9Vmz6jN3IAs3rWb2nEcXDIbWDQQbhgK1yGz171Z4zYEnj6CbIDvtxiYNx9a0e6fVp7esVy+6yxah0xdMx1YVJ+8aj+8Yjm5bSdc0x3Z0qSMyvZN6vcMmnXRDFljjtxpa+60BX/OnDaiTBXp9Ym8OwiuVR36aIYtiQ8lDJhiOfKiNTPRquX0VSf+vPH2h0HL9/xHN+zmbjqsib05syYD81DKkCtN6Mqdc0L3a/cMQ4ZWvYhCi7nb4f3TDpPbfjM3QqavRGzcOzWy4Mng+w1MhY1t+4vW3RZunxpdOzmyEsmdPEUfDsb3e9KHgmgCV+600+xO8MSW5/R1t+kdH968O23MHc30a0T7ZVVZlrc7l7e5N2IC2+m2nWx7BNeMuexAmzdjzFn2zdgTBs2Jg0aCNRvRFVPhtknPqDZ92h4ntGxlGlTjNMpRapXdWqVYtZZ+k2auYQFRMb9HO7JKzj9LKTDTzCPewjPe1uW8uesFK9dYK+d4c4c4A4eL2l55Jh7ZZrYp+nZpxk7pENd0E6cUPcc0PfsULfuLuvaJRs7Jlvaxpvbx5k7JlnaJFnaJ5o4pFvbJEKt4fdtkY7uLJg5x5jZnTC0iTOyjLMF4/59RcOBZgAKgACgACoACoAAoAAr8IgJgvP9FWMGD/r4ExGLx6j2vxTtQwZrh8JoRd1579KoJbVpm7rZVr0iaNatEFsn1ijQ4sxDhmhVnzoAyosqc0CMLDOkiy75xO1y/oWDRgywwZo4bCVYth1YsBSt2jHGjsS3o2BUb3rwZe8ZobAuycM9q5qY1b9FUtOLAm9cUrKpz55Rmr0Nmrlr3j5rSRCpj61DeFHRw1pkz7SBa8R5Z9eHNWk9tuQuWnMlDEPKwKWvKnj5qh+2HcGdd2ilqLUQ9fL8bacCVPOSI6rMkD3v2zwSRhe6MCW/ObMDYekTfmJdoxZ0/DWUJrCZWHGa2XDfFMXO3AyZvuM/e8RVuQYfWnUSbHtRxS/6y29T1gI2nJ2fuuEzd9hlYdWQtmI9f9+sR2g6uhLLnTrLng4a3ggijFnihQ++EdytbjzLnyN5wIc+ZESZ1u0c0CSO6jEUd3roRc1p9/Jp537y6aMeSsaQ/etNmcNNEuG2+9tiHv248tGXCXNDoW9GkL2vTVox7F2yraQYNDOdmRnB4jmZoroFvqmZINsT3kqFHqo5PjpFHpq5LmqpPgZF3oYlvoYl7hqZ3no5btrpPnpFdkrJjsrpTsgY0Wd3poio0RcXygoJrmq59ooZbqoF5lKJplKJVnDrkrALkrLzpWQWb82pgvP99FSZ4tqAAKAAKgAKgACgACoAC/ysBMN7/r7jAnf+YAmKxGMdT7BEoNZP28BZNCEMahEEdLFejf9psbMtp6Z43e86ELNJYeeA1tGbUI5RfuO/WMyoxe8d2cNGDOqZHHlNkThlwlwyWHthRpyR5a2qz922XH7k/+u7c/EPLjWcuix/YbT52nb1tM3rFYua289SOweSONn9Ja+NB4Oim+eJdiyuPnaeum4xfNRas6lNH5SeumrNntclC1Z5BFe6sOWvamrvghGRpIVnaglWfWoxqe68RfdSpGadPYEN7h23Gr/oti88sPQqdvhsyczuCNetGH3dYvBO+fC90Uxy08YH/R19lXH0SduUjv5Et6Nxd341nUZN3AqfuBiw/CZ8Th7BXnIRXfcauh/DWXBA8Dcaie9+yx/yjUw00Bcq0NW/dbmDdVbDtK7zmS5kxH7npJrrhRp90XLgXSRk375sxn9hx+ZvMujFn3Z4xZ9FKV+gRGvFXoJxle8a8hfCqxfgNq+FtCH/VYO6ePWteowYP1JPfxwoUW5jHasj76yhHBq+44EZNmpi6uSi19gFnBN+7BGd3plg9JFc9KEvTLVHOMUHGJU3FNVXFP1MXGq/oEK/slaUZVmYakK8fVGBwtsbCK0PR47KcU/Ix3xyFgHwV70wFvxzVM9Wm6SiP+A7bwGJVy9i9HpmyYLz/YxYwOCtQABQABUABUAAUAAVAgf9XAIz34I0ACuyKxeI2yomFe96DqxDRtvnwlunUbVvBtiFrXn/unit7SZ+7rLP00I63pjR8VWXmPgTNl1x74tnJkSAIlRlzSitP7AfWdIevGI7eMKJOy6MGpcgTWpwVi7Y+2fgyoLjzPeaMcc+w5tJ9v/4Ffe6a9sCqMndZnTSmwFsz5iyZCLdsBOsWg6u2vaN6A8vWy+KQbr4aeURr7IrT9HVX/qLV+BUf4ZYPadSifx7aRtMiiawY03Zd/ZpkoRGOp4fhGFVjlKnjLvQ5955Ru+4hs6E1T9GWB1mo3yvSHZgzW3ngK7riQptx7Ft0w4kgpDGbeop2PVUHI7LmbvrRFtyWnyShBXbUafe+RZcZcSR+DNrE1K+hygiue1Km7ceunxRd977x57jWPlU42wArtMIITCnjZrQpc+oEhDZhKtp2Jo2qj+xYsRZdeqfNRm+6sFcgiw99Zu+6z95xYy3pNdP340bkETzJ7hFF4oRaO/t494hyO1dy+Yn3nNht4qYrb9mWv+o8uO7Rt+g0fMWzmS4/fjsIMWDCXg+rp1t18P2yMSZ5BIvUDsOcLmuflOM+afIBeRq2cRJOSTIuKXKOiVLBBVpuqTLpSKfIKr1sgmt0k2FQkaJ/rqxT4gG3tCMOSXsdk/f75siA8R6sdlAAFAAFQAFQABQABUCBP7AAGO//wBcXnNo/KyAWiwkjCm0MyWIEgGDLwKhSKJ4aZlC5b94YJ5JvZQGVeAA/IluJBzACCRRfBtGv2sGSxY/K4Ye1eka1EdzD/UuazDkV5rzayI45bUard1KbvWTewpDCCjSos5qcFQPSqDZ+WKONfpw8odktUq0nKzZRNJA83Ra6Jk5gjh3SQLA10XxD0oglZgDCnHEkjZh0D+p0sdUIQ4aNPScoo7bUSWs01wzO1CcO27BmXLhzbr0iY9KwXveAMYpnhh2yIAideiccxm54s5ZMBrcshq/Yzd7zZc9CZ+6EjN72ZS5587dOD2wGtzFN+5eCyVMOzUwV4rg1f8uPueRCmLAdvxPK23DpGtTrW/IQXAsYvOIyuO3IWnZgrTjxr7iKbnj3L0GF1/yoc9bsTaeBDVfyNKRn0oA+b0Yc18cMq6KESl2D+uRpk0bGwYEtg4k7FpRpubGbxpQFmcEdPfqy+vh9O8F1S+KUZhtHDjEghxySQ/BkEVwF0rgRfliPKDRsZ6p2cnWIo3oTtxx6xtWps4Y1lKP5yIOIQUjXiHXrkEl9vzZ6zBo94lxONK2gQZNadU+VKAfkSHumHXeKO+ydKg8Je98pTtrmvBQ0RcE5RdbjslxEue75ev34ZkO/TCmP1GNgvP9nSwLcDxQABUABUAAUAAVAAVDgdygAxvvf4UUDT/nnFvjb371nHK7slizHHKXOmDbTZFvoyhXdB4ljxqghtWYWUEPeU0c5VEWQos6adw1qFqMPt/YpTN717uQptvUplKGOYPjquCE1okiDNqPZv6LBXddmLmrQ5rSbaDLNzEOcNQh1BkKbNeke1q0lyBejpWMK90blvo9gW1TjtCqxql0DWtQpSCtDkSA0hffpkUbsGVMu7AUvxrRbFVa5lSYPI6l0D6p19umSxyGd/Zr8Rahw1Q3L0aaMmlEnLNgrUOaik2g7FMO3ZC95ogUQ/KgNetgJI/DG8N1xQscGuiZl1q132rOVZYAS6FJnLMduuguvukzcCGTO2w1fc+NtulHmLSfu+dPmbZjzdoNb0N5J/c1nYbx168FrUOqiBWXeirVkjxs2bu836OCaI9gQ0rgVadJkaNtp4pY3edJ49Lo7YdK6c0hj9JYra8m8Z9wQK1Khr2gM7lgiBhW6R3Va2TJooRJpSpc0ZcJYMKPOGvRM6bew5dp58qQZnf41Q5RQDilSIMwoNfYBrBVD3KguccK0ukexnqJQjpevpaqVkaTaB7XKCcrEMf8KskYBTqmUaFzXZ9nEgeZg9LO6jKOrFQMyj7ldlAzK0/TKUHFJVfTL0XWMl7SPO+CbJRdeqgnG+5+7dMDjgQKgACgACoACoAAoAAr8BwmA8f4/6GKAp/JbCYjF4t5pHcqsDn5ES3TdkT6vN3rbEj0s2TOpheTrZcL21lGOY0WGCRV7EsqPYIes8SO6qEGNZqri5Qago08D2a/XQtUuRh7Nb5PObVG6VCd76jJQ3wMJSwdqiPpwrn4JRgo1aJrdfrgIfaQQKcPf9KdNeWAGLUpQR5BcA3ifYTHiKHfJsWfYlDkJxQ1YL99LwA/YoNmm/TMBRL4HY9yNyHPs5hq29mp0sGT75s2K4e/hB7V7RyCUUasOukEbzYwgdEcJTInjzrS5QOSgM33xVDXZBj96Ci/yJ8+4cq94N7MNiFNew9cjsGMGzDVb+IAxahBKGPXoHLBgb/jjphz5V0MYi97slUDuagBrwU10LYgx67pw/xxj1nnkRgh5zo6z5UaetRi7E8DdcBu7cZIybUOftW1janCW3HtGLOH92jiRSxH6KEqgzFg0oC8aUxeMukTKXUIdhECvqPsYbdkGO6FXz5StoSriJ/URAlninCZt3YC8pN27pMtcN0KPaOR0AUiRPHlOBymQXn4a3LfsjBnRoi3q0haNcZM6/VvWmQigFCtf3KWX3KR4uUMjtU0xHa6Q3C5zvl76XLV8YpNcJc2ypNeimu2YTYC4p+93iD/omqbodFHJ4rykfTL4cP5vVWHguKAAKAAKgAKgACgACoACv4YAGO9/DWVwjP9wAbFYDKNqdXLVeRsWpAnjZvqx8u73uwV6HX36w1ddsMN68RWA6EoEasCinWle16OCFxnBmJKtdKXSroNVeIAg1E2tBfAiM+yw0eiN4Bz4oRqyHGXaFT3oTJt146w5NtJlOWvQ/lX7mQfeDVRZ0qgpdtCwqluiW6BDn7YmCi06GFrYAa0GwolGvHJq+T4k3QpGNIIRDRE0i5I2pWa8DmnApbvfphmnj2GbsabdGwgatVhFwao/c8K1iWjYyYRSxkMvw060sZzT67VbGN78rRQ4z4u+EAnrs+6ecKEsu6EnrZnrfq1cqw6eYwfPATcaVIg0LO82YK+eqySaFRGUG1ha3eN2/CtBg9cCOBvuLSx1GFNnaOPk1LWoZopuLUWjmq4pune6f82TPu8ouuHJ33aeuhcEo6mSx213XiQNbbnyrzh0i/QJYxDsiB5+Sgc7oV5JPTS440VZtMvp2pONBGqZksQ5SBVVljQPyewEepf0yEt6zA0z7Lh+eguAEpphRiEtXIVWrgL/mk3XsEpN74lK0sHBbTfcqH4ZcV8REejfMszoAKhzlu18y+peq5M5gF/63pCcw6cKFAIzZM8Wap8t0obG7o1r0ggrOxTTJFXUa5LQqt406O+Wtsc9/QC4ev8fXong6YECoAAoAAqAAqAAKAAK/DsCYLz/d/TAz/5BBMRicRPZFDVokFZzICQJiCt8H87USa16H0GD4IdU0QMKSI5MG02FMqXTwjjGWYU00Pa3MKXQQsmRmyYLDzwWPrTnrRvDGIc7Bw4Tx5URPHnOmmU9SaWgTb2Vpp3f/h6cpZ7ddKCk8zCMqtQ3CyUK7GuwKmlV+2FkncRSANGvxl+zh1GOsuZMeYsOVSipNopOK1mnm2PZK7LmLFivfeg7sWM5smXfyVAtg0uVI1S6+hyQDIvpa5Fd/Ya0KWf6jAdvNXhoM6IUaYDhBuGGQokjQQPrp1uYkCqiOXzAu4pkl4vSre8zRQrtG5gmHQMmXQIr/rZvl0CnhqSOGfZs6ocQ52w6Rwzws1Y9cxbsbShz3YG95T6w5Tt9K4y96DRyK6h31Q09ZYcetaRM22OGLQVXQhAcCIJtTp/xqierU6ZtesbNh697IQWarDXnZpZGFUWWvmZTRTqCHdGgLxlzt61w49q1NKlS/FHKnE0nX4u1YgljSXQNK6KFGr0zltQFe4TAAC7QoS5b5XQebWIa5MGPx5YBOfC9uch9ZcTDdQxJ2pIpa82+vlehiSWNHTVBj2jRl51buUbJdYrBaZLBWftOF584Vajsky4dmCsfWiTnfenQqdKDZ6r2xTZKRNeC373/gxQsOA1QABQABUABUAAUAAVAgf9SAIz3/yULuPH/loBYLM5plY4uBMoJAHJAsVuoxFk2RfFlkf2HKSIIccB2YMUIN7KPOifRMyGLHtmPGZUaumFAXZBt5+7t4BzjrVuz17THbphylg34y55wugmSq9I7qU8agbQx9w1uaU7cMucsmg5uGA+sGQs2LfpXlPuWlehz2sxZc9qUyeh1KE6kAWdqYHkGzGkr6piJcNN55UEIfkgLxzcZXgugilyIPJvmbkhW7dG+SU/ahG1ttyR2QLseL8mYscIOGSAHjXibPvw1r75ZL2S/HYYLndyJbaebNpMNSZPebTwIYtgIIYIQph1xE7a4CQvetg993h0/at3JV8OMaHYJjAavnqIsuzO3vGjr3vhZKFxkXt+v3Sm0QArsqFM+i/fOw1mGHUOWFQwd+pora82Bs+k9cMUXJTSB8wzpC1D+tnvHgEr3lCx5wQDGVukaMaCumhAWTuAW9iB4sgsPAylzBrxNG9y4Dm0RQl8xpq/q4KdkWOsa9EXVriFprEi7jqzYxtXuFOkiRGplVKAAD7QOnmgb2k9b1u1ZlEdPnsDNqrGv2pf1SGTD95fjZcizUvXUfZX4A60sdfK0Zc+UBWPZETWlXtEne7lL+WSelF3M+86xB33TTnimSvtkKpyp0ve4JAmu3v/fKmxwtqAAKAAKgAKgACgACvwfEwDj/f+xCw5O978SEIvFqNGDwjv6+AmZZuZeFF+lnrSfMHaMvaw7fzewCA609R1HDEjix9S7huWqet/HTSoVYIAK4vs1vYdxI4Ywply3QG9w04Kzpt0zpkmZ0u8c2keaUSCMGOJG5GhzCtRZtUwY0NZ3rHdaDTOkgBOqYgTS/UuGaL5WK1OBu+pAm3Zs71MijmjjhEroIZmecXUkV4m75AijqjBnHDrplgSeAwxn1yt0Ysw4Yfmay/dC8QMG1/+USBq1bu3TQg4bsze925jGVTj1vnlfNN+CKLIdWPEjCh0Ht3371214Oxa0FT3BTWfGkiNWaNnCNm9hQYoxysPXwgU3/LpEOoM3gujrXoQ51ya2VSPHDi50oa6ebB6wQo651DNMBlcC6aOulXjD9HaN9kEn/Di0oc+oiaVfR9cuJajkdynQ5n06eJDGPsV6hmY9U6dvG4qd1mwbUCnBKODH9YswAFqkXYKVicgDirs1sxDSrTw1GO9Ex+AJ0qw6a90QPaqc1gbUMqSL8Adr+qRQk1r5+L1NHIWK3sOpMKAIJ1nQLdHI0czDHKmmSdX27W/l7+saUGvpUyRP2DQzVS+17Gkf0I0uA5r6Fasostld0jU0g0KcWj3TqGfGq5xskwTT97l0IK5BDYz3/9XtD24DBUABUAAUAAVAAVAAFPiDCIDx/g9yIcFp/DsCYrG4naedA99f2XOkhSVJHDMQbLqg+LLNTEnStHbHgGRsOVBLkcGPm7fz9Jro+j0TVtQ5y0qCQgtTl7fhXII5lAF7D8FVb2ZIwGjKfQsu2BG1csKenLajtSTJgQ1b5IAafsSkk6fZQJMQXfcijlgNXXHEj6qjh7RqyVLYYRP8sBtp+CRlzKuFqpdeB7TQlVE8/Z5RCxhVmT4L4SxbLz5wY83a983Z1OAVSSMGfTMGOL5OKeJ4c68RbToUxfc/lXmksN0ks0k9u0URwTUb2QmpxClQp7z428GEUY+BjTOEcUcYS3niblAX3xQuMGBuWuOnDeoZWjCOEXLcuJIp1zluDhsypa6e7BR5F+CNLrbKcnbCsVOexBl/ohDKmfPp5FrAhRZzH59jX4VmdB5ibrmQl+1hPH30iEN1r1Z1r1pep9bFhuN1TO12gU77kGZzvwaCb9wlNMKOmjSwVJkbrhdb30uFA8xrJugJ/Y4h/WqaXHQlgBSpVVCO1LEkS3sOwXjybQLFWpY8bsa0nCTZPWa58DQyJAsoJehkIzSLMIbhOUAOQgY9AkEKlWD9ikk1BxNr9mW0nshol8zrkmlmGFd0qyXV7OvgGZbgJBBD2jC2MnpUk7luip/Soa+YgvH+3ykT8LOgACgACoACoAAoAAqAAv/hAmC8/w+/QODp/RoCYrE4s1O+jqmR3rJv6IY1fkq1e1znfClQgD7RxlckL+g10LTPlwA5bTLxFQCMbkSbsyLParezVc4VAEk1AGXOsJEpWUeTHrnpEVMIlCIVGnvVu4TymGFznBCSVnewtPtELkKxHG/QyDTOaFWKKj7qcxHI61RKrn+/haVTiJRNrjzEnA2Cc5SaKSrkEWvWrB2aayi6BsUK5NGDsmO3oN0idfqcdTlasgp7FDukgxWaIblGfQvOdVS11n6zsi6tMoT68HYkecKZOuPSM2FTRZRuZRmUY0xKSGblJBs436eZaZmLPNI9DukatoaxdQtRCnCuHWvVv4mjQV61r+FotQ47CO5HcK6GIUVuxNnw/u1zxFnLNo5B9wS0nmXePeoxsBbQxlQt65FBTth2jZljp82oaw7dk3bdYy7Lz1IuNgLtAp1OoSHvmnPLgEzfpt3grYCWQZ0Sgmx609EmJqSOaZQAO9YyYF5Lk0PwNAmTkDqaGnnRupmjktIIJNUC1Dn9Zu4BxqZJKXn/yQygtleikqREmnVp6TeroWqmNEu08swa+w3PV+4lLzqQl42yOiUbmYbN/dq5SOmL9cfTmqQqe/UI0041vUo1PWpwjk0RViMHKxNVBdQw1WOqgSa2ERjvf41yAscABUABUAAUAAVAAVAAFPiNBH6DeL+6uvZ37TeaOzgsKPD/CYjF4jqGZmrT8VKMXnKNdGz5wZwOjcvNOpdgkqGXgHTY+5V4jZreE5R5fRhTAcnX61u2a+eoNtJUMlv20xesmvqOUBf1UELldv4B/rbF3Af+9VTJdq5kVD5QiATIU8YNNIXkGon4Mums9oNByUAeQi2t6UhUEXCxbu/gVnA7R488Y0pbhPRMGjVQZAnDFpwlp3KUXGGHTB1RtZ6gUY5WxAltq4kKMJpOE9Hsco1qZ79LRr0Me+FkO8uuc8C5i2vNnvesI2um15/IalFsoBmXdms3MWwaaOaFaLPOQd+MVjX8mHtm++FWnk4zW7umVwfJd8iDq7SwICiRZfeEy7kyyaxOHaTIsokFIc+FIIb9OoYdYXxV9CikjKTQLjAkzdqLdoLHdkL4VwMqaapFKM1ynE4b26yeoYESQjAiq2amSRlOv41rUoqXLemWK8RKNXE0CbPQRo5RPlYaM+58qUPzYrtqOlK6SwTJQe5DjVgW4hXziPuzsQBmHNI9oYWbVO4aVYENneieU8BOqjRzDvB2oE0DstWsveW0PWXkQy0crYx2iTaOJYwFaWDJJDW8nwWXqKPKt7JV4VytUuyBWqpCJ1+vg3ccO2RYhVNt6TfO75ZEjVqktkjE1Rw6lQeA8R6seVAAFAAFQAFQABQABUCBP7DArx3vz0ZFa2jq/F07GxX98xJzuTweb2B3d/f7779/9Pjxf3nwqalpBqPv3VuffPL8xx9/3N3d/fHHHylUmlj84O1b5eWVL1++fLfb285f//rXV69eVVRU/fDDD3/961/fvYvHE7a2t9+9BDu/FwGxWJzVLp3RrJELV8mDa4XnAk4xQCZCOqNFspZg18pWTWvcR560qeuVyW0/ltN+rJ6qm9OufLF+f1bHgax2ScK4Q++sKVak00RXqCEoNlLUM5ukYEy1SrxiJ1sDNXyigXqijirN2TJBDqmVoI9W9OzpmdIR3LCZ/MCrd9asiamGHTGLyAVqyIpVPRJlKOUKjFIzVQ9GN25na+JHTaMLAQTHrqjrBGbYsIGi3UAyzm+Xmb0bRZ6wJU6bkeZMeibMYb26WIFZTMHevHaN2PKDVSSDrE7pngUrGNuANOOKHTXFjGkTpyGsDee6fgnWlgVlyYyz6cxacyTPW+EnLfvXfXsX3Ft52ugRq1auPWrcr2kAQl6xpKxYDt117Vk0pK9B2Ju2gqs+vQt2tazie2QMAAAgAElEQVQTzRyZ3nlL8pwtcdqqhavWLlCmb5p3janTVvWHbjqw1h26Jw165k0pS2553arNfP1CokRs497L2OONg2r1/QqFuCNVvYaVVL3EVgC/YNQ9bUGcsa0kyRd3ayfB9ic07W3qM6qmSic0ABElQDn9cBYGqGVKVfTIt/WbUeag9RQ91LAxVmiD4JkgBrRhDBnSmPbAmgl5UqtnxKKTK9UjNKshSpGmTYjTFtVUmU6BUXrLvjq6Jhjvfy8lCZ4nKAAKgAKgACgACoACoMC/IPDzxHskEvXPjL26uvZ3wf7dy7NR0XBE59u2urr2zxzt/2+fTz557uPr//LlF7u7uy9evDh/IQ6PJ7yN7ru7uw8fPiSRekmk3qysnNi4hLf9ycmpsPCIzz77bHd394cfflhaWs7MyiYQe/AEYmjYqdCwU84ubmnpl11c3fn8wd3d3ZTU9C+++PPZqOjV1bW2dvjW9nZefuHXX39dW1c/P7/w9sRWVlZv3LgpFj8YH5/4u/bmzZvd3d3YuARnFzdPLx93D29dPUNPL5+3zc3N8/9vauD2X0hALBYX4w4UoI+ntQAJtQB91bKBJcvbcewcUr/UdPgSDEisAXLge9KagBaWRiVRJbtDrqpHp56h2MrRiikFvOOBpKpjBZ0S6Y174sv3IAcNi7FH6/v2o0aUuctu7A0N7Lg0WqRGX1Mev+dQT5Fr58i09St0cFXyu97v4MtXkI5H5gOXm1Uv1h4NTAFiS99Dcp0qcTrVJI2sjv2EMWhdj3kZRh3GMLzUKN3MMBVcDWctu7JXrBOqgHyUFGHGBCXS6hZAOtnKo9ddeBu2gmtuuHET/jW/GoomcdqiCHsIJVLBjCk2sqU7RRrkVT305An6ujZqXJpzXRc7I0lb16atWKBG9AW3nKc+dKOuWfVu2I88DSAsmjcNKCAnVWlr9n1bdohRVf5tn55lx1ahBnpBvZwuf6F2TzFRvqT3eCoCyOqW6F02raEdg3FkqynHidNWhd1SuBlL1KRZ15hhx6A+ddU+Dfl+NUuGvmaIHdOr6NFCCi3SWg+eLgFKCJLNfVr4STMYT6dlWKOZZ5nZrlbVq1FF1SzEG1bQFepYmo39iqO3ItACS1ifagNNBTWijJ/SpS1ZNjBkGIsQ9KDk7D0zyqRuC0UL3n+cOGTfI3TJbpXOapWFD+jX0ZVbOdq1dBUw3v9CFQQeFhQABUABUAAUAAVAAVDgP0Hg54n3wcGh/0zC/2/i/buc/67zL+hMTU2fDA13c/N0dnFzc/MMP3U68kzUmbPngoND8wuK3i6zf/zJJxMTkxMTk9U1dRmZ2RMTky0tbb5+gZ9++ulPR3zx4sXq6hoSifruu+8Sky6Gnzp97/79qurat/vAYK3LKytno6JbWtpu376zu7s7MjJaVl7x03jvHxCUl19IJlNc3Txc3Ty0tPXMzK3e9t8+DhAbl/DgwcPd3d1Xr77x9PJ5NzoY799R/GodsVhMmFOgrxqVEY8UYo42M5WLsfs7eNLZ7Ucq8Io1ZAX+NTvUmGz3hC5qVAU1oo6fgqQ0HI6teL+OqokReBd0ajfSNcduB8E40nV9hwbuaMNF0tlooJgIdAzIF2EOpLcCuZ1H81FH6hlHglOAoR0oclB7+IbTpZYD9VTjjDaFPJTU3Iex6EG3U5eOZLcdc4wEStF6JRidCoJBfqeaezRQjDA9nXGoGKnHXj1VhFYoQqp09rtebtnbzFUqJxmeK3nv/psL/A1z6qwKfcGwd9oCO6JHmjPqmbFEjeiI7lsT59QaWfJ9G7btAuX8bqm0FiAHDdSxD1E3jFM6ALhIr5mn1sJXKu7ZX0beh52yrWBqFdGPV/epdE0Z0696NvQ7YGe8G0XG6Xi58+0SJf2a1DvuzeMWjUNWoSVAFv5IYgdQSJWvJBnHlileKJFJrD2w82Vm7xK0tFfyQj1QhFWto6nAuAqXOgG4SKlTdLiaDsA4iuNin9YBhZIegLamU0E4cbYY6BrTLyLJ9i77VFPV87oU0BMWVX1K1jFAFlq6kqyYDT/Uv+odVwvU98l2jaiWkIHh+66tAxrsTefWflk4W66NqY1k29eTZQVbp5gLXiVYyRa2WtuAfHw9MHgDWt8nAcb7X62mwIFAAVAAFAAFQAFQABQABX59gZ8t3mto6vyPCf9tvH+76P13X7//6Us4olNDU+dfWMN/8+bN69ev37x5c/369eDg0Lf9txs5HN6XX375+eef8weH3raS0vLU1HQsFmcCMScQe/iDQ9PTM7u7u3z+YETEmdTU9NGxcSQSFXkmanpm9pNPnoeFRzQ0NC0tLe/u7l67tjM9M3s2KppOZ767Zj/88MM/xvt371pYWsMRne9evl29Z7H65+cXxscn7B2g8/MLbxsY73+q9Ov0xWJxLupoA0v1dAFQgpWrwMhhuFrcBQhrHcK5atbAlG9h6+Z370+HSbZw1XOQ+3Lg+/rWzCqIEjU9+owFj9O5QHg2UMc4XEaUvlAD1PRLx9YcT6iVKCEdT206VkY6EVkIlOAMvJOBU/lAFUk5t1M6GyHdMWAGY5m18/UQQhXCvFYrW7OBqsbfCC6Eq5RhVOmLdoUojTYOBD2uWkk6VohQbqZpD+yYYidUWKu+9RSrtj77WopBdZ96HVfjXMXeM3lHEkvlyrtVSLPmzWy5+DrgUgdQQ1NpYNgUd6vkIeXykHJ1DOW87oPoMWjPnE0B7kTHkGNKq2Jc0/EsjHIOVoW65tHQr1tOVktrMQjIPljB0q5l65Yxlap45sUkaHSj0iWaXkCjZOGQVeWY8XmURsmgfiblaD75RD5OBcazS4Adw07a1DI1WgeMuoQ2mXA5+LBNQY9UHV8JOanC2DTsnpPqmjrROiTTNaJchN9bx1LATljlYfcgx5S6xlRKewHkiGYOQjkLoZ2NUph9Gn6uaA9xxoawolvEOFhCP1Dae6iZrVZDk09rPUJfdyojy7YNaRUQVC42a6XBdBvoViUYzZZB2fzuQzCuXiFGLqfrYKdQvwQnV4g9XsdUvNQBlPceBeP9r1NQ4CigACgACoACoAAoAAqAAr+JwM8Z7//HhP823v9dyv3Haf/L8T47OzcmJjYsPEJH1yA6+kJMTOzJ0HATiHlMTGxMTCyB2PPpp58yGH1vWzOsxdjEtLy88t0WoVD09nn+J0+eZmZll5ZVBAeHFhYWl5VXlJVX5OTmF5eUjY9P7O7uhp867eHpY2xiGhAY3NDQFB+fNCQY3t3d/d/G+4LCoobG5uqaOnMLq4bG5rcNjPf/eEv80lvEYvGZQomkhmPlRLUGmmpnn2HvkHV8BpDddvhs3sGoHMXT2TKZXcC5svfjqk9UkZWpS9qca2pdIxKdwzKlhPeRw0oVBNncDv2YMsmYcrnk1iOhefvDcg+FFwCRxUAOWjaiaH8uVg45bpYO001u2pvecSCt5cTJHKC4WzUfJR9TdhDOc+0c0iGN+iD52u0cBfSQcQtLk77snIkA8jvlCjs0izF7h27oT9zzqKfolWL16qgmbRxIAUo/OON4TJXq2VJ5h0ggr9M0ukQxsVbpYoNiZMGxbKRaGVWmiqmYBdeILt/fM29aSTtW2iNf0iPPWPGqZaq3CQ0rmHrpXepJ7epJbSrFZMMctFolQ464BG0U6lBvWjKv+lZztZNQsjChbwZJL2sAksy2LJoxq1w+0XXLtn3dPJemEN8kkQlXy0NqtHNtiUumuAUD9IQxdcW5e9aojn+UsmWWQ5Kp4Sm3Dqs38QwyMZLJ7UANQ6Fz1CQVLnG+ShI9o4leOF7ce6RVqNomUK6kHqtly9b0S8BFx1r69cpJMtUspcgaoI6rUcfUb+Hot3KNepe86riq58qBQrJcdrea+8UDsXUGWZ0mCTWqyU0qKW3KF1tUI0sOni09EFPxflbnkfja93I6ZUvwinUMDTDe/9KlBB4fFAAFQAFQABQABUABUOA3FPg5472ZudV//8Nyv3S8393dffnyi4iIM0Kh6NmzZ03NsJcvX5aUlnd2dv2U+NmzZ6VlFY5OLjgcgcvlNTbBkpJTdnZ23u3z6PHjoOCT0zOzP21V1bVdKPS7fZqaYRBTi0ePHr19uj43r+DZs2f/q3h/Lvr8u4+DD+e/g/1NOmKxOKFjj1sKYB8NhOYdD8zYE1spGVVwED5kldd9JAuhBGPbnys7eKldMrtLsoh0oE0on9oBZDRrp9VpZLWqXmyQzkdrXKg5EJABeF8ErEIB32QJv9QTGQjjoMtAeY8WYsj8XAnQxNBmLJsWoeRPZR1KqJSoI9jC+xzPZB2JL5X1OA8Ud5/IaJE6X7qvnLwHM6ECY2vVM+RHbnvQ103aRnU6hq1KMfJ5MAWfC0AxRr2ZadnB8k+sVo+pUMlCWCU3yKc1Kvok7InM1AlJOxpXcfx8mWQRTqpj0IC24tjBgyC49kmVMqRZW8y0TC7mEP+ub2GPakGPXA5GvYquXUg62jGmXECURE9A0+Eqye1SVVy1eoFm27RW0+iJCpY0esYit/cgfEE7q1+qblm/ek2takWr+ap2KvPw6XqAsXTqfPHh/k3r7G7ZUopqTC2QRzgEG1ar7FdMbN/ncwkILQTO10tFlh87Vb4/rHxvDknVOxPwSZdt5ARGNQHhlUBso1JAzoGAbKCIpFJO16iga0ZVvVfWq9k8oFfHVmrkqFZTdRr7zOv79FGTOlUMqdZB+RzUie5p62qqQQlRJR+jHlW+N61VsUNgmoM+1sKH2J4GThcd9U857p96KL7mQA7i+JQ4rgCrAMb736S+wEFBAVAAFAAFQAFQABQABX4dgZ8t3v+P2X53d/cXjfc//vjjwADfzz+osQl2OSOrqKjkwYOHT548/fTTT+vrG2POx16/fv3KlaspqemBQSG2dg41tXV0OnNqavrBg4c//PDDT7kfPX4cHBz67mn5t53auvp38f677747c/acr29AdPSFt7+T9/bjb/8L4O2v67397v27w/7jw/m+foENjc1dKHR7B9zS0qYLhX7bwNX7d2i/WkcsFodk7rlQZpCHcE2sP3G5VaGSqO2fCrQNalZTjP4W0UkanKs+lVQl/IxdNV03PHfP6QIgvkw5MudgHkLF8yKQjZIswGlGlx/xvQjE1e3zT9vrEb8n4DKQ2qh/ruRIKVEuu0MhOB0o6DpOmw5v6bdsYRlfagEIEyY9UxaNDO24ykNnC4GsNsUGhk5QOlBN0kuoOlTarZ1YdbRjwOZ0CVDVa5XRoJ5UpJHdpBeeDVSRTZPrjyXUSURVAenIQ/h5mzKiRErze4JrF/IQegUI8xK8ciFGoY3lfSr7MG3R+fqrC0M3HamrptV0xWq6dglZMzBzf2qLwaVO+emP4hsGFcqYx+s46nH1x/KwevSNkPROpWqW2WWsZBVHrZwlDRs5NiC2K2AcKeFL8T7xxd6wQ64bNM+pphGlg4sBwb2A3hUH+KgB64rX5KOYsl7lVoH++OOIBp4xbja4ZyXwfIPMqYoDbpcA/TDAv+Dg6RrpLLxxBcMlIP/QxS4176w9ca1yhb26+URTzFRoXKO0fhBwGaFZ1mOeh9VIbT+S2Lj3QuXRzHaNhHqJuNqDrYN6l+HH09sUkhtl8BMhMLZldMV7tOWgU3l7GukWDSwN0oJNM8coteNAGUk/NPcYedGzvs8YPuwUAv5hvF+tosCBQAFQABQABUABUAAUAAV+C4GfLd7/9+v2b6f2i8b7r776qrEJ9tlnn7158+bVq1fXru1UVddWVFQ9f/6338zb2dkRCIavX7++vLLy3XffGZuYVlRUVVXVvGtvn7p/e56PHj92grrW1tX/tMXExL6L92gMlkKhno2KptEZPT1kGKw1Pj7J1zfA0so2Le3S2Nj47u7u/xjvoc5uAsHw8LCQy+XZ2TsODwvfNjDe//qFIBaLz5fuKcHqRhYAHnFAQtWJpCo53mo0c8OpfQiCGjeJrdnbPmBX3mN0unBPfP2eml4IjG3UzLQpQKtE5h1tYnoUdpsEZAAR+UdcYoHyXtlU2LGTGYe904DoEvn4miNRJQCKH5RYKRtXegJGt8IIbTqHjKKKgTqKclabdCPNPL1BJanuWAb8YGzV3rxOzZQG+UqiqV/i/nO5StFFEpnt+i7RQHzF0bwO2UvNh7vH7AvQ8sUYxXNFR+LrJYrIMucqgYGrPtQFY9y4XiNLLh+7h7nuFFUGBKTsOVeyhzBjloN6j75mfbEFCMgEEOOm9Szz6AqppGb5SqZaHs40HaEVkAuEFAOtQv1cnGzvmkvXlGHXmDN6NDCqQiINebxJoJDacexii0oZUxGzpt8gUpp/YV9CPVBEVoOLTAfveNaw1XOJGrh5ZbhIu5So3MgybODo5uDkI8r2QZOBS0jNS2idy2hDpyTALf1gQL5scIlUTJOOU/Ih59RjgflqgXlSMY0nfDIB1+S/tZC89y/UHk9skD5XcSADLpsB31+MUyolGuRhlbPRitVMnTSEdGy9RHmPU2ShXA3FMQ+t1MIxb+faxpYdaGCqJFQfbeVrFHZrlJJUqqgmDWwj6kpwSpt8Fc0cXL3/9YsLHBEUAAVAAVAAFAAFQAFQ4FcT+Hni/T+T7X/p1ft3ZFNT01HnYuCIzg8+EL9d0k9MTP7+++/f7fD06UctLW337t9/18rKKxiMvnc7PHr82NnFDQZr/WmLi098G+9fv34dEhL28uXLs1HRP/zwwyefPJ+YmPzoo4/+V9+9f/Lk6dmo6Lcjgr+c/07+t+qIxeIijGoxQTqyGCjGa2d1mKTU6fsn/W0pPqZC4nzlsbga6XMVe0PzgLPFxyvJOlkdctHlQBkeUkmGXKhU8EkDfDOBpGa5c6WKCXWHUWMGJTil9BbF7glX0pxnasv+8+V7zher5rRYni04GFN6kDBlWdKtVEHQLMWYXG7SulitHleqxNrwSm9WKESapbdI1FKMT+dIZcB0ooulCrr0wzP3FqONsuHHc+BHqilS3ROqPdPaw1ehyAH1HMRR2qpVNf1Q18jxhGqgU3C8a0yyb8uYtgbpXbHETFhehO0rw+tnwHQuNiifLd2f1qF8uVM36JJULkqnjKZQQNBOaTU5VSp5tkrWPRmIKJTNR5sVEVVr+lQa2IqUdcMqlmRFvxx6QSsHd7iAcLyev5d3X69JcKxTdJi6DO2Z90CNm2Ug9jZxDGr6jS53HLjYeDC54WgFSRPGMz2Z915AxrF0hHLbsEUx2cA/G0hqP3a25lAGWjO+XSEdY2p9AYis0fDNkb7YYZ6B0buEVixnWCbAVC62KxX2KGWgDzdxIJfbFZs5GkU4xcTGoymtMsltx52TgUtdSnHNx0LzJYKzjsXVKBV0q+ajFVKbpJv61DI7DtbR1OpYUpFFe9IRezK7jpVTVEqISpU0pbp+RTDe/1YlBo4LCoACoAAoAAqAAqAAKPArCPw88f6fPNFfdPX+p+fw2Wefzc3NIxDIsPCIDjjim2+++em7/9iPiDhz7/79d9vfvHkzMjKafDF1e/vKq1ffPH78JP1SBpVGf/sH7XZ3dz/+5JMvv/zyXT5/98F//rv3DY3NFCrt7Qd/Gu9fv37t5u717oBg59cREIvF/qlAbrd0VJlsRpeSQzSQ3mIakCYbfEnW9cIenwSlwDQZn+RDFWTLFj4kC3kkLBuoomiF5exNapTwvwQ0cYzaRVqoSZOT2UAJTrN33im2TObkJYmQjD1mIQBm1NnlHBCY8n7o5YOxFUez4cqNDK18pOL5SqCkWzv4MpBYLVHYpZXbYeifKBWWcSyhWjobrlKKM4DzLbrGIPnde0buuHWPGldRpQtxEhebgU6BDJwjy5o3K0QBbVyFtDYAPqQsvGUz9cCrCHOkBH+8Q6BKmLFNbT1QQNxXQtTEik6GZR0+nScZkX+olm5xpkQpoVr3bIHO+eqjFVSjmj6LlA6l+NbDl1Ey1Qyz9Fad7P+HvfuObqtI/wY+7r333nuXe++9yEWWiyzbklUtF7nIRe69927Hdpzq9A4kIQQIkECWTlgChoWFJYFkQ3UIaXoPr35H67VD1iSO7cCTo5Mzd+7cmbmf8f3jq6srDZrVbjOumtUaO2M5cFqn/oBa62G9kinZ+nnF3mfV5s4753bLdh+2Yo9qsQZVGnYY0dpQ/1HjnqM2xSPavUetZl6xPb7gPXDSqHmfRRgLlc8oDD1nWzyqVjCo1vbbDwH4VkyZxpXIhLNF2RP2kcVq7lnC+Bqd7Da9oknj/FG91Br1lGqV0i26eSPStdts2QP2xDrpnGa1nBZtcrNBWK6wQyLKqNdJqpCK5whVb3Wo2qpfOq5Rv80ivVKhcYfWzIvOU2fN63dqTjzvMfeqH2dCq3RUpXRYqX2vPndGCuL9+lxQMAoIgAAIgAAIgAAIgMCGCGxAvE9NI/T1DzzklZpGeLQfxuPxeNevX4/DJlKo9NGx8ddff+PWrVsPYf34408SEnHxCUlV1TWCZhcuvJ6Eww8NjfA/1c+vv3nz5oEDB1NS0184e5Zf89NPP1FpDMFR/EJ3d++rr722rHLl5t27d+mM3Lt37/J3/fLLLzkU2m8fCsAmxsRi/+fvC67sEGoeU2BhYYFQpRVAQ+whJ0KNCb5czz9LxCpUxDdNyRuvahUkQ2u2O/A2ueMAZuY1d2qHUDwbFY9qxOZLsXr0q6YtovIRqRllN4onc4RL+x3I9Yr4UtG4PJmuwxbZdXL5fUq0NoWyCc25V316j1pMnPJldUnQWyXpnYgzrl49q8nqlG2aM2W1GmAZCn7JUiNHQor6VUoGldv3GHUeMho5ZTx0yKi0X7bnsFHrPjN2n/rgIcf+gyajRwzHnpVq2aXRfsCA3a8Tk49KRuW4U3qx+WjkmYC5VwPCGahoRKrtoDmrT2XslHfVFn3upGFKJSoeVaW0yVKaTdKrFFKqROt3mjJ6pQpHFRr2ak6ecx0+7TZ+FlO7Q5dYL0rrVKiY1SqZlsFVo8wW4YRKFFeGOFPaeK5E95HAxn1utfMWLfsstr/uyplGM6/4zr0eWTAmxplF/Sf1anZojL/g0XXMumqHNK1TCl8pUj5hyeoyisxFlZP2xBq1nC5RSq8YrduyfmdA9Q57ao9KZBEKpCHvLDT8XHJEvrBnFvLKRJF5ynl9hmk18qxek9weM59sFM2WIrfpxxRKtO53Zg0q5g1LkVpFsxqlA0iIWCddOCI+9UJg/1H/RA5Kr5THlUgmc8TxpWLZ9WK1cwYQ7x/zSoHDQQAEQAAEQAAEQAAENrPAusZ7Ho/H/9E7QyPTh79W3hjfzIgwt6ddYGFhwRWHIpmyvhny9rEoNk/VKwX5p2jYR6FwqmIEE1FadaILUEQeym6S98pA3Qf8o4oQsV49koVSK8TTK2SDshCtVSaKgbIrdUKyxN1xKKEUNe3Rz2lBWQ0oo1ohlIqmznrUzTqUDJnOnbPLqkXHLiXSW/Uqx2wyK1UDCGj0hFPvfseBQ65DR9zI9WKlQxqV41od+9xad9kl5aPxIy6zL3rjuaioT4fZqlo+bkBpRmWjYjktUk0H9ePLxaq3WcXmyXBnDFOqUMNOw5mXPXdcCOo4ZDjxog+5Rc4zHbXu0R44bs3u0yI3o33vhlfNGNZttdn7JpbZpbrrbz6zr7jn9ktOvxJSOKy9683IlFrEmTSumrVLqhDO6ZDNG5as3q267S333FHUctiwZpfx6AsBw2eiiZ0iZdvkR1+0GTxjFVKAiiZNcvpR7/Pq1bsU5l4Lz2yUKNuiSh9Au98OpnZoVG6xn3wxKHdAftvrIc27jQafNWya1y2fcgjLRdw5m9whhYa9hgVDesxebb8c5JKCwnJ/+449exzClopVzTlyZ+0LR8wdcAhfJZtRrxBVgGrm7LJaUMWUdWaTIntEb/CUY/0u84bd5uEsRG+1TCqRCyKhuZcS8vs1EjmoZFQ7pQpBvH/aL1WYPwiAAAiAAAiAAAiAwEME1jve85/AP3/+wsNfD5kx7AKBNRdYWFgIoyNClXZysX7H7ojUMoVEtljXfHAoFcXnq7nhEKlZu3neLSAbZVSruOJQBE149LRX8w5/1pBMTru2ZQSKLZDJ7zNKq1QjN+oVDVpE0pRTyhUrp42INXJ5HVYJhfLVs8ZplVKUBhPOpAyxXhJfibJrVb1wCFcslsgWj2eplw46ZFZLZNeoxLFQHE25dsK1qM+ksMt44KgNZ0SaVCtZP2OD46D+Q36jpyy7DquNPGOT1yPVfVR3+AWD8FzlBI4GNl+iY58lZ0wld0B859tetdt0D1wyLd0mh69DtdutamZtK2dV63dp1MyZsHtNSgcdOJPaxYNm1dPGnQft48sk0+q0IgoRpVdh6EUHQrMMlq3HnXVt3GPH6Fcsm9MpnNJofUYfy0WpDSJDZzziyoW6nnVkjolXz+uMv+ZEGUYdR4KnX/PuPW1Wu1+rao9+6zEHxpBqyRaTpEZJGxyq2unL6LeunrfCN4kSe0SpA4bprZIpDVIV260oHVbMfo2KOfWKOcXanRrt+1wHnvXuOGqJ50p3HHbMqFMpG7UPz0Xp9TLYUvnBZ0MSSySadujiK8QCskTKpw2a91sXj1nHl6G+Y94JZSJJZZJ9x30adtt3HfaOYaNAkgSBaxbJki8YcEypUod4v+bXDnQIAiAAAiAAAiAAAiCweQQ2IN5vnpOHmYAAX2BhYQFXopbfZc5oNcEWCDduc66YNI0vRuxR4bQqWa90oWCqSONOL+60YzAZ9e9PYbU7tez2CSZLR+WLsIfNo4vEnHGI2qrLGcXUzDi7JiFWu3UAQSGlRKti1Cm+UCSxWATL0kgqkk6uQJEUxZwmo3iWZn6nfnG3PaVBpX7Wmtai2jFvnVKkWDZkkFmDtr7knVomxd2ixuowyO/VDsxC+FL5lAoln3RhAle/oNcIVySR36lbMamWxhUtHlVPq0cBFLT7LceZVyzbD7U/JnIAACAASURBVKrW79al9SjuvBDes9+meIsxfVAEVymUXi2dUiHeuMugYsKe1iZFbpJuP6Q/ctqpelqHPaJUMm3IHnWKyJNpP+Reuc00mi2e3WgdkCNZOmVUMm6ZWKEUxkaUQemQfNHp89GEDlR/QL9yl2bxFn1shUwIG+VtkanZ7Vm5R4272yG6QiyuWp7cb0po18md0CH0KGX3WUWUqAexFJzSUQALRZSJpTSpkvqUsrq0seUqeWMmnFnzggkNfI0MtkQCV6bCmbAqGjXIqDYrGtPP7dPqPuyZWo9SW1DuiGbRhNb4SWznfseG3YYNO+0rt2kWb9Ek1KmyBjQa5rWTKlEcWz6rUYPUJo8tEfEiomiWBiZJzCwSkZox7umSEO/hkgcBEAABEAABEAABEPgTC0C8/xMvLpzaagUWFhaoLRo9RywGT+nveNOuerta9ZxRYhlKLlNM42oQ69WI1VbpXDNsKaJ36sQVIf8cVDevE5WrGpQj5kdGcYUq4Uyh+BLE7JXOqBMNz0N+RERuFI/LRwMHQ/2JiNpk6JOOomiqXqmiERTd8hHnrBr13oO2U6c8OQOGmZWKQUQUQxEnV2qWDCr2HbLZ8VpgOhcNnDAuGNCIzpcKoUpHMKVKxh3iS5Xt44SHn4tidRnj2NrpFaohJMmYPOnJl/y7njWh9qPhk05128yZ3boBZLGaOcusai1Kl0rNNtvB5xxqt2l07XXNrlecPoPNqEez510Gn7fnzCj0HnXI79ejDShmtMgRm9TyBk1SqjSp7dasPosgBspoksxq0s5sVa3cYZ/dpUPpN8fWiBRMYPZ8GEsfUgnOR/g6w8qd7qwp1UiOmC9TkTxonTvl6pQj7FsoHVou75QtbE+Q8KQLuZNkc/oti7f4BebLuJPksztccPUqOX26sRyD5HpN2yRhxpBlcp1qSAFiDRsSGpRw5brZ1YFxxWIlU1pxZahhr1NKowShWZPQIp9SI9Vz3KL7Ga2eY87lW0w5W7SKJhQb9xhXzxm27ndkDWiXTOiPnopp2hmErxItmzYwi0b+FFWPDEW7BGmI96u9JKAdCIAACIAACIAACIDAUygA8f4pXDSY8loLLCwscLcY5rRKB+agKJZIXL5qQKYiucEtiKQWTlMtntCkdsnVzgaUT1lypozrd1kF5KDoArGO/SGZtRYmoah6m35GvXjJqHFcocT4ae/EUjT6jFdOk3TpuPjo8Yi8bnWfdERrNbWLRR7JMl7pYhF0dPbzzD0X3XsP6dVvlSvq0QtIQ0OHjWdecKibUdz5ugO9G6VXI2qrAntAn9Ku2DAXWtBvGVcsGl+iEEJRDaYosDqdA7JESwacvQlo7nWfojHtqGIUQENpXC1SnWlEHootEc8bVCwdMR44ZVc4pJZSgWq2mDVtN2/b7dh91GT+YjRjQJzcqeBPRZ2HXFhdTqF5yIeMikYNGD0a9C6l4gnt/GG16BI0ciZk5rXIxr1u3jkIy5XJ6rJgjBsMnQs7uIBvOGRD6lMs3+7WfTIurETamaDsRVXN6vTENzmmtFs1HE3G1pli6wzSW3yjK7Qsk0RV/JFtCorjauWP+9J63BO5uvgGjcQaLVK3Xd5wWHCRmC0epTdrU/o1MtpFstuVvQjSQ8/GtB10ieeKsSftOo7F5vZ7RRcpxxQp+VIQvdMMX6nC6rFIrpSsnLYoGbHM7TRntNm5pqHKrfp1292YvbqsYYnMZmVWn7NDErJPQCkV5hDv1/rSgf5AAARAAARAAARAAAQ2kQDE+020GDCVjRJYWFhIKlKzi0EVo8GhVClah15mo5JROLKOQl5pEg07HKNYyP23j98bx7LFSE16zkkoiiUbSJLxSBVq2WvL7JXrPW5H61TMaVHNblToPOBcPW3Xusd04FmjIDoaOenEndGpnbMcetY7rgTVbnPo2ueV3SCS2yVy5J3YZy671e8Q6thr1HdYpWEXOnjJNq9fBl8undOo7xqP6C1Gc+dCiNUKuGLp6FzR2RcTU0vNEwr1shp1GrcHRzCFOvdFBNFQ8ZB3x8E432yNrHrLklHTzDahlAbE2WKUwdWJLZDKaZMs7NdKYKOCQdGGHSaMTuXxk4ElY5axpSiCJRXx2xfRWWU1a9J65MrH7VMr1LuPmAydtkyulE+tU2jcb5PRigZfsG08YL3tnWB8k3Q4R4I6aI1vlM/u0arZ5+ifh3LHLeJrlD3JSiEMI/Z4RFaXddPRmJgqlfgaXYd0oagyzTCOrHEcssEppza6WeMQa8wRW6FaOBrolimd2qxFaDULK1KN5soXT0XFlhriqg3SGlQLRs1CGOI4rmzBkGFKlQWWo+eagTyykHsmcstE1dttPdNEsAVaTljkikOMDoP8HuNdr1BjC4SzGhUSOCK+mcJmYahsizUGh/DlugFkxGg3fH6BA/F+oy4xGBcEQAAEQAAEQAAEQGAdBCDerwMyDLHZBf7/V+sphJC1DXxRVo1zZr0eq1+7cEzDn4SwLB0MFrVs93JLRsxOjXAWonUokZsV/SmoYtIhiiVdvEXqyOUUzpRexbQutVOWUCdRMmqaWCZMaJDgzuk27des2aVSvUOdO6sz8Jxl13HN8bN2zfMWyeWIM6KVUIj6jhhytqDOQ+qjz1lyZ4VKxzVDGKiwHzN1JjY4W6x+xnnbuUBqizStTSajSq513p5UZ+gQi2jtpuEMqdwOjE+GmGuKeHiucSjTMIHj4ZYu1HbIjtwpQe5SicpXwcQqdu6NjS1EXfsCyC3ifUddWT0G2Y2aW8/55veZ0XqVgxlo9iVsyYgBo0sDWyTcPh9YO2ved8S294hDzVY7bKkyvlo1rV6pZFqFOSzbfEyreq8OoUMKWyOb2a3GHLWKqZBKqtEgd5vGVShSuuxpna5eJNG0JmP6kH3dvlB8g64nWahk1j133Klo1s2NLOtDUwxgqCdW6ZPanazjxShdnoEsGYd0FMQ0diIgP6qiH1UygCaVxFUKLxCOLlBkD3rRu2yyWwwI9ToJHMWCIcvsVqW8IfW63WaVs/Y1W11KRy3pLQb1s5imXWa/neYhuy0v+U+f82L166SUG8cUqgYxUAgDJZfJMjv06B2aEO83+6UI8wMBEAABEAABEAABEHgMAYj3j4EHh/5ZBBYWFgKyDfV8kTNO3A0vFpUnw5m06Dpil85V4wy6ppSqkGvVEtmI0iKbWIY6DlhPn8MMPueYXocYvUrsSaX0Og1mj34YHQVR0dRLAS0HbNIb5anduolVqGGfQQgLdRx0JzYJZ9SK5LSI7rqIiS5AxFpp7rTW9nOR/UetGV3CuT2i5VNyw8+5ZDQoYEs0gyhSGdVaOQ2aiWzxtAppaos2sQFl1CiQGtUSiuULB83wlbJ2UYjANXdOEs1qsgikGtgnqJvGSMSXa2TUqxAb1WJKxTE4ofgSaUKdLLZIhtIuufedkJQKee8MVDBoNvSMdSIHcbaYNc17te2179xnwxk1C6Wj1j1WtHbR+jm9vG5VfIUcZ4t1Uo0YtVcjuhQlVgpVb7ep2WXLGFHAVklHVyj6MWRTm/SjS1WoPWaJXHl6jxln1rZ0xt0pXciNJBterJXabNB42DekQBZDEHEkIl8WCmDJumWJZraa+zGQOwmRe02z2uwzelAQQ8eViDKa9dPr1citFomlOuFMDe8Mpeg83VCmWMeB0BA6Sq2SKxzSIbVKZLag3uOYEKZwdIHoyEmfilG7iiG3slGjtt3e+T367EGjsi2azfvNS8ZNuNss0prEmD1mrG67RI5CSpUixPs/yyUL5wECIAACIAACIAACIPAAAYj3D0CBqr+awMLCgrIj0nJFnsny5v7IGy+WXi1K75ZldegEZqHm3eaN2x1q5oyrZ+xxpVI5HUqxJbLO6SizTTyjXjumQM44CBHrtPN67cPpqswe25QapZJJTFqdRhxbO7VMp3DA0jYOpVRJHr6E6zisxh4Rmjjj552NvElo/s2Y9v2WGdWyTomododJQLZE7ZyPVbho6XAgu8+resZ++lCMTxyKYivVT3rEkhEmDsXnS6RXq/lnI1KTXlyhlh9R3ZMoTeu29iDK+VK0nFNl7BNQ8bh9IA1l1dvWbDeaPm9cOmZAbhOOZCFsnnZsnlLJuF7ZpCmzVz2YJlE0ak/t0CoY0B464T39otuJy5E9R8yPfxIQnYdi8oVrt1kWT2iTuyQa5u27D4f75iBSuzauRialTjecreBLFQvKE8/qMCH36qY0ykUXK2V3GyfVGjikiceUm/nnKQYVKqd36vuSlCq3BiTUyJTtsMfVK5G7jNkTVt0nXOv2mBDbZaIrxKkjysQ268HTKdRui6IxG2KTSmqtXAxbntHhwuxwx5cZMDptcBwNSptm0369lBqh8ikbUrNm2wF/zribb6aEI1YohmGUUqEZxZJj9pnU7fDJadOLKEC4CsUAGmJPmhJb5DsPhXOnPf3J8Lv3f7UrG84XBEAABEAABEAABP5aAhDv/1rrDWf7QIGFhYWMemM1N1Q1E+mWIp5crh9dhFjDGp0HTfJ79LObFHwyUVKJjnkwsgkTto4WNQxCun7IPhFF0M0za5ydEyRJjfbWsQhXrhWUoxZbLGeDRUE5qpl1NoZeSB2DOCNezjhUOGgVzZIoHtat26kXy1b3pyHbeBTJQrF5kt4ZaOx0lEca8iWKeqSh7HozHEenoN8piIJCaeK2ycg+Fg2fdI1ga+56KzyYIhJJ0/bOQHOvpkbkiUTnGkQVilSMJ2NSpaLyMD6ZOqYhyDgQpXBM4ouku444RjO1e4/6t+53Khmxjc1XjOcIFY2Y+pJQSpWuWxoitZhmNehkNynUzOk74X/7fj5yNyK2yGe1iXYcsu49gZl+JSCmCOUPmg2djiXUG3uSUGi+VHS5sB8T0Yb00lv0CybsCZ0yHmTUdDAyrEgmvdk8sU6p9VhwHFctoVbJOQUlcRXdMlF2l7YPDRGbLH5L3UMWXQdDG/a6VGx3iiqT1QtF+kGI2eWKZSuWjlnVbbctGTHLrtdMKpZPYMtyJzzxRZahdNSy37xqh15ciUR4rkI4U/bQB2SXZJHZlynuqeIN2+Lt41FKjQmtyyEoR90qEoXSFb2IUraJyAGPmvYExrDFSsaM4e79A//+oRIEQAAEQAAEQAAEQODPIQDx/s+xjnAWjyWwsLDAHlH3TjH0p6HicYxpKIpkySSUovgSVD/r55EqbBYo5ZepZBeL4gtMDH2RTZSsoh3S9RR1w0tn1tvGFSmRWgy9iCiQIm4RKmYfjzzTFEOo6vYJqHzMMzBTJ5KhE5En45qMKsfiMrgmxHpZo1AUliceXypRMYZp3uEXTEWlk/pO8ciDgDqPYLaeDw6ji+c02ZDabTDpyC8T5fVY5nYopOcpBKSgbK7W1LM5hd32GBw68xUOx1HEFqg5x+hG51m5pIgmlljEssw79oYXjxhm1+uwBmwiWBrkNsuYUqEgBsps0iXUmIdQUf0OV2yJcFqj2L73MtLr5UPpYpmtyk2HHBOqlPD1anEVqsQ2jfR6U1qbC7ZIoXVvUHgBaj8Ql1gtk9FsVbHLJnfCmDlqldygmdPlgkmVDStUj+dqZbYaNx30oQ6oJtWjnH6huDJUu8sxtUYrs0WJ3mdUOunTfQQbV6ThniLO7g53jJHNrDfzyEKpdeq5/aYTp9K3PI8bfya8e79zdoMwvU2iYc5o/kJEQY/0tpciIyky0TS9gGwpYr1eXDmq2G4SSJRntBkX9NrhK1RCqepReYY6PsguXsglWcE0FLH7Q11TRILpcrZY5JUtSm43o3Wbe8Ld+8e6SuBgEAABEAABEAABEACBzS4A8X6zrxDMbx0EFhYWmmcN0/Ls+w8EEcqUicXau4+Tnj+fQm7QSq2R1nQVJlRhYtmK+v7Il6jC7gsIoYrbRAhbhEq0HXIMZ8kH5yNyl2IkS80lUUnfB8UWCXunaLvhpEPImphEFMFUqpkNTa7UILUapNbIY0uk0rk6jAGlzGbF4VMYzzTUtc8/q1E3tVrRJRkRatV9SYjYoEJul6me8fYLQ5gwFFchY5WAuIUStdHaSSREaJPyzkCpFRquKSiCJRyTp+qXKcrscB04kRRMUcpsUiwc0uZusU+rQ5Wz2i1HdWKKxUKZMtFsySSOYUKxLrHGvHTYIa1Cr3KrblarAneHbmypUARLNixPzZkgFl6o40IUtkuUSapRy2qxTuLYEGq1spv16ne7p9ZrMoasPMmSuAYtb5qsH1M2s90hmmNI6YjyyTaN52rR+hw4c07NR+wmzjvWH1SLKkJNey1ZA0ZJ5WqxbI0otmjFVrOUauXCQeuhE5H9xwPpXQaFI6a4CrniAccoJpo5EzVwwqF8QrV1lw2eg8pGjJnNetF0xJ10o7UZ+KZLx7Bks2rMU7hSjTsxpGpDXIEGtgjF5MtkVFt6EMSqZsMjco1DGbrBZH1amxW50cEuAZlHorhStdB8yUSudu4I3L1fh4sJhgABEAABEAABEAABENgwAYj3G0YPA28egYWFhdaDGtkNGgkcocpxW2aD5ImXiCOT9s371EKYKLPBPLNFFlclhq+WC6QJB1EQsVEsoUgriqnjiEfu6SiYKZ7VYsLotolly5n5KAemGTbvCHRPRRkVbk6xytbRiDPuSW3DFA66zL6SkMwVY/VYtx+2IdTLMDpUIxkonCrhly2UVitTscXWOVGkdCg4tczeMQGRGi0rp91onQZkjkTDLqPQVD1HJ+SB++1j/95ESbd0FEhSd8PLUxsji4dCxl7GcLfpte/3iC+S7djvxupwmnyWUTKh0bzPxp+C6F3aDTus2f3WhX1moRSEZaOsOm1ijVn1dLRjggipyc4VJ+uCUzMN/+2JA1KrWf32hOqd9pXbLajd+gXDTj5kVD8fTGxXYo0bBbIksjosQ/ONM1owxE6DsCIpQpND+Ww4tc+S2u9EGzav2ePNGNNgzxhV73YmdIhxdkp3nNJhDmknlWu1HwqILhbKatZn9uoTGoUqZkxKJvW4s1aUVu38Xp1wJsLXoj3v4PP7rWPYEg1zYZ7J8niOEXvMyzYBOeFRcrlS006rtFLFtAL9GKoyuV7r4NvEpDJpUqumVxbC16jV7wpOrzGOKpDwzUJ9z3g37DfOajaIKlQkdWgPnk6KLpWFD+dvnosOZgICIAACIAACIAACILDmAhDv15wUOnz6BBYWFuhjKpk9SpGVqGDY0R2P3LEor9GU1CVSvl0upUqFPWRZNGzjkoZCGJLGQSiSjSq2WLEHncLo6t5ZCFdqntPirOuLUiqVsfnywQQlVodBdoOmf6aQZypySkDJZXr0TkufbFQ8Yk1q0HdORnkDug5xyNwflXQ7eyYjVzwitqKeZ02atkdyxpyKB70tQn+rDKaipp0hRz6gxRWLlgx4WQUg13QUnqcRTtdJKrJxwoqH5CgEZMmOnAwrHtWLyEOVM7qUDnl8NfLLRgEU5JCEEsrE+074+Oeg2VfCamas+o5g5s8nv/otldVv0H0oyiEeYXDIm6DoHKfsn2FYMeXjmykWlavikyVaMOjgnIbyxrVL5ywaD3oEsUQTquQKJszs4mVsE0TM48T9mfLxXLWEKrmYUtnwApX4MsXaPb7TrxMwmah0zsMmFXnTZbzzUWKDmhcdhbGliraYpDSjqp02JdMWLukoIEc8kIGGnw9m9mmwBrWzmrSSKqWbD7uVzFgE0IXK56w9spEzHtXu8E9v1SW0mNlgUdWMl004Ku7Xz6mTN/RFwSQJTJxUVp0DrtTCPBLlDbj4UFDjzihyu2zBqCKxSbzruB2pQzU2T88kGOEqVVJq9CHeP30XJ8wYBEAABEAABEAABEBg1QIQ71dNBQ3/vAILCwvBdCGXNBTGQm4pKJSqFkjSsohGIXQ1n2yREKpo0YB9crnk+Jlgj3TEGXUrnzbLG5Z1TkZYtqZnmog7Xs4JhywiUUKptI4X8klBxCqZnuM6XQf8eg4EuqegULpwfImUdzYKJCFsgQQmCTlgkXkQYtb7ZJQalw074kpNcGUaZdM6KTVCiWWSEQy5QJKUf7Z4KF22eqtRRo0Dlqbsk4Y4M7gImkhJv9HkmZCiQa2KMUtcGQqhIe6YKbFK2i0NTZ/za9qv33pEO7VWum43Jr1RjtiiGJorU7UNg6tCzXutyyb1x56LKd9iyZm08MwQTqlWxXNVGraFFvWETjzDiMgVx3PMwxmK9C5LNyLyyhFObdXCVukE5ssE5IoT24yzu9QKRtx6nw31oaOkeqnIYjlspUz/yRBGj23hkAO+GtXNWydwJeK5qn4MZYsEWdKgq3euRlSFrmuWrAUWUXqs01s1U1sV2FM2YfminccDCsbMSR0GBSOY0FzltFpT92xUtcPLOAq1HHHO7lCwS0TEZg0PIvIhief22bIGjFOrNQeOJcaWIEqbcXaDtXW4HL7M1gErbh6BbGKRfTyyikJBOcKMfunofPmG7UHUTkNSvWUEA9F7ZAIZ8M35f95rGM4MBEAABEAABEAABECAx4N4D38FIMBbWFiIogtH5WiW9DkHZYngOCqYZJTb5xFEk3RJkkitka3bZe6RiQj1KoEMFMqU8SAIUXvlYvN1vFKlNJyQfaR8TJ56Rq05Z9SV1qZVMqbA7JJp3WvsiUcjR5LLR+2LR6xTKnUMfFFSqQK2QCaELO+WIMfsNCdU6DRMh7gmIudEEQNf5BAnR+nUd0pG3GmPrDrbUKqSeTjyzUKUHsvQHLFoloRtCmrY6p7XqZw/KLzzb3ZNe5T7jpofu4SlNapnVgs37DIae8GVM62WO6gakSdSPmP+2034AUwgVaJg2CyGg8id0lVbbULpIrQuUyxbxTlePjBHyiMDMbosKE0WqZWy6VzNqungBI66fTxKrTNyISG7dORDU06us8jptQpkiRdMGSdxDdqftex8xqXlqFnhpBZ7Qrdmp0X9vG3zfFDXQUz9bjOXDBRfreTLVLdIkteKQDrhyCBSypOkGVaoEciSC8pXsE9HkcWqjEGDuDKVaLZiSK50w65Ez2wxl3SxmFIVHNeocgY7+XJWOFs6pkgPk4bsk1B8iWlkgUTesGlCpQq12zSqWCqEhYrHbCwjUXiuaHaLcTBNyidDIZ6t7xynFsmUd05B7EHbkhH3nFaLUJJyUKZw2ZgJe0QH7t7D1Q4CIAACIAACIAACIPAnFoB4/ydeXDi11Qr8Fu8LkHEQisnTTC7XS6+Xp3bpGof/9j322bVuXkSU1+sSlafjm6UQUShaMuHvS1IuHLV0TVKIZmmYBoiZBQknFOmmc3V9iWI2sYjWJ5pQjlgdNpEMVDGKSSpWDyBLmochkwAp10SFMKqaXZi0a4JoZC6KK5TO7cKYBSPrSJRUamMVKWUTIxRfohXCFPEhSmY3WlHbzUJoQp3HrBg92rldhmnVEkUjei17HEJov92050xrVEzaJJUjPEeudNCS0qyd12OFr1BNKFXCVcjXzrmlVugQKnX2v4sbOu1eMmkZQEURDM2IXGFsmXhhv1NSofnO13K8slH9btfBE8HUVlnvdERuN8husbYIl7CNFynf7hnK1o6v0M/pcstssxh40c85E6U1axdsMY6vkC4YV6/fZ1G3xyK2FCXXSFHabCPyJBK5SnZ4lFxvYp8mFVpoZp2kbI0TcstQD81XTWtWCs5V9qNLBTA1fMnaaY26fjly6TX2XpniATmq7hmSbkRxSpdrKEvPNBK5Zihb45BNklDTAVx4vl0oS5ncrplcreScjpi9HpQ2p5Q6zVi2RNd8fPGQVW6fKalVO6VSNbPagtmGSS0zKB1ziClC1Fa7pDLdYIqsYwLK7bYrmzKDeL/aSwLagQAIgAAIgAAIgAAIPIUCEO+fwkWDKa+1wMLCQnSJcDBVQ9sTuRGEMztkcnqVcgetyA12Rn4oPt/BLVlS3QkZBwin15g543/L8J7pv/34PK3NiDvlllVn6opHEQyhutkAUoNNXIkkpU2DUK2T02SA5+h6pooXDrgZByG/TGWneEnXBA2fdAWLcBTFVPJKFccWi5JaZczCUVS+anyxHq7E2jYOte4JIVSZDB6Pq5q18SOh+p0OfpnSyeWKcUWoZMxg+pxvcpl08ZCLXzYKocinVMoXdDp546Q5A2HOcar2MRLeBAmXVJTAEZp9zaNkQjmuGLlnoPwBu9BckWCaRAAVDb8QFc6SiGZJuqWiUBaidqsWjckffC9y+qVoeq9x7oBt3Q5f8xiU0aEdmK/sTkLuWRLhRYozb2JJPTp5Y1beFNnISqnMHr0wjpB/HoqvUigYw1B7raJKNLK7jfAN+vljnu37SaZhyCYGzZ0nB1EVyrYqj5wJyu/HlE/5JHC0K6YS3IkyVVtDXNIQs9fJKgaFMAw9iIrBDFPreHHrRBH7NORGRi5ZEuQe5/hy09IpG3q3bgxbOoSuHUTRdU9DOK6aQxzKLMOEkERadgYlFClm1Smyh4wYPVphuShvQKtgWM84BFlGIlq7S3azWf6ARdNuO4j3a33pQH8gAAIgAAIgAAIgAAKbSADi/SZaDJjKRgksLCwEkJWckpBBMEqskoytQO5k5E1BzFbf1Erl/v0Mm1g0+2I2dyIqKk8+iCLtQ1Q0DRAxcJM8+Ley4BxhZodFdoOGExYRKs0M/H97/DuhXDyrVdyXKBGRq55UYhpMUcckiTklSkTkqgVRlL0IUjZRYp4EVD5pzx6TTShHKRUyFmGI0e5SNZ4UxRJ/8/vaUDqqnDbAVQp7pYsWDbibBQq37g1wSES5HTYJHJTXrxrHlpx9KTOnwQNfKUGutbQKQqoOKIHlaRMpWjzkT6yxaNntzh4wGHrOtW6bHQaPqJ36tF7lvGG9iZejMtqVyW225GaDvB5zPyrCVQmzx6S2vuYZQEXVOx3TGhRiShGr3yG5Xiu8VCKn3yCt0cgpTdiTgiyTfkvdav7IhS7qSBbDUJAHE2V0wSfSBQAAIABJREFUGjikCgfny+JrrTI7ddOalUMLUeWMe/mU6ZZz7r4U1HYQM3vBf/pVX2q7Xv/xsLrt3k7JYrHFBsQm07aDQdhyKf1A5JSkahyGAqha9D5M7W7/yBJZbLVI0RTGLVMovFCpcY/tjtdjc9r+f2KPEHLBo4hClFysO3E0ld5klFpqklSo37LNr/94UBxb04co650pUjjg6Z4mzuqzK+hxSCzQcIhCua3aEO836hKDcUEABEAABEAABEAABNZBAOL9OiDDEJtdYGFhwRErhC2WTakwdMYjpyREbNSr3uaS2SwTzUbFoybtR40adjrjy1XITdqkVpXyLbZJbCebYKXqaRcPAsrvNc1uUuGM6yYWq2u5IaMgFF8m2brfhzPm5ZkhnsY1d0lU9k031nKWsQqTs4hEGQ3qet4ohCYfmavgn4PiiyRj2Si3V88dJxedK4/BorhC8fIJs+qt2vHFwphYOd8MOQxWMrFcKLtR39gf4Uq0qZ1ysUUonCkdw9LqP+4TRpbNrFNwwqLEUo2aHab5Q9pJHHk/Mkpm22XWGSdVo6kLhqUzyglVqP2IB6FFPaAAZbfYJpbIxhSi0mnNym06xVMKjB71ELo4oU00qU4sPFc6plC9fNbdk4JCWMreZNnsDie3bBSYp5BQq+5BQ8QBI8cs8eRms5AiBWKHoT0eNRxwr5rXr9xmTOvRp/UpM4YUuDsNhs4EVc45NB0yx9UK1+yxLtnikFwnSutT9qejyCJpbJGNL0kysUrKPgnlDtpEsqVDmGKRRah2e0BGgx6xRZZQa5JSpR5dLJ9aJ8rolayYcvQkiFvHoph8cWKTTG6LC71BL79XNqtRBFeBcnsUyybd0urVwxgGsUzvxCL7NK6Dd6a4V7rE8fe6Df1RKFMN4v1mvxRhfiAAAiAAAiAAAiAAAo8hAPH+MfDg0D+LwMLCQv1OwyAqSiwVcUtBqVXqjG7dlgM2lF6xip1yzB69yHyU2ajqFCcRSdONLEDNB4xj8pXJzepReYjaJRtCF4ktlBs4ik2rtND1RG5pKDQPJVcoUDv0LCOFYtmqGbXGRr5CrgkqBC7GiyCV0aAeRtfIqDPHJEgQayzi2ZoYHGraaxNOV85qVnKIRbEFYnEFkpn16uVjzsHZilG5Et6ZaOIlj+JRKwNfZBuNInMV8GW6PllCpDrXvG6P6q0WlGZNRpspuVmPO2eaVKZF77AOZSD3ZIWYfDnHGKXAHERpN0jlmnsS5Z1SJTjb7OMKDdMqNGu3m6U1odo9ZmkNssQ6o/xBh4Ix6/ACxfgSdWKDOqlLPYihh682C6QrUAZ0Uxv1Qthy0eXqLtlCmGyUO+4aUiRcOGMUw0W4GhnmgFHehPDgGafSLSbcXTrpnWj4NdfyeVvqoIEXDVEmhCKK9TGZiDGmSxoQowzJVu4yC6SoMnudqH3K2W0G9AHjmh0+jD6VlFrU/4w3vlI1f1C/YEie0WVYM++WN2CIKxfOrDMLYciT2nRKJgywbPWMSu14lmzBkEztvF79HpuWA9buaTLeWZK+JCmPDHFqt0V4nlwoXSmTa09vcOk/mJzdDPH+z3LFwnmAAAiAAAiAAAiAAAg8SADi/YNUoO4vJgA3df8iCw4L/RdZaDhNEAABEAABEAABEPhrCkC8/2uuO5z1fwlA6vsvjj/vBiz0n3dt4cxAAARAAARAAARAAAQ24nfvz5+/APAgsKkEIPVtquV4cpOBhX5yttAzCIAACIAACIAACIDAhgus9917frZPTSP09Q9s+MnDBECALwCp7y/ylwAL/RdZaDhNEAABEAABEAABEPhrCqx3vBcEe37hL3sn//bt23/NP7jNedaQ+jbnuqz5rGCh15wUOgQBEAABEAABEAABENg8AmsT7wcHh1d5SqlpBEMjU/6t+6XlVR7+8GbvvffeyZOnTp48deaFswsLn/Ibf/rpZzhcyueff/7wY1fu/eqrr/7+948uf/zx0teHH/79hx9+WNn4D9UcOnQYG594//59wVFXr35TWFjE4/F++OGHzCySoB4K6yMAqW99nDd8FFjoDV8CmAAIgAAIgAAIgAAIgMCTE1ibeB8bG7/KhM+P9MsSvmDzMc8zL7/Q3MLaPyDIxzfAxNSCzsi9e/fue++9Z2hkeunSh3+085mZrfiUtNQ0wtKXn38gnZH7R7ta2n56ejY8IvrzL75YWnn16jchoeH8eI/BuC7dBeV1EIDUtw7Im2EIWOjNsAowBxAAARAAARAAARAAgScksGbx3tDIdDUJXxDvBZFeUPP4T+Pn5RfGJyTxpd55510jY7P9+w8sjfe3b9/+4INL773//r1793g83qeffvbNN9/y2y8tP8SaU1Y+PT0raPDRRx8dPXrsmWefW/o6duz4119/LWgjKHz99dcUKj0nh/rzzz8LKvmFr776KiIyhsfj/fjjjxDvl+GswyakvnVA3gxDwEJvhlWAOYAACIAACIAACIAACDwhgbWM96tJ+IIwb2hkujThCz6u39c/8Mg5f2m85/F4dvZOAwNDgni/sPCpn3+gt48/BuOamJT866+/5uRQk3B4Ho/373//29jEfN++Aw9Xvnfvnoenz2effSZodvHixZ7evt6+/t6+/p7evu6evs7Obmsb+9Onnxe04fF4V65ebWxqdsK42Ng68N9ZWLqXx+N99tln/DcmIN4vk1mfTUh96+O84aPAQm/4EsAEQAAEQAAEQAAEQAAEnpzAWsZ7B0fnv7355sPnuizeCxI+j8dbuuvREn5efmFIaPj58xdeefXVlpY2I2Oz119/QxDvjx8/0dbewc/Shkamr7zy6pGjx4xNzK9du7Zv3wFzC+sff/zx4ZM/cOBgOoH4wDbvvvvu6Ng4j8fr7u7lVtUI2uzdtz+dQHRx9RgcHP7ii3/aO2AEu5YW3nzzLRKJAnfvl5qsZxlS33pqb+BYsNAbiA9DgwAIgAAIgAAIgAAIPGmBNYv3q8n2yzL80hv4y3Y9crw3NbN0cfXw8PTG4VKOHTvO4/EE8f727duTk1M5OdSERJyhkekzzzx78+ZNG1v7Xbt2M5ksGp35cOsbN254+/i//fY7D2x27NhxTln53Nw2Nrv47t27gjYzM1tPn37+zp07PB7vxo3vfi/e7923v7a2flm8f+uttyu51YKuoPDkBCD1PTnbTdUzLPSmWg6YDAiAAAiAAAiAAAiAwNoKrFm8/5/37fnzXnqLXnDrfumv5aWmER751/KWfTifP6Ig3nd19Xj7+L/zzruffvoZP97zeDw2u5hAyLSxdeC/F/B7uFeuXAkJDe/vH/y9BkNDI0PDI3fv3n3gZ+/5Rz0k3uNwKWfPvrg03r/33nu+fgHvvvvu740I9WsoAKlvDTE3c1ew0Jt5dWBuIAACIAACIAACIAACjymwNvF+ldn+gbfoBYH/kVO9gODh8Z7JZMXFJdy4cePAgYOGRqYnTjzD4/HOnn3R0MjU2sb+5s2bgn6WFu7cubN//wEPT++xsYml9UvL9+7di4tLeO+995ZWriz/Xrw/evRYeEQ0v/2PP/5o74Dp6urx9PJ95x3I9isVn0jNH0p9ixcv8Hi8xYsXro/939s918cGl1byy09kotDp4wn8oYV+vKHgaBAAARAAARAAARAAARBYb4G1ifern7UgzAu+S2/ZR/RX39XKlg+P92+99baLq4ehkWlqGsHK2m5yaguPx7t79y7G2a2gkL2yNx6P99FHHzk6OSfh8K+//sYDG/B4vNu3b5dyyisquL/XQFB/7do1WztHwSa/8P77H7i6eS4sfMrf/O67703NLMvLK3/44YdlLWHzyQmsPvX9k5Jx2dGMx+NdHxu87GjGT/j8Mn96lx3NBPWPMOFvvvn2448/eYQD1/mQi3/72+Li4sMH/eqrr5Z+D+XKxlevfsN/bmXlridUs/qFfkITgG5BAARAAARAAARAAARA4MkJbEy8X5rtU9MIT+70lvV87969Zd+ft7h4094Bs+yL7pcedeXq1aWbK8sTE1M9vX1Ln7df2YZfs7h48/CRoyv3fvvt//04H3/Xss2V7aFmzQVWmfoWL17gp3f+/fnLjmb/pGQsi/r8/H/Z0ezR7uG//vobFCr92rVrp06dXvm3d+fOnatXv/ngg0svvvjSocNHZma27t49L9D47rvvW9s6mptbuVU1FCr9woXXBbuWFX788cd//OMfFy9efPa5k7t27R4bmxC8wbSs5e9tBgWHPfDXH5e2Hxoe6e7uXVqzrOzq5rnO72WscqGXzRM2QQAEQAAEQAAEQAAEQOCpENiAeC/I9o/zmP2a4J4580JoWERoWMRqwvmajAidbE6BVaY+Qbz/JyVDEOOXlfn5/4/G+7T0DD//QD//wPCIaFMzS3xKWktr+5dffsXnOnTocERkjJe3X3BIGIGQmU3KMTG1yGXlD4+MLn3D6Jdffjlx4pmXXz732mvnXd08b9y4sUw7GZ8aEBDs5x8Yh02kM3K9vP18/QJa2zqmtkx/8cU/lzV+4Oavv/76r3/9680333J2cf/8888f2Oabb7596aWXz517JTOLlF/ALiur2Llz9wNb+vkHrnwL44Et16pylQu9VsNBPyAAAiAAAiAAAiAAAiCwngLrHe/5D9j39Q88/pP2j8/04Yd/n9oyff369cfvCnp4qgVWmfoE8V6Q4R9SeLS79zwer6i4lH/j/ZdffuGrXrt27erVb/jl7777Pio69s0333oI+O7d8+0dnfwGSz9C/8knC7du3eLXz8xsZbOLb9++/ZB+Vu56442LiUnJbHaxg6Pzl19+NTQ0Ep+QFBAYEodNfPnlc/z2lz/+uKKCW1ZWYWllOz4++fLL51a+0cBv6eHp8/33368c5cnVrHKhn9wEoGcQAAEQAAEQAAEQAAEQeHIC6x3vn9yZQM8g8MgCq0x9/Hgv+Ea93xuO/yj+6uP9Dz/8UFff2N3TNzI61tc/QCZTQsMi4uISoqJj79+/v2yU6ura+T17l1Uu3fzxxx9DwyK++ur/7vzHJyR9881/Pf3B4/GuXL0aFBz2yM+9Ly4uOmFc4uISDhw4yI/uly9f9vMP/OijjwQzuXHjhn9AEI/H+/zzz5m5edmkHDKZUl5eKWjA4/Ewzm6CtzCW1j+58ioX+slNAHoGARAAARAAARAAARAAgScnAPH+ydlCz0+NwCpT3xOK93fu3HnxxZdOnjx17Njx5547+fLL5+LiEj744NID+VxcPX4vlu/bdyA+Ick/IMg/ICggMCQZn7p793xAYMjKZ0+mp2cHB4cf2P9qKrlVNQEBwdeuXVvaeMv0TG9fv6Dm4MFDFZVVv/3EwOLiBx9c+vyLLz777LP33/9A0IDH49nZO62c29IGa15e5UKv+bjQIQiAAAiAAAiAAAiAAAisgwDE+3VAhiE2u8AqU98Tivc8Hu/bb7/997//zWf66KOP5vfszSblrLx1v7i46OLq8UDN3bvnS0rLfvnll9Q0wnvvv8/j8T799LNSTrmpmeXeffuXHdLS2r5jx65llavcPPPC2dCwiAxi1rL2I6NjS+M9jc58/vkzy9os27S0sl15jsvarO3mKhd6bQeF3kAABEAABEAABEAABEBgfQQg3q+PM4yyqQVWmfqeXLxvamo5duw432j7jp3l5ZU5OVTBc/JL7QICQz75ZGFpDb+MjU9cXLx5/vyFjIz/BO/BwWF2UUlEZMynn3629JDDR46y8gqW1vBvs698I2BZmytXrwYEBL/62mvEzOyluxYXF8PCI1977Ty/cnFx0dHJ+ebNmzweb+l8lh7C4/HMLayX1Vy8ePHkyVPLKtdwc5ULvYYjQlcgAAIgAAIgAAIgAAIgsG4CEO/XjRoG2rwCq0x9Ty7eZ2RkXb58eTVA8/N7AoNClz7lzj+KTKb09w+GhIa/++67/JqvvvrKxzfghx9+WPlhfv7z+QMDQ0sffb9+/XpUdGxdXcNDprF33/6DBw8tLHyaTiDym925c+ell16OicU2N7cKDty9ez6Xlc/j8e7fv+/o5Ly4+FvOX/nP3cPrypUrgvq33nrb3gHDf5vj7t27/Kf6b9y4ce/evdu3b//www+Clo9cWOVCP3L/cCAIgAAIgAAIgAAIgAAIbKAAxPsNxIehN4vAKlMfP97/k5JxfWzwIS/+b+at/qv1eDzegQMHA4NCx8cnDx85Oj+/Z2h45CGfbN+7b7+Xt19UdGx3T59A8MqVK6Nj44IfpDhz5gU//8BTp04LGiwrXLl6NZeV74RxycomX/74Y/7en376KTomTvCt+8sOEWxe/vhjXHIqP73HxGJzcqiCr83n8Xj37t0LCQ1/4exZfvuWlraAgGAanZmZRQoPjxI8g8Dj8Vpa2sIjokfHxrdMz+Sy8j08vc+ceYF/1PPPn4nDJvJ4vJhY7JkXzm7dOsd/v0Awh0crrHKhH61zOAoEQAAEQAAEQAAEQAAENlYA4v3G+sPom0Jg9amP/634D/k9PP6uf1Iy/uiJffzxJ1NbptvaO3p6+2Zmti77Frplvd25c+eDDy5duvThsnr+5t27d/v6B1be4V/Z+Ntvv3355XNLnwK4du3aocNHVrZcWvPvf//7yNFjS2uWlu/du3fu3Cv37t0TVH733feXLn14+fLlq1e/Wfqw/b17944fP9HS0tbXP3DixDO//vqr4BD+2wSC/5cWlrb5o+XVL/Qf7RnagwAIgAAIgAAIgAAIgMCGC0C83/AlgAlsvMAfSn2LFy/8z9fGnxLM4EECf2ihH9QB1IEACIAACIAACIAACIDA5hWAeL951wZmtm4CkPrWjXpjB4KF3lh/GB0EQAAEQAAEQAAEQOCJCkC8f6K80PnTIQCp7+lYp8eeJSz0YxNCByAAAiAAAiAAAiAAAptXAOL95l0bmNm6CUDqWzfqjR0IFnpj/WF0EAABEAABEAABEACBJyoA8f6J8kLnT4cApL6nY50ee5aw0I9NCB2AAAiAAAiAAAiAAAhsXgGI95t3bWBm6yYAqW/dqDd2IFjojfWH0UEABEAABEAABEAABJ6oAMT7J8oLnT8dApD6no51euxZwkI/NiF0AAIgAAIgAAIgAAIgsHkFIN5v3rWBma2bAKS+daPe2IFgoTfWH0YHARAAARAAARAAARB4ogIQ758oL3T+dAhA6ns61umxZwkL/diE0AEIgAAIgAAIgAAIgMDmFYB4v3nXBma2bgKQ+taNemMHgoXeWH8YHQRAAARAAARAAARA4IkKQLx/orzQ+dMh8OWXX968efPpmCvM8lEFFhcXv/zyy0c9Go4DARAAARAAARAAARAAgc0ugBbgHwisi8BmvhR++umnL774YnFxcTNPEub2OAKLi4tffPHFTz/99DidwLEgAAIgAAIgAAIgAAIgsJkF4O79Zl4dmNv6Cfz0009ffvnlurzRAYNsgMCXX34J2X79LicYCQRAAARAAARAAARAYCMEIN5vhDqMCQIgAAIgAAIgAAIgAAIgAAIgAAJrKgDxfk05oTMQAAEQAAEQAAEQAAEQAAEQAAEQ2AgBiPcboQ5jggAIgAAIgAAIgAAIgAAIgAAIgMCaCkC8X1NO6AwEQAAEQAAEQAAEQAAEQAAEQAAENkIA4v1GqMOYIAACIAACIAACIAACIAACIAACILCmAhDv15QTOgMBEAABEAABEAABEAABEAABEACBjRCAeL8R6jAmCIAACIAACIAACIAACIAACIAACKypAMT7NeWEzkAABEAABEAABEAABEAABEAABEBgIwQg3m+EOowJAiAAAiAAAiAAAiAAAiAAAiAAAmsqAPF+TTmhMxAAARAAARAAARAAARAAARAAARDYCAGI9xuhDmOCAAiAAAiAAAiAAAiAAAiAAAiAwJoKQLxfU07oDARAAARAAARAAARAAARAAARAAAQ2QgDi/Uaow5ggAAIgAAIgAAIgAAIgAAIgAAIgsKYCEO/XlBM6AwEQAAEQAAEQAAEQAAEQAAEQAIGNEIB4vxHqMCYIgAAIgAAIgAAIgAAIgAAIgAAIrKkAxPs15YTOQAAEQAAEQAAEQAAEQAAEQAAEQGAjBB433p8/f2HZayPOAsYEARAAARAAARAAARAAARAAARAAgb+0wOPGex6PZ2hkuvR1/vyFv7QonDwIgAAIgAAIgAAIgAAIgAAIgAAIrLvAY8X7vv6B8+cv9PUPLI33qWmEdT8LGBAEQAAEQAAEQAAEQAAEQAAEQAAE/tICjxXvDY1M+WE+NY2wNOHDDfyVf1O3b99eWSmouX///vj45MmTp3bvnhdUQgEEQAAEQAAEQAAEQAAEQAAEQAAEVinwn3g/ODi8ymP4zQQ37fnP3i+N9495A//evXvnzr0yP7/n3LlX7t69+4dm9cDGbe0dnZ3dD9y1sjKXlX/69PM8Hu/WrVuXLn3Y0tr+wQeXBM1u3brFZLLyC9iCV15+4eTUFkGDBxYOHTqMjU+8f/8+f+/i4k1BWdB+YGDoxRdfamltF9RAAQRAAARAAARAAARAAARAAARAAARWKfCfeB8bG/+HEv7SPM/j8dbqBv6tW7eScHgra7uERJyDo3NUdOxPP/20ypP5vWZkMoVKY/ze3mX1FCr9zJkXeDze3bt3U1LTP/roo7z8QkGbu3fvnj9/4eLf/vaf18WLlz/+WNBgZWF6ejY8IvrzL74Q7KJQ6U4YFwzGdenL3MJ6fHxS0AYKIAACIAACIAACIAACIAACIAACILB6gf+K94ZGpqtM+IJb9/yQv/IGvqGR6eonsbTl5OSUhaXNp59+xuPxrl+/7ujkLJjSL7/8cvHixYWFT5e2v379+uuvv/HNN98KKm/duvXWW29fuXr16tVvrly5wuPxlsb7W7duXbx48fPPPxe0X1ag0ZlnXjjLr3zjjYsffvj3lXfalx1y7969ZTX8za+//ppCpefkUH/++ecHNlhamZpGOHXq9NIaKIMACIAACIAACIAACIAACIAACIDAKgWWx/vVJPxl2V6Q5JfdwO/rH1jlJJY2S0lNp9GZgprLly/z8/wHH1xydnF3cfWwtLKl0hj8D+3v33/AzNzK08vX1MxybGyCx+N9++23AYEh1jb2GIyrl7cf/8a7IN5fvnzZ3cPL3cPLwtKmpqZOMMrSAo3OTE0jHD16bHHx5tJ6Ho935epVRydnbx9/H9+ApS9LK9vnnju5tPGVq1cbm5qdMC42tg6/F/6Xtl9cvGlj67C4uLi0EsogAAIgAAIgAAIgAAIgAAIgAAIgsEqB5fHewdH5b2+++fCDHxLjl35i39DI9BG+Y8/XL6CxqZnH43399devvPLqK6+8eunShzweLwmHz8om371798svv7Kyttu5c/ePP/5oaWU7PDLK4/FOnHjG2MT8k08WWlrb3dw9b9z47tatW2HhkcvifWoaIYdCu3fv3nvvv29oZPrhh39feaY0OrOmpi6blGNn78QpK3/v/fdXtllac+vWLYyz2/Xr1/mVe/ftTycQXVw9BgeHv/jin/YOmKWNf688MTFVWFj0e3uhHgRAAARAAARAAARAAARAAARAAAQeLvBf8X412X7Zrftlt+j7+gdS0wiC17K9D58Kf29AQHBVdQ2Pxzt06HBYeKSNrX1mFunu3bvGJubz83v4bTIystjs4ldfe83QyJT/Mfv79++bmVvNz+/h7+I3y8wiLY339+/fNzWzjInF5uUX5uUXGhmbHTx4aOWUBB/Ov3btWndPHwbj+vXXX69sJqiZnp4tKGQLNmdmtp4+/fydO3d4PN6NG9+tJt5fv34d4+z2kOcFBJ1DAQRAAARAAARAAARAAARAAARAAAQeKPBf8f5/3rfn8Xgr78+fP3+hr3/g915/9AZ+Tg41DpsomGtmFikzi3T//n1rG/sdO3bx63HJqcUlnHfeedfQyJT/0f3bt28bm5jv3befTKbkF/xf2F4Z762s7QoLiw4dOsx//eMf/xAMJCgI4j2/5uE/aPfGGxc9PH0Et+4FnfALq4n3X3/9dXBI2OjY+LJjYRMEQAAEQAAEQAAEQAAEQAAEQAAEVi/wn3i/mmzP4/GW3r3n35xfFviXbj7C3fuzZ180NDIdGh65fv36xx9/EhgUmpVN5vF4NDozLi7h+vXrFy68bmpmeezY8V9++cXN3ZNbVfPzzz+PjU2YmVt9/fXX4+OTdvZOH3xw6bPPPvP08l16957H41FpjPCI6K+++urKlSutbR0//vjjSqll8X5lA37N7du3h0dGAwJD+M8OPLDZ/4z3Z8684OXt9z9/V++BnUMlCIAACIAACIAACIAACIAACIAACAgE/hPvBVX/syB49n5Z2l8a7PnlP3rrnj/0/PweVzdPQyNTI2MzHC6Fn5+vXLmSjE81MjYzM7dqbm7lt3zjjYs+vgGGRqaOTs6HDh/h8XiLizdJJIqhkamrm6e3jz//Tr7gq/WuXv0mIyPLyNjM2MS8pLTs119/XXmyZDLl5MlTK+sFNYuLNysqq1xcPQoLi7777ntB/crCtWvXbO0cV9bzeLwXzp4NDAoNCg574ez/fUv/A5tBJQiAAAiAAAiAAAiAAAiAAAiAAAisRuBR4v358xcMjUz5n8ZfGekFNY9w614w4/v379+4cePmzeXfXb+4uHjr1i1BM37h+++/53+RPo/Hu3fv3uXLl3/++ec7d+74+Qe2d3Qua8zj8W7evPmQ76g/cODg5cuXVx61tOb5589cu3Ztac0Dy4uLNw8fOfrAXb/88suFC6//z5/ce+CxUAkCIAACIAACIAACIAACIAACIAACywQeJd7zeLzUNAL/f0GYX1lYNtL6bL711tvWNvbpBGJwSJiLq8e//vWv9RkXRgEBEAABEAABEAABEAABEAABEACBDRR4xHi/gTP+n0P/859fzs/vOXbs+AMfrf+fh0MDEAABEAABEAABEAABEAABEAABEHi+GheoAAALo0lEQVTqBP6E8f6pWwOYMAiAAAiAAAiAAAiAAAiAAAiAAAg8pgDE+8cEhMNBAARAAARAAARAAARAAARAAARAYOMFIN5v/BrADEAABEAABEAABEAABEAABEAABEDgMQUg3j8mIBwOAiAAAiAAAiAAAiAAAiAAAiAAAhsvAPF+49cAZgACIAACIAACIAACIAACIAACIAACjykA8f4xAeFwEACB/9fe/f5WVd9xAN+fAgnJluzJlv0Q1EXYUBza8kOWtSsRmVgoFPyRPdgGpDAzHgizpeoQkFQ2K07G0LEAJm51nbWXtNWBQKUUapGEmqYuLQ0poXD34CTHmwpHby/2nnPui5wH55zv+Z77+b4+ffLOvedAgAABAgQIECBAgACB4guI98XvgQoIECBAgAABAgQIECBAgECBAuJ9gYCmEyBAgAABAgQIECBAgACB4guI98XvgQoIECBAgAABAgQIECBAgECBAuJ9gYCmEyBAgAABAgQIECBAgACB4guI98XvgQoIECBAgAABAgQIECBAgECBAuJ9gYCmEyBAgAABAgQIECBAgACB4guI98XvgQoIECBAgAABAgQIECBAgECBAuJ9gYCmEyBAgAABAgQIECBAgACB4guI98XvgQoIECBAgAABAgQIECBAgECBAuJ9gYCmEyBAgAABAgQIECBAgACB4guI98XvgQoIECBAgAABAgQIECBAgECBAt/o9Y/AlAgU+JdqOgECBAgQIECAAAECBAhECPj2PgLHEAECBAgQIECAAAECBAgQSIaAeJ+MPqmSAAECBAgQIECAAAECBAhECIj3ETiGCBAgQIAAAQIECBAgQIBAMgTE+2T0SZUECBAgQIAAAQIECBAgQCBCQLyPwDFEgAABAgQIECBAgAABAgSSISDeJ6NPqiRAgAABAgQIECBAgAABAhEC4n0EjiECBAgQIECAAAECBAgQIJAMAfE+GX1SJQECBAgQIECAAAECBAgQiBAQ7yNwDBEgQIAAAQIECBAgQIAAgWQIiPfJ6JMqCRAgQIAAAQIECBAgQIBAhIB4H4FjiAABAgQIECBAgAABAgQIJENAvE9Gn1RJgAABAgQIECBAgAABAgQiBMT7CBxDBAgQIECAAAECBAgQIEAgGQLifTL6pEoCBAgQIECAAAECBAgQIBAhIN5H4BgiQIAAAQIECBAgQIAAAQLJEBDvk9EnVRIgQIAAAQIECBAgQIAAgQgB8T4CxxABAgQIECBAgAABAgQIEEiGQKHxvr09M2FLxrpVSYAAAQIECBAgQIAAAQIEUiQwyXgfRvqKyqpp02eEW0VlVTiUIiVLIUCAAAECBAgQIECAAAECsRaYTLxvb8+EeT5ip709E+ulK44AAQIECBAgQIAAAQIECKRFYJLxPvjSvqKyqr5h+4QtHLqNRJ1dXd3dH9WuffzatWtf8bajo6Or16wNLz548I0DB/4WHtohQIAAAQIECBAgQIAAAQJpEphMvM9ms/UN26dNn1HfsP2LFhFDX7z4K54ZHBxcvnzF4cNHMplj4ZSdO3c/uqJ627Znjx59a3BwMDwf7DQ17f3hHbOqV9ZUr6xpbHz+/p8+uHDRQ8Fh9cqa0dHRCdc7JECAAAECBAgQIECAAAECyRWIY7zfsWPnr3+zfv2Gjblb7drHBwY+zYW+fPlyV9f7e//05yef+tVdd9/zk7n3/eX1/cEFly5dmnvvvBMnTsx/oGxkZOSZZ7b9dv3G48ePL37oZ0NDQ5999r8bN27k3so+AQIECBAgQIAAAQIECBBItEAc4/27bW1v/v3QoUP/yN1mzrq7t/dchHVfX9/Zs73BBR2dnf9qabl48WL1ypqrV682N+8bGPh0ZGRkz56mj/v7r1y5EnEfQwQIECBAgAABAgQIECBAIHECcYz3N0WcN2/+uXPnw6Hh4eFVq1Y3NDS+886/h4eHw/PBzujo6Jmenv37D6ypXXemp+fdtrbv/2Dm0qXLli5dVr5gcc3q2gnXOyRAgAABAgQIECBAgAABAokWSGq8Hxsby2SO7dnTtKZ23R0z7ywrW/jii7vCTpw8eWrtuifuve/+e2b/eO26J5577oUVj628NDBwaWDg7bf/Kd6HUHYIECBAgAABAgQIECBAIB0CSY33E/RPnTp9+MjR3JPj4+Oz58yddeePenvPnT7dPXvO3Lq6zXV1m2tW14r3uVD2CRAgQIAAAQIECBAgQCAFAkmN9x9+ePLs2d7x8fFb9aCpae+yR375WPWq8gWLD77xZlXVwx2dnR2dna++uk+8vxWa8wQIECBAgAABAgQIECCQUIE4xvuenrN9fX0f9/fnbrPnzM199n7bH+rLyxd957vfq6p6uLHx+Q8++O/169fDHnR2dZWVLWxt/c/6DRt7e8+1vffe/AfKdu1+adful+o2/U68D6HsECBAgAABAgQIECBAgEA6BOIY7x9Z/uiDZQvKyxflbt/81rfDF+OH9GNjYx0dHQ0NjYsWL5k5667u7o+Coa6u98+fP5/JHFu/YWM2mz19unvJkp8fPnL08JGjL/xxh3gfAtohQIAAAQIECBAgQIAAgXQITDLet7dnpk2fUVFZVd+wfcJWUVk1bfqM+obttxfo9f1/HRoairjnJ59cnPBb/Y7Ozqef/n02mz1z5kzlL5Y2N+9rbt73bH1DXd3miPsYIkCAAAECBAgQIECAAAECiROYZLzPZrPTps+41VZRWZU4CAUTIECAAAECBAgQIECAAIHkCkw+3mez2fb2zE235HKonAABAgQIECBAgAABAgQIJFGgoHifxAWrmQABAgQIECBAgAABAgQIpE9AvE9fT62IAAECBAgQIECAAAECBEpOQLwvuZZbMAECBAgQIECAAAECBAikT0C8T19PrYgAAQIECBAgQIAAAQIESk5AvC+5llswAQIECBAgQIAAAQIECKRPQLxPX0+tiAABAgQIECBAgAABAgRKTkC8L7mWWzABAgQIECBAgAABAgQIpE9AvE9fT62IAAECBAgQIECAAAECBEpOQLwvuZZbMAECBAgQIECAAAECBAikT0C8T19PrYgAAQIECBAgQIAAAQIESk5AvC+5llswAQIECBAgQIAAAQIECKRPQLxPX0+TuqKW1rZNW7b29V8IFvDyK6+1tLYldTHqJkCAAAECBAgQIECAwNQKiPdT6+3Tbi2wacvWTVu2BpG+r/9CcHjry40QIECAAAECBAgQIECAwOcC4v3nFvaKK9DS2vbyK6+FNbS0toXf5Icn7RAgQIAAAQIECBAgQIDATQXE+5uyOEmAAAECBAgQIECAAAECBJIkIN4nqVvprrWv/0Luw/YTDtO9dqsjQIAAAQIECBAgQIBAgQLifYGApt82geBh++AH+cFr9nLftHfbPsaNCBAgQIAAAQIECBAgkEYB8T6NXU3mmoJIn/tqvdxH8ZO5JlUTIECAAAECBAgQIEBgigTE+ymC9jEECBAgQIAAAQIECBAgQODrExDvvz5bdyZAgAABAgQIECBAgAABAlMkIN5PEbSP+VKB4Mf5wbP3wf9778f5X4rmAgIECBAgQIAAAQIECAQC4r2/hLgIBK/Wy332ftOWrXEpTh0ECBAgQIAAAQIECBCIt4B4H+/+lFJ1La1twVf3waInHJaShLUSIECAAAECBAgQIEAgbwHxPm8yEwgQIECAAAECBAgQIECAQNwExPu4dUQ9BAgQIECAAAECBAgQIEAgbwHxPm8yEwgQIECAAAECBAgQIECAQNwExPu4dUQ9BAgQIECAAAECBAgQIEAgbwHxPm8yEwgQIECAAAECBAgQIECAQNwExPu4dUQ9BAgQIECAAAECBAgQIEAgbwHxPm8yEwgQIECAAAECBAgQIECAQNwExPu4dUQ9BAgQIECAAAECBAgQIEAgbwHxPm8yEwgQIECAAAECBAgQIECAQNwExPu4dUQ9BAgQIECAAAECBAgQIEAgb4H/A5W1na6Y7gaC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414" y="4881509"/>
            <a:ext cx="6064483" cy="170674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8" name="タイトル 3"/>
          <p:cNvSpPr txBox="1">
            <a:spLocks/>
          </p:cNvSpPr>
          <p:nvPr/>
        </p:nvSpPr>
        <p:spPr>
          <a:xfrm>
            <a:off x="350523" y="201582"/>
            <a:ext cx="11467009" cy="5373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72000" rIns="91440" bIns="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動画をダウンロードしよう</a:t>
            </a:r>
            <a:endParaRPr lang="ja-JP" altLang="en-US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タイトル 3">
            <a:extLst>
              <a:ext uri="{FF2B5EF4-FFF2-40B4-BE49-F238E27FC236}">
                <a16:creationId xmlns:a16="http://schemas.microsoft.com/office/drawing/2014/main" id="{BFF4E8F5-30CC-0A04-5503-790938D0CDE5}"/>
              </a:ext>
            </a:extLst>
          </p:cNvPr>
          <p:cNvSpPr txBox="1">
            <a:spLocks/>
          </p:cNvSpPr>
          <p:nvPr/>
        </p:nvSpPr>
        <p:spPr>
          <a:xfrm>
            <a:off x="9050386" y="896209"/>
            <a:ext cx="2951115" cy="2447882"/>
          </a:xfrm>
          <a:prstGeom prst="rect">
            <a:avLst/>
          </a:prstGeom>
          <a:noFill/>
        </p:spPr>
        <p:txBody>
          <a:bodyPr vert="horz" lIns="91440" tIns="72000" rIns="9144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「ダウンロード」をタップ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</a:pP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さらに「ダウンロード」を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タップ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355872" y="896209"/>
            <a:ext cx="8435431" cy="3828052"/>
            <a:chOff x="355872" y="896209"/>
            <a:chExt cx="8435431" cy="3828052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5872" y="896209"/>
              <a:ext cx="8435431" cy="3828052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9" name="角丸四角形 8">
              <a:extLst>
                <a:ext uri="{FF2B5EF4-FFF2-40B4-BE49-F238E27FC236}">
                  <a16:creationId xmlns:a16="http://schemas.microsoft.com/office/drawing/2014/main" id="{426A4EF5-5977-4A02-4122-77C6DA27B023}"/>
                </a:ext>
              </a:extLst>
            </p:cNvPr>
            <p:cNvSpPr/>
            <p:nvPr/>
          </p:nvSpPr>
          <p:spPr>
            <a:xfrm>
              <a:off x="7214717" y="898504"/>
              <a:ext cx="858130" cy="329405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角丸四角形 10">
              <a:extLst>
                <a:ext uri="{FF2B5EF4-FFF2-40B4-BE49-F238E27FC236}">
                  <a16:creationId xmlns:a16="http://schemas.microsoft.com/office/drawing/2014/main" id="{426A4EF5-5977-4A02-4122-77C6DA27B023}"/>
                </a:ext>
              </a:extLst>
            </p:cNvPr>
            <p:cNvSpPr/>
            <p:nvPr/>
          </p:nvSpPr>
          <p:spPr>
            <a:xfrm>
              <a:off x="6570282" y="3762992"/>
              <a:ext cx="2142643" cy="329405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3" name="直線矢印コネクタ 12"/>
            <p:cNvCxnSpPr/>
            <p:nvPr/>
          </p:nvCxnSpPr>
          <p:spPr>
            <a:xfrm>
              <a:off x="7667897" y="1227909"/>
              <a:ext cx="0" cy="240356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角丸四角形吹き出し 19">
            <a:extLst>
              <a:ext uri="{FF2B5EF4-FFF2-40B4-BE49-F238E27FC236}">
                <a16:creationId xmlns:a16="http://schemas.microsoft.com/office/drawing/2014/main" id="{02984F12-98E4-FE9C-7F55-716BD560E9EE}"/>
              </a:ext>
            </a:extLst>
          </p:cNvPr>
          <p:cNvSpPr/>
          <p:nvPr/>
        </p:nvSpPr>
        <p:spPr>
          <a:xfrm>
            <a:off x="5065877" y="5332561"/>
            <a:ext cx="4297680" cy="1058245"/>
          </a:xfrm>
          <a:prstGeom prst="wedgeRoundRectCallout">
            <a:avLst>
              <a:gd name="adj1" fmla="val -65092"/>
              <a:gd name="adj2" fmla="val -34703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マイファイルの　ダウンロード　に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動画データが保存されます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9418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3"/>
          <p:cNvSpPr txBox="1">
            <a:spLocks/>
          </p:cNvSpPr>
          <p:nvPr/>
        </p:nvSpPr>
        <p:spPr>
          <a:xfrm>
            <a:off x="350523" y="201582"/>
            <a:ext cx="11467009" cy="5373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72000" rIns="91440" bIns="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Adobe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Express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r>
              <a:rPr lang="ja-JP" altLang="en-US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ログインしよう</a:t>
            </a:r>
            <a:endParaRPr lang="ja-JP" altLang="en-US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タイトル 3"/>
          <p:cNvSpPr txBox="1">
            <a:spLocks/>
          </p:cNvSpPr>
          <p:nvPr/>
        </p:nvSpPr>
        <p:spPr>
          <a:xfrm>
            <a:off x="350522" y="793446"/>
            <a:ext cx="11580923" cy="53737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72000" rIns="9144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① 学習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メニュー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の「</a:t>
            </a:r>
            <a:r>
              <a:rPr lang="en-US" altLang="ja-JP" sz="2400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AdobeExpress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」をタップ　</a:t>
            </a:r>
            <a:endParaRPr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5BFABE83-D7C3-CD80-D822-FFB5F741CBEE}"/>
              </a:ext>
            </a:extLst>
          </p:cNvPr>
          <p:cNvGrpSpPr/>
          <p:nvPr/>
        </p:nvGrpSpPr>
        <p:grpSpPr>
          <a:xfrm>
            <a:off x="502922" y="5439541"/>
            <a:ext cx="9125987" cy="878379"/>
            <a:chOff x="502922" y="1937657"/>
            <a:chExt cx="9125987" cy="878379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45" b="70832"/>
            <a:stretch/>
          </p:blipFill>
          <p:spPr>
            <a:xfrm>
              <a:off x="502922" y="1937657"/>
              <a:ext cx="9125987" cy="87837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</p:pic>
        <p:sp>
          <p:nvSpPr>
            <p:cNvPr id="14" name="角丸四角形 13"/>
            <p:cNvSpPr/>
            <p:nvPr/>
          </p:nvSpPr>
          <p:spPr>
            <a:xfrm>
              <a:off x="8266421" y="1968342"/>
              <a:ext cx="639456" cy="34680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5" name="タイトル 3">
            <a:extLst>
              <a:ext uri="{FF2B5EF4-FFF2-40B4-BE49-F238E27FC236}">
                <a16:creationId xmlns:a16="http://schemas.microsoft.com/office/drawing/2014/main" id="{8031D884-61F5-011C-6148-1ECFDBF1EA7D}"/>
              </a:ext>
            </a:extLst>
          </p:cNvPr>
          <p:cNvSpPr txBox="1">
            <a:spLocks/>
          </p:cNvSpPr>
          <p:nvPr/>
        </p:nvSpPr>
        <p:spPr>
          <a:xfrm>
            <a:off x="350522" y="4834189"/>
            <a:ext cx="7809805" cy="53737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72000" rIns="9144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② </a:t>
            </a: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Adobe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Express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が開いたら「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ログイン」をタップ</a:t>
            </a:r>
          </a:p>
        </p:txBody>
      </p:sp>
      <p:grpSp>
        <p:nvGrpSpPr>
          <p:cNvPr id="17" name="グループ化 16"/>
          <p:cNvGrpSpPr/>
          <p:nvPr/>
        </p:nvGrpSpPr>
        <p:grpSpPr>
          <a:xfrm>
            <a:off x="2050151" y="1398798"/>
            <a:ext cx="6323140" cy="3367418"/>
            <a:chOff x="502922" y="1440755"/>
            <a:chExt cx="4410545" cy="2389431"/>
          </a:xfrm>
        </p:grpSpPr>
        <p:pic>
          <p:nvPicPr>
            <p:cNvPr id="16" name="図 15"/>
            <p:cNvPicPr>
              <a:picLocks noChangeAspect="1"/>
            </p:cNvPicPr>
            <p:nvPr/>
          </p:nvPicPr>
          <p:blipFill rotWithShape="1">
            <a:blip r:embed="rId3"/>
            <a:srcRect b="24687"/>
            <a:stretch/>
          </p:blipFill>
          <p:spPr>
            <a:xfrm>
              <a:off x="502922" y="1440755"/>
              <a:ext cx="4410545" cy="2389431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7" name="角丸四角形 6"/>
            <p:cNvSpPr/>
            <p:nvPr/>
          </p:nvSpPr>
          <p:spPr>
            <a:xfrm>
              <a:off x="2665790" y="2529990"/>
              <a:ext cx="717490" cy="278525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026" name="Picture 2" descr="https://lh6.googleusercontent.com/H6ueQ3QfIVUX2SI5AvwXYlcTcfOWoo9qVQG_mxM8fsx2W9ccZvxTYuWAw0bRDfmfgghkTxg0rDHULQj5Q2vJUf0mXRPvpaN12jX_pQU43tBPV16Rr5pzoVnXSFin-yOREw=w128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785" y="2776115"/>
              <a:ext cx="1624758" cy="50195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08731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3FDC3D4-1D78-9A1A-CB34-23EA295A7BD1}"/>
              </a:ext>
            </a:extLst>
          </p:cNvPr>
          <p:cNvSpPr/>
          <p:nvPr/>
        </p:nvSpPr>
        <p:spPr>
          <a:xfrm>
            <a:off x="8096865" y="3221801"/>
            <a:ext cx="3934485" cy="344267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タイトル 3"/>
          <p:cNvSpPr txBox="1">
            <a:spLocks/>
          </p:cNvSpPr>
          <p:nvPr/>
        </p:nvSpPr>
        <p:spPr>
          <a:xfrm>
            <a:off x="350523" y="201582"/>
            <a:ext cx="11467009" cy="5373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72000" rIns="91440" bIns="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Adobe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Express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r>
              <a:rPr lang="ja-JP" altLang="en-US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ログインしよう</a:t>
            </a:r>
            <a:endParaRPr lang="ja-JP" altLang="en-US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6782F40-3236-3577-0841-89315D157208}"/>
              </a:ext>
            </a:extLst>
          </p:cNvPr>
          <p:cNvGrpSpPr/>
          <p:nvPr/>
        </p:nvGrpSpPr>
        <p:grpSpPr>
          <a:xfrm>
            <a:off x="350522" y="1379611"/>
            <a:ext cx="7248403" cy="2465244"/>
            <a:chOff x="502922" y="3375839"/>
            <a:chExt cx="6029977" cy="2050847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95" t="10638" b="37559"/>
            <a:stretch/>
          </p:blipFill>
          <p:spPr>
            <a:xfrm>
              <a:off x="502922" y="3375839"/>
              <a:ext cx="6029977" cy="205084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</p:pic>
        <p:sp>
          <p:nvSpPr>
            <p:cNvPr id="6" name="角丸四角形 5"/>
            <p:cNvSpPr/>
            <p:nvPr/>
          </p:nvSpPr>
          <p:spPr>
            <a:xfrm>
              <a:off x="4347479" y="4086372"/>
              <a:ext cx="1976953" cy="373609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" name="タイトル 3"/>
          <p:cNvSpPr txBox="1">
            <a:spLocks/>
          </p:cNvSpPr>
          <p:nvPr/>
        </p:nvSpPr>
        <p:spPr>
          <a:xfrm>
            <a:off x="350522" y="757432"/>
            <a:ext cx="6384699" cy="56254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72000" rIns="9144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③　「○○として続行」　が表示されたらタップ</a:t>
            </a:r>
          </a:p>
        </p:txBody>
      </p:sp>
      <p:sp>
        <p:nvSpPr>
          <p:cNvPr id="8" name="タイトル 3">
            <a:extLst>
              <a:ext uri="{FF2B5EF4-FFF2-40B4-BE49-F238E27FC236}">
                <a16:creationId xmlns:a16="http://schemas.microsoft.com/office/drawing/2014/main" id="{AB587F2E-B2D0-00EA-E87B-F4744BDD4596}"/>
              </a:ext>
            </a:extLst>
          </p:cNvPr>
          <p:cNvSpPr txBox="1">
            <a:spLocks/>
          </p:cNvSpPr>
          <p:nvPr/>
        </p:nvSpPr>
        <p:spPr>
          <a:xfrm>
            <a:off x="8285484" y="3257431"/>
            <a:ext cx="3532048" cy="10013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72000" rIns="9144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すでにログインされている場合は</a:t>
            </a:r>
            <a:endParaRPr lang="en-US" altLang="ja-JP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1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９点をタップ、「</a:t>
            </a:r>
            <a:r>
              <a:rPr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Adobe Express</a:t>
            </a:r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」</a:t>
            </a:r>
            <a:r>
              <a:rPr lang="ja-JP" altLang="en-US" sz="1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を</a:t>
            </a:r>
            <a:endParaRPr lang="en-US" altLang="ja-JP" sz="18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1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アプリ</a:t>
            </a:r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一覧から</a:t>
            </a:r>
            <a:r>
              <a:rPr lang="ja-JP" altLang="en-US" sz="1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選択</a:t>
            </a:r>
            <a:endParaRPr lang="ja-JP" altLang="en-US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59C0A0EA-82AC-FDFA-F871-EB9878313EC0}"/>
              </a:ext>
            </a:extLst>
          </p:cNvPr>
          <p:cNvGrpSpPr/>
          <p:nvPr/>
        </p:nvGrpSpPr>
        <p:grpSpPr>
          <a:xfrm>
            <a:off x="8458292" y="4237065"/>
            <a:ext cx="3359240" cy="2290557"/>
            <a:chOff x="7824564" y="4199031"/>
            <a:chExt cx="3359240" cy="2290557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831889C0-25B1-AA86-D522-0115D1A2A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24564" y="4199031"/>
              <a:ext cx="3359240" cy="2290557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</p:pic>
        <p:sp>
          <p:nvSpPr>
            <p:cNvPr id="11" name="角丸四角形 16">
              <a:extLst>
                <a:ext uri="{FF2B5EF4-FFF2-40B4-BE49-F238E27FC236}">
                  <a16:creationId xmlns:a16="http://schemas.microsoft.com/office/drawing/2014/main" id="{F142AD8A-71DB-C779-DD91-74095EED7FE6}"/>
                </a:ext>
              </a:extLst>
            </p:cNvPr>
            <p:cNvSpPr/>
            <p:nvPr/>
          </p:nvSpPr>
          <p:spPr>
            <a:xfrm>
              <a:off x="9955595" y="4297724"/>
              <a:ext cx="348282" cy="32950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角丸四角形 16">
              <a:extLst>
                <a:ext uri="{FF2B5EF4-FFF2-40B4-BE49-F238E27FC236}">
                  <a16:creationId xmlns:a16="http://schemas.microsoft.com/office/drawing/2014/main" id="{BEF090FA-C70F-20E9-98D1-B932C6C381BF}"/>
                </a:ext>
              </a:extLst>
            </p:cNvPr>
            <p:cNvSpPr/>
            <p:nvPr/>
          </p:nvSpPr>
          <p:spPr>
            <a:xfrm>
              <a:off x="7960075" y="5806386"/>
              <a:ext cx="735929" cy="68320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0030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403" y="4355909"/>
            <a:ext cx="3181794" cy="137179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36" y="1419366"/>
            <a:ext cx="11467010" cy="517372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7" name="タイトル 3"/>
          <p:cNvSpPr txBox="1">
            <a:spLocks/>
          </p:cNvSpPr>
          <p:nvPr/>
        </p:nvSpPr>
        <p:spPr>
          <a:xfrm>
            <a:off x="350523" y="201582"/>
            <a:ext cx="11467009" cy="5373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72000" rIns="91440" bIns="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Adobe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Express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にログインしよう</a:t>
            </a:r>
          </a:p>
        </p:txBody>
      </p:sp>
      <p:sp>
        <p:nvSpPr>
          <p:cNvPr id="8" name="角丸四角形 9">
            <a:extLst>
              <a:ext uri="{FF2B5EF4-FFF2-40B4-BE49-F238E27FC236}">
                <a16:creationId xmlns:a16="http://schemas.microsoft.com/office/drawing/2014/main" id="{85705CEF-7157-E5A1-F84F-16DA20480FB7}"/>
              </a:ext>
            </a:extLst>
          </p:cNvPr>
          <p:cNvSpPr/>
          <p:nvPr/>
        </p:nvSpPr>
        <p:spPr>
          <a:xfrm>
            <a:off x="5123480" y="1351134"/>
            <a:ext cx="2188818" cy="4726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3"/>
          <p:cNvSpPr txBox="1">
            <a:spLocks/>
          </p:cNvSpPr>
          <p:nvPr/>
        </p:nvSpPr>
        <p:spPr>
          <a:xfrm>
            <a:off x="321494" y="778012"/>
            <a:ext cx="8198392" cy="56254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72000" rIns="9144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④　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「新しい</a:t>
            </a: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Adobe Express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を開く」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をタップ</a:t>
            </a:r>
            <a:endParaRPr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角丸四角形吹き出し 19">
            <a:extLst>
              <a:ext uri="{FF2B5EF4-FFF2-40B4-BE49-F238E27FC236}">
                <a16:creationId xmlns:a16="http://schemas.microsoft.com/office/drawing/2014/main" id="{A7BC3D45-9421-F616-2CBB-BF0AFCA1E913}"/>
              </a:ext>
            </a:extLst>
          </p:cNvPr>
          <p:cNvSpPr/>
          <p:nvPr/>
        </p:nvSpPr>
        <p:spPr>
          <a:xfrm>
            <a:off x="7759337" y="1139686"/>
            <a:ext cx="3249407" cy="874435"/>
          </a:xfrm>
          <a:prstGeom prst="wedgeRoundRectCallout">
            <a:avLst>
              <a:gd name="adj1" fmla="val -63614"/>
              <a:gd name="adj2" fmla="val 122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ja-JP" dirty="0" err="1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AdobeExpress</a:t>
            </a:r>
            <a:r>
              <a:rPr lang="ja-JP" altLang="en-US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がバージョン</a:t>
            </a:r>
            <a:endParaRPr lang="en-US" altLang="ja-JP" dirty="0" smtClean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dirty="0" smtClean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アップされています</a:t>
            </a:r>
            <a:endParaRPr lang="ja-JP" altLang="en-US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4214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3"/>
          <p:cNvSpPr txBox="1">
            <a:spLocks/>
          </p:cNvSpPr>
          <p:nvPr/>
        </p:nvSpPr>
        <p:spPr>
          <a:xfrm>
            <a:off x="5852413" y="793924"/>
            <a:ext cx="2878197" cy="57961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72000" rIns="9144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②　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「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動画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」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　をタップ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37" y="1353659"/>
            <a:ext cx="5058481" cy="2886478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b="33286"/>
          <a:stretch/>
        </p:blipFill>
        <p:spPr>
          <a:xfrm>
            <a:off x="5974007" y="1324028"/>
            <a:ext cx="3419952" cy="3705172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6" name="タイトル 3"/>
          <p:cNvSpPr txBox="1">
            <a:spLocks/>
          </p:cNvSpPr>
          <p:nvPr/>
        </p:nvSpPr>
        <p:spPr>
          <a:xfrm>
            <a:off x="350523" y="201582"/>
            <a:ext cx="11467009" cy="5373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72000" rIns="91440" bIns="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動画</a:t>
            </a:r>
            <a:r>
              <a:rPr lang="ja-JP" altLang="en-US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編集をはじめよう</a:t>
            </a:r>
            <a:endParaRPr lang="ja-JP" altLang="en-US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350523" y="1997141"/>
            <a:ext cx="661888" cy="58889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角丸四角形 9">
            <a:extLst>
              <a:ext uri="{FF2B5EF4-FFF2-40B4-BE49-F238E27FC236}">
                <a16:creationId xmlns:a16="http://schemas.microsoft.com/office/drawing/2014/main" id="{FC3A6E74-5A0C-E04C-A8DA-9F97DF2C3C7F}"/>
              </a:ext>
            </a:extLst>
          </p:cNvPr>
          <p:cNvSpPr/>
          <p:nvPr/>
        </p:nvSpPr>
        <p:spPr>
          <a:xfrm>
            <a:off x="5974007" y="3883947"/>
            <a:ext cx="1615814" cy="39594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タイトル 3"/>
          <p:cNvSpPr txBox="1">
            <a:spLocks/>
          </p:cNvSpPr>
          <p:nvPr/>
        </p:nvSpPr>
        <p:spPr>
          <a:xfrm>
            <a:off x="350523" y="776832"/>
            <a:ext cx="3202750" cy="53737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72000" rIns="9144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①　左上の　＋　をタップ</a:t>
            </a:r>
          </a:p>
        </p:txBody>
      </p:sp>
    </p:spTree>
    <p:extLst>
      <p:ext uri="{BB962C8B-B14F-4D97-AF65-F5344CB8AC3E}">
        <p14:creationId xmlns:p14="http://schemas.microsoft.com/office/powerpoint/2010/main" val="3772580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3"/>
          <p:cNvSpPr txBox="1">
            <a:spLocks/>
          </p:cNvSpPr>
          <p:nvPr/>
        </p:nvSpPr>
        <p:spPr>
          <a:xfrm>
            <a:off x="350523" y="201582"/>
            <a:ext cx="11467009" cy="5373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72000" rIns="91440" bIns="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ファイル名を変更しよう</a:t>
            </a:r>
            <a:endParaRPr lang="ja-JP" altLang="en-US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タイトル 3">
            <a:extLst>
              <a:ext uri="{FF2B5EF4-FFF2-40B4-BE49-F238E27FC236}">
                <a16:creationId xmlns:a16="http://schemas.microsoft.com/office/drawing/2014/main" id="{895199A5-A72F-1F81-2755-66FC3507D1B1}"/>
              </a:ext>
            </a:extLst>
          </p:cNvPr>
          <p:cNvSpPr txBox="1">
            <a:spLocks/>
          </p:cNvSpPr>
          <p:nvPr/>
        </p:nvSpPr>
        <p:spPr>
          <a:xfrm>
            <a:off x="265858" y="561697"/>
            <a:ext cx="6749539" cy="964406"/>
          </a:xfrm>
          <a:prstGeom prst="rect">
            <a:avLst/>
          </a:prstGeom>
          <a:noFill/>
        </p:spPr>
        <p:txBody>
          <a:bodyPr vert="horz" lIns="91440" tIns="72000" rIns="9144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③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左上にある無題をクリックし、ファイル名を入力</a:t>
            </a:r>
            <a:endParaRPr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37" y="1374814"/>
            <a:ext cx="10046331" cy="4519008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2" name="角丸四角形 11"/>
          <p:cNvSpPr/>
          <p:nvPr/>
        </p:nvSpPr>
        <p:spPr>
          <a:xfrm>
            <a:off x="902684" y="1385965"/>
            <a:ext cx="1408981" cy="3920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332" y="2413837"/>
            <a:ext cx="5824621" cy="317706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6" name="角丸四角形 15"/>
          <p:cNvSpPr/>
          <p:nvPr/>
        </p:nvSpPr>
        <p:spPr>
          <a:xfrm>
            <a:off x="3241353" y="2440271"/>
            <a:ext cx="2480177" cy="5641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右矢印 14"/>
          <p:cNvSpPr/>
          <p:nvPr/>
        </p:nvSpPr>
        <p:spPr>
          <a:xfrm rot="2010402">
            <a:off x="1906201" y="1923759"/>
            <a:ext cx="1517545" cy="398726"/>
          </a:xfrm>
          <a:prstGeom prst="rightArrow">
            <a:avLst>
              <a:gd name="adj1" fmla="val 50000"/>
              <a:gd name="adj2" fmla="val 8903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8389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3"/>
          <p:cNvSpPr txBox="1">
            <a:spLocks/>
          </p:cNvSpPr>
          <p:nvPr/>
        </p:nvSpPr>
        <p:spPr>
          <a:xfrm>
            <a:off x="350523" y="201582"/>
            <a:ext cx="11467009" cy="5373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72000" rIns="91440" bIns="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画面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の説明</a:t>
            </a:r>
          </a:p>
        </p:txBody>
      </p:sp>
      <p:grpSp>
        <p:nvGrpSpPr>
          <p:cNvPr id="18" name="グループ化 17"/>
          <p:cNvGrpSpPr/>
          <p:nvPr/>
        </p:nvGrpSpPr>
        <p:grpSpPr>
          <a:xfrm>
            <a:off x="971343" y="846318"/>
            <a:ext cx="10696848" cy="5842365"/>
            <a:chOff x="971343" y="846318"/>
            <a:chExt cx="10696848" cy="5842365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1343" y="846318"/>
              <a:ext cx="10606781" cy="4780081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10" name="角丸四角形 19">
              <a:extLst>
                <a:ext uri="{FF2B5EF4-FFF2-40B4-BE49-F238E27FC236}">
                  <a16:creationId xmlns:a16="http://schemas.microsoft.com/office/drawing/2014/main" id="{B6817471-6772-B119-BB2B-9D917A961F06}"/>
                </a:ext>
              </a:extLst>
            </p:cNvPr>
            <p:cNvSpPr/>
            <p:nvPr/>
          </p:nvSpPr>
          <p:spPr>
            <a:xfrm>
              <a:off x="10394501" y="4678595"/>
              <a:ext cx="780004" cy="467689"/>
            </a:xfrm>
            <a:prstGeom prst="roundRect">
              <a:avLst>
                <a:gd name="adj" fmla="val 8143"/>
              </a:avLst>
            </a:prstGeom>
            <a:noFill/>
            <a:ln w="38100">
              <a:solidFill>
                <a:schemeClr val="accent6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角丸四角形吹き出し 19">
              <a:extLst>
                <a:ext uri="{FF2B5EF4-FFF2-40B4-BE49-F238E27FC236}">
                  <a16:creationId xmlns:a16="http://schemas.microsoft.com/office/drawing/2014/main" id="{A7BC3D45-9421-F616-2CBB-BF0AFCA1E913}"/>
                </a:ext>
              </a:extLst>
            </p:cNvPr>
            <p:cNvSpPr/>
            <p:nvPr/>
          </p:nvSpPr>
          <p:spPr>
            <a:xfrm>
              <a:off x="1371600" y="2016716"/>
              <a:ext cx="2611107" cy="650903"/>
            </a:xfrm>
            <a:prstGeom prst="wedgeRoundRectCallout">
              <a:avLst>
                <a:gd name="adj1" fmla="val 40088"/>
                <a:gd name="adj2" fmla="val -87426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en-US" altLang="ja-JP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×</a:t>
              </a:r>
              <a:r>
                <a:rPr lang="ja-JP" altLang="en-US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ボタンで</a:t>
              </a:r>
              <a:r>
                <a:rPr lang="en-US" altLang="ja-JP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/>
              </a:r>
              <a:br>
                <a:rPr lang="en-US" altLang="ja-JP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lang="ja-JP" altLang="en-US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メニューを隠せます</a:t>
              </a:r>
              <a:endParaRPr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5" name="角丸四角形 14">
              <a:extLst>
                <a:ext uri="{FF2B5EF4-FFF2-40B4-BE49-F238E27FC236}">
                  <a16:creationId xmlns:a16="http://schemas.microsoft.com/office/drawing/2014/main" id="{426A4EF5-5977-4A02-4122-77C6DA27B023}"/>
                </a:ext>
              </a:extLst>
            </p:cNvPr>
            <p:cNvSpPr/>
            <p:nvPr/>
          </p:nvSpPr>
          <p:spPr>
            <a:xfrm>
              <a:off x="3595280" y="1328176"/>
              <a:ext cx="314408" cy="33915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角丸四角形 19">
              <a:extLst>
                <a:ext uri="{FF2B5EF4-FFF2-40B4-BE49-F238E27FC236}">
                  <a16:creationId xmlns:a16="http://schemas.microsoft.com/office/drawing/2014/main" id="{FA6157D5-B42D-0F5C-4F86-B4946F359766}"/>
                </a:ext>
              </a:extLst>
            </p:cNvPr>
            <p:cNvSpPr/>
            <p:nvPr/>
          </p:nvSpPr>
          <p:spPr>
            <a:xfrm>
              <a:off x="4110499" y="1299134"/>
              <a:ext cx="7470116" cy="3232525"/>
            </a:xfrm>
            <a:prstGeom prst="roundRect">
              <a:avLst>
                <a:gd name="adj" fmla="val 8143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角丸四角形吹き出し 19">
              <a:extLst>
                <a:ext uri="{FF2B5EF4-FFF2-40B4-BE49-F238E27FC236}">
                  <a16:creationId xmlns:a16="http://schemas.microsoft.com/office/drawing/2014/main" id="{A7BC3D45-9421-F616-2CBB-BF0AFCA1E913}"/>
                </a:ext>
              </a:extLst>
            </p:cNvPr>
            <p:cNvSpPr/>
            <p:nvPr/>
          </p:nvSpPr>
          <p:spPr>
            <a:xfrm>
              <a:off x="8167043" y="2936957"/>
              <a:ext cx="3135772" cy="1012741"/>
            </a:xfrm>
            <a:prstGeom prst="wedgeRoundRectCallout">
              <a:avLst>
                <a:gd name="adj1" fmla="val -59804"/>
                <a:gd name="adj2" fmla="val 2571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vert="horz" lIns="91440" tIns="45720" rIns="91440" bIns="45720" rtlCol="0">
              <a:no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ja-JP" altLang="en-US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編集エリア</a:t>
              </a:r>
              <a:endParaRPr lang="en-US" altLang="ja-JP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ja-JP" altLang="en-US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画像</a:t>
              </a:r>
              <a:r>
                <a:rPr lang="ja-JP" altLang="en-US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や動画を追加</a:t>
              </a:r>
              <a:r>
                <a:rPr lang="ja-JP" altLang="en-US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したり</a:t>
              </a:r>
              <a:r>
                <a:rPr lang="en-US" altLang="ja-JP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/>
              </a:r>
              <a:br>
                <a:rPr lang="en-US" altLang="ja-JP" dirty="0"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lang="ja-JP" altLang="en-US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テキスト</a:t>
              </a:r>
              <a:r>
                <a:rPr lang="ja-JP" altLang="en-US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の挿入を行います</a:t>
              </a:r>
              <a:endParaRPr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7" name="角丸四角形 19">
              <a:extLst>
                <a:ext uri="{FF2B5EF4-FFF2-40B4-BE49-F238E27FC236}">
                  <a16:creationId xmlns:a16="http://schemas.microsoft.com/office/drawing/2014/main" id="{5DD751D1-1BE5-41A7-5C5E-52173E27D1CC}"/>
                </a:ext>
              </a:extLst>
            </p:cNvPr>
            <p:cNvSpPr/>
            <p:nvPr/>
          </p:nvSpPr>
          <p:spPr>
            <a:xfrm>
              <a:off x="4134696" y="4596278"/>
              <a:ext cx="7443428" cy="695255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角丸四角形吹き出し 19">
              <a:extLst>
                <a:ext uri="{FF2B5EF4-FFF2-40B4-BE49-F238E27FC236}">
                  <a16:creationId xmlns:a16="http://schemas.microsoft.com/office/drawing/2014/main" id="{CFD84C23-E83E-6E3A-56D3-81EA3CD3740E}"/>
                </a:ext>
              </a:extLst>
            </p:cNvPr>
            <p:cNvSpPr/>
            <p:nvPr/>
          </p:nvSpPr>
          <p:spPr>
            <a:xfrm>
              <a:off x="1772926" y="5338713"/>
              <a:ext cx="5957826" cy="1349970"/>
            </a:xfrm>
            <a:prstGeom prst="wedgeRoundRectCallout">
              <a:avLst>
                <a:gd name="adj1" fmla="val -381"/>
                <a:gd name="adj2" fmla="val -72059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vert="horz" lIns="91440" tIns="45720" rIns="91440" bIns="45720" rtlCol="0">
              <a:no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ja-JP" altLang="en-US" b="1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シーンエリア</a:t>
              </a:r>
              <a:endPara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ja-JP" altLang="en-US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画像や動画を挿入</a:t>
              </a:r>
              <a:r>
                <a:rPr lang="ja-JP" altLang="en-US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したシーンが表示</a:t>
              </a:r>
              <a:r>
                <a:rPr lang="ja-JP" altLang="en-US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され</a:t>
              </a:r>
              <a:r>
                <a:rPr lang="ja-JP" altLang="en-US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、左</a:t>
              </a:r>
              <a:r>
                <a:rPr lang="ja-JP" altLang="en-US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から順に</a:t>
              </a:r>
              <a:r>
                <a:rPr lang="ja-JP" altLang="en-US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、再生されます</a:t>
              </a:r>
              <a:r>
                <a:rPr lang="en-US" altLang="ja-JP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/>
              </a:r>
              <a:br>
                <a:rPr lang="en-US" altLang="ja-JP" dirty="0"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lang="ja-JP" altLang="en-US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順番</a:t>
              </a:r>
              <a:r>
                <a:rPr lang="ja-JP" altLang="en-US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の入れ替えや削除ができます</a:t>
              </a:r>
              <a:endParaRPr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grpSp>
          <p:nvGrpSpPr>
            <p:cNvPr id="13" name="グループ化 12"/>
            <p:cNvGrpSpPr/>
            <p:nvPr/>
          </p:nvGrpSpPr>
          <p:grpSpPr>
            <a:xfrm>
              <a:off x="7906871" y="5123648"/>
              <a:ext cx="3761320" cy="1143862"/>
              <a:chOff x="7906871" y="5123648"/>
              <a:chExt cx="3761320" cy="1143862"/>
            </a:xfrm>
          </p:grpSpPr>
          <p:sp>
            <p:nvSpPr>
              <p:cNvPr id="12" name="矢印: 上 3">
                <a:extLst>
                  <a:ext uri="{FF2B5EF4-FFF2-40B4-BE49-F238E27FC236}">
                    <a16:creationId xmlns:a16="http://schemas.microsoft.com/office/drawing/2014/main" id="{47FF451E-E974-3E9C-C326-2F609E935B9F}"/>
                  </a:ext>
                </a:extLst>
              </p:cNvPr>
              <p:cNvSpPr/>
              <p:nvPr/>
            </p:nvSpPr>
            <p:spPr>
              <a:xfrm>
                <a:off x="10401864" y="5123648"/>
                <a:ext cx="496338" cy="600449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" name="タイトル 3">
                <a:extLst>
                  <a:ext uri="{FF2B5EF4-FFF2-40B4-BE49-F238E27FC236}">
                    <a16:creationId xmlns:a16="http://schemas.microsoft.com/office/drawing/2014/main" id="{BB55A163-E517-1D07-32BC-8F60D7937E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06871" y="5665527"/>
                <a:ext cx="3761320" cy="60198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vert="horz" lIns="91440" tIns="72000" rIns="91440" bIns="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kumimoji="1"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ja-JP" altLang="en-US" sz="1800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＋</a:t>
                </a:r>
                <a:r>
                  <a:rPr lang="ja-JP" altLang="en-US" sz="18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　</a:t>
                </a:r>
                <a:r>
                  <a:rPr lang="ja-JP" altLang="en-US" sz="1800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から新規シーンを増やせます</a:t>
                </a:r>
                <a:endParaRPr lang="en-US" altLang="ja-JP" sz="1800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706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837" y="1963119"/>
            <a:ext cx="3329551" cy="2361658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r="9602"/>
          <a:stretch/>
        </p:blipFill>
        <p:spPr>
          <a:xfrm>
            <a:off x="6283704" y="2793354"/>
            <a:ext cx="5654972" cy="2800135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6" name="タイトル 3"/>
          <p:cNvSpPr txBox="1">
            <a:spLocks/>
          </p:cNvSpPr>
          <p:nvPr/>
        </p:nvSpPr>
        <p:spPr>
          <a:xfrm>
            <a:off x="350523" y="201582"/>
            <a:ext cx="11467009" cy="5373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72000" rIns="91440" bIns="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表紙を作成しよう（メディアから背景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に画像を</a:t>
            </a:r>
            <a:r>
              <a:rPr lang="ja-JP" altLang="en-US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追加）</a:t>
            </a:r>
            <a:endParaRPr lang="ja-JP" altLang="en-US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350523" y="1927182"/>
            <a:ext cx="2574205" cy="4279894"/>
            <a:chOff x="363585" y="1330864"/>
            <a:chExt cx="2991356" cy="4724809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3585" y="1330864"/>
              <a:ext cx="2991356" cy="4724809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7" name="角丸四角形 6">
              <a:extLst>
                <a:ext uri="{FF2B5EF4-FFF2-40B4-BE49-F238E27FC236}">
                  <a16:creationId xmlns:a16="http://schemas.microsoft.com/office/drawing/2014/main" id="{426A4EF5-5977-4A02-4122-77C6DA27B023}"/>
                </a:ext>
              </a:extLst>
            </p:cNvPr>
            <p:cNvSpPr/>
            <p:nvPr/>
          </p:nvSpPr>
          <p:spPr>
            <a:xfrm>
              <a:off x="1245798" y="2925386"/>
              <a:ext cx="1973030" cy="33915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角丸四角形 7">
              <a:extLst>
                <a:ext uri="{FF2B5EF4-FFF2-40B4-BE49-F238E27FC236}">
                  <a16:creationId xmlns:a16="http://schemas.microsoft.com/office/drawing/2014/main" id="{426A4EF5-5977-4A02-4122-77C6DA27B023}"/>
                </a:ext>
              </a:extLst>
            </p:cNvPr>
            <p:cNvSpPr/>
            <p:nvPr/>
          </p:nvSpPr>
          <p:spPr>
            <a:xfrm>
              <a:off x="363586" y="3480071"/>
              <a:ext cx="667416" cy="49763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" name="タイトル 3">
            <a:extLst>
              <a:ext uri="{FF2B5EF4-FFF2-40B4-BE49-F238E27FC236}">
                <a16:creationId xmlns:a16="http://schemas.microsoft.com/office/drawing/2014/main" id="{BFF4E8F5-30CC-0A04-5503-790938D0CDE5}"/>
              </a:ext>
            </a:extLst>
          </p:cNvPr>
          <p:cNvSpPr txBox="1">
            <a:spLocks/>
          </p:cNvSpPr>
          <p:nvPr/>
        </p:nvSpPr>
        <p:spPr>
          <a:xfrm>
            <a:off x="350523" y="820407"/>
            <a:ext cx="11340738" cy="1061266"/>
          </a:xfrm>
          <a:prstGeom prst="rect">
            <a:avLst/>
          </a:prstGeom>
          <a:noFill/>
        </p:spPr>
        <p:txBody>
          <a:bodyPr vert="horz" lIns="91440" tIns="72000" rIns="9144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① 「メディア」 →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②「写真」 →③検索窓に「キーワード」を入力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→ 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④ 挿入したい写真をタップして追加　→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⑤</a:t>
            </a:r>
            <a:r>
              <a:rPr lang="ja-JP" altLang="en-US" sz="24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背景にしたい画像を選択した状態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で「ページ背景として設定」をタップ</a:t>
            </a:r>
            <a:endParaRPr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426A4EF5-5977-4A02-4122-77C6DA27B023}"/>
              </a:ext>
            </a:extLst>
          </p:cNvPr>
          <p:cNvSpPr/>
          <p:nvPr/>
        </p:nvSpPr>
        <p:spPr>
          <a:xfrm>
            <a:off x="961698" y="2724514"/>
            <a:ext cx="537505" cy="3419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426A4EF5-5977-4A02-4122-77C6DA27B023}"/>
              </a:ext>
            </a:extLst>
          </p:cNvPr>
          <p:cNvSpPr/>
          <p:nvPr/>
        </p:nvSpPr>
        <p:spPr>
          <a:xfrm>
            <a:off x="4070159" y="4062066"/>
            <a:ext cx="865741" cy="2627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右矢印 14"/>
          <p:cNvSpPr/>
          <p:nvPr/>
        </p:nvSpPr>
        <p:spPr>
          <a:xfrm>
            <a:off x="5987615" y="3726689"/>
            <a:ext cx="3463239" cy="398726"/>
          </a:xfrm>
          <a:prstGeom prst="rightArrow">
            <a:avLst>
              <a:gd name="adj1" fmla="val 46324"/>
              <a:gd name="adj2" fmla="val 8903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角丸四角形 15">
            <a:extLst>
              <a:ext uri="{FF2B5EF4-FFF2-40B4-BE49-F238E27FC236}">
                <a16:creationId xmlns:a16="http://schemas.microsoft.com/office/drawing/2014/main" id="{426A4EF5-5977-4A02-4122-77C6DA27B023}"/>
              </a:ext>
            </a:extLst>
          </p:cNvPr>
          <p:cNvSpPr/>
          <p:nvPr/>
        </p:nvSpPr>
        <p:spPr>
          <a:xfrm>
            <a:off x="1060009" y="4433393"/>
            <a:ext cx="974889" cy="69474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6973" y="4324777"/>
            <a:ext cx="2046731" cy="393214"/>
          </a:xfrm>
          <a:prstGeom prst="roundRect">
            <a:avLst/>
          </a:prstGeom>
          <a:ln w="38100">
            <a:solidFill>
              <a:srgbClr val="FF0000"/>
            </a:solidFill>
          </a:ln>
        </p:spPr>
      </p:pic>
      <p:grpSp>
        <p:nvGrpSpPr>
          <p:cNvPr id="20" name="グループ化 19"/>
          <p:cNvGrpSpPr/>
          <p:nvPr/>
        </p:nvGrpSpPr>
        <p:grpSpPr>
          <a:xfrm>
            <a:off x="3425032" y="5746509"/>
            <a:ext cx="8513644" cy="677215"/>
            <a:chOff x="3521444" y="5890200"/>
            <a:chExt cx="8513644" cy="677215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21444" y="5890200"/>
              <a:ext cx="2562583" cy="485843"/>
            </a:xfrm>
            <a:prstGeom prst="rect">
              <a:avLst/>
            </a:prstGeom>
          </p:spPr>
        </p:pic>
        <p:sp>
          <p:nvSpPr>
            <p:cNvPr id="18" name="タイトル 3"/>
            <p:cNvSpPr txBox="1">
              <a:spLocks/>
            </p:cNvSpPr>
            <p:nvPr/>
          </p:nvSpPr>
          <p:spPr>
            <a:xfrm>
              <a:off x="6055629" y="5910269"/>
              <a:ext cx="5979459" cy="65714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72000" rIns="91440" bIns="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ja-JP" altLang="en-US" sz="24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カメラで撮った写真やダウンロードした画像などが追加できます</a:t>
              </a:r>
              <a:endPara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9" name="正方形/長方形 18"/>
          <p:cNvSpPr/>
          <p:nvPr/>
        </p:nvSpPr>
        <p:spPr>
          <a:xfrm>
            <a:off x="3365245" y="5721232"/>
            <a:ext cx="8573431" cy="805591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824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/>
          <p:cNvGrpSpPr/>
          <p:nvPr/>
        </p:nvGrpSpPr>
        <p:grpSpPr>
          <a:xfrm>
            <a:off x="350522" y="1782356"/>
            <a:ext cx="8244838" cy="4573683"/>
            <a:chOff x="350522" y="1851072"/>
            <a:chExt cx="7553741" cy="4197757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 rotWithShape="1">
            <a:blip r:embed="rId2"/>
            <a:srcRect r="19202"/>
            <a:stretch/>
          </p:blipFill>
          <p:spPr>
            <a:xfrm>
              <a:off x="350523" y="1851072"/>
              <a:ext cx="7553740" cy="4197757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 rotWithShape="1">
            <a:blip r:embed="rId3"/>
            <a:srcRect r="19330"/>
            <a:stretch/>
          </p:blipFill>
          <p:spPr>
            <a:xfrm>
              <a:off x="350522" y="2223024"/>
              <a:ext cx="7541773" cy="3825805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6147" y="3513908"/>
            <a:ext cx="6865984" cy="310628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6" name="タイトル 3"/>
          <p:cNvSpPr txBox="1">
            <a:spLocks/>
          </p:cNvSpPr>
          <p:nvPr/>
        </p:nvSpPr>
        <p:spPr>
          <a:xfrm>
            <a:off x="350523" y="201582"/>
            <a:ext cx="11467009" cy="5373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72000" rIns="91440" bIns="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表紙を作成しよう（素材から背景に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画像を</a:t>
            </a:r>
            <a:r>
              <a:rPr lang="ja-JP" altLang="en-US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追加）</a:t>
            </a:r>
            <a:endParaRPr lang="ja-JP" altLang="en-US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タイトル 3">
            <a:extLst>
              <a:ext uri="{FF2B5EF4-FFF2-40B4-BE49-F238E27FC236}">
                <a16:creationId xmlns:a16="http://schemas.microsoft.com/office/drawing/2014/main" id="{BFF4E8F5-30CC-0A04-5503-790938D0CDE5}"/>
              </a:ext>
            </a:extLst>
          </p:cNvPr>
          <p:cNvSpPr txBox="1">
            <a:spLocks/>
          </p:cNvSpPr>
          <p:nvPr/>
        </p:nvSpPr>
        <p:spPr>
          <a:xfrm>
            <a:off x="259079" y="885231"/>
            <a:ext cx="11811001" cy="750855"/>
          </a:xfrm>
          <a:prstGeom prst="rect">
            <a:avLst/>
          </a:prstGeom>
          <a:noFill/>
        </p:spPr>
        <p:txBody>
          <a:bodyPr vert="horz" lIns="91440" tIns="72000" rIns="9144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① 「デザイン素材」をタップ →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②「背景」をタップ →③検索窓に「キーワード」を入力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→ 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④ 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挿入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したい素材をタップして追加</a:t>
            </a:r>
            <a:endParaRPr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426A4EF5-5977-4A02-4122-77C6DA27B023}"/>
              </a:ext>
            </a:extLst>
          </p:cNvPr>
          <p:cNvSpPr/>
          <p:nvPr/>
        </p:nvSpPr>
        <p:spPr>
          <a:xfrm>
            <a:off x="350521" y="4926627"/>
            <a:ext cx="668382" cy="5033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426A4EF5-5977-4A02-4122-77C6DA27B023}"/>
              </a:ext>
            </a:extLst>
          </p:cNvPr>
          <p:cNvSpPr/>
          <p:nvPr/>
        </p:nvSpPr>
        <p:spPr>
          <a:xfrm>
            <a:off x="1912676" y="2544148"/>
            <a:ext cx="503953" cy="34274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右矢印 12"/>
          <p:cNvSpPr/>
          <p:nvPr/>
        </p:nvSpPr>
        <p:spPr>
          <a:xfrm rot="226517">
            <a:off x="3130964" y="4189313"/>
            <a:ext cx="3896852" cy="457200"/>
          </a:xfrm>
          <a:prstGeom prst="rightArrow">
            <a:avLst>
              <a:gd name="adj1" fmla="val 50000"/>
              <a:gd name="adj2" fmla="val 8903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426A4EF5-5977-4A02-4122-77C6DA27B023}"/>
              </a:ext>
            </a:extLst>
          </p:cNvPr>
          <p:cNvSpPr/>
          <p:nvPr/>
        </p:nvSpPr>
        <p:spPr>
          <a:xfrm>
            <a:off x="2164345" y="3850707"/>
            <a:ext cx="953829" cy="62985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426A4EF5-5977-4A02-4122-77C6DA27B023}"/>
              </a:ext>
            </a:extLst>
          </p:cNvPr>
          <p:cNvSpPr/>
          <p:nvPr/>
        </p:nvSpPr>
        <p:spPr>
          <a:xfrm>
            <a:off x="1169809" y="2886892"/>
            <a:ext cx="1948365" cy="34274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710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B6D6B954B35BE4185A8406048C19F3E" ma:contentTypeVersion="12" ma:contentTypeDescription="新しいドキュメントを作成します。" ma:contentTypeScope="" ma:versionID="f624aa7a2cf882cff9e0867316a5418a">
  <xsd:schema xmlns:xsd="http://www.w3.org/2001/XMLSchema" xmlns:xs="http://www.w3.org/2001/XMLSchema" xmlns:p="http://schemas.microsoft.com/office/2006/metadata/properties" xmlns:ns2="7821543f-37ba-4abe-9037-20c38cbe8bb1" xmlns:ns3="e1630066-3fa0-420f-acaa-b3014ba5f65e" targetNamespace="http://schemas.microsoft.com/office/2006/metadata/properties" ma:root="true" ma:fieldsID="f4a2400afc841c898a927a22f8aabc41" ns2:_="" ns3:_="">
    <xsd:import namespace="7821543f-37ba-4abe-9037-20c38cbe8bb1"/>
    <xsd:import namespace="e1630066-3fa0-420f-acaa-b3014ba5f6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21543f-37ba-4abe-9037-20c38cbe8b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画像タグ" ma:readOnly="false" ma:fieldId="{5cf76f15-5ced-4ddc-b409-7134ff3c332f}" ma:taxonomyMulti="true" ma:sspId="2c2f1ac2-cbdd-423a-9c11-2b9cfebad2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630066-3fa0-420f-acaa-b3014ba5f65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821543f-37ba-4abe-9037-20c38cbe8bb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FDB336-9745-46B6-A8F7-B9034D3085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21543f-37ba-4abe-9037-20c38cbe8bb1"/>
    <ds:schemaRef ds:uri="e1630066-3fa0-420f-acaa-b3014ba5f6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A182A5C-50E4-43E1-A764-E5C696E18B92}">
  <ds:schemaRefs>
    <ds:schemaRef ds:uri="http://schemas.microsoft.com/office/2006/metadata/properties"/>
    <ds:schemaRef ds:uri="http://schemas.microsoft.com/office/infopath/2007/PartnerControls"/>
    <ds:schemaRef ds:uri="7821543f-37ba-4abe-9037-20c38cbe8bb1"/>
  </ds:schemaRefs>
</ds:datastoreItem>
</file>

<file path=customXml/itemProps3.xml><?xml version="1.0" encoding="utf-8"?>
<ds:datastoreItem xmlns:ds="http://schemas.openxmlformats.org/officeDocument/2006/customXml" ds:itemID="{C6713974-3332-4C22-BDD7-C1C6F1DE98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758</Words>
  <Application>Microsoft Office PowerPoint</Application>
  <PresentationFormat>ワイド画面</PresentationFormat>
  <Paragraphs>101</Paragraphs>
  <Slides>18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4" baseType="lpstr">
      <vt:lpstr>Meiryo UI</vt:lpstr>
      <vt:lpstr>メイリオ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柏市立教育研究所</dc:creator>
  <cp:lastModifiedBy>柏市立教育研究所</cp:lastModifiedBy>
  <cp:revision>55</cp:revision>
  <dcterms:created xsi:type="dcterms:W3CDTF">2023-08-23T00:54:31Z</dcterms:created>
  <dcterms:modified xsi:type="dcterms:W3CDTF">2023-08-28T03:12:56Z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0x010100EB6D6B954B35BE4185A8406048C19F3E</vt:lpwstr>
  </property>
</Properties>
</file>