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98" r:id="rId6"/>
    <p:sldId id="308" r:id="rId7"/>
    <p:sldId id="309" r:id="rId8"/>
    <p:sldId id="319" r:id="rId9"/>
    <p:sldId id="292" r:id="rId10"/>
    <p:sldId id="320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962C8B-D05E-4325-8CDA-44869BCF5E7C}" v="2" dt="2020-12-21T05:49:41.513"/>
    <p1510:client id="{29D01A4A-E54D-4C2F-A612-0A4D66786095}" v="241" dt="2020-12-21T05:16:51.748"/>
    <p1510:client id="{342E918D-6B22-47C9-8BAF-FDBDCA8C1FAB}" v="195" dt="2020-12-21T05:56:13.228"/>
    <p1510:client id="{35FEDD97-9C92-4EE5-B6D5-44578E1AA43B}" v="22" dt="2020-12-21T06:07:52.820"/>
    <p1510:client id="{5B04CD54-14D4-4C86-AAD5-A2C1BB8A4DF0}" v="20" dt="2020-12-21T06:33:28.987"/>
    <p1510:client id="{7A6F6E91-DA97-4E6C-9114-BD155F357613}" v="11" dt="2020-12-21T06:06:10.646"/>
    <p1510:client id="{84B825A4-057C-46E6-A2C8-DB6899810C84}" v="195" dt="2020-12-21T07:04:47.469"/>
    <p1510:client id="{84BE2714-00A8-45E7-BDB8-482C659F5D1E}" v="1" dt="2020-12-21T05:59:21.854"/>
    <p1510:client id="{87D9D6B3-D094-420E-A8A8-EC7DD3A541AC}" v="1111" dt="2020-12-21T07:15:43.192"/>
    <p1510:client id="{883057FF-B022-42E2-A5FA-3D2421B7B8C4}" v="57" dt="2020-12-21T02:41:13.871"/>
    <p1510:client id="{94A0797B-2482-495D-B5C4-9FC2BAA92364}" v="234" dt="2020-12-21T07:26:52.342"/>
    <p1510:client id="{A28B8752-5251-496D-BC31-7CA89BFAF0F1}" v="160" dt="2020-12-21T04:28:51.683"/>
    <p1510:client id="{AA7B9C7C-72E4-405B-9CA0-88B2E339FF53}" v="43" dt="2020-12-21T06:15:30.594"/>
    <p1510:client id="{E1D6264D-2C30-4D2D-A91D-2D5AFE15741D}" v="4" dt="2020-12-21T06:01:12.587"/>
    <p1510:client id="{E7955537-B2C6-47CC-9814-0563A5497002}" v="260" dt="2020-12-21T05:48:41.287"/>
    <p1510:client id="{E7DA5CA8-7AD1-4162-BA41-0868A2C53878}" v="63" dt="2020-12-21T05:55:40.239"/>
    <p1510:client id="{E8BFE2F2-2A21-4E29-968B-F5BFFAD9645D}" v="692" dt="2020-12-21T04:42:05.7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26" autoAdjust="0"/>
    <p:restoredTop sz="94333" autoAdjust="0"/>
  </p:normalViewPr>
  <p:slideViewPr>
    <p:cSldViewPr snapToGrid="0">
      <p:cViewPr varScale="1">
        <p:scale>
          <a:sx n="73" d="100"/>
          <a:sy n="73" d="100"/>
        </p:scale>
        <p:origin x="81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堺　あずさ" userId="S::sakai2001@kashiwa.ed.jp::9e8ecc09-b0e3-4275-b80a-1c864828725e" providerId="AD" clId="Web-{94A0797B-2482-495D-B5C4-9FC2BAA92364}"/>
    <pc:docChg chg="addSld delSld modSld sldOrd">
      <pc:chgData name="堺　あずさ" userId="S::sakai2001@kashiwa.ed.jp::9e8ecc09-b0e3-4275-b80a-1c864828725e" providerId="AD" clId="Web-{94A0797B-2482-495D-B5C4-9FC2BAA92364}" dt="2020-12-21T07:26:52.342" v="233" actId="1076"/>
      <pc:docMkLst>
        <pc:docMk/>
      </pc:docMkLst>
      <pc:sldChg chg="addSp modSp">
        <pc:chgData name="堺　あずさ" userId="S::sakai2001@kashiwa.ed.jp::9e8ecc09-b0e3-4275-b80a-1c864828725e" providerId="AD" clId="Web-{94A0797B-2482-495D-B5C4-9FC2BAA92364}" dt="2020-12-21T07:23:26.134" v="179" actId="1076"/>
        <pc:sldMkLst>
          <pc:docMk/>
          <pc:sldMk cId="3856722114" sldId="266"/>
        </pc:sldMkLst>
        <pc:picChg chg="mod">
          <ac:chgData name="堺　あずさ" userId="S::sakai2001@kashiwa.ed.jp::9e8ecc09-b0e3-4275-b80a-1c864828725e" providerId="AD" clId="Web-{94A0797B-2482-495D-B5C4-9FC2BAA92364}" dt="2020-12-21T07:12:25.434" v="74" actId="1076"/>
          <ac:picMkLst>
            <pc:docMk/>
            <pc:sldMk cId="3856722114" sldId="266"/>
            <ac:picMk id="4" creationId="{D7A4D757-5F61-42E9-8950-2B8E5740966A}"/>
          </ac:picMkLst>
        </pc:picChg>
        <pc:picChg chg="add mod">
          <ac:chgData name="堺　あずさ" userId="S::sakai2001@kashiwa.ed.jp::9e8ecc09-b0e3-4275-b80a-1c864828725e" providerId="AD" clId="Web-{94A0797B-2482-495D-B5C4-9FC2BAA92364}" dt="2020-12-21T07:23:26.134" v="179" actId="1076"/>
          <ac:picMkLst>
            <pc:docMk/>
            <pc:sldMk cId="3856722114" sldId="266"/>
            <ac:picMk id="17" creationId="{CF69FDC5-E919-4A60-9580-1484DC370AD2}"/>
          </ac:picMkLst>
        </pc:picChg>
      </pc:sldChg>
      <pc:sldChg chg="modSp">
        <pc:chgData name="堺　あずさ" userId="S::sakai2001@kashiwa.ed.jp::9e8ecc09-b0e3-4275-b80a-1c864828725e" providerId="AD" clId="Web-{94A0797B-2482-495D-B5C4-9FC2BAA92364}" dt="2020-12-21T07:11:09.901" v="67" actId="1076"/>
        <pc:sldMkLst>
          <pc:docMk/>
          <pc:sldMk cId="1650198691" sldId="268"/>
        </pc:sldMkLst>
        <pc:spChg chg="mod">
          <ac:chgData name="堺　あずさ" userId="S::sakai2001@kashiwa.ed.jp::9e8ecc09-b0e3-4275-b80a-1c864828725e" providerId="AD" clId="Web-{94A0797B-2482-495D-B5C4-9FC2BAA92364}" dt="2020-12-21T07:11:09.901" v="67" actId="1076"/>
          <ac:spMkLst>
            <pc:docMk/>
            <pc:sldMk cId="1650198691" sldId="268"/>
            <ac:spMk id="4" creationId="{8A37FD44-220E-4E1F-A71D-5C82B89E8AC4}"/>
          </ac:spMkLst>
        </pc:spChg>
      </pc:sldChg>
      <pc:sldChg chg="modSp">
        <pc:chgData name="堺　あずさ" userId="S::sakai2001@kashiwa.ed.jp::9e8ecc09-b0e3-4275-b80a-1c864828725e" providerId="AD" clId="Web-{94A0797B-2482-495D-B5C4-9FC2BAA92364}" dt="2020-12-21T07:23:49.666" v="180" actId="20577"/>
        <pc:sldMkLst>
          <pc:docMk/>
          <pc:sldMk cId="242039142" sldId="269"/>
        </pc:sldMkLst>
        <pc:spChg chg="mod">
          <ac:chgData name="堺　あずさ" userId="S::sakai2001@kashiwa.ed.jp::9e8ecc09-b0e3-4275-b80a-1c864828725e" providerId="AD" clId="Web-{94A0797B-2482-495D-B5C4-9FC2BAA92364}" dt="2020-12-21T07:23:49.666" v="180" actId="20577"/>
          <ac:spMkLst>
            <pc:docMk/>
            <pc:sldMk cId="242039142" sldId="269"/>
            <ac:spMk id="16" creationId="{10E51D8C-D1AF-4A91-9388-01161CE6255E}"/>
          </ac:spMkLst>
        </pc:spChg>
      </pc:sldChg>
      <pc:sldChg chg="del">
        <pc:chgData name="堺　あずさ" userId="S::sakai2001@kashiwa.ed.jp::9e8ecc09-b0e3-4275-b80a-1c864828725e" providerId="AD" clId="Web-{94A0797B-2482-495D-B5C4-9FC2BAA92364}" dt="2020-12-21T07:08:31.741" v="6"/>
        <pc:sldMkLst>
          <pc:docMk/>
          <pc:sldMk cId="2907823044" sldId="287"/>
        </pc:sldMkLst>
      </pc:sldChg>
      <pc:sldChg chg="addSp delSp modSp">
        <pc:chgData name="堺　あずさ" userId="S::sakai2001@kashiwa.ed.jp::9e8ecc09-b0e3-4275-b80a-1c864828725e" providerId="AD" clId="Web-{94A0797B-2482-495D-B5C4-9FC2BAA92364}" dt="2020-12-21T07:15:44.406" v="151" actId="1076"/>
        <pc:sldMkLst>
          <pc:docMk/>
          <pc:sldMk cId="2843530842" sldId="288"/>
        </pc:sldMkLst>
        <pc:spChg chg="add del mod">
          <ac:chgData name="堺　あずさ" userId="S::sakai2001@kashiwa.ed.jp::9e8ecc09-b0e3-4275-b80a-1c864828725e" providerId="AD" clId="Web-{94A0797B-2482-495D-B5C4-9FC2BAA92364}" dt="2020-12-21T07:13:39.482" v="103"/>
          <ac:spMkLst>
            <pc:docMk/>
            <pc:sldMk cId="2843530842" sldId="288"/>
            <ac:spMk id="3" creationId="{E3EAA93C-7F48-46FE-940C-E28857C4C716}"/>
          </ac:spMkLst>
        </pc:spChg>
        <pc:spChg chg="mod">
          <ac:chgData name="堺　あずさ" userId="S::sakai2001@kashiwa.ed.jp::9e8ecc09-b0e3-4275-b80a-1c864828725e" providerId="AD" clId="Web-{94A0797B-2482-495D-B5C4-9FC2BAA92364}" dt="2020-12-21T07:09:43.649" v="48" actId="14100"/>
          <ac:spMkLst>
            <pc:docMk/>
            <pc:sldMk cId="2843530842" sldId="288"/>
            <ac:spMk id="5" creationId="{3BAFF622-260B-4931-8D55-7E72D3E370CA}"/>
          </ac:spMkLst>
        </pc:spChg>
        <pc:spChg chg="add del mod">
          <ac:chgData name="堺　あずさ" userId="S::sakai2001@kashiwa.ed.jp::9e8ecc09-b0e3-4275-b80a-1c864828725e" providerId="AD" clId="Web-{94A0797B-2482-495D-B5C4-9FC2BAA92364}" dt="2020-12-21T07:08:40.773" v="8"/>
          <ac:spMkLst>
            <pc:docMk/>
            <pc:sldMk cId="2843530842" sldId="288"/>
            <ac:spMk id="9" creationId="{DB83A8A9-13E4-456D-AF03-98F66491C45F}"/>
          </ac:spMkLst>
        </pc:spChg>
        <pc:spChg chg="add del">
          <ac:chgData name="堺　あずさ" userId="S::sakai2001@kashiwa.ed.jp::9e8ecc09-b0e3-4275-b80a-1c864828725e" providerId="AD" clId="Web-{94A0797B-2482-495D-B5C4-9FC2BAA92364}" dt="2020-12-21T07:12:04.824" v="73"/>
          <ac:spMkLst>
            <pc:docMk/>
            <pc:sldMk cId="2843530842" sldId="288"/>
            <ac:spMk id="10" creationId="{323A10A6-46BB-45F7-B7A0-81F4464BF237}"/>
          </ac:spMkLst>
        </pc:spChg>
        <pc:spChg chg="add del">
          <ac:chgData name="堺　あずさ" userId="S::sakai2001@kashiwa.ed.jp::9e8ecc09-b0e3-4275-b80a-1c864828725e" providerId="AD" clId="Web-{94A0797B-2482-495D-B5C4-9FC2BAA92364}" dt="2020-12-21T07:13:59.967" v="109"/>
          <ac:spMkLst>
            <pc:docMk/>
            <pc:sldMk cId="2843530842" sldId="288"/>
            <ac:spMk id="14" creationId="{5926FE2C-FFAC-417E-B38B-735E73D51759}"/>
          </ac:spMkLst>
        </pc:spChg>
        <pc:spChg chg="add mod">
          <ac:chgData name="堺　あずさ" userId="S::sakai2001@kashiwa.ed.jp::9e8ecc09-b0e3-4275-b80a-1c864828725e" providerId="AD" clId="Web-{94A0797B-2482-495D-B5C4-9FC2BAA92364}" dt="2020-12-21T07:15:44.406" v="151" actId="1076"/>
          <ac:spMkLst>
            <pc:docMk/>
            <pc:sldMk cId="2843530842" sldId="288"/>
            <ac:spMk id="57" creationId="{078ED9BF-3E65-4BE7-A5DB-EE677A5F9B8C}"/>
          </ac:spMkLst>
        </pc:spChg>
        <pc:grpChg chg="mod">
          <ac:chgData name="堺　あずさ" userId="S::sakai2001@kashiwa.ed.jp::9e8ecc09-b0e3-4275-b80a-1c864828725e" providerId="AD" clId="Web-{94A0797B-2482-495D-B5C4-9FC2BAA92364}" dt="2020-12-21T07:09:39.180" v="45" actId="1076"/>
          <ac:grpSpMkLst>
            <pc:docMk/>
            <pc:sldMk cId="2843530842" sldId="288"/>
            <ac:grpSpMk id="7" creationId="{48A21583-C373-4946-BD01-19E21D9DD07B}"/>
          </ac:grpSpMkLst>
        </pc:grpChg>
        <pc:grpChg chg="del mod">
          <ac:chgData name="堺　あずさ" userId="S::sakai2001@kashiwa.ed.jp::9e8ecc09-b0e3-4275-b80a-1c864828725e" providerId="AD" clId="Web-{94A0797B-2482-495D-B5C4-9FC2BAA92364}" dt="2020-12-21T07:13:39.482" v="105"/>
          <ac:grpSpMkLst>
            <pc:docMk/>
            <pc:sldMk cId="2843530842" sldId="288"/>
            <ac:grpSpMk id="8" creationId="{4EBBADBB-7D61-4582-81D0-ED3F3FE37C4A}"/>
          </ac:grpSpMkLst>
        </pc:grpChg>
        <pc:grpChg chg="add mod">
          <ac:chgData name="堺　あずさ" userId="S::sakai2001@kashiwa.ed.jp::9e8ecc09-b0e3-4275-b80a-1c864828725e" providerId="AD" clId="Web-{94A0797B-2482-495D-B5C4-9FC2BAA92364}" dt="2020-12-21T07:14:15.186" v="115" actId="1076"/>
          <ac:grpSpMkLst>
            <pc:docMk/>
            <pc:sldMk cId="2843530842" sldId="288"/>
            <ac:grpSpMk id="12" creationId="{A0B0DB03-5407-4276-9F94-BCD52E7455C1}"/>
          </ac:grpSpMkLst>
        </pc:grpChg>
        <pc:picChg chg="mod">
          <ac:chgData name="堺　あずさ" userId="S::sakai2001@kashiwa.ed.jp::9e8ecc09-b0e3-4275-b80a-1c864828725e" providerId="AD" clId="Web-{94A0797B-2482-495D-B5C4-9FC2BAA92364}" dt="2020-12-21T07:09:39.180" v="46" actId="1076"/>
          <ac:picMkLst>
            <pc:docMk/>
            <pc:sldMk cId="2843530842" sldId="288"/>
            <ac:picMk id="4" creationId="{E108B592-2EE9-431B-B556-45D2E1D9CFF3}"/>
          </ac:picMkLst>
        </pc:picChg>
        <pc:picChg chg="add del">
          <ac:chgData name="堺　あずさ" userId="S::sakai2001@kashiwa.ed.jp::9e8ecc09-b0e3-4275-b80a-1c864828725e" providerId="AD" clId="Web-{94A0797B-2482-495D-B5C4-9FC2BAA92364}" dt="2020-12-21T07:15:03.437" v="135"/>
          <ac:picMkLst>
            <pc:docMk/>
            <pc:sldMk cId="2843530842" sldId="288"/>
            <ac:picMk id="13" creationId="{70355D64-B97B-49A7-AE8E-901BBB599376}"/>
          </ac:picMkLst>
        </pc:picChg>
        <pc:picChg chg="del mod">
          <ac:chgData name="堺　あずさ" userId="S::sakai2001@kashiwa.ed.jp::9e8ecc09-b0e3-4275-b80a-1c864828725e" providerId="AD" clId="Web-{94A0797B-2482-495D-B5C4-9FC2BAA92364}" dt="2020-12-21T07:13:39.482" v="104"/>
          <ac:picMkLst>
            <pc:docMk/>
            <pc:sldMk cId="2843530842" sldId="288"/>
            <ac:picMk id="40" creationId="{07EE7507-AFFE-4120-969A-8DEA360490C0}"/>
          </ac:picMkLst>
        </pc:picChg>
        <pc:picChg chg="add del mod">
          <ac:chgData name="堺　あずさ" userId="S::sakai2001@kashiwa.ed.jp::9e8ecc09-b0e3-4275-b80a-1c864828725e" providerId="AD" clId="Web-{94A0797B-2482-495D-B5C4-9FC2BAA92364}" dt="2020-12-21T07:11:52.949" v="71"/>
          <ac:picMkLst>
            <pc:docMk/>
            <pc:sldMk cId="2843530842" sldId="288"/>
            <ac:picMk id="43" creationId="{A8ADE0BA-3563-44A7-ADCF-398378E68482}"/>
          </ac:picMkLst>
        </pc:picChg>
        <pc:picChg chg="add mod">
          <ac:chgData name="堺　あずさ" userId="S::sakai2001@kashiwa.ed.jp::9e8ecc09-b0e3-4275-b80a-1c864828725e" providerId="AD" clId="Web-{94A0797B-2482-495D-B5C4-9FC2BAA92364}" dt="2020-12-21T07:14:19.576" v="116" actId="1076"/>
          <ac:picMkLst>
            <pc:docMk/>
            <pc:sldMk cId="2843530842" sldId="288"/>
            <ac:picMk id="56" creationId="{1B0E1DF2-B243-42EB-8AF4-183AD12DFD36}"/>
          </ac:picMkLst>
        </pc:picChg>
      </pc:sldChg>
      <pc:sldChg chg="addSp delSp modSp add ord replId">
        <pc:chgData name="堺　あずさ" userId="S::sakai2001@kashiwa.ed.jp::9e8ecc09-b0e3-4275-b80a-1c864828725e" providerId="AD" clId="Web-{94A0797B-2482-495D-B5C4-9FC2BAA92364}" dt="2020-12-21T07:26:52.342" v="233" actId="1076"/>
        <pc:sldMkLst>
          <pc:docMk/>
          <pc:sldMk cId="1424818462" sldId="289"/>
        </pc:sldMkLst>
        <pc:spChg chg="del">
          <ac:chgData name="堺　あずさ" userId="S::sakai2001@kashiwa.ed.jp::9e8ecc09-b0e3-4275-b80a-1c864828725e" providerId="AD" clId="Web-{94A0797B-2482-495D-B5C4-9FC2BAA92364}" dt="2020-12-21T07:15:35.203" v="150"/>
          <ac:spMkLst>
            <pc:docMk/>
            <pc:sldMk cId="1424818462" sldId="289"/>
            <ac:spMk id="3" creationId="{E3EAA93C-7F48-46FE-940C-E28857C4C716}"/>
          </ac:spMkLst>
        </pc:spChg>
        <pc:spChg chg="del mod">
          <ac:chgData name="堺　あずさ" userId="S::sakai2001@kashiwa.ed.jp::9e8ecc09-b0e3-4275-b80a-1c864828725e" providerId="AD" clId="Web-{94A0797B-2482-495D-B5C4-9FC2BAA92364}" dt="2020-12-21T07:15:34.172" v="149"/>
          <ac:spMkLst>
            <pc:docMk/>
            <pc:sldMk cId="1424818462" sldId="289"/>
            <ac:spMk id="5" creationId="{3BAFF622-260B-4931-8D55-7E72D3E370CA}"/>
          </ac:spMkLst>
        </pc:spChg>
        <pc:spChg chg="add mod">
          <ac:chgData name="堺　あずさ" userId="S::sakai2001@kashiwa.ed.jp::9e8ecc09-b0e3-4275-b80a-1c864828725e" providerId="AD" clId="Web-{94A0797B-2482-495D-B5C4-9FC2BAA92364}" dt="2020-12-21T07:24:41.964" v="213" actId="1076"/>
          <ac:spMkLst>
            <pc:docMk/>
            <pc:sldMk cId="1424818462" sldId="289"/>
            <ac:spMk id="10" creationId="{666C2A49-FCDB-496A-B6CF-4B1679193463}"/>
          </ac:spMkLst>
        </pc:spChg>
        <pc:spChg chg="add mod">
          <ac:chgData name="堺　あずさ" userId="S::sakai2001@kashiwa.ed.jp::9e8ecc09-b0e3-4275-b80a-1c864828725e" providerId="AD" clId="Web-{94A0797B-2482-495D-B5C4-9FC2BAA92364}" dt="2020-12-21T07:26:51.732" v="221" actId="14100"/>
          <ac:spMkLst>
            <pc:docMk/>
            <pc:sldMk cId="1424818462" sldId="289"/>
            <ac:spMk id="12" creationId="{CD926AC2-80F7-4463-B26A-B463B08773F2}"/>
          </ac:spMkLst>
        </pc:spChg>
        <pc:spChg chg="add del mod">
          <ac:chgData name="堺　あずさ" userId="S::sakai2001@kashiwa.ed.jp::9e8ecc09-b0e3-4275-b80a-1c864828725e" providerId="AD" clId="Web-{94A0797B-2482-495D-B5C4-9FC2BAA92364}" dt="2020-12-21T07:26:51.889" v="224"/>
          <ac:spMkLst>
            <pc:docMk/>
            <pc:sldMk cId="1424818462" sldId="289"/>
            <ac:spMk id="13" creationId="{C4D42719-ADB1-4406-AAD0-A454DA75343C}"/>
          </ac:spMkLst>
        </pc:spChg>
        <pc:spChg chg="add mod">
          <ac:chgData name="堺　あずさ" userId="S::sakai2001@kashiwa.ed.jp::9e8ecc09-b0e3-4275-b80a-1c864828725e" providerId="AD" clId="Web-{94A0797B-2482-495D-B5C4-9FC2BAA92364}" dt="2020-12-21T07:26:52.342" v="233" actId="1076"/>
          <ac:spMkLst>
            <pc:docMk/>
            <pc:sldMk cId="1424818462" sldId="289"/>
            <ac:spMk id="52" creationId="{3EB27A25-49BE-4231-9CE3-0A4A311D88D8}"/>
          </ac:spMkLst>
        </pc:spChg>
        <pc:grpChg chg="del">
          <ac:chgData name="堺　あずさ" userId="S::sakai2001@kashiwa.ed.jp::9e8ecc09-b0e3-4275-b80a-1c864828725e" providerId="AD" clId="Web-{94A0797B-2482-495D-B5C4-9FC2BAA92364}" dt="2020-12-21T07:15:03.468" v="136"/>
          <ac:grpSpMkLst>
            <pc:docMk/>
            <pc:sldMk cId="1424818462" sldId="289"/>
            <ac:grpSpMk id="7" creationId="{48A21583-C373-4946-BD01-19E21D9DD07B}"/>
          </ac:grpSpMkLst>
        </pc:grpChg>
        <pc:grpChg chg="del">
          <ac:chgData name="堺　あずさ" userId="S::sakai2001@kashiwa.ed.jp::9e8ecc09-b0e3-4275-b80a-1c864828725e" providerId="AD" clId="Web-{94A0797B-2482-495D-B5C4-9FC2BAA92364}" dt="2020-12-21T07:15:28.078" v="147"/>
          <ac:grpSpMkLst>
            <pc:docMk/>
            <pc:sldMk cId="1424818462" sldId="289"/>
            <ac:grpSpMk id="8" creationId="{4EBBADBB-7D61-4582-81D0-ED3F3FE37C4A}"/>
          </ac:grpSpMkLst>
        </pc:grpChg>
        <pc:grpChg chg="add mod">
          <ac:chgData name="堺　あずさ" userId="S::sakai2001@kashiwa.ed.jp::9e8ecc09-b0e3-4275-b80a-1c864828725e" providerId="AD" clId="Web-{94A0797B-2482-495D-B5C4-9FC2BAA92364}" dt="2020-12-21T07:15:21.281" v="144" actId="1076"/>
          <ac:grpSpMkLst>
            <pc:docMk/>
            <pc:sldMk cId="1424818462" sldId="289"/>
            <ac:grpSpMk id="9" creationId="{7F3BE41B-1AD4-4724-86AE-4F2ABEE9DF5A}"/>
          </ac:grpSpMkLst>
        </pc:grpChg>
        <pc:picChg chg="mod ord">
          <ac:chgData name="堺　あずさ" userId="S::sakai2001@kashiwa.ed.jp::9e8ecc09-b0e3-4275-b80a-1c864828725e" providerId="AD" clId="Web-{94A0797B-2482-495D-B5C4-9FC2BAA92364}" dt="2020-12-21T07:15:25.687" v="146" actId="1076"/>
          <ac:picMkLst>
            <pc:docMk/>
            <pc:sldMk cId="1424818462" sldId="289"/>
            <ac:picMk id="4" creationId="{E108B592-2EE9-431B-B556-45D2E1D9CFF3}"/>
          </ac:picMkLst>
        </pc:picChg>
        <pc:picChg chg="del">
          <ac:chgData name="堺　あずさ" userId="S::sakai2001@kashiwa.ed.jp::9e8ecc09-b0e3-4275-b80a-1c864828725e" providerId="AD" clId="Web-{94A0797B-2482-495D-B5C4-9FC2BAA92364}" dt="2020-12-21T07:15:30.578" v="148"/>
          <ac:picMkLst>
            <pc:docMk/>
            <pc:sldMk cId="1424818462" sldId="289"/>
            <ac:picMk id="40" creationId="{07EE7507-AFFE-4120-969A-8DEA360490C0}"/>
          </ac:picMkLst>
        </pc:picChg>
      </pc:sldChg>
    </pc:docChg>
  </pc:docChgLst>
  <pc:docChgLst>
    <pc:chgData name="堺　あずさ" userId="S::sakai2001@kashiwa.ed.jp::9e8ecc09-b0e3-4275-b80a-1c864828725e" providerId="AD" clId="Web-{7A6F6E91-DA97-4E6C-9114-BD155F357613}"/>
    <pc:docChg chg="modSld">
      <pc:chgData name="堺　あずさ" userId="S::sakai2001@kashiwa.ed.jp::9e8ecc09-b0e3-4275-b80a-1c864828725e" providerId="AD" clId="Web-{7A6F6E91-DA97-4E6C-9114-BD155F357613}" dt="2020-12-21T06:06:10.646" v="9" actId="1076"/>
      <pc:docMkLst>
        <pc:docMk/>
      </pc:docMkLst>
      <pc:sldChg chg="addSp delSp modSp">
        <pc:chgData name="堺　あずさ" userId="S::sakai2001@kashiwa.ed.jp::9e8ecc09-b0e3-4275-b80a-1c864828725e" providerId="AD" clId="Web-{7A6F6E91-DA97-4E6C-9114-BD155F357613}" dt="2020-12-21T06:06:10.646" v="9" actId="1076"/>
        <pc:sldMkLst>
          <pc:docMk/>
          <pc:sldMk cId="242039142" sldId="269"/>
        </pc:sldMkLst>
        <pc:spChg chg="mod">
          <ac:chgData name="堺　あずさ" userId="S::sakai2001@kashiwa.ed.jp::9e8ecc09-b0e3-4275-b80a-1c864828725e" providerId="AD" clId="Web-{7A6F6E91-DA97-4E6C-9114-BD155F357613}" dt="2020-12-21T06:05:43.130" v="3" actId="14100"/>
          <ac:spMkLst>
            <pc:docMk/>
            <pc:sldMk cId="242039142" sldId="269"/>
            <ac:spMk id="11" creationId="{D6B6DA7D-F0F3-424F-B996-C539DD754EBC}"/>
          </ac:spMkLst>
        </pc:spChg>
        <pc:spChg chg="mod">
          <ac:chgData name="堺　あずさ" userId="S::sakai2001@kashiwa.ed.jp::9e8ecc09-b0e3-4275-b80a-1c864828725e" providerId="AD" clId="Web-{7A6F6E91-DA97-4E6C-9114-BD155F357613}" dt="2020-12-21T06:05:44.474" v="4" actId="1076"/>
          <ac:spMkLst>
            <pc:docMk/>
            <pc:sldMk cId="242039142" sldId="269"/>
            <ac:spMk id="16" creationId="{10E51D8C-D1AF-4A91-9388-01161CE6255E}"/>
          </ac:spMkLst>
        </pc:spChg>
        <pc:picChg chg="add mod">
          <ac:chgData name="堺　あずさ" userId="S::sakai2001@kashiwa.ed.jp::9e8ecc09-b0e3-4275-b80a-1c864828725e" providerId="AD" clId="Web-{7A6F6E91-DA97-4E6C-9114-BD155F357613}" dt="2020-12-21T06:06:10.646" v="9" actId="1076"/>
          <ac:picMkLst>
            <pc:docMk/>
            <pc:sldMk cId="242039142" sldId="269"/>
            <ac:picMk id="2" creationId="{F7F55DA6-43E4-4F95-AEFA-9D9411CA947C}"/>
          </ac:picMkLst>
        </pc:picChg>
        <pc:picChg chg="mod">
          <ac:chgData name="堺　あずさ" userId="S::sakai2001@kashiwa.ed.jp::9e8ecc09-b0e3-4275-b80a-1c864828725e" providerId="AD" clId="Web-{7A6F6E91-DA97-4E6C-9114-BD155F357613}" dt="2020-12-21T06:05:37.739" v="1" actId="1076"/>
          <ac:picMkLst>
            <pc:docMk/>
            <pc:sldMk cId="242039142" sldId="269"/>
            <ac:picMk id="8" creationId="{BBFD6669-B1A1-4383-B922-CE5000DF5473}"/>
          </ac:picMkLst>
        </pc:picChg>
        <pc:picChg chg="del mod">
          <ac:chgData name="堺　あずさ" userId="S::sakai2001@kashiwa.ed.jp::9e8ecc09-b0e3-4275-b80a-1c864828725e" providerId="AD" clId="Web-{7A6F6E91-DA97-4E6C-9114-BD155F357613}" dt="2020-12-21T06:05:49.317" v="6"/>
          <ac:picMkLst>
            <pc:docMk/>
            <pc:sldMk cId="242039142" sldId="269"/>
            <ac:picMk id="13" creationId="{20C31614-C504-4FCE-B6A6-2F0EDC2B82A3}"/>
          </ac:picMkLst>
        </pc:picChg>
      </pc:sldChg>
    </pc:docChg>
  </pc:docChgLst>
  <pc:docChgLst>
    <pc:chgData clId="Web-{E8BFE2F2-2A21-4E29-968B-F5BFFAD9645D}"/>
    <pc:docChg chg="addSld">
      <pc:chgData name="" userId="" providerId="" clId="Web-{E8BFE2F2-2A21-4E29-968B-F5BFFAD9645D}" dt="2020-12-21T02:35:51.822" v="1"/>
      <pc:docMkLst>
        <pc:docMk/>
      </pc:docMkLst>
      <pc:sldChg chg="new">
        <pc:chgData name="" userId="" providerId="" clId="Web-{E8BFE2F2-2A21-4E29-968B-F5BFFAD9645D}" dt="2020-12-21T02:35:50.697" v="0"/>
        <pc:sldMkLst>
          <pc:docMk/>
          <pc:sldMk cId="656641371" sldId="257"/>
        </pc:sldMkLst>
      </pc:sldChg>
      <pc:sldChg chg="new">
        <pc:chgData name="" userId="" providerId="" clId="Web-{E8BFE2F2-2A21-4E29-968B-F5BFFAD9645D}" dt="2020-12-21T02:35:51.822" v="1"/>
        <pc:sldMkLst>
          <pc:docMk/>
          <pc:sldMk cId="1984745919" sldId="258"/>
        </pc:sldMkLst>
      </pc:sldChg>
    </pc:docChg>
  </pc:docChgLst>
  <pc:docChgLst>
    <pc:chgData name="堺　あずさ" userId="S::sakai2001@kashiwa.ed.jp::9e8ecc09-b0e3-4275-b80a-1c864828725e" providerId="AD" clId="Web-{342E918D-6B22-47C9-8BAF-FDBDCA8C1FAB}"/>
    <pc:docChg chg="addSld modSld">
      <pc:chgData name="堺　あずさ" userId="S::sakai2001@kashiwa.ed.jp::9e8ecc09-b0e3-4275-b80a-1c864828725e" providerId="AD" clId="Web-{342E918D-6B22-47C9-8BAF-FDBDCA8C1FAB}" dt="2020-12-21T05:56:13.228" v="191" actId="20577"/>
      <pc:docMkLst>
        <pc:docMk/>
      </pc:docMkLst>
      <pc:sldChg chg="addSp delSp modSp">
        <pc:chgData name="堺　あずさ" userId="S::sakai2001@kashiwa.ed.jp::9e8ecc09-b0e3-4275-b80a-1c864828725e" providerId="AD" clId="Web-{342E918D-6B22-47C9-8BAF-FDBDCA8C1FAB}" dt="2020-12-21T05:56:10.259" v="187" actId="20577"/>
        <pc:sldMkLst>
          <pc:docMk/>
          <pc:sldMk cId="3864470837" sldId="267"/>
        </pc:sldMkLst>
        <pc:spChg chg="mod">
          <ac:chgData name="堺　あずさ" userId="S::sakai2001@kashiwa.ed.jp::9e8ecc09-b0e3-4275-b80a-1c864828725e" providerId="AD" clId="Web-{342E918D-6B22-47C9-8BAF-FDBDCA8C1FAB}" dt="2020-12-21T05:56:10.259" v="187" actId="20577"/>
          <ac:spMkLst>
            <pc:docMk/>
            <pc:sldMk cId="3864470837" sldId="267"/>
            <ac:spMk id="2" creationId="{4C64A002-4822-43A4-BDE6-B129AF79D804}"/>
          </ac:spMkLst>
        </pc:spChg>
        <pc:spChg chg="add del">
          <ac:chgData name="堺　あずさ" userId="S::sakai2001@kashiwa.ed.jp::9e8ecc09-b0e3-4275-b80a-1c864828725e" providerId="AD" clId="Web-{342E918D-6B22-47C9-8BAF-FDBDCA8C1FAB}" dt="2020-12-21T05:49:45.406" v="109"/>
          <ac:spMkLst>
            <pc:docMk/>
            <pc:sldMk cId="3864470837" sldId="267"/>
            <ac:spMk id="3" creationId="{36A605AC-F9CE-4B5A-ACE5-8A68DA87C510}"/>
          </ac:spMkLst>
        </pc:spChg>
        <pc:picChg chg="add del">
          <ac:chgData name="堺　あずさ" userId="S::sakai2001@kashiwa.ed.jp::9e8ecc09-b0e3-4275-b80a-1c864828725e" providerId="AD" clId="Web-{342E918D-6B22-47C9-8BAF-FDBDCA8C1FAB}" dt="2020-12-21T05:49:19.576" v="107"/>
          <ac:picMkLst>
            <pc:docMk/>
            <pc:sldMk cId="3864470837" sldId="267"/>
            <ac:picMk id="15" creationId="{8383B795-69A7-4E4F-86E4-2E901DE101D1}"/>
          </ac:picMkLst>
        </pc:picChg>
      </pc:sldChg>
      <pc:sldChg chg="addSp delSp modSp">
        <pc:chgData name="堺　あずさ" userId="S::sakai2001@kashiwa.ed.jp::9e8ecc09-b0e3-4275-b80a-1c864828725e" providerId="AD" clId="Web-{342E918D-6B22-47C9-8BAF-FDBDCA8C1FAB}" dt="2020-12-21T05:56:13.228" v="190" actId="20577"/>
        <pc:sldMkLst>
          <pc:docMk/>
          <pc:sldMk cId="1650198691" sldId="268"/>
        </pc:sldMkLst>
        <pc:spChg chg="add del mod">
          <ac:chgData name="堺　あずさ" userId="S::sakai2001@kashiwa.ed.jp::9e8ecc09-b0e3-4275-b80a-1c864828725e" providerId="AD" clId="Web-{342E918D-6B22-47C9-8BAF-FDBDCA8C1FAB}" dt="2020-12-21T05:31:32.538" v="9"/>
          <ac:spMkLst>
            <pc:docMk/>
            <pc:sldMk cId="1650198691" sldId="268"/>
            <ac:spMk id="3" creationId="{85EA6F83-7197-40D9-B3A7-62D5D0860557}"/>
          </ac:spMkLst>
        </pc:spChg>
        <pc:spChg chg="mod">
          <ac:chgData name="堺　あずさ" userId="S::sakai2001@kashiwa.ed.jp::9e8ecc09-b0e3-4275-b80a-1c864828725e" providerId="AD" clId="Web-{342E918D-6B22-47C9-8BAF-FDBDCA8C1FAB}" dt="2020-12-21T05:46:31.925" v="93" actId="14100"/>
          <ac:spMkLst>
            <pc:docMk/>
            <pc:sldMk cId="1650198691" sldId="268"/>
            <ac:spMk id="4" creationId="{8A37FD44-220E-4E1F-A71D-5C82B89E8AC4}"/>
          </ac:spMkLst>
        </pc:spChg>
        <pc:spChg chg="mod">
          <ac:chgData name="堺　あずさ" userId="S::sakai2001@kashiwa.ed.jp::9e8ecc09-b0e3-4275-b80a-1c864828725e" providerId="AD" clId="Web-{342E918D-6B22-47C9-8BAF-FDBDCA8C1FAB}" dt="2020-12-21T05:56:13.228" v="190" actId="20577"/>
          <ac:spMkLst>
            <pc:docMk/>
            <pc:sldMk cId="1650198691" sldId="268"/>
            <ac:spMk id="6" creationId="{34C43551-96D0-4B59-8188-CFF76830B379}"/>
          </ac:spMkLst>
        </pc:spChg>
        <pc:spChg chg="mod">
          <ac:chgData name="堺　あずさ" userId="S::sakai2001@kashiwa.ed.jp::9e8ecc09-b0e3-4275-b80a-1c864828725e" providerId="AD" clId="Web-{342E918D-6B22-47C9-8BAF-FDBDCA8C1FAB}" dt="2020-12-21T05:40:13.603" v="69" actId="1076"/>
          <ac:spMkLst>
            <pc:docMk/>
            <pc:sldMk cId="1650198691" sldId="268"/>
            <ac:spMk id="15" creationId="{8AD50C52-49CA-48B6-827C-7875D07EE6FD}"/>
          </ac:spMkLst>
        </pc:spChg>
        <pc:picChg chg="add mod">
          <ac:chgData name="堺　あずさ" userId="S::sakai2001@kashiwa.ed.jp::9e8ecc09-b0e3-4275-b80a-1c864828725e" providerId="AD" clId="Web-{342E918D-6B22-47C9-8BAF-FDBDCA8C1FAB}" dt="2020-12-21T05:49:05.247" v="105" actId="1076"/>
          <ac:picMkLst>
            <pc:docMk/>
            <pc:sldMk cId="1650198691" sldId="268"/>
            <ac:picMk id="7" creationId="{63AE3EBE-695F-440F-A16D-0F07E9F239E4}"/>
          </ac:picMkLst>
        </pc:picChg>
        <pc:picChg chg="mod">
          <ac:chgData name="堺　あずさ" userId="S::sakai2001@kashiwa.ed.jp::9e8ecc09-b0e3-4275-b80a-1c864828725e" providerId="AD" clId="Web-{342E918D-6B22-47C9-8BAF-FDBDCA8C1FAB}" dt="2020-12-21T05:40:26.026" v="71" actId="1076"/>
          <ac:picMkLst>
            <pc:docMk/>
            <pc:sldMk cId="1650198691" sldId="268"/>
            <ac:picMk id="9" creationId="{26B710D5-1B86-455C-9600-32E4147101B8}"/>
          </ac:picMkLst>
        </pc:picChg>
        <pc:picChg chg="mod">
          <ac:chgData name="堺　あずさ" userId="S::sakai2001@kashiwa.ed.jp::9e8ecc09-b0e3-4275-b80a-1c864828725e" providerId="AD" clId="Web-{342E918D-6B22-47C9-8BAF-FDBDCA8C1FAB}" dt="2020-12-21T05:40:03.774" v="66" actId="1076"/>
          <ac:picMkLst>
            <pc:docMk/>
            <pc:sldMk cId="1650198691" sldId="268"/>
            <ac:picMk id="37" creationId="{9CA9A3EC-4DF6-4F92-9D10-778B1839ACC4}"/>
          </ac:picMkLst>
        </pc:picChg>
        <pc:picChg chg="mod">
          <ac:chgData name="堺　あずさ" userId="S::sakai2001@kashiwa.ed.jp::9e8ecc09-b0e3-4275-b80a-1c864828725e" providerId="AD" clId="Web-{342E918D-6B22-47C9-8BAF-FDBDCA8C1FAB}" dt="2020-12-21T05:40:18.728" v="70" actId="1076"/>
          <ac:picMkLst>
            <pc:docMk/>
            <pc:sldMk cId="1650198691" sldId="268"/>
            <ac:picMk id="41" creationId="{40AAE25D-943C-4970-A5A1-D2AC47649B82}"/>
          </ac:picMkLst>
        </pc:picChg>
        <pc:cxnChg chg="add del mod">
          <ac:chgData name="堺　あずさ" userId="S::sakai2001@kashiwa.ed.jp::9e8ecc09-b0e3-4275-b80a-1c864828725e" providerId="AD" clId="Web-{342E918D-6B22-47C9-8BAF-FDBDCA8C1FAB}" dt="2020-12-21T05:31:12.615" v="5"/>
          <ac:cxnSpMkLst>
            <pc:docMk/>
            <pc:sldMk cId="1650198691" sldId="268"/>
            <ac:cxnSpMk id="2" creationId="{38B9ED53-7AAF-4BFF-AE2C-6AD7B563ACD1}"/>
          </ac:cxnSpMkLst>
        </pc:cxnChg>
        <pc:cxnChg chg="add mod">
          <ac:chgData name="堺　あずさ" userId="S::sakai2001@kashiwa.ed.jp::9e8ecc09-b0e3-4275-b80a-1c864828725e" providerId="AD" clId="Web-{342E918D-6B22-47C9-8BAF-FDBDCA8C1FAB}" dt="2020-12-21T05:40:10.431" v="68" actId="1076"/>
          <ac:cxnSpMkLst>
            <pc:docMk/>
            <pc:sldMk cId="1650198691" sldId="268"/>
            <ac:cxnSpMk id="5" creationId="{B394CA71-F5DA-442B-B37B-9F86B375818D}"/>
          </ac:cxnSpMkLst>
        </pc:cxnChg>
      </pc:sldChg>
      <pc:sldChg chg="addSp delSp modSp">
        <pc:chgData name="堺　あずさ" userId="S::sakai2001@kashiwa.ed.jp::9e8ecc09-b0e3-4275-b80a-1c864828725e" providerId="AD" clId="Web-{342E918D-6B22-47C9-8BAF-FDBDCA8C1FAB}" dt="2020-12-21T05:54:06.486" v="186" actId="1076"/>
        <pc:sldMkLst>
          <pc:docMk/>
          <pc:sldMk cId="242039142" sldId="269"/>
        </pc:sldMkLst>
        <pc:spChg chg="add mod">
          <ac:chgData name="堺　あずさ" userId="S::sakai2001@kashiwa.ed.jp::9e8ecc09-b0e3-4275-b80a-1c864828725e" providerId="AD" clId="Web-{342E918D-6B22-47C9-8BAF-FDBDCA8C1FAB}" dt="2020-12-21T05:53:19.826" v="176" actId="1076"/>
          <ac:spMkLst>
            <pc:docMk/>
            <pc:sldMk cId="242039142" sldId="269"/>
            <ac:spMk id="11" creationId="{D6B6DA7D-F0F3-424F-B996-C539DD754EBC}"/>
          </ac:spMkLst>
        </pc:spChg>
        <pc:spChg chg="add del mod">
          <ac:chgData name="堺　あずさ" userId="S::sakai2001@kashiwa.ed.jp::9e8ecc09-b0e3-4275-b80a-1c864828725e" providerId="AD" clId="Web-{342E918D-6B22-47C9-8BAF-FDBDCA8C1FAB}" dt="2020-12-21T05:53:01.513" v="167"/>
          <ac:spMkLst>
            <pc:docMk/>
            <pc:sldMk cId="242039142" sldId="269"/>
            <ac:spMk id="14" creationId="{A5830845-EACB-4B6B-982D-B46E90F6B062}"/>
          </ac:spMkLst>
        </pc:spChg>
        <pc:spChg chg="add mod">
          <ac:chgData name="堺　あずさ" userId="S::sakai2001@kashiwa.ed.jp::9e8ecc09-b0e3-4275-b80a-1c864828725e" providerId="AD" clId="Web-{342E918D-6B22-47C9-8BAF-FDBDCA8C1FAB}" dt="2020-12-21T05:54:06.486" v="186" actId="1076"/>
          <ac:spMkLst>
            <pc:docMk/>
            <pc:sldMk cId="242039142" sldId="269"/>
            <ac:spMk id="16" creationId="{10E51D8C-D1AF-4A91-9388-01161CE6255E}"/>
          </ac:spMkLst>
        </pc:spChg>
        <pc:spChg chg="add mod">
          <ac:chgData name="堺　あずさ" userId="S::sakai2001@kashiwa.ed.jp::9e8ecc09-b0e3-4275-b80a-1c864828725e" providerId="AD" clId="Web-{342E918D-6B22-47C9-8BAF-FDBDCA8C1FAB}" dt="2020-12-21T05:53:19.842" v="179" actId="1076"/>
          <ac:spMkLst>
            <pc:docMk/>
            <pc:sldMk cId="242039142" sldId="269"/>
            <ac:spMk id="18" creationId="{96FD87F4-991E-4E0D-9631-25A3A04CC237}"/>
          </ac:spMkLst>
        </pc:spChg>
        <pc:spChg chg="add mod">
          <ac:chgData name="堺　あずさ" userId="S::sakai2001@kashiwa.ed.jp::9e8ecc09-b0e3-4275-b80a-1c864828725e" providerId="AD" clId="Web-{342E918D-6B22-47C9-8BAF-FDBDCA8C1FAB}" dt="2020-12-21T05:53:35.421" v="181"/>
          <ac:spMkLst>
            <pc:docMk/>
            <pc:sldMk cId="242039142" sldId="269"/>
            <ac:spMk id="20" creationId="{C32E332A-9A39-4E4B-AD07-6300B79E8206}"/>
          </ac:spMkLst>
        </pc:spChg>
        <pc:picChg chg="del">
          <ac:chgData name="堺　あずさ" userId="S::sakai2001@kashiwa.ed.jp::9e8ecc09-b0e3-4275-b80a-1c864828725e" providerId="AD" clId="Web-{342E918D-6B22-47C9-8BAF-FDBDCA8C1FAB}" dt="2020-12-21T05:41:29.061" v="77"/>
          <ac:picMkLst>
            <pc:docMk/>
            <pc:sldMk cId="242039142" sldId="269"/>
            <ac:picMk id="2" creationId="{E3610817-5139-4146-BC0B-0351949E8A63}"/>
          </ac:picMkLst>
        </pc:picChg>
        <pc:picChg chg="del mod">
          <ac:chgData name="堺　あずさ" userId="S::sakai2001@kashiwa.ed.jp::9e8ecc09-b0e3-4275-b80a-1c864828725e" providerId="AD" clId="Web-{342E918D-6B22-47C9-8BAF-FDBDCA8C1FAB}" dt="2020-12-21T05:41:29.733" v="78"/>
          <ac:picMkLst>
            <pc:docMk/>
            <pc:sldMk cId="242039142" sldId="269"/>
            <ac:picMk id="3" creationId="{F41C5C24-2BA2-4626-A437-52B44682EF39}"/>
          </ac:picMkLst>
        </pc:picChg>
        <pc:picChg chg="del mod">
          <ac:chgData name="堺　あずさ" userId="S::sakai2001@kashiwa.ed.jp::9e8ecc09-b0e3-4275-b80a-1c864828725e" providerId="AD" clId="Web-{342E918D-6B22-47C9-8BAF-FDBDCA8C1FAB}" dt="2020-12-21T05:41:32.186" v="82"/>
          <ac:picMkLst>
            <pc:docMk/>
            <pc:sldMk cId="242039142" sldId="269"/>
            <ac:picMk id="4" creationId="{BCAD6023-B292-4DAD-8935-4F903C7EE1F1}"/>
          </ac:picMkLst>
        </pc:picChg>
        <pc:picChg chg="del mod">
          <ac:chgData name="堺　あずさ" userId="S::sakai2001@kashiwa.ed.jp::9e8ecc09-b0e3-4275-b80a-1c864828725e" providerId="AD" clId="Web-{342E918D-6B22-47C9-8BAF-FDBDCA8C1FAB}" dt="2020-12-21T05:41:30.264" v="79"/>
          <ac:picMkLst>
            <pc:docMk/>
            <pc:sldMk cId="242039142" sldId="269"/>
            <ac:picMk id="5" creationId="{CB45C0FE-328F-4939-A89D-AEAC436D6CD2}"/>
          </ac:picMkLst>
        </pc:picChg>
        <pc:picChg chg="del mod">
          <ac:chgData name="堺　あずさ" userId="S::sakai2001@kashiwa.ed.jp::9e8ecc09-b0e3-4275-b80a-1c864828725e" providerId="AD" clId="Web-{342E918D-6B22-47C9-8BAF-FDBDCA8C1FAB}" dt="2020-12-21T05:41:31.374" v="81"/>
          <ac:picMkLst>
            <pc:docMk/>
            <pc:sldMk cId="242039142" sldId="269"/>
            <ac:picMk id="6" creationId="{8DAE0349-554E-49DF-AA33-6D8E39DB8AB3}"/>
          </ac:picMkLst>
        </pc:picChg>
        <pc:picChg chg="del mod">
          <ac:chgData name="堺　あずさ" userId="S::sakai2001@kashiwa.ed.jp::9e8ecc09-b0e3-4275-b80a-1c864828725e" providerId="AD" clId="Web-{342E918D-6B22-47C9-8BAF-FDBDCA8C1FAB}" dt="2020-12-21T05:41:31.139" v="80"/>
          <ac:picMkLst>
            <pc:docMk/>
            <pc:sldMk cId="242039142" sldId="269"/>
            <ac:picMk id="7" creationId="{CB6D6326-61F6-403C-88E2-B9C5A6941EB2}"/>
          </ac:picMkLst>
        </pc:picChg>
        <pc:picChg chg="add mod">
          <ac:chgData name="堺　あずさ" userId="S::sakai2001@kashiwa.ed.jp::9e8ecc09-b0e3-4275-b80a-1c864828725e" providerId="AD" clId="Web-{342E918D-6B22-47C9-8BAF-FDBDCA8C1FAB}" dt="2020-12-21T05:53:19.717" v="174" actId="1076"/>
          <ac:picMkLst>
            <pc:docMk/>
            <pc:sldMk cId="242039142" sldId="269"/>
            <ac:picMk id="8" creationId="{BBFD6669-B1A1-4383-B922-CE5000DF5473}"/>
          </ac:picMkLst>
        </pc:picChg>
        <pc:picChg chg="add mod">
          <ac:chgData name="堺　あずさ" userId="S::sakai2001@kashiwa.ed.jp::9e8ecc09-b0e3-4275-b80a-1c864828725e" providerId="AD" clId="Web-{342E918D-6B22-47C9-8BAF-FDBDCA8C1FAB}" dt="2020-12-21T05:53:19.811" v="175" actId="1076"/>
          <ac:picMkLst>
            <pc:docMk/>
            <pc:sldMk cId="242039142" sldId="269"/>
            <ac:picMk id="9" creationId="{0EAAB82B-138D-412E-8ADF-41E59987F326}"/>
          </ac:picMkLst>
        </pc:picChg>
        <pc:picChg chg="add mod">
          <ac:chgData name="堺　あずさ" userId="S::sakai2001@kashiwa.ed.jp::9e8ecc09-b0e3-4275-b80a-1c864828725e" providerId="AD" clId="Web-{342E918D-6B22-47C9-8BAF-FDBDCA8C1FAB}" dt="2020-12-21T05:53:19.826" v="177" actId="1076"/>
          <ac:picMkLst>
            <pc:docMk/>
            <pc:sldMk cId="242039142" sldId="269"/>
            <ac:picMk id="13" creationId="{20C31614-C504-4FCE-B6A6-2F0EDC2B82A3}"/>
          </ac:picMkLst>
        </pc:picChg>
        <pc:picChg chg="add del">
          <ac:chgData name="堺　あずさ" userId="S::sakai2001@kashiwa.ed.jp::9e8ecc09-b0e3-4275-b80a-1c864828725e" providerId="AD" clId="Web-{342E918D-6B22-47C9-8BAF-FDBDCA8C1FAB}" dt="2020-12-21T05:51:22.272" v="120"/>
          <ac:picMkLst>
            <pc:docMk/>
            <pc:sldMk cId="242039142" sldId="269"/>
            <ac:picMk id="17" creationId="{5D09EEF9-F7A2-4113-98EF-6E6F7B300B83}"/>
          </ac:picMkLst>
        </pc:picChg>
      </pc:sldChg>
      <pc:sldChg chg="add replId">
        <pc:chgData name="堺　あずさ" userId="S::sakai2001@kashiwa.ed.jp::9e8ecc09-b0e3-4275-b80a-1c864828725e" providerId="AD" clId="Web-{342E918D-6B22-47C9-8BAF-FDBDCA8C1FAB}" dt="2020-12-21T05:50:32.565" v="113"/>
        <pc:sldMkLst>
          <pc:docMk/>
          <pc:sldMk cId="2907823044" sldId="287"/>
        </pc:sldMkLst>
      </pc:sldChg>
    </pc:docChg>
  </pc:docChgLst>
  <pc:docChgLst>
    <pc:chgData name="薦田　拓" userId="S::komoda1801@kashiwa.ed.jp::d8d953ff-aa64-491d-955d-9a253955fdef" providerId="AD" clId="Web-{5B04CD54-14D4-4C86-AAD5-A2C1BB8A4DF0}"/>
    <pc:docChg chg="modSld">
      <pc:chgData name="薦田　拓" userId="S::komoda1801@kashiwa.ed.jp::d8d953ff-aa64-491d-955d-9a253955fdef" providerId="AD" clId="Web-{5B04CD54-14D4-4C86-AAD5-A2C1BB8A4DF0}" dt="2020-12-21T06:33:28.987" v="15" actId="1076"/>
      <pc:docMkLst>
        <pc:docMk/>
      </pc:docMkLst>
      <pc:sldChg chg="addSp modSp">
        <pc:chgData name="薦田　拓" userId="S::komoda1801@kashiwa.ed.jp::d8d953ff-aa64-491d-955d-9a253955fdef" providerId="AD" clId="Web-{5B04CD54-14D4-4C86-AAD5-A2C1BB8A4DF0}" dt="2020-12-21T06:33:28.987" v="15" actId="1076"/>
        <pc:sldMkLst>
          <pc:docMk/>
          <pc:sldMk cId="3856722114" sldId="266"/>
        </pc:sldMkLst>
        <pc:picChg chg="add mod">
          <ac:chgData name="薦田　拓" userId="S::komoda1801@kashiwa.ed.jp::d8d953ff-aa64-491d-955d-9a253955fdef" providerId="AD" clId="Web-{5B04CD54-14D4-4C86-AAD5-A2C1BB8A4DF0}" dt="2020-12-21T06:33:28.987" v="15" actId="1076"/>
          <ac:picMkLst>
            <pc:docMk/>
            <pc:sldMk cId="3856722114" sldId="266"/>
            <ac:picMk id="42" creationId="{5322D4F7-D43B-409B-AB6B-0F32FD160879}"/>
          </ac:picMkLst>
        </pc:picChg>
      </pc:sldChg>
      <pc:sldChg chg="addSp modSp">
        <pc:chgData name="薦田　拓" userId="S::komoda1801@kashiwa.ed.jp::d8d953ff-aa64-491d-955d-9a253955fdef" providerId="AD" clId="Web-{5B04CD54-14D4-4C86-AAD5-A2C1BB8A4DF0}" dt="2020-12-21T06:15:28.454" v="1" actId="1076"/>
        <pc:sldMkLst>
          <pc:docMk/>
          <pc:sldMk cId="242039142" sldId="269"/>
        </pc:sldMkLst>
        <pc:picChg chg="add mod">
          <ac:chgData name="薦田　拓" userId="S::komoda1801@kashiwa.ed.jp::d8d953ff-aa64-491d-955d-9a253955fdef" providerId="AD" clId="Web-{5B04CD54-14D4-4C86-AAD5-A2C1BB8A4DF0}" dt="2020-12-21T06:15:28.454" v="1" actId="1076"/>
          <ac:picMkLst>
            <pc:docMk/>
            <pc:sldMk cId="242039142" sldId="269"/>
            <ac:picMk id="2" creationId="{02113A03-F9A3-41F8-A7B9-4F3563A54DB1}"/>
          </ac:picMkLst>
        </pc:picChg>
      </pc:sldChg>
      <pc:sldChg chg="addSp modSp">
        <pc:chgData name="薦田　拓" userId="S::komoda1801@kashiwa.ed.jp::d8d953ff-aa64-491d-955d-9a253955fdef" providerId="AD" clId="Web-{5B04CD54-14D4-4C86-AAD5-A2C1BB8A4DF0}" dt="2020-12-21T06:27:05.337" v="6" actId="1076"/>
        <pc:sldMkLst>
          <pc:docMk/>
          <pc:sldMk cId="1945159996" sldId="277"/>
        </pc:sldMkLst>
        <pc:picChg chg="add mod">
          <ac:chgData name="薦田　拓" userId="S::komoda1801@kashiwa.ed.jp::d8d953ff-aa64-491d-955d-9a253955fdef" providerId="AD" clId="Web-{5B04CD54-14D4-4C86-AAD5-A2C1BB8A4DF0}" dt="2020-12-21T06:27:05.337" v="6" actId="1076"/>
          <ac:picMkLst>
            <pc:docMk/>
            <pc:sldMk cId="1945159996" sldId="277"/>
            <ac:picMk id="3" creationId="{7B6665E9-9288-4914-A775-3BDEB3AD8FFE}"/>
          </ac:picMkLst>
        </pc:picChg>
      </pc:sldChg>
      <pc:sldChg chg="addSp modSp">
        <pc:chgData name="薦田　拓" userId="S::komoda1801@kashiwa.ed.jp::d8d953ff-aa64-491d-955d-9a253955fdef" providerId="AD" clId="Web-{5B04CD54-14D4-4C86-AAD5-A2C1BB8A4DF0}" dt="2020-12-21T06:29:38.357" v="11" actId="1076"/>
        <pc:sldMkLst>
          <pc:docMk/>
          <pc:sldMk cId="4094035536" sldId="278"/>
        </pc:sldMkLst>
        <pc:picChg chg="add mod">
          <ac:chgData name="薦田　拓" userId="S::komoda1801@kashiwa.ed.jp::d8d953ff-aa64-491d-955d-9a253955fdef" providerId="AD" clId="Web-{5B04CD54-14D4-4C86-AAD5-A2C1BB8A4DF0}" dt="2020-12-21T06:29:38.357" v="11" actId="1076"/>
          <ac:picMkLst>
            <pc:docMk/>
            <pc:sldMk cId="4094035536" sldId="278"/>
            <ac:picMk id="8" creationId="{828D3085-A828-4E63-9A8E-FBE3940D1FA5}"/>
          </ac:picMkLst>
        </pc:picChg>
      </pc:sldChg>
    </pc:docChg>
  </pc:docChgLst>
  <pc:docChgLst>
    <pc:chgData name="菊地　利恵" userId="S::kikuch10@kashiwa.ed.jp::8721a04e-a2d0-43c8-ac1d-9370a9367b6e" providerId="AD" clId="Web-{1D962C8B-D05E-4325-8CDA-44869BCF5E7C}"/>
    <pc:docChg chg="modSld">
      <pc:chgData name="菊地　利恵" userId="S::kikuch10@kashiwa.ed.jp::8721a04e-a2d0-43c8-ac1d-9370a9367b6e" providerId="AD" clId="Web-{1D962C8B-D05E-4325-8CDA-44869BCF5E7C}" dt="2020-12-21T05:49:41.513" v="1" actId="1076"/>
      <pc:docMkLst>
        <pc:docMk/>
      </pc:docMkLst>
      <pc:sldChg chg="modSp">
        <pc:chgData name="菊地　利恵" userId="S::kikuch10@kashiwa.ed.jp::8721a04e-a2d0-43c8-ac1d-9370a9367b6e" providerId="AD" clId="Web-{1D962C8B-D05E-4325-8CDA-44869BCF5E7C}" dt="2020-12-21T05:49:41.513" v="1" actId="1076"/>
        <pc:sldMkLst>
          <pc:docMk/>
          <pc:sldMk cId="1984745919" sldId="258"/>
        </pc:sldMkLst>
        <pc:picChg chg="mod">
          <ac:chgData name="菊地　利恵" userId="S::kikuch10@kashiwa.ed.jp::8721a04e-a2d0-43c8-ac1d-9370a9367b6e" providerId="AD" clId="Web-{1D962C8B-D05E-4325-8CDA-44869BCF5E7C}" dt="2020-12-21T05:49:41.513" v="1" actId="1076"/>
          <ac:picMkLst>
            <pc:docMk/>
            <pc:sldMk cId="1984745919" sldId="258"/>
            <ac:picMk id="3" creationId="{2A894024-C4CF-44E7-94BB-F106C75F151F}"/>
          </ac:picMkLst>
        </pc:picChg>
      </pc:sldChg>
    </pc:docChg>
  </pc:docChgLst>
  <pc:docChgLst>
    <pc:chgData name="堺　あずさ" userId="S::sakai2001@kashiwa.ed.jp::9e8ecc09-b0e3-4275-b80a-1c864828725e" providerId="AD" clId="Web-{29D01A4A-E54D-4C2F-A612-0A4D66786095}"/>
    <pc:docChg chg="addSld modSld">
      <pc:chgData name="堺　あずさ" userId="S::sakai2001@kashiwa.ed.jp::9e8ecc09-b0e3-4275-b80a-1c864828725e" providerId="AD" clId="Web-{29D01A4A-E54D-4C2F-A612-0A4D66786095}" dt="2020-12-21T05:16:51.748" v="234"/>
      <pc:docMkLst>
        <pc:docMk/>
      </pc:docMkLst>
      <pc:sldChg chg="modSp">
        <pc:chgData name="堺　あずさ" userId="S::sakai2001@kashiwa.ed.jp::9e8ecc09-b0e3-4275-b80a-1c864828725e" providerId="AD" clId="Web-{29D01A4A-E54D-4C2F-A612-0A4D66786095}" dt="2020-12-21T05:03:13.490" v="96" actId="1076"/>
        <pc:sldMkLst>
          <pc:docMk/>
          <pc:sldMk cId="3864470837" sldId="267"/>
        </pc:sldMkLst>
        <pc:spChg chg="mod">
          <ac:chgData name="堺　あずさ" userId="S::sakai2001@kashiwa.ed.jp::9e8ecc09-b0e3-4275-b80a-1c864828725e" providerId="AD" clId="Web-{29D01A4A-E54D-4C2F-A612-0A4D66786095}" dt="2020-12-21T05:03:13.490" v="96" actId="1076"/>
          <ac:spMkLst>
            <pc:docMk/>
            <pc:sldMk cId="3864470837" sldId="267"/>
            <ac:spMk id="9" creationId="{3A93E005-AC89-4CA6-8F32-EF45201522F2}"/>
          </ac:spMkLst>
        </pc:spChg>
        <pc:picChg chg="mod">
          <ac:chgData name="堺　あずさ" userId="S::sakai2001@kashiwa.ed.jp::9e8ecc09-b0e3-4275-b80a-1c864828725e" providerId="AD" clId="Web-{29D01A4A-E54D-4C2F-A612-0A4D66786095}" dt="2020-12-21T05:02:27.427" v="93" actId="1076"/>
          <ac:picMkLst>
            <pc:docMk/>
            <pc:sldMk cId="3864470837" sldId="267"/>
            <ac:picMk id="4" creationId="{6EC56C39-1806-4BC3-8D5F-E0B9BE00D35E}"/>
          </ac:picMkLst>
        </pc:picChg>
        <pc:picChg chg="mod">
          <ac:chgData name="堺　あずさ" userId="S::sakai2001@kashiwa.ed.jp::9e8ecc09-b0e3-4275-b80a-1c864828725e" providerId="AD" clId="Web-{29D01A4A-E54D-4C2F-A612-0A4D66786095}" dt="2020-12-21T05:02:40.818" v="94" actId="1076"/>
          <ac:picMkLst>
            <pc:docMk/>
            <pc:sldMk cId="3864470837" sldId="267"/>
            <ac:picMk id="5" creationId="{ABC43015-B4F2-448C-B3E6-7EEC844AC430}"/>
          </ac:picMkLst>
        </pc:picChg>
      </pc:sldChg>
      <pc:sldChg chg="addSp delSp modSp">
        <pc:chgData name="堺　あずさ" userId="S::sakai2001@kashiwa.ed.jp::9e8ecc09-b0e3-4275-b80a-1c864828725e" providerId="AD" clId="Web-{29D01A4A-E54D-4C2F-A612-0A4D66786095}" dt="2020-12-21T05:16:51.748" v="234"/>
        <pc:sldMkLst>
          <pc:docMk/>
          <pc:sldMk cId="1650198691" sldId="268"/>
        </pc:sldMkLst>
        <pc:spChg chg="add del mod">
          <ac:chgData name="堺　あずさ" userId="S::sakai2001@kashiwa.ed.jp::9e8ecc09-b0e3-4275-b80a-1c864828725e" providerId="AD" clId="Web-{29D01A4A-E54D-4C2F-A612-0A4D66786095}" dt="2020-12-21T05:03:33.678" v="101"/>
          <ac:spMkLst>
            <pc:docMk/>
            <pc:sldMk cId="1650198691" sldId="268"/>
            <ac:spMk id="3" creationId="{C999D0FB-7740-4431-8BEE-7ECB685B2BC6}"/>
          </ac:spMkLst>
        </pc:spChg>
        <pc:spChg chg="add mod">
          <ac:chgData name="堺　あずさ" userId="S::sakai2001@kashiwa.ed.jp::9e8ecc09-b0e3-4275-b80a-1c864828725e" providerId="AD" clId="Web-{29D01A4A-E54D-4C2F-A612-0A4D66786095}" dt="2020-12-21T05:11:09.229" v="185" actId="1076"/>
          <ac:spMkLst>
            <pc:docMk/>
            <pc:sldMk cId="1650198691" sldId="268"/>
            <ac:spMk id="4" creationId="{8A37FD44-220E-4E1F-A71D-5C82B89E8AC4}"/>
          </ac:spMkLst>
        </pc:spChg>
        <pc:spChg chg="add del">
          <ac:chgData name="堺　あずさ" userId="S::sakai2001@kashiwa.ed.jp::9e8ecc09-b0e3-4275-b80a-1c864828725e" providerId="AD" clId="Web-{29D01A4A-E54D-4C2F-A612-0A4D66786095}" dt="2020-12-21T05:03:27.975" v="100"/>
          <ac:spMkLst>
            <pc:docMk/>
            <pc:sldMk cId="1650198691" sldId="268"/>
            <ac:spMk id="5" creationId="{B9D1E6D2-1657-40F5-9166-48393D0888C8}"/>
          </ac:spMkLst>
        </pc:spChg>
        <pc:spChg chg="add mod">
          <ac:chgData name="堺　あずさ" userId="S::sakai2001@kashiwa.ed.jp::9e8ecc09-b0e3-4275-b80a-1c864828725e" providerId="AD" clId="Web-{29D01A4A-E54D-4C2F-A612-0A4D66786095}" dt="2020-12-21T05:03:35.553" v="102"/>
          <ac:spMkLst>
            <pc:docMk/>
            <pc:sldMk cId="1650198691" sldId="268"/>
            <ac:spMk id="6" creationId="{34C43551-96D0-4B59-8188-CFF76830B379}"/>
          </ac:spMkLst>
        </pc:spChg>
        <pc:spChg chg="add del mod">
          <ac:chgData name="堺　あずさ" userId="S::sakai2001@kashiwa.ed.jp::9e8ecc09-b0e3-4275-b80a-1c864828725e" providerId="AD" clId="Web-{29D01A4A-E54D-4C2F-A612-0A4D66786095}" dt="2020-12-21T05:07:48.680" v="163"/>
          <ac:spMkLst>
            <pc:docMk/>
            <pc:sldMk cId="1650198691" sldId="268"/>
            <ac:spMk id="7" creationId="{701716BF-10F4-4226-A08E-E69C6FE99C25}"/>
          </ac:spMkLst>
        </pc:spChg>
        <pc:spChg chg="add del mod">
          <ac:chgData name="堺　あずさ" userId="S::sakai2001@kashiwa.ed.jp::9e8ecc09-b0e3-4275-b80a-1c864828725e" providerId="AD" clId="Web-{29D01A4A-E54D-4C2F-A612-0A4D66786095}" dt="2020-12-21T05:11:21.464" v="186"/>
          <ac:spMkLst>
            <pc:docMk/>
            <pc:sldMk cId="1650198691" sldId="268"/>
            <ac:spMk id="8" creationId="{8E3801A1-B704-4965-95FB-13E96C2B6951}"/>
          </ac:spMkLst>
        </pc:spChg>
        <pc:spChg chg="add mod">
          <ac:chgData name="堺　あずさ" userId="S::sakai2001@kashiwa.ed.jp::9e8ecc09-b0e3-4275-b80a-1c864828725e" providerId="AD" clId="Web-{29D01A4A-E54D-4C2F-A612-0A4D66786095}" dt="2020-12-21T05:16:03.935" v="228" actId="1076"/>
          <ac:spMkLst>
            <pc:docMk/>
            <pc:sldMk cId="1650198691" sldId="268"/>
            <ac:spMk id="15" creationId="{8AD50C52-49CA-48B6-827C-7875D07EE6FD}"/>
          </ac:spMkLst>
        </pc:spChg>
        <pc:spChg chg="add del mod ord">
          <ac:chgData name="堺　あずさ" userId="S::sakai2001@kashiwa.ed.jp::9e8ecc09-b0e3-4275-b80a-1c864828725e" providerId="AD" clId="Web-{29D01A4A-E54D-4C2F-A612-0A4D66786095}" dt="2020-12-21T05:16:51.748" v="234"/>
          <ac:spMkLst>
            <pc:docMk/>
            <pc:sldMk cId="1650198691" sldId="268"/>
            <ac:spMk id="17" creationId="{9BFE7137-0375-4FD6-91DE-50ED0A1735FA}"/>
          </ac:spMkLst>
        </pc:spChg>
        <pc:spChg chg="add del">
          <ac:chgData name="堺　あずさ" userId="S::sakai2001@kashiwa.ed.jp::9e8ecc09-b0e3-4275-b80a-1c864828725e" providerId="AD" clId="Web-{29D01A4A-E54D-4C2F-A612-0A4D66786095}" dt="2020-12-21T05:07:01.727" v="161"/>
          <ac:spMkLst>
            <pc:docMk/>
            <pc:sldMk cId="1650198691" sldId="268"/>
            <ac:spMk id="24" creationId="{5FC8991C-D073-45E7-B427-A8BC79BAC79C}"/>
          </ac:spMkLst>
        </pc:spChg>
        <pc:spChg chg="add del mod">
          <ac:chgData name="堺　あずさ" userId="S::sakai2001@kashiwa.ed.jp::9e8ecc09-b0e3-4275-b80a-1c864828725e" providerId="AD" clId="Web-{29D01A4A-E54D-4C2F-A612-0A4D66786095}" dt="2020-12-21T05:11:09.214" v="184"/>
          <ac:spMkLst>
            <pc:docMk/>
            <pc:sldMk cId="1650198691" sldId="268"/>
            <ac:spMk id="25" creationId="{48CB44EC-FA1F-4212-AD6B-091D9A5397F3}"/>
          </ac:spMkLst>
        </pc:spChg>
        <pc:spChg chg="add del">
          <ac:chgData name="堺　あずさ" userId="S::sakai2001@kashiwa.ed.jp::9e8ecc09-b0e3-4275-b80a-1c864828725e" providerId="AD" clId="Web-{29D01A4A-E54D-4C2F-A612-0A4D66786095}" dt="2020-12-21T05:06:58.711" v="159"/>
          <ac:spMkLst>
            <pc:docMk/>
            <pc:sldMk cId="1650198691" sldId="268"/>
            <ac:spMk id="26" creationId="{A697732C-86E2-4399-A230-0BCD3F9E5CD1}"/>
          </ac:spMkLst>
        </pc:spChg>
        <pc:spChg chg="add del">
          <ac:chgData name="堺　あずさ" userId="S::sakai2001@kashiwa.ed.jp::9e8ecc09-b0e3-4275-b80a-1c864828725e" providerId="AD" clId="Web-{29D01A4A-E54D-4C2F-A612-0A4D66786095}" dt="2020-12-21T05:06:58.680" v="158"/>
          <ac:spMkLst>
            <pc:docMk/>
            <pc:sldMk cId="1650198691" sldId="268"/>
            <ac:spMk id="27" creationId="{09551CCF-C319-4A39-8AC5-D77132971FA4}"/>
          </ac:spMkLst>
        </pc:spChg>
        <pc:spChg chg="add del mod">
          <ac:chgData name="堺　あずさ" userId="S::sakai2001@kashiwa.ed.jp::9e8ecc09-b0e3-4275-b80a-1c864828725e" providerId="AD" clId="Web-{29D01A4A-E54D-4C2F-A612-0A4D66786095}" dt="2020-12-21T05:06:58.664" v="157"/>
          <ac:spMkLst>
            <pc:docMk/>
            <pc:sldMk cId="1650198691" sldId="268"/>
            <ac:spMk id="28" creationId="{237254FA-62B3-4147-8BE0-BCFDC3A381CF}"/>
          </ac:spMkLst>
        </pc:spChg>
        <pc:spChg chg="add del">
          <ac:chgData name="堺　あずさ" userId="S::sakai2001@kashiwa.ed.jp::9e8ecc09-b0e3-4275-b80a-1c864828725e" providerId="AD" clId="Web-{29D01A4A-E54D-4C2F-A612-0A4D66786095}" dt="2020-12-21T05:07:47.493" v="162"/>
          <ac:spMkLst>
            <pc:docMk/>
            <pc:sldMk cId="1650198691" sldId="268"/>
            <ac:spMk id="29" creationId="{09867ADC-044F-4060-ABAB-9FDDCFE22070}"/>
          </ac:spMkLst>
        </pc:spChg>
        <pc:picChg chg="add mod ord">
          <ac:chgData name="堺　あずさ" userId="S::sakai2001@kashiwa.ed.jp::9e8ecc09-b0e3-4275-b80a-1c864828725e" providerId="AD" clId="Web-{29D01A4A-E54D-4C2F-A612-0A4D66786095}" dt="2020-12-21T05:16:51.701" v="232" actId="1076"/>
          <ac:picMkLst>
            <pc:docMk/>
            <pc:sldMk cId="1650198691" sldId="268"/>
            <ac:picMk id="9" creationId="{26B710D5-1B86-455C-9600-32E4147101B8}"/>
          </ac:picMkLst>
        </pc:picChg>
        <pc:picChg chg="del mod">
          <ac:chgData name="堺　あずさ" userId="S::sakai2001@kashiwa.ed.jp::9e8ecc09-b0e3-4275-b80a-1c864828725e" providerId="AD" clId="Web-{29D01A4A-E54D-4C2F-A612-0A4D66786095}" dt="2020-12-21T05:02:27.162" v="88"/>
          <ac:picMkLst>
            <pc:docMk/>
            <pc:sldMk cId="1650198691" sldId="268"/>
            <ac:picMk id="10" creationId="{0E0FFD40-17B4-4C9D-A850-08A37D34165E}"/>
          </ac:picMkLst>
        </pc:picChg>
        <pc:picChg chg="del mod">
          <ac:chgData name="堺　あずさ" userId="S::sakai2001@kashiwa.ed.jp::9e8ecc09-b0e3-4275-b80a-1c864828725e" providerId="AD" clId="Web-{29D01A4A-E54D-4C2F-A612-0A4D66786095}" dt="2020-12-21T05:14:35.419" v="210"/>
          <ac:picMkLst>
            <pc:docMk/>
            <pc:sldMk cId="1650198691" sldId="268"/>
            <ac:picMk id="11" creationId="{261AAFA7-6EC4-46D1-848D-28D387C37338}"/>
          </ac:picMkLst>
        </pc:picChg>
        <pc:picChg chg="add del mod">
          <ac:chgData name="堺　あずさ" userId="S::sakai2001@kashiwa.ed.jp::9e8ecc09-b0e3-4275-b80a-1c864828725e" providerId="AD" clId="Web-{29D01A4A-E54D-4C2F-A612-0A4D66786095}" dt="2020-12-21T05:01:41.739" v="81"/>
          <ac:picMkLst>
            <pc:docMk/>
            <pc:sldMk cId="1650198691" sldId="268"/>
            <ac:picMk id="12" creationId="{2F83AD3B-9783-416B-9EC2-2B0B198E6164}"/>
          </ac:picMkLst>
        </pc:picChg>
        <pc:picChg chg="add del mod">
          <ac:chgData name="堺　あずさ" userId="S::sakai2001@kashiwa.ed.jp::9e8ecc09-b0e3-4275-b80a-1c864828725e" providerId="AD" clId="Web-{29D01A4A-E54D-4C2F-A612-0A4D66786095}" dt="2020-12-21T05:02:27.068" v="87"/>
          <ac:picMkLst>
            <pc:docMk/>
            <pc:sldMk cId="1650198691" sldId="268"/>
            <ac:picMk id="13" creationId="{E2CDC3C1-FDEF-44AA-B69D-2D0FE2148C21}"/>
          </ac:picMkLst>
        </pc:picChg>
        <pc:picChg chg="add del">
          <ac:chgData name="堺　あずさ" userId="S::sakai2001@kashiwa.ed.jp::9e8ecc09-b0e3-4275-b80a-1c864828725e" providerId="AD" clId="Web-{29D01A4A-E54D-4C2F-A612-0A4D66786095}" dt="2020-12-21T05:05:00.554" v="132"/>
          <ac:picMkLst>
            <pc:docMk/>
            <pc:sldMk cId="1650198691" sldId="268"/>
            <ac:picMk id="20" creationId="{91D72D08-0232-494C-AE2C-8547B72AC045}"/>
          </ac:picMkLst>
        </pc:picChg>
        <pc:picChg chg="add del">
          <ac:chgData name="堺　あずさ" userId="S::sakai2001@kashiwa.ed.jp::9e8ecc09-b0e3-4275-b80a-1c864828725e" providerId="AD" clId="Web-{29D01A4A-E54D-4C2F-A612-0A4D66786095}" dt="2020-12-21T05:06:27.711" v="149"/>
          <ac:picMkLst>
            <pc:docMk/>
            <pc:sldMk cId="1650198691" sldId="268"/>
            <ac:picMk id="21" creationId="{79A8C93A-8D6C-4CBC-B01C-00842AC5E6ED}"/>
          </ac:picMkLst>
        </pc:picChg>
        <pc:picChg chg="add del mod">
          <ac:chgData name="堺　あずさ" userId="S::sakai2001@kashiwa.ed.jp::9e8ecc09-b0e3-4275-b80a-1c864828725e" providerId="AD" clId="Web-{29D01A4A-E54D-4C2F-A612-0A4D66786095}" dt="2020-12-21T05:11:08.964" v="172"/>
          <ac:picMkLst>
            <pc:docMk/>
            <pc:sldMk cId="1650198691" sldId="268"/>
            <ac:picMk id="22" creationId="{ACB48F45-BC5A-4C84-8E79-6AAD136EC801}"/>
          </ac:picMkLst>
        </pc:picChg>
        <pc:picChg chg="add del mod">
          <ac:chgData name="堺　あずさ" userId="S::sakai2001@kashiwa.ed.jp::9e8ecc09-b0e3-4275-b80a-1c864828725e" providerId="AD" clId="Web-{29D01A4A-E54D-4C2F-A612-0A4D66786095}" dt="2020-12-21T05:13:31.277" v="201"/>
          <ac:picMkLst>
            <pc:docMk/>
            <pc:sldMk cId="1650198691" sldId="268"/>
            <ac:picMk id="32" creationId="{BC25D624-DAC8-45C7-BEA6-A328E14E7868}"/>
          </ac:picMkLst>
        </pc:picChg>
        <pc:picChg chg="mod">
          <ac:chgData name="堺　あずさ" userId="S::sakai2001@kashiwa.ed.jp::9e8ecc09-b0e3-4275-b80a-1c864828725e" providerId="AD" clId="Web-{29D01A4A-E54D-4C2F-A612-0A4D66786095}" dt="2020-12-21T05:15:21.325" v="222" actId="1076"/>
          <ac:picMkLst>
            <pc:docMk/>
            <pc:sldMk cId="1650198691" sldId="268"/>
            <ac:picMk id="37" creationId="{9CA9A3EC-4DF6-4F92-9D10-778B1839ACC4}"/>
          </ac:picMkLst>
        </pc:picChg>
        <pc:picChg chg="del">
          <ac:chgData name="堺　あずさ" userId="S::sakai2001@kashiwa.ed.jp::9e8ecc09-b0e3-4275-b80a-1c864828725e" providerId="AD" clId="Web-{29D01A4A-E54D-4C2F-A612-0A4D66786095}" dt="2020-12-21T04:57:31.159" v="26"/>
          <ac:picMkLst>
            <pc:docMk/>
            <pc:sldMk cId="1650198691" sldId="268"/>
            <ac:picMk id="38" creationId="{95159A6B-1912-43BB-903D-6F74E74B8351}"/>
          </ac:picMkLst>
        </pc:picChg>
        <pc:picChg chg="del">
          <ac:chgData name="堺　あずさ" userId="S::sakai2001@kashiwa.ed.jp::9e8ecc09-b0e3-4275-b80a-1c864828725e" providerId="AD" clId="Web-{29D01A4A-E54D-4C2F-A612-0A4D66786095}" dt="2020-12-21T04:57:31.159" v="25"/>
          <ac:picMkLst>
            <pc:docMk/>
            <pc:sldMk cId="1650198691" sldId="268"/>
            <ac:picMk id="39" creationId="{2540CD35-C56F-4E7D-9DF7-DBF71A76EB62}"/>
          </ac:picMkLst>
        </pc:picChg>
        <pc:picChg chg="del">
          <ac:chgData name="堺　あずさ" userId="S::sakai2001@kashiwa.ed.jp::9e8ecc09-b0e3-4275-b80a-1c864828725e" providerId="AD" clId="Web-{29D01A4A-E54D-4C2F-A612-0A4D66786095}" dt="2020-12-21T04:57:31.143" v="24"/>
          <ac:picMkLst>
            <pc:docMk/>
            <pc:sldMk cId="1650198691" sldId="268"/>
            <ac:picMk id="40" creationId="{E5A2B85E-EA91-4DB4-BC83-9D895C3E0DD5}"/>
          </ac:picMkLst>
        </pc:picChg>
        <pc:picChg chg="mod">
          <ac:chgData name="堺　あずさ" userId="S::sakai2001@kashiwa.ed.jp::9e8ecc09-b0e3-4275-b80a-1c864828725e" providerId="AD" clId="Web-{29D01A4A-E54D-4C2F-A612-0A4D66786095}" dt="2020-12-21T05:14:56.184" v="214" actId="1076"/>
          <ac:picMkLst>
            <pc:docMk/>
            <pc:sldMk cId="1650198691" sldId="268"/>
            <ac:picMk id="41" creationId="{40AAE25D-943C-4970-A5A1-D2AC47649B82}"/>
          </ac:picMkLst>
        </pc:picChg>
      </pc:sldChg>
      <pc:sldChg chg="addSp modSp">
        <pc:chgData name="堺　あずさ" userId="S::sakai2001@kashiwa.ed.jp::9e8ecc09-b0e3-4275-b80a-1c864828725e" providerId="AD" clId="Web-{29D01A4A-E54D-4C2F-A612-0A4D66786095}" dt="2020-12-21T04:57:35.737" v="32"/>
        <pc:sldMkLst>
          <pc:docMk/>
          <pc:sldMk cId="242039142" sldId="269"/>
        </pc:sldMkLst>
        <pc:picChg chg="add mod">
          <ac:chgData name="堺　あずさ" userId="S::sakai2001@kashiwa.ed.jp::9e8ecc09-b0e3-4275-b80a-1c864828725e" providerId="AD" clId="Web-{29D01A4A-E54D-4C2F-A612-0A4D66786095}" dt="2020-12-21T04:57:34.034" v="27"/>
          <ac:picMkLst>
            <pc:docMk/>
            <pc:sldMk cId="242039142" sldId="269"/>
            <ac:picMk id="2" creationId="{E3610817-5139-4146-BC0B-0351949E8A63}"/>
          </ac:picMkLst>
        </pc:picChg>
        <pc:picChg chg="add mod">
          <ac:chgData name="堺　あずさ" userId="S::sakai2001@kashiwa.ed.jp::9e8ecc09-b0e3-4275-b80a-1c864828725e" providerId="AD" clId="Web-{29D01A4A-E54D-4C2F-A612-0A4D66786095}" dt="2020-12-21T04:57:34.034" v="28"/>
          <ac:picMkLst>
            <pc:docMk/>
            <pc:sldMk cId="242039142" sldId="269"/>
            <ac:picMk id="3" creationId="{F41C5C24-2BA2-4626-A437-52B44682EF39}"/>
          </ac:picMkLst>
        </pc:picChg>
        <pc:picChg chg="add mod">
          <ac:chgData name="堺　あずさ" userId="S::sakai2001@kashiwa.ed.jp::9e8ecc09-b0e3-4275-b80a-1c864828725e" providerId="AD" clId="Web-{29D01A4A-E54D-4C2F-A612-0A4D66786095}" dt="2020-12-21T04:57:34.050" v="29"/>
          <ac:picMkLst>
            <pc:docMk/>
            <pc:sldMk cId="242039142" sldId="269"/>
            <ac:picMk id="4" creationId="{BCAD6023-B292-4DAD-8935-4F903C7EE1F1}"/>
          </ac:picMkLst>
        </pc:picChg>
        <pc:picChg chg="add mod">
          <ac:chgData name="堺　あずさ" userId="S::sakai2001@kashiwa.ed.jp::9e8ecc09-b0e3-4275-b80a-1c864828725e" providerId="AD" clId="Web-{29D01A4A-E54D-4C2F-A612-0A4D66786095}" dt="2020-12-21T04:57:35.721" v="30"/>
          <ac:picMkLst>
            <pc:docMk/>
            <pc:sldMk cId="242039142" sldId="269"/>
            <ac:picMk id="5" creationId="{CB45C0FE-328F-4939-A89D-AEAC436D6CD2}"/>
          </ac:picMkLst>
        </pc:picChg>
        <pc:picChg chg="add mod">
          <ac:chgData name="堺　あずさ" userId="S::sakai2001@kashiwa.ed.jp::9e8ecc09-b0e3-4275-b80a-1c864828725e" providerId="AD" clId="Web-{29D01A4A-E54D-4C2F-A612-0A4D66786095}" dt="2020-12-21T04:57:35.721" v="31"/>
          <ac:picMkLst>
            <pc:docMk/>
            <pc:sldMk cId="242039142" sldId="269"/>
            <ac:picMk id="6" creationId="{8DAE0349-554E-49DF-AA33-6D8E39DB8AB3}"/>
          </ac:picMkLst>
        </pc:picChg>
        <pc:picChg chg="add mod">
          <ac:chgData name="堺　あずさ" userId="S::sakai2001@kashiwa.ed.jp::9e8ecc09-b0e3-4275-b80a-1c864828725e" providerId="AD" clId="Web-{29D01A4A-E54D-4C2F-A612-0A4D66786095}" dt="2020-12-21T04:57:35.737" v="32"/>
          <ac:picMkLst>
            <pc:docMk/>
            <pc:sldMk cId="242039142" sldId="269"/>
            <ac:picMk id="7" creationId="{CB6D6326-61F6-403C-88E2-B9C5A6941EB2}"/>
          </ac:picMkLst>
        </pc:picChg>
      </pc:sldChg>
      <pc:sldChg chg="new">
        <pc:chgData name="堺　あずさ" userId="S::sakai2001@kashiwa.ed.jp::9e8ecc09-b0e3-4275-b80a-1c864828725e" providerId="AD" clId="Web-{29D01A4A-E54D-4C2F-A612-0A4D66786095}" dt="2020-12-21T04:55:40.517" v="0"/>
        <pc:sldMkLst>
          <pc:docMk/>
          <pc:sldMk cId="3428768531" sldId="270"/>
        </pc:sldMkLst>
      </pc:sldChg>
      <pc:sldChg chg="new">
        <pc:chgData name="堺　あずさ" userId="S::sakai2001@kashiwa.ed.jp::9e8ecc09-b0e3-4275-b80a-1c864828725e" providerId="AD" clId="Web-{29D01A4A-E54D-4C2F-A612-0A4D66786095}" dt="2020-12-21T04:56:08.314" v="1"/>
        <pc:sldMkLst>
          <pc:docMk/>
          <pc:sldMk cId="3764877292" sldId="271"/>
        </pc:sldMkLst>
      </pc:sldChg>
      <pc:sldChg chg="new">
        <pc:chgData name="堺　あずさ" userId="S::sakai2001@kashiwa.ed.jp::9e8ecc09-b0e3-4275-b80a-1c864828725e" providerId="AD" clId="Web-{29D01A4A-E54D-4C2F-A612-0A4D66786095}" dt="2020-12-21T04:56:08.346" v="2"/>
        <pc:sldMkLst>
          <pc:docMk/>
          <pc:sldMk cId="1738356276" sldId="272"/>
        </pc:sldMkLst>
      </pc:sldChg>
      <pc:sldChg chg="new">
        <pc:chgData name="堺　あずさ" userId="S::sakai2001@kashiwa.ed.jp::9e8ecc09-b0e3-4275-b80a-1c864828725e" providerId="AD" clId="Web-{29D01A4A-E54D-4C2F-A612-0A4D66786095}" dt="2020-12-21T04:56:09.580" v="3"/>
        <pc:sldMkLst>
          <pc:docMk/>
          <pc:sldMk cId="4060600934" sldId="273"/>
        </pc:sldMkLst>
      </pc:sldChg>
      <pc:sldChg chg="new">
        <pc:chgData name="堺　あずさ" userId="S::sakai2001@kashiwa.ed.jp::9e8ecc09-b0e3-4275-b80a-1c864828725e" providerId="AD" clId="Web-{29D01A4A-E54D-4C2F-A612-0A4D66786095}" dt="2020-12-21T04:56:09.611" v="4"/>
        <pc:sldMkLst>
          <pc:docMk/>
          <pc:sldMk cId="4112801103" sldId="274"/>
        </pc:sldMkLst>
      </pc:sldChg>
      <pc:sldChg chg="new">
        <pc:chgData name="堺　あずさ" userId="S::sakai2001@kashiwa.ed.jp::9e8ecc09-b0e3-4275-b80a-1c864828725e" providerId="AD" clId="Web-{29D01A4A-E54D-4C2F-A612-0A4D66786095}" dt="2020-12-21T04:56:09.643" v="5"/>
        <pc:sldMkLst>
          <pc:docMk/>
          <pc:sldMk cId="2370366919" sldId="275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268" v="6"/>
        <pc:sldMkLst>
          <pc:docMk/>
          <pc:sldMk cId="2261259233" sldId="276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299" v="7"/>
        <pc:sldMkLst>
          <pc:docMk/>
          <pc:sldMk cId="1945159996" sldId="277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330" v="8"/>
        <pc:sldMkLst>
          <pc:docMk/>
          <pc:sldMk cId="4094035536" sldId="278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361" v="9"/>
        <pc:sldMkLst>
          <pc:docMk/>
          <pc:sldMk cId="3323538735" sldId="279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393" v="10"/>
        <pc:sldMkLst>
          <pc:docMk/>
          <pc:sldMk cId="212362532" sldId="280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424" v="11"/>
        <pc:sldMkLst>
          <pc:docMk/>
          <pc:sldMk cId="15191196" sldId="281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455" v="12"/>
        <pc:sldMkLst>
          <pc:docMk/>
          <pc:sldMk cId="315764831" sldId="282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471" v="13"/>
        <pc:sldMkLst>
          <pc:docMk/>
          <pc:sldMk cId="1696897710" sldId="283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502" v="14"/>
        <pc:sldMkLst>
          <pc:docMk/>
          <pc:sldMk cId="3265225631" sldId="284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533" v="15"/>
        <pc:sldMkLst>
          <pc:docMk/>
          <pc:sldMk cId="3621576417" sldId="285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565" v="16"/>
        <pc:sldMkLst>
          <pc:docMk/>
          <pc:sldMk cId="738206440" sldId="286"/>
        </pc:sldMkLst>
      </pc:sldChg>
    </pc:docChg>
  </pc:docChgLst>
  <pc:docChgLst>
    <pc:chgData name="薦田　拓" userId="S::komoda1801@kashiwa.ed.jp::d8d953ff-aa64-491d-955d-9a253955fdef" providerId="AD" clId="Web-{E7955537-B2C6-47CC-9814-0563A5497002}"/>
    <pc:docChg chg="modSld">
      <pc:chgData name="薦田　拓" userId="S::komoda1801@kashiwa.ed.jp::d8d953ff-aa64-491d-955d-9a253955fdef" providerId="AD" clId="Web-{E7955537-B2C6-47CC-9814-0563A5497002}" dt="2020-12-21T05:48:41.287" v="254" actId="1076"/>
      <pc:docMkLst>
        <pc:docMk/>
      </pc:docMkLst>
      <pc:sldChg chg="addSp delSp modSp">
        <pc:chgData name="薦田　拓" userId="S::komoda1801@kashiwa.ed.jp::d8d953ff-aa64-491d-955d-9a253955fdef" providerId="AD" clId="Web-{E7955537-B2C6-47CC-9814-0563A5497002}" dt="2020-12-21T05:25:01.784" v="27" actId="1076"/>
        <pc:sldMkLst>
          <pc:docMk/>
          <pc:sldMk cId="656641371" sldId="257"/>
        </pc:sldMkLst>
        <pc:spChg chg="mod">
          <ac:chgData name="薦田　拓" userId="S::komoda1801@kashiwa.ed.jp::d8d953ff-aa64-491d-955d-9a253955fdef" providerId="AD" clId="Web-{E7955537-B2C6-47CC-9814-0563A5497002}" dt="2020-12-21T05:14:29.472" v="4" actId="20577"/>
          <ac:spMkLst>
            <pc:docMk/>
            <pc:sldMk cId="656641371" sldId="257"/>
            <ac:spMk id="2" creationId="{2169A086-98F1-4A06-AA78-EEE270D775E7}"/>
          </ac:spMkLst>
        </pc:spChg>
        <pc:spChg chg="add del mod">
          <ac:chgData name="薦田　拓" userId="S::komoda1801@kashiwa.ed.jp::d8d953ff-aa64-491d-955d-9a253955fdef" providerId="AD" clId="Web-{E7955537-B2C6-47CC-9814-0563A5497002}" dt="2020-12-21T05:21:36.701" v="16"/>
          <ac:spMkLst>
            <pc:docMk/>
            <pc:sldMk cId="656641371" sldId="257"/>
            <ac:spMk id="3" creationId="{6463DFA3-F991-4914-8D35-21866BA839E6}"/>
          </ac:spMkLst>
        </pc:spChg>
        <pc:picChg chg="add del mod">
          <ac:chgData name="薦田　拓" userId="S::komoda1801@kashiwa.ed.jp::d8d953ff-aa64-491d-955d-9a253955fdef" providerId="AD" clId="Web-{E7955537-B2C6-47CC-9814-0563A5497002}" dt="2020-12-21T05:24:27.049" v="22"/>
          <ac:picMkLst>
            <pc:docMk/>
            <pc:sldMk cId="656641371" sldId="257"/>
            <ac:picMk id="10" creationId="{07107669-19EB-4949-AF10-C0230590A60F}"/>
          </ac:picMkLst>
        </pc:picChg>
        <pc:picChg chg="del">
          <ac:chgData name="薦田　拓" userId="S::komoda1801@kashiwa.ed.jp::d8d953ff-aa64-491d-955d-9a253955fdef" providerId="AD" clId="Web-{E7955537-B2C6-47CC-9814-0563A5497002}" dt="2020-12-21T05:21:57.155" v="19"/>
          <ac:picMkLst>
            <pc:docMk/>
            <pc:sldMk cId="656641371" sldId="257"/>
            <ac:picMk id="11" creationId="{E0706B40-110F-42D2-AE45-97CCB886DB73}"/>
          </ac:picMkLst>
        </pc:picChg>
        <pc:picChg chg="add mod">
          <ac:chgData name="薦田　拓" userId="S::komoda1801@kashiwa.ed.jp::d8d953ff-aa64-491d-955d-9a253955fdef" providerId="AD" clId="Web-{E7955537-B2C6-47CC-9814-0563A5497002}" dt="2020-12-21T05:25:01.784" v="27" actId="1076"/>
          <ac:picMkLst>
            <pc:docMk/>
            <pc:sldMk cId="656641371" sldId="257"/>
            <ac:picMk id="12" creationId="{140C4A1A-8693-4461-AD2D-15CDF0B782D1}"/>
          </ac:picMkLst>
        </pc:picChg>
      </pc:sldChg>
      <pc:sldChg chg="addSp delSp modSp">
        <pc:chgData name="薦田　拓" userId="S::komoda1801@kashiwa.ed.jp::d8d953ff-aa64-491d-955d-9a253955fdef" providerId="AD" clId="Web-{E7955537-B2C6-47CC-9814-0563A5497002}" dt="2020-12-21T05:33:39.046" v="71" actId="20577"/>
        <pc:sldMkLst>
          <pc:docMk/>
          <pc:sldMk cId="1984745919" sldId="258"/>
        </pc:sldMkLst>
        <pc:spChg chg="mod">
          <ac:chgData name="薦田　拓" userId="S::komoda1801@kashiwa.ed.jp::d8d953ff-aa64-491d-955d-9a253955fdef" providerId="AD" clId="Web-{E7955537-B2C6-47CC-9814-0563A5497002}" dt="2020-12-21T05:33:39.046" v="71" actId="20577"/>
          <ac:spMkLst>
            <pc:docMk/>
            <pc:sldMk cId="1984745919" sldId="258"/>
            <ac:spMk id="8" creationId="{491B2665-660F-4DCB-B528-8EC8AF5AD50F}"/>
          </ac:spMkLst>
        </pc:spChg>
        <pc:picChg chg="add mod">
          <ac:chgData name="薦田　拓" userId="S::komoda1801@kashiwa.ed.jp::d8d953ff-aa64-491d-955d-9a253955fdef" providerId="AD" clId="Web-{E7955537-B2C6-47CC-9814-0563A5497002}" dt="2020-12-21T05:28:58.852" v="38" actId="1076"/>
          <ac:picMkLst>
            <pc:docMk/>
            <pc:sldMk cId="1984745919" sldId="258"/>
            <ac:picMk id="3" creationId="{2A894024-C4CF-44E7-94BB-F106C75F151F}"/>
          </ac:picMkLst>
        </pc:picChg>
        <pc:picChg chg="add del mod">
          <ac:chgData name="薦田　拓" userId="S::komoda1801@kashiwa.ed.jp::d8d953ff-aa64-491d-955d-9a253955fdef" providerId="AD" clId="Web-{E7955537-B2C6-47CC-9814-0563A5497002}" dt="2020-12-21T05:32:52.717" v="42"/>
          <ac:picMkLst>
            <pc:docMk/>
            <pc:sldMk cId="1984745919" sldId="258"/>
            <ac:picMk id="5" creationId="{2CD8742C-7E6F-4BD5-A5AF-D0187743CAAF}"/>
          </ac:picMkLst>
        </pc:picChg>
        <pc:picChg chg="add mod">
          <ac:chgData name="薦田　拓" userId="S::komoda1801@kashiwa.ed.jp::d8d953ff-aa64-491d-955d-9a253955fdef" providerId="AD" clId="Web-{E7955537-B2C6-47CC-9814-0563A5497002}" dt="2020-12-21T05:33:25.640" v="46" actId="1076"/>
          <ac:picMkLst>
            <pc:docMk/>
            <pc:sldMk cId="1984745919" sldId="258"/>
            <ac:picMk id="7" creationId="{1E8E865F-58CA-45DB-A9FD-07D61392CD85}"/>
          </ac:picMkLst>
        </pc:picChg>
        <pc:picChg chg="del">
          <ac:chgData name="薦田　拓" userId="S::komoda1801@kashiwa.ed.jp::d8d953ff-aa64-491d-955d-9a253955fdef" providerId="AD" clId="Web-{E7955537-B2C6-47CC-9814-0563A5497002}" dt="2020-12-21T05:27:53.570" v="34"/>
          <ac:picMkLst>
            <pc:docMk/>
            <pc:sldMk cId="1984745919" sldId="258"/>
            <ac:picMk id="15" creationId="{F8B9C025-AC43-4A59-8061-ABB60C50A701}"/>
          </ac:picMkLst>
        </pc:picChg>
      </pc:sldChg>
      <pc:sldChg chg="addSp modSp">
        <pc:chgData name="薦田　拓" userId="S::komoda1801@kashiwa.ed.jp::d8d953ff-aa64-491d-955d-9a253955fdef" providerId="AD" clId="Web-{E7955537-B2C6-47CC-9814-0563A5497002}" dt="2020-12-21T05:27:10.834" v="31" actId="1076"/>
        <pc:sldMkLst>
          <pc:docMk/>
          <pc:sldMk cId="2729519670" sldId="259"/>
        </pc:sldMkLst>
        <pc:spChg chg="mod">
          <ac:chgData name="薦田　拓" userId="S::komoda1801@kashiwa.ed.jp::d8d953ff-aa64-491d-955d-9a253955fdef" providerId="AD" clId="Web-{E7955537-B2C6-47CC-9814-0563A5497002}" dt="2020-12-21T05:15:29.755" v="10" actId="20577"/>
          <ac:spMkLst>
            <pc:docMk/>
            <pc:sldMk cId="2729519670" sldId="259"/>
            <ac:spMk id="2" creationId="{C1903F09-C8F8-4B68-AE9B-1A7B728FEB30}"/>
          </ac:spMkLst>
        </pc:spChg>
        <pc:spChg chg="mod">
          <ac:chgData name="薦田　拓" userId="S::komoda1801@kashiwa.ed.jp::d8d953ff-aa64-491d-955d-9a253955fdef" providerId="AD" clId="Web-{E7955537-B2C6-47CC-9814-0563A5497002}" dt="2020-12-21T05:27:03.490" v="30" actId="1076"/>
          <ac:spMkLst>
            <pc:docMk/>
            <pc:sldMk cId="2729519670" sldId="259"/>
            <ac:spMk id="10" creationId="{4DA8D845-F9E4-4E31-843C-3D5A88368848}"/>
          </ac:spMkLst>
        </pc:spChg>
        <pc:picChg chg="add mod">
          <ac:chgData name="薦田　拓" userId="S::komoda1801@kashiwa.ed.jp::d8d953ff-aa64-491d-955d-9a253955fdef" providerId="AD" clId="Web-{E7955537-B2C6-47CC-9814-0563A5497002}" dt="2020-12-21T05:27:10.834" v="31" actId="1076"/>
          <ac:picMkLst>
            <pc:docMk/>
            <pc:sldMk cId="2729519670" sldId="259"/>
            <ac:picMk id="3" creationId="{A533CFE6-424F-4D29-8346-87F1611746F8}"/>
          </ac:picMkLst>
        </pc:picChg>
      </pc:sldChg>
      <pc:sldChg chg="addSp delSp modSp">
        <pc:chgData name="薦田　拓" userId="S::komoda1801@kashiwa.ed.jp::d8d953ff-aa64-491d-955d-9a253955fdef" providerId="AD" clId="Web-{E7955537-B2C6-47CC-9814-0563A5497002}" dt="2020-12-21T05:48:41.287" v="254" actId="1076"/>
        <pc:sldMkLst>
          <pc:docMk/>
          <pc:sldMk cId="3709003057" sldId="260"/>
        </pc:sldMkLst>
        <pc:spChg chg="mod">
          <ac:chgData name="薦田　拓" userId="S::komoda1801@kashiwa.ed.jp::d8d953ff-aa64-491d-955d-9a253955fdef" providerId="AD" clId="Web-{E7955537-B2C6-47CC-9814-0563A5497002}" dt="2020-12-21T05:39:47.571" v="106" actId="20577"/>
          <ac:spMkLst>
            <pc:docMk/>
            <pc:sldMk cId="3709003057" sldId="260"/>
            <ac:spMk id="2" creationId="{F8728E74-DB67-40DF-84E8-26493224D726}"/>
          </ac:spMkLst>
        </pc:spChg>
        <pc:spChg chg="del">
          <ac:chgData name="薦田　拓" userId="S::komoda1801@kashiwa.ed.jp::d8d953ff-aa64-491d-955d-9a253955fdef" providerId="AD" clId="Web-{E7955537-B2C6-47CC-9814-0563A5497002}" dt="2020-12-21T05:40:32.525" v="112"/>
          <ac:spMkLst>
            <pc:docMk/>
            <pc:sldMk cId="3709003057" sldId="260"/>
            <ac:spMk id="3" creationId="{B5EF9B21-7966-4F39-8723-0D757384DE7E}"/>
          </ac:spMkLst>
        </pc:spChg>
        <pc:spChg chg="add mod">
          <ac:chgData name="薦田　拓" userId="S::komoda1801@kashiwa.ed.jp::d8d953ff-aa64-491d-955d-9a253955fdef" providerId="AD" clId="Web-{E7955537-B2C6-47CC-9814-0563A5497002}" dt="2020-12-21T05:41:27.105" v="117" actId="1076"/>
          <ac:spMkLst>
            <pc:docMk/>
            <pc:sldMk cId="3709003057" sldId="260"/>
            <ac:spMk id="11" creationId="{16E4BEB1-F6F2-40D5-B5AE-F2E688B0C141}"/>
          </ac:spMkLst>
        </pc:spChg>
        <pc:spChg chg="add mod">
          <ac:chgData name="薦田　拓" userId="S::komoda1801@kashiwa.ed.jp::d8d953ff-aa64-491d-955d-9a253955fdef" providerId="AD" clId="Web-{E7955537-B2C6-47CC-9814-0563A5497002}" dt="2020-12-21T05:41:32.933" v="119" actId="1076"/>
          <ac:spMkLst>
            <pc:docMk/>
            <pc:sldMk cId="3709003057" sldId="260"/>
            <ac:spMk id="13" creationId="{30891FD2-C48F-4999-B6CB-640B851E1DE4}"/>
          </ac:spMkLst>
        </pc:spChg>
        <pc:spChg chg="add mod">
          <ac:chgData name="薦田　拓" userId="S::komoda1801@kashiwa.ed.jp::d8d953ff-aa64-491d-955d-9a253955fdef" providerId="AD" clId="Web-{E7955537-B2C6-47CC-9814-0563A5497002}" dt="2020-12-21T05:48:41.287" v="254" actId="1076"/>
          <ac:spMkLst>
            <pc:docMk/>
            <pc:sldMk cId="3709003057" sldId="260"/>
            <ac:spMk id="16" creationId="{4202E7C4-A56F-43B3-A5B0-62DA0A4B1E3D}"/>
          </ac:spMkLst>
        </pc:spChg>
        <pc:spChg chg="add mod">
          <ac:chgData name="薦田　拓" userId="S::komoda1801@kashiwa.ed.jp::d8d953ff-aa64-491d-955d-9a253955fdef" providerId="AD" clId="Web-{E7955537-B2C6-47CC-9814-0563A5497002}" dt="2020-12-21T05:48:37.209" v="253" actId="1076"/>
          <ac:spMkLst>
            <pc:docMk/>
            <pc:sldMk cId="3709003057" sldId="260"/>
            <ac:spMk id="17" creationId="{FC2364BC-3034-4A7D-95D8-5DF1784A2FBF}"/>
          </ac:spMkLst>
        </pc:spChg>
        <pc:spChg chg="add del mod">
          <ac:chgData name="薦田　拓" userId="S::komoda1801@kashiwa.ed.jp::d8d953ff-aa64-491d-955d-9a253955fdef" providerId="AD" clId="Web-{E7955537-B2C6-47CC-9814-0563A5497002}" dt="2020-12-21T05:48:24.271" v="250"/>
          <ac:spMkLst>
            <pc:docMk/>
            <pc:sldMk cId="3709003057" sldId="260"/>
            <ac:spMk id="18" creationId="{541B6C37-F758-45F2-958A-BF98EA188EA3}"/>
          </ac:spMkLst>
        </pc:spChg>
        <pc:picChg chg="add del">
          <ac:chgData name="薦田　拓" userId="S::komoda1801@kashiwa.ed.jp::d8d953ff-aa64-491d-955d-9a253955fdef" providerId="AD" clId="Web-{E7955537-B2C6-47CC-9814-0563A5497002}" dt="2020-12-21T05:40:25.556" v="110"/>
          <ac:picMkLst>
            <pc:docMk/>
            <pc:sldMk cId="3709003057" sldId="260"/>
            <ac:picMk id="5" creationId="{B80428B9-4560-4604-B361-CD27017555E5}"/>
          </ac:picMkLst>
        </pc:picChg>
        <pc:picChg chg="add">
          <ac:chgData name="薦田　拓" userId="S::komoda1801@kashiwa.ed.jp::d8d953ff-aa64-491d-955d-9a253955fdef" providerId="AD" clId="Web-{E7955537-B2C6-47CC-9814-0563A5497002}" dt="2020-12-21T05:40:27.853" v="111"/>
          <ac:picMkLst>
            <pc:docMk/>
            <pc:sldMk cId="3709003057" sldId="260"/>
            <ac:picMk id="7" creationId="{B82B8323-9BC3-4BFD-9423-6502D6F224E3}"/>
          </ac:picMkLst>
        </pc:picChg>
        <pc:picChg chg="add mod ord">
          <ac:chgData name="薦田　拓" userId="S::komoda1801@kashiwa.ed.jp::d8d953ff-aa64-491d-955d-9a253955fdef" providerId="AD" clId="Web-{E7955537-B2C6-47CC-9814-0563A5497002}" dt="2020-12-21T05:48:34.365" v="252" actId="1076"/>
          <ac:picMkLst>
            <pc:docMk/>
            <pc:sldMk cId="3709003057" sldId="260"/>
            <ac:picMk id="9" creationId="{A0C93C0F-9555-4596-AABF-0105DFF5BDED}"/>
          </ac:picMkLst>
        </pc:picChg>
        <pc:picChg chg="add del mod">
          <ac:chgData name="薦田　拓" userId="S::komoda1801@kashiwa.ed.jp::d8d953ff-aa64-491d-955d-9a253955fdef" providerId="AD" clId="Web-{E7955537-B2C6-47CC-9814-0563A5497002}" dt="2020-12-21T05:45:55.548" v="124"/>
          <ac:picMkLst>
            <pc:docMk/>
            <pc:sldMk cId="3709003057" sldId="260"/>
            <ac:picMk id="14" creationId="{D60A9295-5911-4C94-B18D-7E4CCEB48D75}"/>
          </ac:picMkLst>
        </pc:picChg>
      </pc:sldChg>
    </pc:docChg>
  </pc:docChgLst>
  <pc:docChgLst>
    <pc:chgData name="堺　あずさ" userId="S::sakai2001@kashiwa.ed.jp::9e8ecc09-b0e3-4275-b80a-1c864828725e" providerId="AD" clId="Web-{E8BFE2F2-2A21-4E29-968B-F5BFFAD9645D}"/>
    <pc:docChg chg="addSld modSld">
      <pc:chgData name="堺　あずさ" userId="S::sakai2001@kashiwa.ed.jp::9e8ecc09-b0e3-4275-b80a-1c864828725e" providerId="AD" clId="Web-{E8BFE2F2-2A21-4E29-968B-F5BFFAD9645D}" dt="2020-12-21T04:42:05.706" v="685" actId="14100"/>
      <pc:docMkLst>
        <pc:docMk/>
      </pc:docMkLst>
      <pc:sldChg chg="new">
        <pc:chgData name="堺　あずさ" userId="S::sakai2001@kashiwa.ed.jp::9e8ecc09-b0e3-4275-b80a-1c864828725e" providerId="AD" clId="Web-{E8BFE2F2-2A21-4E29-968B-F5BFFAD9645D}" dt="2020-12-21T02:35:56.150" v="0"/>
        <pc:sldMkLst>
          <pc:docMk/>
          <pc:sldMk cId="2729519670" sldId="259"/>
        </pc:sldMkLst>
      </pc:sldChg>
      <pc:sldChg chg="new">
        <pc:chgData name="堺　あずさ" userId="S::sakai2001@kashiwa.ed.jp::9e8ecc09-b0e3-4275-b80a-1c864828725e" providerId="AD" clId="Web-{E8BFE2F2-2A21-4E29-968B-F5BFFAD9645D}" dt="2020-12-21T02:35:59.275" v="1"/>
        <pc:sldMkLst>
          <pc:docMk/>
          <pc:sldMk cId="3709003057" sldId="260"/>
        </pc:sldMkLst>
      </pc:sldChg>
      <pc:sldChg chg="new">
        <pc:chgData name="堺　あずさ" userId="S::sakai2001@kashiwa.ed.jp::9e8ecc09-b0e3-4275-b80a-1c864828725e" providerId="AD" clId="Web-{E8BFE2F2-2A21-4E29-968B-F5BFFAD9645D}" dt="2020-12-21T02:36:02.947" v="2"/>
        <pc:sldMkLst>
          <pc:docMk/>
          <pc:sldMk cId="529170424" sldId="261"/>
        </pc:sldMkLst>
      </pc:sldChg>
      <pc:sldChg chg="new">
        <pc:chgData name="堺　あずさ" userId="S::sakai2001@kashiwa.ed.jp::9e8ecc09-b0e3-4275-b80a-1c864828725e" providerId="AD" clId="Web-{E8BFE2F2-2A21-4E29-968B-F5BFFAD9645D}" dt="2020-12-21T02:36:03.760" v="3"/>
        <pc:sldMkLst>
          <pc:docMk/>
          <pc:sldMk cId="3848123009" sldId="262"/>
        </pc:sldMkLst>
      </pc:sldChg>
      <pc:sldChg chg="new">
        <pc:chgData name="堺　あずさ" userId="S::sakai2001@kashiwa.ed.jp::9e8ecc09-b0e3-4275-b80a-1c864828725e" providerId="AD" clId="Web-{E8BFE2F2-2A21-4E29-968B-F5BFFAD9645D}" dt="2020-12-21T02:36:04.525" v="4"/>
        <pc:sldMkLst>
          <pc:docMk/>
          <pc:sldMk cId="3931803379" sldId="263"/>
        </pc:sldMkLst>
      </pc:sldChg>
      <pc:sldChg chg="new">
        <pc:chgData name="堺　あずさ" userId="S::sakai2001@kashiwa.ed.jp::9e8ecc09-b0e3-4275-b80a-1c864828725e" providerId="AD" clId="Web-{E8BFE2F2-2A21-4E29-968B-F5BFFAD9645D}" dt="2020-12-21T02:36:05.197" v="5"/>
        <pc:sldMkLst>
          <pc:docMk/>
          <pc:sldMk cId="1619122374" sldId="264"/>
        </pc:sldMkLst>
      </pc:sldChg>
      <pc:sldChg chg="new">
        <pc:chgData name="堺　あずさ" userId="S::sakai2001@kashiwa.ed.jp::9e8ecc09-b0e3-4275-b80a-1c864828725e" providerId="AD" clId="Web-{E8BFE2F2-2A21-4E29-968B-F5BFFAD9645D}" dt="2020-12-21T02:36:06.166" v="6"/>
        <pc:sldMkLst>
          <pc:docMk/>
          <pc:sldMk cId="3457168193" sldId="265"/>
        </pc:sldMkLst>
      </pc:sldChg>
      <pc:sldChg chg="addSp delSp modSp new modNotes">
        <pc:chgData name="堺　あずさ" userId="S::sakai2001@kashiwa.ed.jp::9e8ecc09-b0e3-4275-b80a-1c864828725e" providerId="AD" clId="Web-{E8BFE2F2-2A21-4E29-968B-F5BFFAD9645D}" dt="2020-12-21T04:38:58.707" v="678"/>
        <pc:sldMkLst>
          <pc:docMk/>
          <pc:sldMk cId="3856722114" sldId="266"/>
        </pc:sldMkLst>
        <pc:spChg chg="mod">
          <ac:chgData name="堺　あずさ" userId="S::sakai2001@kashiwa.ed.jp::9e8ecc09-b0e3-4275-b80a-1c864828725e" providerId="AD" clId="Web-{E8BFE2F2-2A21-4E29-968B-F5BFFAD9645D}" dt="2020-12-21T04:21:58.759" v="311" actId="20577"/>
          <ac:spMkLst>
            <pc:docMk/>
            <pc:sldMk cId="3856722114" sldId="266"/>
            <ac:spMk id="2" creationId="{4BD294CC-38BF-4126-A84C-0434A58DBA7E}"/>
          </ac:spMkLst>
        </pc:spChg>
        <pc:spChg chg="del">
          <ac:chgData name="堺　あずさ" userId="S::sakai2001@kashiwa.ed.jp::9e8ecc09-b0e3-4275-b80a-1c864828725e" providerId="AD" clId="Web-{E8BFE2F2-2A21-4E29-968B-F5BFFAD9645D}" dt="2020-12-21T02:38:39.371" v="36"/>
          <ac:spMkLst>
            <pc:docMk/>
            <pc:sldMk cId="3856722114" sldId="266"/>
            <ac:spMk id="3" creationId="{A79D5208-D3CE-4C8E-85BA-B43C432AF3DF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31:02.850" v="527" actId="1076"/>
          <ac:spMkLst>
            <pc:docMk/>
            <pc:sldMk cId="3856722114" sldId="266"/>
            <ac:spMk id="8" creationId="{2FF666C3-6137-48D6-AC83-07CC3D975C15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30:52.803" v="523" actId="1076"/>
          <ac:spMkLst>
            <pc:docMk/>
            <pc:sldMk cId="3856722114" sldId="266"/>
            <ac:spMk id="9" creationId="{B6A949D3-ED42-41C4-9BEB-6AE6E8B3136D}"/>
          </ac:spMkLst>
        </pc:spChg>
        <pc:spChg chg="add del">
          <ac:chgData name="堺　あずさ" userId="S::sakai2001@kashiwa.ed.jp::9e8ecc09-b0e3-4275-b80a-1c864828725e" providerId="AD" clId="Web-{E8BFE2F2-2A21-4E29-968B-F5BFFAD9645D}" dt="2020-12-21T04:22:24.368" v="315"/>
          <ac:spMkLst>
            <pc:docMk/>
            <pc:sldMk cId="3856722114" sldId="266"/>
            <ac:spMk id="17" creationId="{DEED9685-25F5-4ED0-AED5-85F12487A2F5}"/>
          </ac:spMkLst>
        </pc:spChg>
        <pc:picChg chg="add del mod">
          <ac:chgData name="堺　あずさ" userId="S::sakai2001@kashiwa.ed.jp::9e8ecc09-b0e3-4275-b80a-1c864828725e" providerId="AD" clId="Web-{E8BFE2F2-2A21-4E29-968B-F5BFFAD9645D}" dt="2020-12-21T03:55:12.423" v="49"/>
          <ac:picMkLst>
            <pc:docMk/>
            <pc:sldMk cId="3856722114" sldId="266"/>
            <ac:picMk id="3" creationId="{AF41D574-0A65-4936-8348-A75C1DE3D56F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11:56.965" v="193"/>
          <ac:picMkLst>
            <pc:docMk/>
            <pc:sldMk cId="3856722114" sldId="266"/>
            <ac:picMk id="4" creationId="{87EE9E93-3DA8-4CBD-A642-57715A403FAC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02:19.296" v="56"/>
          <ac:picMkLst>
            <pc:docMk/>
            <pc:sldMk cId="3856722114" sldId="266"/>
            <ac:picMk id="5" creationId="{CB631766-BF04-4190-8B94-12C904D71307}"/>
          </ac:picMkLst>
        </pc:picChg>
        <pc:picChg chg="add mod ord">
          <ac:chgData name="堺　あずさ" userId="S::sakai2001@kashiwa.ed.jp::9e8ecc09-b0e3-4275-b80a-1c864828725e" providerId="AD" clId="Web-{E8BFE2F2-2A21-4E29-968B-F5BFFAD9645D}" dt="2020-12-21T04:09:48.153" v="180" actId="1076"/>
          <ac:picMkLst>
            <pc:docMk/>
            <pc:sldMk cId="3856722114" sldId="266"/>
            <ac:picMk id="6" creationId="{FF0D15FF-7E61-4811-82A2-469D6118059F}"/>
          </ac:picMkLst>
        </pc:picChg>
        <pc:picChg chg="add del mod modCrop">
          <ac:chgData name="堺　あずさ" userId="S::sakai2001@kashiwa.ed.jp::9e8ecc09-b0e3-4275-b80a-1c864828725e" providerId="AD" clId="Web-{E8BFE2F2-2A21-4E29-968B-F5BFFAD9645D}" dt="2020-12-21T04:04:58.983" v="72"/>
          <ac:picMkLst>
            <pc:docMk/>
            <pc:sldMk cId="3856722114" sldId="266"/>
            <ac:picMk id="7" creationId="{D18DF38E-FC03-4512-81E3-4353C440DCC9}"/>
          </ac:picMkLst>
        </pc:picChg>
        <pc:picChg chg="add del mod modCrop">
          <ac:chgData name="堺　あずさ" userId="S::sakai2001@kashiwa.ed.jp::9e8ecc09-b0e3-4275-b80a-1c864828725e" providerId="AD" clId="Web-{E8BFE2F2-2A21-4E29-968B-F5BFFAD9645D}" dt="2020-12-21T04:13:25.918" v="211"/>
          <ac:picMkLst>
            <pc:docMk/>
            <pc:sldMk cId="3856722114" sldId="266"/>
            <ac:picMk id="10" creationId="{EB365D6C-5C8A-4143-9CB9-4C44D218AF6E}"/>
          </ac:picMkLst>
        </pc:picChg>
        <pc:picChg chg="add mod ord">
          <ac:chgData name="堺　あずさ" userId="S::sakai2001@kashiwa.ed.jp::9e8ecc09-b0e3-4275-b80a-1c864828725e" providerId="AD" clId="Web-{E8BFE2F2-2A21-4E29-968B-F5BFFAD9645D}" dt="2020-12-21T04:30:49.460" v="522" actId="14100"/>
          <ac:picMkLst>
            <pc:docMk/>
            <pc:sldMk cId="3856722114" sldId="266"/>
            <ac:picMk id="11" creationId="{656973E7-4293-478C-8B24-1567885EAC11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13:25.480" v="210"/>
          <ac:picMkLst>
            <pc:docMk/>
            <pc:sldMk cId="3856722114" sldId="266"/>
            <ac:picMk id="12" creationId="{14D9C41E-6282-4A93-80B9-C68A617E1D8C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13:30.527" v="215"/>
          <ac:picMkLst>
            <pc:docMk/>
            <pc:sldMk cId="3856722114" sldId="266"/>
            <ac:picMk id="13" creationId="{B6A37B2A-783F-4363-99EE-93AB92A0364E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19:58.213" v="244"/>
          <ac:picMkLst>
            <pc:docMk/>
            <pc:sldMk cId="3856722114" sldId="266"/>
            <ac:picMk id="14" creationId="{A8A5EB35-A289-4B57-9797-EF4A2EC53BF7}"/>
          </ac:picMkLst>
        </pc:picChg>
        <pc:picChg chg="add mod ord">
          <ac:chgData name="堺　あずさ" userId="S::sakai2001@kashiwa.ed.jp::9e8ecc09-b0e3-4275-b80a-1c864828725e" providerId="AD" clId="Web-{E8BFE2F2-2A21-4E29-968B-F5BFFAD9645D}" dt="2020-12-21T04:21:01.744" v="259" actId="14100"/>
          <ac:picMkLst>
            <pc:docMk/>
            <pc:sldMk cId="3856722114" sldId="266"/>
            <ac:picMk id="15" creationId="{E92FD80B-B5C1-458E-BBE1-668F2A475BEC}"/>
          </ac:picMkLst>
        </pc:picChg>
      </pc:sldChg>
      <pc:sldChg chg="addSp delSp modSp new">
        <pc:chgData name="堺　あずさ" userId="S::sakai2001@kashiwa.ed.jp::9e8ecc09-b0e3-4275-b80a-1c864828725e" providerId="AD" clId="Web-{E8BFE2F2-2A21-4E29-968B-F5BFFAD9645D}" dt="2020-12-21T04:32:34.022" v="545" actId="1076"/>
        <pc:sldMkLst>
          <pc:docMk/>
          <pc:sldMk cId="3864470837" sldId="267"/>
        </pc:sldMkLst>
        <pc:spChg chg="mod">
          <ac:chgData name="堺　あずさ" userId="S::sakai2001@kashiwa.ed.jp::9e8ecc09-b0e3-4275-b80a-1c864828725e" providerId="AD" clId="Web-{E8BFE2F2-2A21-4E29-968B-F5BFFAD9645D}" dt="2020-12-21T04:22:31.509" v="324" actId="20577"/>
          <ac:spMkLst>
            <pc:docMk/>
            <pc:sldMk cId="3864470837" sldId="267"/>
            <ac:spMk id="2" creationId="{4C64A002-4822-43A4-BDE6-B129AF79D804}"/>
          </ac:spMkLst>
        </pc:spChg>
        <pc:spChg chg="del">
          <ac:chgData name="堺　あずさ" userId="S::sakai2001@kashiwa.ed.jp::9e8ecc09-b0e3-4275-b80a-1c864828725e" providerId="AD" clId="Web-{E8BFE2F2-2A21-4E29-968B-F5BFFAD9645D}" dt="2020-12-21T04:11:21.559" v="181"/>
          <ac:spMkLst>
            <pc:docMk/>
            <pc:sldMk cId="3864470837" sldId="267"/>
            <ac:spMk id="3" creationId="{4AACBCA9-77D3-4524-9965-40862470C06A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23:27.634" v="344" actId="1076"/>
          <ac:spMkLst>
            <pc:docMk/>
            <pc:sldMk cId="3864470837" sldId="267"/>
            <ac:spMk id="8" creationId="{039201F2-F1D8-4A6D-8E9F-0AA421E5EDCA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23:42.806" v="350" actId="1076"/>
          <ac:spMkLst>
            <pc:docMk/>
            <pc:sldMk cId="3864470837" sldId="267"/>
            <ac:spMk id="9" creationId="{3A93E005-AC89-4CA6-8F32-EF45201522F2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24:27.133" v="364" actId="1076"/>
          <ac:spMkLst>
            <pc:docMk/>
            <pc:sldMk cId="3864470837" sldId="267"/>
            <ac:spMk id="13" creationId="{20C32C5B-BF5E-4683-B4E4-B3254FF01D91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32:27.631" v="543" actId="1076"/>
          <ac:spMkLst>
            <pc:docMk/>
            <pc:sldMk cId="3864470837" sldId="267"/>
            <ac:spMk id="16" creationId="{94E65A43-E74D-457B-9F4F-387CDF95E04E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32:30.647" v="544" actId="1076"/>
          <ac:spMkLst>
            <pc:docMk/>
            <pc:sldMk cId="3864470837" sldId="267"/>
            <ac:spMk id="17" creationId="{CCF9D0A4-6851-4E7D-951B-5B8C21ADA67F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32:34.022" v="545" actId="1076"/>
          <ac:spMkLst>
            <pc:docMk/>
            <pc:sldMk cId="3864470837" sldId="267"/>
            <ac:spMk id="18" creationId="{17DA4D2B-DE6F-48ED-981B-C4965F637F9E}"/>
          </ac:spMkLst>
        </pc:spChg>
        <pc:picChg chg="add mod ord">
          <ac:chgData name="堺　あずさ" userId="S::sakai2001@kashiwa.ed.jp::9e8ecc09-b0e3-4275-b80a-1c864828725e" providerId="AD" clId="Web-{E8BFE2F2-2A21-4E29-968B-F5BFFAD9645D}" dt="2020-12-21T04:23:00.212" v="334" actId="1076"/>
          <ac:picMkLst>
            <pc:docMk/>
            <pc:sldMk cId="3864470837" sldId="267"/>
            <ac:picMk id="4" creationId="{6EC56C39-1806-4BC3-8D5F-E0B9BE00D35E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23:30.165" v="345" actId="1076"/>
          <ac:picMkLst>
            <pc:docMk/>
            <pc:sldMk cId="3864470837" sldId="267"/>
            <ac:picMk id="5" creationId="{ABC43015-B4F2-448C-B3E6-7EEC844AC430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23:59.930" v="355" actId="1076"/>
          <ac:picMkLst>
            <pc:docMk/>
            <pc:sldMk cId="3864470837" sldId="267"/>
            <ac:picMk id="6" creationId="{2879B9F7-4EF4-4660-B5AE-44784AADFCF7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23:51.196" v="352" actId="1076"/>
          <ac:picMkLst>
            <pc:docMk/>
            <pc:sldMk cId="3864470837" sldId="267"/>
            <ac:picMk id="11" creationId="{0EBDC081-AE9A-487C-B3A2-5DCA1BA981A0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24:34.383" v="365" actId="1076"/>
          <ac:picMkLst>
            <pc:docMk/>
            <pc:sldMk cId="3864470837" sldId="267"/>
            <ac:picMk id="12" creationId="{5224BFB4-32C8-456C-BFFA-E443012C32AA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24:22.915" v="363" actId="1076"/>
          <ac:picMkLst>
            <pc:docMk/>
            <pc:sldMk cId="3864470837" sldId="267"/>
            <ac:picMk id="14" creationId="{D9F5190A-5A5B-47CA-A822-C122323072F7}"/>
          </ac:picMkLst>
        </pc:picChg>
      </pc:sldChg>
      <pc:sldChg chg="addSp delSp modSp new modNotes">
        <pc:chgData name="堺　あずさ" userId="S::sakai2001@kashiwa.ed.jp::9e8ecc09-b0e3-4275-b80a-1c864828725e" providerId="AD" clId="Web-{E8BFE2F2-2A21-4E29-968B-F5BFFAD9645D}" dt="2020-12-21T04:42:05.706" v="685" actId="14100"/>
        <pc:sldMkLst>
          <pc:docMk/>
          <pc:sldMk cId="1650198691" sldId="268"/>
        </pc:sldMkLst>
        <pc:spChg chg="del">
          <ac:chgData name="堺　あずさ" userId="S::sakai2001@kashiwa.ed.jp::9e8ecc09-b0e3-4275-b80a-1c864828725e" providerId="AD" clId="Web-{E8BFE2F2-2A21-4E29-968B-F5BFFAD9645D}" dt="2020-12-21T04:36:25.083" v="670"/>
          <ac:spMkLst>
            <pc:docMk/>
            <pc:sldMk cId="1650198691" sldId="268"/>
            <ac:spMk id="2" creationId="{A13B4A1B-352D-41C1-BC58-90BEF5ACD25A}"/>
          </ac:spMkLst>
        </pc:spChg>
        <pc:spChg chg="del">
          <ac:chgData name="堺　あずさ" userId="S::sakai2001@kashiwa.ed.jp::9e8ecc09-b0e3-4275-b80a-1c864828725e" providerId="AD" clId="Web-{E8BFE2F2-2A21-4E29-968B-F5BFFAD9645D}" dt="2020-12-21T04:13:32.840" v="216"/>
          <ac:spMkLst>
            <pc:docMk/>
            <pc:sldMk cId="1650198691" sldId="268"/>
            <ac:spMk id="3" creationId="{5970E44F-7D8B-4242-B721-23D5975C1125}"/>
          </ac:spMkLst>
        </pc:spChg>
        <pc:spChg chg="add del mod">
          <ac:chgData name="堺　あずさ" userId="S::sakai2001@kashiwa.ed.jp::9e8ecc09-b0e3-4275-b80a-1c864828725e" providerId="AD" clId="Web-{E8BFE2F2-2A21-4E29-968B-F5BFFAD9645D}" dt="2020-12-21T04:20:00.775" v="245"/>
          <ac:spMkLst>
            <pc:docMk/>
            <pc:sldMk cId="1650198691" sldId="268"/>
            <ac:spMk id="6" creationId="{E19D752C-BBF3-4F35-89E7-AC1D736F6960}"/>
          </ac:spMkLst>
        </pc:spChg>
        <pc:spChg chg="add del mod">
          <ac:chgData name="堺　あずさ" userId="S::sakai2001@kashiwa.ed.jp::9e8ecc09-b0e3-4275-b80a-1c864828725e" providerId="AD" clId="Web-{E8BFE2F2-2A21-4E29-968B-F5BFFAD9645D}" dt="2020-12-21T04:28:11.570" v="481"/>
          <ac:spMkLst>
            <pc:docMk/>
            <pc:sldMk cId="1650198691" sldId="268"/>
            <ac:spMk id="9" creationId="{9F926487-10EF-4372-ADB8-7A09D032E9D1}"/>
          </ac:spMkLst>
        </pc:spChg>
        <pc:picChg chg="add del mod ord modCrop">
          <ac:chgData name="堺　あずさ" userId="S::sakai2001@kashiwa.ed.jp::9e8ecc09-b0e3-4275-b80a-1c864828725e" providerId="AD" clId="Web-{E8BFE2F2-2A21-4E29-968B-F5BFFAD9645D}" dt="2020-12-21T04:14:02.699" v="223"/>
          <ac:picMkLst>
            <pc:docMk/>
            <pc:sldMk cId="1650198691" sldId="268"/>
            <ac:picMk id="4" creationId="{F39DFCC3-157E-40F0-BEE4-F80B91B86A55}"/>
          </ac:picMkLst>
        </pc:picChg>
        <pc:picChg chg="add del mod ord modCrop">
          <ac:chgData name="堺　あずさ" userId="S::sakai2001@kashiwa.ed.jp::9e8ecc09-b0e3-4275-b80a-1c864828725e" providerId="AD" clId="Web-{E8BFE2F2-2A21-4E29-968B-F5BFFAD9645D}" dt="2020-12-21T04:20:48.978" v="254"/>
          <ac:picMkLst>
            <pc:docMk/>
            <pc:sldMk cId="1650198691" sldId="268"/>
            <ac:picMk id="7" creationId="{FA1A61CC-126A-4C05-9464-ADE0207B7C85}"/>
          </ac:picMkLst>
        </pc:picChg>
        <pc:picChg chg="add mod ord">
          <ac:chgData name="堺　あずさ" userId="S::sakai2001@kashiwa.ed.jp::9e8ecc09-b0e3-4275-b80a-1c864828725e" providerId="AD" clId="Web-{E8BFE2F2-2A21-4E29-968B-F5BFFAD9645D}" dt="2020-12-21T04:36:33.021" v="674" actId="1076"/>
          <ac:picMkLst>
            <pc:docMk/>
            <pc:sldMk cId="1650198691" sldId="268"/>
            <ac:picMk id="10" creationId="{0E0FFD40-17B4-4C9D-A850-08A37D34165E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37:02.552" v="676" actId="1076"/>
          <ac:picMkLst>
            <pc:docMk/>
            <pc:sldMk cId="1650198691" sldId="268"/>
            <ac:picMk id="11" creationId="{261AAFA7-6EC4-46D1-848D-28D387C37338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1.302" v="616"/>
          <ac:picMkLst>
            <pc:docMk/>
            <pc:sldMk cId="1650198691" sldId="268"/>
            <ac:picMk id="12" creationId="{59C5F196-675A-43A1-BB1D-45B9DDC027E4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0.568" v="615"/>
          <ac:picMkLst>
            <pc:docMk/>
            <pc:sldMk cId="1650198691" sldId="268"/>
            <ac:picMk id="13" creationId="{221BA808-C92F-493A-AE00-7B9B086D49EE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0.256" v="614"/>
          <ac:picMkLst>
            <pc:docMk/>
            <pc:sldMk cId="1650198691" sldId="268"/>
            <ac:picMk id="14" creationId="{C99DF7F2-BF6E-41D9-96AA-9C08A80FE68D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9.396" v="613"/>
          <ac:picMkLst>
            <pc:docMk/>
            <pc:sldMk cId="1650198691" sldId="268"/>
            <ac:picMk id="15" creationId="{48FB1898-E090-4632-B7D6-9103708AF4F3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5.599" v="608"/>
          <ac:picMkLst>
            <pc:docMk/>
            <pc:sldMk cId="1650198691" sldId="268"/>
            <ac:picMk id="16" creationId="{25F00282-514A-4A19-885B-2C583C8D46F5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8.646" v="612"/>
          <ac:picMkLst>
            <pc:docMk/>
            <pc:sldMk cId="1650198691" sldId="268"/>
            <ac:picMk id="17" creationId="{74D2120D-A79E-47DF-81F2-447BC634B7E2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7.943" v="611"/>
          <ac:picMkLst>
            <pc:docMk/>
            <pc:sldMk cId="1650198691" sldId="268"/>
            <ac:picMk id="18" creationId="{229011E7-15D5-4B24-920E-B815626EF0EF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7.365" v="610"/>
          <ac:picMkLst>
            <pc:docMk/>
            <pc:sldMk cId="1650198691" sldId="268"/>
            <ac:picMk id="19" creationId="{121FF738-9D9B-462D-8A71-C1D0FFFA3C08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2.287" v="617"/>
          <ac:picMkLst>
            <pc:docMk/>
            <pc:sldMk cId="1650198691" sldId="268"/>
            <ac:picMk id="20" creationId="{B764E315-EB99-4EC7-ADC8-CD8FED02F830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6.349" v="621"/>
          <ac:picMkLst>
            <pc:docMk/>
            <pc:sldMk cId="1650198691" sldId="268"/>
            <ac:picMk id="21" creationId="{68E7DC94-E031-4E44-98D6-834E426CB2C9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4.084" v="619"/>
          <ac:picMkLst>
            <pc:docMk/>
            <pc:sldMk cId="1650198691" sldId="268"/>
            <ac:picMk id="22" creationId="{0F098562-AF40-4866-A12E-1511BCE4AD39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32.146" v="628"/>
          <ac:picMkLst>
            <pc:docMk/>
            <pc:sldMk cId="1650198691" sldId="268"/>
            <ac:picMk id="23" creationId="{5CFB0081-AB6C-4DD5-92E5-9F0A577B717F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31.287" v="627"/>
          <ac:picMkLst>
            <pc:docMk/>
            <pc:sldMk cId="1650198691" sldId="268"/>
            <ac:picMk id="24" creationId="{C3D7DC26-F7C8-43BB-812E-5077CDDFEAAB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5.099" v="620"/>
          <ac:picMkLst>
            <pc:docMk/>
            <pc:sldMk cId="1650198691" sldId="268"/>
            <ac:picMk id="25" creationId="{5A2EACAD-194F-4CB9-943D-7CCE406756FB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9.506" v="625"/>
          <ac:picMkLst>
            <pc:docMk/>
            <pc:sldMk cId="1650198691" sldId="268"/>
            <ac:picMk id="26" creationId="{A5E29F49-A11E-471F-A281-3F02986E9877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3.162" v="618"/>
          <ac:picMkLst>
            <pc:docMk/>
            <pc:sldMk cId="1650198691" sldId="268"/>
            <ac:picMk id="27" creationId="{D18131A0-A6C2-47CF-8286-E001222B70D5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7.474" v="622"/>
          <ac:picMkLst>
            <pc:docMk/>
            <pc:sldMk cId="1650198691" sldId="268"/>
            <ac:picMk id="28" creationId="{59B206CC-C689-4299-B84C-F182AFE0CFB8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7.849" v="623"/>
          <ac:picMkLst>
            <pc:docMk/>
            <pc:sldMk cId="1650198691" sldId="268"/>
            <ac:picMk id="29" creationId="{62A63154-9785-4CAA-A53D-699FC2220F11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6.209" v="609"/>
          <ac:picMkLst>
            <pc:docMk/>
            <pc:sldMk cId="1650198691" sldId="268"/>
            <ac:picMk id="30" creationId="{194095A8-DB9D-4BD8-A792-4FDB39FBF91D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4.646" v="607"/>
          <ac:picMkLst>
            <pc:docMk/>
            <pc:sldMk cId="1650198691" sldId="268"/>
            <ac:picMk id="31" creationId="{E272B3D1-CEB4-4E1C-9548-E17CB25E9EF7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3.959" v="606"/>
          <ac:picMkLst>
            <pc:docMk/>
            <pc:sldMk cId="1650198691" sldId="268"/>
            <ac:picMk id="32" creationId="{D73E89C6-A283-4EF0-9D13-C72DCB592CD3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8.615" v="624"/>
          <ac:picMkLst>
            <pc:docMk/>
            <pc:sldMk cId="1650198691" sldId="268"/>
            <ac:picMk id="33" creationId="{E953E666-70D1-4C2A-872C-A5AC7AD07B8A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0:26.444" v="521"/>
          <ac:picMkLst>
            <pc:docMk/>
            <pc:sldMk cId="1650198691" sldId="268"/>
            <ac:picMk id="34" creationId="{19F5BD3E-C459-4436-BDBA-BBA8BC6B030E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0:20.866" v="518"/>
          <ac:picMkLst>
            <pc:docMk/>
            <pc:sldMk cId="1650198691" sldId="268"/>
            <ac:picMk id="35" creationId="{3079BBCB-5362-40E2-9530-EEDCE1D878E5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0:19.866" v="517"/>
          <ac:picMkLst>
            <pc:docMk/>
            <pc:sldMk cId="1650198691" sldId="268"/>
            <ac:picMk id="36" creationId="{BB9657AF-580C-456F-B065-D4A8C5BD6C96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36:31.114" v="673" actId="1076"/>
          <ac:picMkLst>
            <pc:docMk/>
            <pc:sldMk cId="1650198691" sldId="268"/>
            <ac:picMk id="37" creationId="{9CA9A3EC-4DF6-4F92-9D10-778B1839ACC4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36:20.083" v="669" actId="1076"/>
          <ac:picMkLst>
            <pc:docMk/>
            <pc:sldMk cId="1650198691" sldId="268"/>
            <ac:picMk id="38" creationId="{95159A6B-1912-43BB-903D-6F74E74B8351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36:55.630" v="675" actId="1076"/>
          <ac:picMkLst>
            <pc:docMk/>
            <pc:sldMk cId="1650198691" sldId="268"/>
            <ac:picMk id="39" creationId="{2540CD35-C56F-4E7D-9DF7-DBF71A76EB62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36:13.208" v="665" actId="1076"/>
          <ac:picMkLst>
            <pc:docMk/>
            <pc:sldMk cId="1650198691" sldId="268"/>
            <ac:picMk id="40" creationId="{E5A2B85E-EA91-4DB4-BC83-9D895C3E0DD5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42:05.706" v="685" actId="14100"/>
          <ac:picMkLst>
            <pc:docMk/>
            <pc:sldMk cId="1650198691" sldId="268"/>
            <ac:picMk id="41" creationId="{40AAE25D-943C-4970-A5A1-D2AC47649B82}"/>
          </ac:picMkLst>
        </pc:picChg>
      </pc:sldChg>
      <pc:sldChg chg="addSp delSp modSp new modNotes">
        <pc:chgData name="堺　あずさ" userId="S::sakai2001@kashiwa.ed.jp::9e8ecc09-b0e3-4275-b80a-1c864828725e" providerId="AD" clId="Web-{E8BFE2F2-2A21-4E29-968B-F5BFFAD9645D}" dt="2020-12-21T04:41:35.988" v="682"/>
        <pc:sldMkLst>
          <pc:docMk/>
          <pc:sldMk cId="242039142" sldId="269"/>
        </pc:sldMkLst>
        <pc:spChg chg="del">
          <ac:chgData name="堺　あずさ" userId="S::sakai2001@kashiwa.ed.jp::9e8ecc09-b0e3-4275-b80a-1c864828725e" providerId="AD" clId="Web-{E8BFE2F2-2A21-4E29-968B-F5BFFAD9645D}" dt="2020-12-21T04:34:52.474" v="659"/>
          <ac:spMkLst>
            <pc:docMk/>
            <pc:sldMk cId="242039142" sldId="269"/>
            <ac:spMk id="2" creationId="{7370AC7A-91C4-4C3E-894A-9654AA5D3601}"/>
          </ac:spMkLst>
        </pc:spChg>
        <pc:spChg chg="del">
          <ac:chgData name="堺　あずさ" userId="S::sakai2001@kashiwa.ed.jp::9e8ecc09-b0e3-4275-b80a-1c864828725e" providerId="AD" clId="Web-{E8BFE2F2-2A21-4E29-968B-F5BFFAD9645D}" dt="2020-12-21T04:34:52.474" v="658"/>
          <ac:spMkLst>
            <pc:docMk/>
            <pc:sldMk cId="242039142" sldId="269"/>
            <ac:spMk id="3" creationId="{EEC8F7B0-7201-4AEA-8CD0-5018669AAA07}"/>
          </ac:spMkLst>
        </pc:spChg>
        <pc:picChg chg="add del">
          <ac:chgData name="堺　あずさ" userId="S::sakai2001@kashiwa.ed.jp::9e8ecc09-b0e3-4275-b80a-1c864828725e" providerId="AD" clId="Web-{E8BFE2F2-2A21-4E29-968B-F5BFFAD9645D}" dt="2020-12-21T04:34:52.474" v="657"/>
          <ac:picMkLst>
            <pc:docMk/>
            <pc:sldMk cId="242039142" sldId="269"/>
            <ac:picMk id="5" creationId="{7F7649E0-7F24-4BC9-990E-7362E63C96AA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56"/>
          <ac:picMkLst>
            <pc:docMk/>
            <pc:sldMk cId="242039142" sldId="269"/>
            <ac:picMk id="7" creationId="{5AA7E0DB-DD83-48FB-92C1-8E1EEF08D84F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55"/>
          <ac:picMkLst>
            <pc:docMk/>
            <pc:sldMk cId="242039142" sldId="269"/>
            <ac:picMk id="9" creationId="{B9AFA8FF-FCF9-42D7-B63E-ED5B9ECD88A5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54"/>
          <ac:picMkLst>
            <pc:docMk/>
            <pc:sldMk cId="242039142" sldId="269"/>
            <ac:picMk id="11" creationId="{FED6BA6D-A2F8-4602-8319-A3B6970F1D14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53"/>
          <ac:picMkLst>
            <pc:docMk/>
            <pc:sldMk cId="242039142" sldId="269"/>
            <ac:picMk id="13" creationId="{A427738E-EB83-465A-8C41-7E8DCDAEC21E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52"/>
          <ac:picMkLst>
            <pc:docMk/>
            <pc:sldMk cId="242039142" sldId="269"/>
            <ac:picMk id="15" creationId="{CE79EFFC-8B31-48E5-8148-5CF984F30A97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51"/>
          <ac:picMkLst>
            <pc:docMk/>
            <pc:sldMk cId="242039142" sldId="269"/>
            <ac:picMk id="17" creationId="{D64C97B1-8C18-4A0C-A755-163A573102D1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50"/>
          <ac:picMkLst>
            <pc:docMk/>
            <pc:sldMk cId="242039142" sldId="269"/>
            <ac:picMk id="19" creationId="{F4A72ECB-C5ED-4989-9305-5DAB081DC399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49"/>
          <ac:picMkLst>
            <pc:docMk/>
            <pc:sldMk cId="242039142" sldId="269"/>
            <ac:picMk id="21" creationId="{F33BA65E-7683-4123-A988-ED18ACBFF962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8"/>
          <ac:picMkLst>
            <pc:docMk/>
            <pc:sldMk cId="242039142" sldId="269"/>
            <ac:picMk id="23" creationId="{31D401D1-16E7-40F4-98AE-9ADA85A7E0BE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7"/>
          <ac:picMkLst>
            <pc:docMk/>
            <pc:sldMk cId="242039142" sldId="269"/>
            <ac:picMk id="25" creationId="{887A01D7-2436-41C9-8C0F-D0C4F2C0C0E2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6"/>
          <ac:picMkLst>
            <pc:docMk/>
            <pc:sldMk cId="242039142" sldId="269"/>
            <ac:picMk id="27" creationId="{20744204-9DC7-4BAF-839A-679D10C3E5BC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5"/>
          <ac:picMkLst>
            <pc:docMk/>
            <pc:sldMk cId="242039142" sldId="269"/>
            <ac:picMk id="29" creationId="{6144FDA0-F7BF-4988-891B-1A24E10A8BDA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52.459" v="644"/>
          <ac:picMkLst>
            <pc:docMk/>
            <pc:sldMk cId="242039142" sldId="269"/>
            <ac:picMk id="31" creationId="{E81C61F8-0085-457C-AC38-0584CC9CFBC0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3"/>
          <ac:picMkLst>
            <pc:docMk/>
            <pc:sldMk cId="242039142" sldId="269"/>
            <ac:picMk id="33" creationId="{FFB3F0EE-8772-4ED6-AD59-2A3A4C38EA81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2"/>
          <ac:picMkLst>
            <pc:docMk/>
            <pc:sldMk cId="242039142" sldId="269"/>
            <ac:picMk id="35" creationId="{538AE293-DB18-4521-98E1-6C507E6079D9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1"/>
          <ac:picMkLst>
            <pc:docMk/>
            <pc:sldMk cId="242039142" sldId="269"/>
            <ac:picMk id="37" creationId="{EBDDB9C4-8F3E-4D2C-A440-F8360C86EAC0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0"/>
          <ac:picMkLst>
            <pc:docMk/>
            <pc:sldMk cId="242039142" sldId="269"/>
            <ac:picMk id="39" creationId="{A16B7B58-47E6-4828-9A47-873BF36E8D5F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52.459" v="639"/>
          <ac:picMkLst>
            <pc:docMk/>
            <pc:sldMk cId="242039142" sldId="269"/>
            <ac:picMk id="41" creationId="{4191C28C-6642-4797-A115-2045BAADFCC7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52.459" v="638"/>
          <ac:picMkLst>
            <pc:docMk/>
            <pc:sldMk cId="242039142" sldId="269"/>
            <ac:picMk id="43" creationId="{94927659-5E9E-4118-B1F7-CF8CE6B2C129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37"/>
          <ac:picMkLst>
            <pc:docMk/>
            <pc:sldMk cId="242039142" sldId="269"/>
            <ac:picMk id="45" creationId="{B576646F-02B0-482C-8542-EFAE65AF88F1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52.459" v="636"/>
          <ac:picMkLst>
            <pc:docMk/>
            <pc:sldMk cId="242039142" sldId="269"/>
            <ac:picMk id="47" creationId="{3C7BF6C2-2D6D-4582-AFF5-4B62BE364CB3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52.459" v="635"/>
          <ac:picMkLst>
            <pc:docMk/>
            <pc:sldMk cId="242039142" sldId="269"/>
            <ac:picMk id="49" creationId="{8F757FE6-C444-4241-8016-1A908378C6B3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43" v="634"/>
          <ac:picMkLst>
            <pc:docMk/>
            <pc:sldMk cId="242039142" sldId="269"/>
            <ac:picMk id="51" creationId="{85305EFE-BB61-4919-9E57-ABCA54FD76DD}"/>
          </ac:picMkLst>
        </pc:picChg>
      </pc:sldChg>
    </pc:docChg>
  </pc:docChgLst>
  <pc:docChgLst>
    <pc:chgData name="薦田　拓" userId="S::komoda1801@kashiwa.ed.jp::d8d953ff-aa64-491d-955d-9a253955fdef" providerId="AD" clId="Web-{883057FF-B022-42E2-A5FA-3D2421B7B8C4}"/>
    <pc:docChg chg="modSld">
      <pc:chgData name="薦田　拓" userId="S::komoda1801@kashiwa.ed.jp::d8d953ff-aa64-491d-955d-9a253955fdef" providerId="AD" clId="Web-{883057FF-B022-42E2-A5FA-3D2421B7B8C4}" dt="2020-12-21T02:41:13.871" v="56" actId="20577"/>
      <pc:docMkLst>
        <pc:docMk/>
      </pc:docMkLst>
      <pc:sldChg chg="modSp">
        <pc:chgData name="薦田　拓" userId="S::komoda1801@kashiwa.ed.jp::d8d953ff-aa64-491d-955d-9a253955fdef" providerId="AD" clId="Web-{883057FF-B022-42E2-A5FA-3D2421B7B8C4}" dt="2020-12-21T02:40:32.401" v="19" actId="20577"/>
        <pc:sldMkLst>
          <pc:docMk/>
          <pc:sldMk cId="2128380218" sldId="256"/>
        </pc:sldMkLst>
        <pc:spChg chg="mod">
          <ac:chgData name="薦田　拓" userId="S::komoda1801@kashiwa.ed.jp::d8d953ff-aa64-491d-955d-9a253955fdef" providerId="AD" clId="Web-{883057FF-B022-42E2-A5FA-3D2421B7B8C4}" dt="2020-12-21T02:40:32.401" v="19" actId="20577"/>
          <ac:spMkLst>
            <pc:docMk/>
            <pc:sldMk cId="2128380218" sldId="256"/>
            <ac:spMk id="2" creationId="{00000000-0000-0000-0000-000000000000}"/>
          </ac:spMkLst>
        </pc:spChg>
      </pc:sldChg>
      <pc:sldChg chg="modSp">
        <pc:chgData name="薦田　拓" userId="S::komoda1801@kashiwa.ed.jp::d8d953ff-aa64-491d-955d-9a253955fdef" providerId="AD" clId="Web-{883057FF-B022-42E2-A5FA-3D2421B7B8C4}" dt="2020-12-21T02:41:10.699" v="54" actId="20577"/>
        <pc:sldMkLst>
          <pc:docMk/>
          <pc:sldMk cId="656641371" sldId="257"/>
        </pc:sldMkLst>
        <pc:spChg chg="mod">
          <ac:chgData name="薦田　拓" userId="S::komoda1801@kashiwa.ed.jp::d8d953ff-aa64-491d-955d-9a253955fdef" providerId="AD" clId="Web-{883057FF-B022-42E2-A5FA-3D2421B7B8C4}" dt="2020-12-21T02:41:10.699" v="54" actId="20577"/>
          <ac:spMkLst>
            <pc:docMk/>
            <pc:sldMk cId="656641371" sldId="257"/>
            <ac:spMk id="2" creationId="{2169A086-98F1-4A06-AA78-EEE270D775E7}"/>
          </ac:spMkLst>
        </pc:spChg>
      </pc:sldChg>
    </pc:docChg>
  </pc:docChgLst>
  <pc:docChgLst>
    <pc:chgData name="及川　京子" userId="S::oikawa1901@kashiwa.ed.jp::a4fccb7c-9f15-4912-a325-b498f29a2aa5" providerId="AD" clId="Web-{E7DA5CA8-7AD1-4162-BA41-0868A2C53878}"/>
    <pc:docChg chg="modSld">
      <pc:chgData name="及川　京子" userId="S::oikawa1901@kashiwa.ed.jp::a4fccb7c-9f15-4912-a325-b498f29a2aa5" providerId="AD" clId="Web-{E7DA5CA8-7AD1-4162-BA41-0868A2C53878}" dt="2020-12-21T05:55:40.239" v="60" actId="1076"/>
      <pc:docMkLst>
        <pc:docMk/>
      </pc:docMkLst>
      <pc:sldChg chg="addSp delSp modSp mod modClrScheme chgLayout">
        <pc:chgData name="及川　京子" userId="S::oikawa1901@kashiwa.ed.jp::a4fccb7c-9f15-4912-a325-b498f29a2aa5" providerId="AD" clId="Web-{E7DA5CA8-7AD1-4162-BA41-0868A2C53878}" dt="2020-12-21T05:55:40.239" v="60" actId="1076"/>
        <pc:sldMkLst>
          <pc:docMk/>
          <pc:sldMk cId="1945159996" sldId="277"/>
        </pc:sldMkLst>
        <pc:spChg chg="mod ord">
          <ac:chgData name="及川　京子" userId="S::oikawa1901@kashiwa.ed.jp::a4fccb7c-9f15-4912-a325-b498f29a2aa5" providerId="AD" clId="Web-{E7DA5CA8-7AD1-4162-BA41-0868A2C53878}" dt="2020-12-21T05:52:32.312" v="43" actId="1076"/>
          <ac:spMkLst>
            <pc:docMk/>
            <pc:sldMk cId="1945159996" sldId="277"/>
            <ac:spMk id="2" creationId="{C622DF8B-9393-447F-94E8-D7EE304DA2E7}"/>
          </ac:spMkLst>
        </pc:spChg>
        <pc:spChg chg="del">
          <ac:chgData name="及川　京子" userId="S::oikawa1901@kashiwa.ed.jp::a4fccb7c-9f15-4912-a325-b498f29a2aa5" providerId="AD" clId="Web-{E7DA5CA8-7AD1-4162-BA41-0868A2C53878}" dt="2020-12-21T05:39:38.981" v="0"/>
          <ac:spMkLst>
            <pc:docMk/>
            <pc:sldMk cId="1945159996" sldId="277"/>
            <ac:spMk id="3" creationId="{FE1F02B9-BF6C-4CD6-83F7-4279EA65D7FB}"/>
          </ac:spMkLst>
        </pc:spChg>
        <pc:spChg chg="add">
          <ac:chgData name="及川　京子" userId="S::oikawa1901@kashiwa.ed.jp::a4fccb7c-9f15-4912-a325-b498f29a2aa5" providerId="AD" clId="Web-{E7DA5CA8-7AD1-4162-BA41-0868A2C53878}" dt="2020-12-21T05:53:47.658" v="50"/>
          <ac:spMkLst>
            <pc:docMk/>
            <pc:sldMk cId="1945159996" sldId="277"/>
            <ac:spMk id="7" creationId="{FA66A972-D5F6-4A62-B3C4-C74709FE37A6}"/>
          </ac:spMkLst>
        </pc:spChg>
        <pc:spChg chg="add mod">
          <ac:chgData name="及川　京子" userId="S::oikawa1901@kashiwa.ed.jp::a4fccb7c-9f15-4912-a325-b498f29a2aa5" providerId="AD" clId="Web-{E7DA5CA8-7AD1-4162-BA41-0868A2C53878}" dt="2020-12-21T05:54:13.862" v="55"/>
          <ac:spMkLst>
            <pc:docMk/>
            <pc:sldMk cId="1945159996" sldId="277"/>
            <ac:spMk id="9" creationId="{83864732-5926-48B5-9E09-6F923F5BDFBB}"/>
          </ac:spMkLst>
        </pc:spChg>
        <pc:picChg chg="add mod">
          <ac:chgData name="及川　京子" userId="S::oikawa1901@kashiwa.ed.jp::a4fccb7c-9f15-4912-a325-b498f29a2aa5" providerId="AD" clId="Web-{E7DA5CA8-7AD1-4162-BA41-0868A2C53878}" dt="2020-12-21T05:53:17.563" v="48" actId="1076"/>
          <ac:picMkLst>
            <pc:docMk/>
            <pc:sldMk cId="1945159996" sldId="277"/>
            <ac:picMk id="4" creationId="{B16C5EE9-1C50-456C-87C3-2E734D523487}"/>
          </ac:picMkLst>
        </pc:picChg>
        <pc:picChg chg="add mod">
          <ac:chgData name="及川　京子" userId="S::oikawa1901@kashiwa.ed.jp::a4fccb7c-9f15-4912-a325-b498f29a2aa5" providerId="AD" clId="Web-{E7DA5CA8-7AD1-4162-BA41-0868A2C53878}" dt="2020-12-21T05:55:40.239" v="60" actId="1076"/>
          <ac:picMkLst>
            <pc:docMk/>
            <pc:sldMk cId="1945159996" sldId="277"/>
            <ac:picMk id="5" creationId="{28AEDC26-B9B5-4DF4-9B9A-D8F6096B3A47}"/>
          </ac:picMkLst>
        </pc:picChg>
        <pc:picChg chg="add mod">
          <ac:chgData name="及川　京子" userId="S::oikawa1901@kashiwa.ed.jp::a4fccb7c-9f15-4912-a325-b498f29a2aa5" providerId="AD" clId="Web-{E7DA5CA8-7AD1-4162-BA41-0868A2C53878}" dt="2020-12-21T05:55:31.192" v="59" actId="1076"/>
          <ac:picMkLst>
            <pc:docMk/>
            <pc:sldMk cId="1945159996" sldId="277"/>
            <ac:picMk id="11" creationId="{26A9A496-9EE5-4553-B563-D807A71CCBB4}"/>
          </ac:picMkLst>
        </pc:picChg>
      </pc:sldChg>
    </pc:docChg>
  </pc:docChgLst>
  <pc:docChgLst>
    <pc:chgData name="及川　京子" userId="S::oikawa1901@kashiwa.ed.jp::a4fccb7c-9f15-4912-a325-b498f29a2aa5" providerId="AD" clId="Web-{87D9D6B3-D094-420E-A8A8-EC7DD3A541AC}"/>
    <pc:docChg chg="addSld delSld modSld sldOrd">
      <pc:chgData name="及川　京子" userId="S::oikawa1901@kashiwa.ed.jp::a4fccb7c-9f15-4912-a325-b498f29a2aa5" providerId="AD" clId="Web-{87D9D6B3-D094-420E-A8A8-EC7DD3A541AC}" dt="2020-12-21T07:15:43.192" v="1091" actId="1076"/>
      <pc:docMkLst>
        <pc:docMk/>
      </pc:docMkLst>
      <pc:sldChg chg="del">
        <pc:chgData name="及川　京子" userId="S::oikawa1901@kashiwa.ed.jp::a4fccb7c-9f15-4912-a325-b498f29a2aa5" providerId="AD" clId="Web-{87D9D6B3-D094-420E-A8A8-EC7DD3A541AC}" dt="2020-12-21T07:00:06.122" v="595"/>
        <pc:sldMkLst>
          <pc:docMk/>
          <pc:sldMk cId="3764877292" sldId="271"/>
        </pc:sldMkLst>
      </pc:sldChg>
      <pc:sldChg chg="addSp delSp modSp ord">
        <pc:chgData name="及川　京子" userId="S::oikawa1901@kashiwa.ed.jp::a4fccb7c-9f15-4912-a325-b498f29a2aa5" providerId="AD" clId="Web-{87D9D6B3-D094-420E-A8A8-EC7DD3A541AC}" dt="2020-12-21T07:15:43.192" v="1091" actId="1076"/>
        <pc:sldMkLst>
          <pc:docMk/>
          <pc:sldMk cId="4112801103" sldId="274"/>
        </pc:sldMkLst>
        <pc:spChg chg="mod">
          <ac:chgData name="及川　京子" userId="S::oikawa1901@kashiwa.ed.jp::a4fccb7c-9f15-4912-a325-b498f29a2aa5" providerId="AD" clId="Web-{87D9D6B3-D094-420E-A8A8-EC7DD3A541AC}" dt="2020-12-21T07:13:11.768" v="1034" actId="20577"/>
          <ac:spMkLst>
            <pc:docMk/>
            <pc:sldMk cId="4112801103" sldId="274"/>
            <ac:spMk id="2" creationId="{C46E0301-E771-4DCC-82E7-0A862AB2F9B9}"/>
          </ac:spMkLst>
        </pc:spChg>
        <pc:spChg chg="del">
          <ac:chgData name="及川　京子" userId="S::oikawa1901@kashiwa.ed.jp::a4fccb7c-9f15-4912-a325-b498f29a2aa5" providerId="AD" clId="Web-{87D9D6B3-D094-420E-A8A8-EC7DD3A541AC}" dt="2020-12-21T07:14:51.894" v="1078"/>
          <ac:spMkLst>
            <pc:docMk/>
            <pc:sldMk cId="4112801103" sldId="274"/>
            <ac:spMk id="3" creationId="{77F46CCF-F6BD-40B5-A6D1-47BC05F26C38}"/>
          </ac:spMkLst>
        </pc:spChg>
        <pc:picChg chg="add">
          <ac:chgData name="及川　京子" userId="S::oikawa1901@kashiwa.ed.jp::a4fccb7c-9f15-4912-a325-b498f29a2aa5" providerId="AD" clId="Web-{87D9D6B3-D094-420E-A8A8-EC7DD3A541AC}" dt="2020-12-21T07:14:56.894" v="1079"/>
          <ac:picMkLst>
            <pc:docMk/>
            <pc:sldMk cId="4112801103" sldId="274"/>
            <ac:picMk id="5" creationId="{6DB123FA-0924-4BB5-861F-65F33D489F8B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15:39.707" v="1088" actId="1076"/>
          <ac:picMkLst>
            <pc:docMk/>
            <pc:sldMk cId="4112801103" sldId="274"/>
            <ac:picMk id="6" creationId="{9CCE188E-D746-447A-B618-6711739A7B78}"/>
          </ac:picMkLst>
        </pc:picChg>
        <pc:picChg chg="add">
          <ac:chgData name="及川　京子" userId="S::oikawa1901@kashiwa.ed.jp::a4fccb7c-9f15-4912-a325-b498f29a2aa5" providerId="AD" clId="Web-{87D9D6B3-D094-420E-A8A8-EC7DD3A541AC}" dt="2020-12-21T07:15:13.582" v="1082"/>
          <ac:picMkLst>
            <pc:docMk/>
            <pc:sldMk cId="4112801103" sldId="274"/>
            <ac:picMk id="8" creationId="{EF4365F3-DF11-47A6-B5F0-322E887F8AE3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15:29.113" v="1085" actId="1076"/>
          <ac:picMkLst>
            <pc:docMk/>
            <pc:sldMk cId="4112801103" sldId="274"/>
            <ac:picMk id="10" creationId="{9BBD43DE-E20A-4E9F-9EB7-AC8A72F24A65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15:40.676" v="1089" actId="1076"/>
          <ac:picMkLst>
            <pc:docMk/>
            <pc:sldMk cId="4112801103" sldId="274"/>
            <ac:picMk id="12" creationId="{78744384-0619-444C-B36B-6CBFBEDDBD4C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15:43.192" v="1091" actId="1076"/>
          <ac:picMkLst>
            <pc:docMk/>
            <pc:sldMk cId="4112801103" sldId="274"/>
            <ac:picMk id="13" creationId="{A3129A29-8ADB-4008-BC40-01B66FD578D3}"/>
          </ac:picMkLst>
        </pc:picChg>
      </pc:sldChg>
      <pc:sldChg chg="del">
        <pc:chgData name="及川　京子" userId="S::oikawa1901@kashiwa.ed.jp::a4fccb7c-9f15-4912-a325-b498f29a2aa5" providerId="AD" clId="Web-{87D9D6B3-D094-420E-A8A8-EC7DD3A541AC}" dt="2020-12-21T06:23:32.585" v="201"/>
        <pc:sldMkLst>
          <pc:docMk/>
          <pc:sldMk cId="2370366919" sldId="275"/>
        </pc:sldMkLst>
      </pc:sldChg>
      <pc:sldChg chg="addSp delSp modSp">
        <pc:chgData name="及川　京子" userId="S::oikawa1901@kashiwa.ed.jp::a4fccb7c-9f15-4912-a325-b498f29a2aa5" providerId="AD" clId="Web-{87D9D6B3-D094-420E-A8A8-EC7DD3A541AC}" dt="2020-12-21T07:12:40.862" v="1014" actId="1076"/>
        <pc:sldMkLst>
          <pc:docMk/>
          <pc:sldMk cId="2261259233" sldId="276"/>
        </pc:sldMkLst>
        <pc:spChg chg="mod">
          <ac:chgData name="及川　京子" userId="S::oikawa1901@kashiwa.ed.jp::a4fccb7c-9f15-4912-a325-b498f29a2aa5" providerId="AD" clId="Web-{87D9D6B3-D094-420E-A8A8-EC7DD3A541AC}" dt="2020-12-21T07:01:15.278" v="640" actId="20577"/>
          <ac:spMkLst>
            <pc:docMk/>
            <pc:sldMk cId="2261259233" sldId="276"/>
            <ac:spMk id="2" creationId="{782F60CE-C1FA-4EFA-BA7D-AAC2B4382C08}"/>
          </ac:spMkLst>
        </pc:spChg>
        <pc:spChg chg="del">
          <ac:chgData name="及川　京子" userId="S::oikawa1901@kashiwa.ed.jp::a4fccb7c-9f15-4912-a325-b498f29a2aa5" providerId="AD" clId="Web-{87D9D6B3-D094-420E-A8A8-EC7DD3A541AC}" dt="2020-12-21T06:14:55.505" v="3"/>
          <ac:spMkLst>
            <pc:docMk/>
            <pc:sldMk cId="2261259233" sldId="276"/>
            <ac:spMk id="3" creationId="{179B3E97-D0F4-4EBC-83EB-6A34E0893E23}"/>
          </ac:spMkLst>
        </pc:spChg>
        <pc:spChg chg="add del mod">
          <ac:chgData name="及川　京子" userId="S::oikawa1901@kashiwa.ed.jp::a4fccb7c-9f15-4912-a325-b498f29a2aa5" providerId="AD" clId="Web-{87D9D6B3-D094-420E-A8A8-EC7DD3A541AC}" dt="2020-12-21T06:18:04.064" v="71"/>
          <ac:spMkLst>
            <pc:docMk/>
            <pc:sldMk cId="2261259233" sldId="276"/>
            <ac:spMk id="19" creationId="{7032A1B8-BCD4-41E4-8375-DFDC77A3FFF8}"/>
          </ac:spMkLst>
        </pc:spChg>
        <pc:picChg chg="add mod ord">
          <ac:chgData name="及川　京子" userId="S::oikawa1901@kashiwa.ed.jp::a4fccb7c-9f15-4912-a325-b498f29a2aa5" providerId="AD" clId="Web-{87D9D6B3-D094-420E-A8A8-EC7DD3A541AC}" dt="2020-12-21T07:10:57.439" v="1004" actId="1076"/>
          <ac:picMkLst>
            <pc:docMk/>
            <pc:sldMk cId="2261259233" sldId="276"/>
            <ac:picMk id="3" creationId="{76081396-C37E-4806-82A1-18321DBEB6F9}"/>
          </ac:picMkLst>
        </pc:picChg>
        <pc:picChg chg="add del mod ord">
          <ac:chgData name="及川　京子" userId="S::oikawa1901@kashiwa.ed.jp::a4fccb7c-9f15-4912-a325-b498f29a2aa5" providerId="AD" clId="Web-{87D9D6B3-D094-420E-A8A8-EC7DD3A541AC}" dt="2020-12-21T06:17:01.341" v="63"/>
          <ac:picMkLst>
            <pc:docMk/>
            <pc:sldMk cId="2261259233" sldId="276"/>
            <ac:picMk id="4" creationId="{ED6B29C2-FD94-43A2-A252-7097A7C5C523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7:08:20.313" v="792"/>
          <ac:picMkLst>
            <pc:docMk/>
            <pc:sldMk cId="2261259233" sldId="276"/>
            <ac:picMk id="5" creationId="{813D14F5-E641-4EA4-84FD-5CC69D226D53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6:53.043" v="58"/>
          <ac:picMkLst>
            <pc:docMk/>
            <pc:sldMk cId="2261259233" sldId="276"/>
            <ac:picMk id="6" creationId="{3E6A55A4-9C2C-4366-88A1-92DF6E9BEC54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7:08:08.235" v="791"/>
          <ac:picMkLst>
            <pc:docMk/>
            <pc:sldMk cId="2261259233" sldId="276"/>
            <ac:picMk id="7" creationId="{71EB0EC7-F37D-4E1B-B84E-F70FA05A3A37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12:40.862" v="1014" actId="1076"/>
          <ac:picMkLst>
            <pc:docMk/>
            <pc:sldMk cId="2261259233" sldId="276"/>
            <ac:picMk id="8" creationId="{0F7958E9-2D1B-40F2-842D-C5F23BD367C6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10:59.236" v="1005" actId="1076"/>
          <ac:picMkLst>
            <pc:docMk/>
            <pc:sldMk cId="2261259233" sldId="276"/>
            <ac:picMk id="9" creationId="{E3CEC598-5B25-496A-8850-92FD9D3BD760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10:57.424" v="1003" actId="1076"/>
          <ac:picMkLst>
            <pc:docMk/>
            <pc:sldMk cId="2261259233" sldId="276"/>
            <ac:picMk id="10" creationId="{4D29D611-18B6-4257-B6B2-BED1ABC8518A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6:29.308" v="46"/>
          <ac:picMkLst>
            <pc:docMk/>
            <pc:sldMk cId="2261259233" sldId="276"/>
            <ac:picMk id="11" creationId="{1F22CE30-7673-45A9-8415-9D3026CD659C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6:29.308" v="45"/>
          <ac:picMkLst>
            <pc:docMk/>
            <pc:sldMk cId="2261259233" sldId="276"/>
            <ac:picMk id="12" creationId="{2279208B-F6BA-49A7-832A-DBA42F25D186}"/>
          </ac:picMkLst>
        </pc:picChg>
        <pc:picChg chg="add del">
          <ac:chgData name="及川　京子" userId="S::oikawa1901@kashiwa.ed.jp::a4fccb7c-9f15-4912-a325-b498f29a2aa5" providerId="AD" clId="Web-{87D9D6B3-D094-420E-A8A8-EC7DD3A541AC}" dt="2020-12-21T07:11:04.080" v="1008"/>
          <ac:picMkLst>
            <pc:docMk/>
            <pc:sldMk cId="2261259233" sldId="276"/>
            <ac:picMk id="12" creationId="{E8EAE972-F9DA-4C25-AF8E-DDD6A9B4DFC8}"/>
          </ac:picMkLst>
        </pc:picChg>
        <pc:picChg chg="add mod ord">
          <ac:chgData name="及川　京子" userId="S::oikawa1901@kashiwa.ed.jp::a4fccb7c-9f15-4912-a325-b498f29a2aa5" providerId="AD" clId="Web-{87D9D6B3-D094-420E-A8A8-EC7DD3A541AC}" dt="2020-12-21T07:11:14.893" v="1013" actId="1076"/>
          <ac:picMkLst>
            <pc:docMk/>
            <pc:sldMk cId="2261259233" sldId="276"/>
            <ac:picMk id="13" creationId="{1C75F194-5D7B-48AA-B2BF-975AFEED7778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6:09.041" v="37"/>
          <ac:picMkLst>
            <pc:docMk/>
            <pc:sldMk cId="2261259233" sldId="276"/>
            <ac:picMk id="13" creationId="{CBD407C3-C6A9-402B-9F82-F1BE235D397E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5:59.946" v="32"/>
          <ac:picMkLst>
            <pc:docMk/>
            <pc:sldMk cId="2261259233" sldId="276"/>
            <ac:picMk id="14" creationId="{D84E6066-C62A-4562-B35F-BCC57A2161D1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5:47.195" v="27"/>
          <ac:picMkLst>
            <pc:docMk/>
            <pc:sldMk cId="2261259233" sldId="276"/>
            <ac:picMk id="15" creationId="{FD9738D3-37EF-4996-A6CE-C42C903C29A9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5:23.959" v="24"/>
          <ac:picMkLst>
            <pc:docMk/>
            <pc:sldMk cId="2261259233" sldId="276"/>
            <ac:picMk id="16" creationId="{F73EE457-9E89-435D-8E59-936708A4588A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5:06.724" v="19"/>
          <ac:picMkLst>
            <pc:docMk/>
            <pc:sldMk cId="2261259233" sldId="276"/>
            <ac:picMk id="17" creationId="{C13CCE0E-205D-4821-96E1-A71929BD04B4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29:00.170" v="432"/>
          <ac:picMkLst>
            <pc:docMk/>
            <pc:sldMk cId="2261259233" sldId="276"/>
            <ac:picMk id="21" creationId="{89CC259F-10B8-416F-838E-C0861DA31CF0}"/>
          </ac:picMkLst>
        </pc:picChg>
      </pc:sldChg>
      <pc:sldChg chg="addSp delSp modSp">
        <pc:chgData name="及川　京子" userId="S::oikawa1901@kashiwa.ed.jp::a4fccb7c-9f15-4912-a325-b498f29a2aa5" providerId="AD" clId="Web-{87D9D6B3-D094-420E-A8A8-EC7DD3A541AC}" dt="2020-12-21T07:01:02.122" v="617" actId="20577"/>
        <pc:sldMkLst>
          <pc:docMk/>
          <pc:sldMk cId="1945159996" sldId="277"/>
        </pc:sldMkLst>
        <pc:spChg chg="mod">
          <ac:chgData name="及川　京子" userId="S::oikawa1901@kashiwa.ed.jp::a4fccb7c-9f15-4912-a325-b498f29a2aa5" providerId="AD" clId="Web-{87D9D6B3-D094-420E-A8A8-EC7DD3A541AC}" dt="2020-12-21T07:01:02.122" v="617" actId="20577"/>
          <ac:spMkLst>
            <pc:docMk/>
            <pc:sldMk cId="1945159996" sldId="277"/>
            <ac:spMk id="2" creationId="{C622DF8B-9393-447F-94E8-D7EE304DA2E7}"/>
          </ac:spMkLst>
        </pc:spChg>
        <pc:spChg chg="mod">
          <ac:chgData name="及川　京子" userId="S::oikawa1901@kashiwa.ed.jp::a4fccb7c-9f15-4912-a325-b498f29a2aa5" providerId="AD" clId="Web-{87D9D6B3-D094-420E-A8A8-EC7DD3A541AC}" dt="2020-12-21T06:19:36.507" v="132" actId="1076"/>
          <ac:spMkLst>
            <pc:docMk/>
            <pc:sldMk cId="1945159996" sldId="277"/>
            <ac:spMk id="7" creationId="{FA66A972-D5F6-4A62-B3C4-C74709FE37A6}"/>
          </ac:spMkLst>
        </pc:spChg>
        <pc:spChg chg="mod">
          <ac:chgData name="及川　京子" userId="S::oikawa1901@kashiwa.ed.jp::a4fccb7c-9f15-4912-a325-b498f29a2aa5" providerId="AD" clId="Web-{87D9D6B3-D094-420E-A8A8-EC7DD3A541AC}" dt="2020-12-21T06:19:31.038" v="129" actId="20577"/>
          <ac:spMkLst>
            <pc:docMk/>
            <pc:sldMk cId="1945159996" sldId="277"/>
            <ac:spMk id="9" creationId="{83864732-5926-48B5-9E09-6F923F5BDFBB}"/>
          </ac:spMkLst>
        </pc:spChg>
        <pc:spChg chg="add del mod">
          <ac:chgData name="及川　京子" userId="S::oikawa1901@kashiwa.ed.jp::a4fccb7c-9f15-4912-a325-b498f29a2aa5" providerId="AD" clId="Web-{87D9D6B3-D094-420E-A8A8-EC7DD3A541AC}" dt="2020-12-21T06:21:43.156" v="151"/>
          <ac:spMkLst>
            <pc:docMk/>
            <pc:sldMk cId="1945159996" sldId="277"/>
            <ac:spMk id="13" creationId="{7D7713B0-4857-418C-8D37-C19461192CA2}"/>
          </ac:spMkLst>
        </pc:spChg>
        <pc:spChg chg="add del mod">
          <ac:chgData name="及川　京子" userId="S::oikawa1901@kashiwa.ed.jp::a4fccb7c-9f15-4912-a325-b498f29a2aa5" providerId="AD" clId="Web-{87D9D6B3-D094-420E-A8A8-EC7DD3A541AC}" dt="2020-12-21T06:21:56.970" v="156"/>
          <ac:spMkLst>
            <pc:docMk/>
            <pc:sldMk cId="1945159996" sldId="277"/>
            <ac:spMk id="14" creationId="{9273F7A8-0CDF-4367-8D27-2592CE03B8DE}"/>
          </ac:spMkLst>
        </pc:spChg>
        <pc:spChg chg="add mod">
          <ac:chgData name="及川　京子" userId="S::oikawa1901@kashiwa.ed.jp::a4fccb7c-9f15-4912-a325-b498f29a2aa5" providerId="AD" clId="Web-{87D9D6B3-D094-420E-A8A8-EC7DD3A541AC}" dt="2020-12-21T06:23:00.755" v="191" actId="20577"/>
          <ac:spMkLst>
            <pc:docMk/>
            <pc:sldMk cId="1945159996" sldId="277"/>
            <ac:spMk id="17" creationId="{6D45D522-F15C-4880-8DD5-81C9EC1B4856}"/>
          </ac:spMkLst>
        </pc:spChg>
        <pc:spChg chg="add del mod">
          <ac:chgData name="及川　京子" userId="S::oikawa1901@kashiwa.ed.jp::a4fccb7c-9f15-4912-a325-b498f29a2aa5" providerId="AD" clId="Web-{87D9D6B3-D094-420E-A8A8-EC7DD3A541AC}" dt="2020-12-21T06:24:45.965" v="223"/>
          <ac:spMkLst>
            <pc:docMk/>
            <pc:sldMk cId="1945159996" sldId="277"/>
            <ac:spMk id="21" creationId="{01C8EE7B-4237-492C-A27F-C97ED5B1396C}"/>
          </ac:spMkLst>
        </pc:spChg>
        <pc:spChg chg="add mod">
          <ac:chgData name="及川　京子" userId="S::oikawa1901@kashiwa.ed.jp::a4fccb7c-9f15-4912-a325-b498f29a2aa5" providerId="AD" clId="Web-{87D9D6B3-D094-420E-A8A8-EC7DD3A541AC}" dt="2020-12-21T06:25:29.812" v="233" actId="1076"/>
          <ac:spMkLst>
            <pc:docMk/>
            <pc:sldMk cId="1945159996" sldId="277"/>
            <ac:spMk id="22" creationId="{080A6D9A-EADA-49A1-ADED-BB4A68A5A47F}"/>
          </ac:spMkLst>
        </pc:spChg>
        <pc:spChg chg="add mod">
          <ac:chgData name="及川　京子" userId="S::oikawa1901@kashiwa.ed.jp::a4fccb7c-9f15-4912-a325-b498f29a2aa5" providerId="AD" clId="Web-{87D9D6B3-D094-420E-A8A8-EC7DD3A541AC}" dt="2020-12-21T06:25:35.015" v="236" actId="14100"/>
          <ac:spMkLst>
            <pc:docMk/>
            <pc:sldMk cId="1945159996" sldId="277"/>
            <ac:spMk id="23" creationId="{233FEC6B-1C8C-4CAF-B765-FC57BD184850}"/>
          </ac:spMkLst>
        </pc:spChg>
        <pc:picChg chg="mod">
          <ac:chgData name="及川　京子" userId="S::oikawa1901@kashiwa.ed.jp::a4fccb7c-9f15-4912-a325-b498f29a2aa5" providerId="AD" clId="Web-{87D9D6B3-D094-420E-A8A8-EC7DD3A541AC}" dt="2020-12-21T06:27:22.116" v="365" actId="1076"/>
          <ac:picMkLst>
            <pc:docMk/>
            <pc:sldMk cId="1945159996" sldId="277"/>
            <ac:picMk id="3" creationId="{7B6665E9-9288-4914-A775-3BDEB3AD8FFE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04:19.729" v="2"/>
          <ac:picMkLst>
            <pc:docMk/>
            <pc:sldMk cId="1945159996" sldId="277"/>
            <ac:picMk id="3" creationId="{D48BCB44-57C4-418D-A2C9-DDC4E48B6C0B}"/>
          </ac:picMkLst>
        </pc:picChg>
        <pc:picChg chg="mod">
          <ac:chgData name="及川　京子" userId="S::oikawa1901@kashiwa.ed.jp::a4fccb7c-9f15-4912-a325-b498f29a2aa5" providerId="AD" clId="Web-{87D9D6B3-D094-420E-A8A8-EC7DD3A541AC}" dt="2020-12-21T06:22:08.486" v="160" actId="1076"/>
          <ac:picMkLst>
            <pc:docMk/>
            <pc:sldMk cId="1945159996" sldId="277"/>
            <ac:picMk id="4" creationId="{B16C5EE9-1C50-456C-87C3-2E734D523487}"/>
          </ac:picMkLst>
        </pc:picChg>
        <pc:picChg chg="del mod">
          <ac:chgData name="及川　京子" userId="S::oikawa1901@kashiwa.ed.jp::a4fccb7c-9f15-4912-a325-b498f29a2aa5" providerId="AD" clId="Web-{87D9D6B3-D094-420E-A8A8-EC7DD3A541AC}" dt="2020-12-21T06:27:15.897" v="363"/>
          <ac:picMkLst>
            <pc:docMk/>
            <pc:sldMk cId="1945159996" sldId="277"/>
            <ac:picMk id="5" creationId="{28AEDC26-B9B5-4DF4-9B9A-D8F6096B3A47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6:23:56.274" v="220" actId="1076"/>
          <ac:picMkLst>
            <pc:docMk/>
            <pc:sldMk cId="1945159996" sldId="277"/>
            <ac:picMk id="6" creationId="{7C324CBA-232B-46EE-85B2-73154718F0E6}"/>
          </ac:picMkLst>
        </pc:picChg>
        <pc:picChg chg="add mod ord">
          <ac:chgData name="及川　京子" userId="S::oikawa1901@kashiwa.ed.jp::a4fccb7c-9f15-4912-a325-b498f29a2aa5" providerId="AD" clId="Web-{87D9D6B3-D094-420E-A8A8-EC7DD3A541AC}" dt="2020-12-21T06:18:48.254" v="78" actId="1076"/>
          <ac:picMkLst>
            <pc:docMk/>
            <pc:sldMk cId="1945159996" sldId="277"/>
            <ac:picMk id="10" creationId="{DFCAB3E7-21B5-4870-B518-CE6A905A48FF}"/>
          </ac:picMkLst>
        </pc:picChg>
        <pc:picChg chg="mod">
          <ac:chgData name="及川　京子" userId="S::oikawa1901@kashiwa.ed.jp::a4fccb7c-9f15-4912-a325-b498f29a2aa5" providerId="AD" clId="Web-{87D9D6B3-D094-420E-A8A8-EC7DD3A541AC}" dt="2020-12-21T06:19:39.117" v="133" actId="1076"/>
          <ac:picMkLst>
            <pc:docMk/>
            <pc:sldMk cId="1945159996" sldId="277"/>
            <ac:picMk id="11" creationId="{26A9A496-9EE5-4553-B563-D807A71CCBB4}"/>
          </ac:picMkLst>
        </pc:picChg>
        <pc:picChg chg="add mod ord">
          <ac:chgData name="及川　京子" userId="S::oikawa1901@kashiwa.ed.jp::a4fccb7c-9f15-4912-a325-b498f29a2aa5" providerId="AD" clId="Web-{87D9D6B3-D094-420E-A8A8-EC7DD3A541AC}" dt="2020-12-21T06:23:20.881" v="199" actId="1076"/>
          <ac:picMkLst>
            <pc:docMk/>
            <pc:sldMk cId="1945159996" sldId="277"/>
            <ac:picMk id="15" creationId="{12BDA6D7-165D-4905-8EB6-2FAC05DB2FB0}"/>
          </ac:picMkLst>
        </pc:picChg>
        <pc:picChg chg="add del">
          <ac:chgData name="及川　京子" userId="S::oikawa1901@kashiwa.ed.jp::a4fccb7c-9f15-4912-a325-b498f29a2aa5" providerId="AD" clId="Web-{87D9D6B3-D094-420E-A8A8-EC7DD3A541AC}" dt="2020-12-21T06:22:23.424" v="163"/>
          <ac:picMkLst>
            <pc:docMk/>
            <pc:sldMk cId="1945159996" sldId="277"/>
            <ac:picMk id="16" creationId="{89B8DC76-7E38-474A-8F33-EDFCB4FF74A9}"/>
          </ac:picMkLst>
        </pc:picChg>
        <pc:picChg chg="add mod ord">
          <ac:chgData name="及川　京子" userId="S::oikawa1901@kashiwa.ed.jp::a4fccb7c-9f15-4912-a325-b498f29a2aa5" providerId="AD" clId="Web-{87D9D6B3-D094-420E-A8A8-EC7DD3A541AC}" dt="2020-12-21T06:22:49.707" v="169"/>
          <ac:picMkLst>
            <pc:docMk/>
            <pc:sldMk cId="1945159996" sldId="277"/>
            <ac:picMk id="18" creationId="{855B3438-C162-444B-AE3D-C380B080C8CC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6:23:12.459" v="196" actId="1076"/>
          <ac:picMkLst>
            <pc:docMk/>
            <pc:sldMk cId="1945159996" sldId="277"/>
            <ac:picMk id="20" creationId="{70FAD03F-EFF4-4A8F-BFB8-9638295AD6D7}"/>
          </ac:picMkLst>
        </pc:picChg>
      </pc:sldChg>
      <pc:sldChg chg="addSp delSp modSp">
        <pc:chgData name="及川　京子" userId="S::oikawa1901@kashiwa.ed.jp::a4fccb7c-9f15-4912-a325-b498f29a2aa5" providerId="AD" clId="Web-{87D9D6B3-D094-420E-A8A8-EC7DD3A541AC}" dt="2020-12-21T07:13:26.315" v="1075" actId="20577"/>
        <pc:sldMkLst>
          <pc:docMk/>
          <pc:sldMk cId="4094035536" sldId="278"/>
        </pc:sldMkLst>
        <pc:spChg chg="mod">
          <ac:chgData name="及川　京子" userId="S::oikawa1901@kashiwa.ed.jp::a4fccb7c-9f15-4912-a325-b498f29a2aa5" providerId="AD" clId="Web-{87D9D6B3-D094-420E-A8A8-EC7DD3A541AC}" dt="2020-12-21T07:13:26.315" v="1075" actId="20577"/>
          <ac:spMkLst>
            <pc:docMk/>
            <pc:sldMk cId="4094035536" sldId="278"/>
            <ac:spMk id="2" creationId="{DDE3AE0A-40A0-4A88-9697-4CEE8F71592F}"/>
          </ac:spMkLst>
        </pc:spChg>
        <pc:spChg chg="del">
          <ac:chgData name="及川　京子" userId="S::oikawa1901@kashiwa.ed.jp::a4fccb7c-9f15-4912-a325-b498f29a2aa5" providerId="AD" clId="Web-{87D9D6B3-D094-420E-A8A8-EC7DD3A541AC}" dt="2020-12-21T06:15:25.710" v="25"/>
          <ac:spMkLst>
            <pc:docMk/>
            <pc:sldMk cId="4094035536" sldId="278"/>
            <ac:spMk id="3" creationId="{CEA9073C-8634-403B-AC8D-04AC5C8D2E08}"/>
          </ac:spMkLst>
        </pc:spChg>
        <pc:picChg chg="add mod">
          <ac:chgData name="及川　京子" userId="S::oikawa1901@kashiwa.ed.jp::a4fccb7c-9f15-4912-a325-b498f29a2aa5" providerId="AD" clId="Web-{87D9D6B3-D094-420E-A8A8-EC7DD3A541AC}" dt="2020-12-21T07:04:20.342" v="748" actId="1076"/>
          <ac:picMkLst>
            <pc:docMk/>
            <pc:sldMk cId="4094035536" sldId="278"/>
            <ac:picMk id="3" creationId="{F908608D-09B6-4011-970F-E9EA69696D5F}"/>
          </ac:picMkLst>
        </pc:picChg>
        <pc:picChg chg="add mod ord">
          <ac:chgData name="及川　京子" userId="S::oikawa1901@kashiwa.ed.jp::a4fccb7c-9f15-4912-a325-b498f29a2aa5" providerId="AD" clId="Web-{87D9D6B3-D094-420E-A8A8-EC7DD3A541AC}" dt="2020-12-21T07:07:34.938" v="786" actId="1076"/>
          <ac:picMkLst>
            <pc:docMk/>
            <pc:sldMk cId="4094035536" sldId="278"/>
            <ac:picMk id="4" creationId="{A6597F20-CA5D-4FD1-86F8-25B436C098BD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07:01" v="778" actId="1076"/>
          <ac:picMkLst>
            <pc:docMk/>
            <pc:sldMk cId="4094035536" sldId="278"/>
            <ac:picMk id="5" creationId="{81E6EB13-511F-4AE4-A218-51E00982D480}"/>
          </ac:picMkLst>
        </pc:picChg>
        <pc:picChg chg="add mod ord">
          <ac:chgData name="及川　京子" userId="S::oikawa1901@kashiwa.ed.jp::a4fccb7c-9f15-4912-a325-b498f29a2aa5" providerId="AD" clId="Web-{87D9D6B3-D094-420E-A8A8-EC7DD3A541AC}" dt="2020-12-21T07:07:42.891" v="789" actId="1076"/>
          <ac:picMkLst>
            <pc:docMk/>
            <pc:sldMk cId="4094035536" sldId="278"/>
            <ac:picMk id="6" creationId="{060A6179-EC16-4D45-8A7F-AF5FA30BBE37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7:00:15.934" v="596"/>
          <ac:picMkLst>
            <pc:docMk/>
            <pc:sldMk cId="4094035536" sldId="278"/>
            <ac:picMk id="7" creationId="{C972E881-55ED-4E93-B55A-D3419D45B5E3}"/>
          </ac:picMkLst>
        </pc:picChg>
        <pc:picChg chg="mod ord">
          <ac:chgData name="及川　京子" userId="S::oikawa1901@kashiwa.ed.jp::a4fccb7c-9f15-4912-a325-b498f29a2aa5" providerId="AD" clId="Web-{87D9D6B3-D094-420E-A8A8-EC7DD3A541AC}" dt="2020-12-21T07:05:16.640" v="768" actId="1076"/>
          <ac:picMkLst>
            <pc:docMk/>
            <pc:sldMk cId="4094035536" sldId="278"/>
            <ac:picMk id="8" creationId="{828D3085-A828-4E63-9A8E-FBE3940D1FA5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04:42.702" v="757" actId="1076"/>
          <ac:picMkLst>
            <pc:docMk/>
            <pc:sldMk cId="4094035536" sldId="278"/>
            <ac:picMk id="11" creationId="{D370D50D-D4F8-4906-A8B8-F4BEC2C0E8DF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05:12.952" v="767" actId="1076"/>
          <ac:picMkLst>
            <pc:docMk/>
            <pc:sldMk cId="4094035536" sldId="278"/>
            <ac:picMk id="13" creationId="{3624DA69-82B5-4ED0-BA34-CA7C2ADCD5B6}"/>
          </ac:picMkLst>
        </pc:picChg>
        <pc:picChg chg="add mod ord">
          <ac:chgData name="及川　京子" userId="S::oikawa1901@kashiwa.ed.jp::a4fccb7c-9f15-4912-a325-b498f29a2aa5" providerId="AD" clId="Web-{87D9D6B3-D094-420E-A8A8-EC7DD3A541AC}" dt="2020-12-21T07:06:59.187" v="777" actId="1076"/>
          <ac:picMkLst>
            <pc:docMk/>
            <pc:sldMk cId="4094035536" sldId="278"/>
            <ac:picMk id="14" creationId="{0F634BAF-5355-44B0-9647-FDC961681BCF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07:23.281" v="782" actId="1076"/>
          <ac:picMkLst>
            <pc:docMk/>
            <pc:sldMk cId="4094035536" sldId="278"/>
            <ac:picMk id="15" creationId="{8913F4EB-2F86-4A44-AAD0-A3AD41363020}"/>
          </ac:picMkLst>
        </pc:picChg>
      </pc:sldChg>
      <pc:sldChg chg="del">
        <pc:chgData name="及川　京子" userId="S::oikawa1901@kashiwa.ed.jp::a4fccb7c-9f15-4912-a325-b498f29a2aa5" providerId="AD" clId="Web-{87D9D6B3-D094-420E-A8A8-EC7DD3A541AC}" dt="2020-12-21T06:17:55.719" v="70"/>
        <pc:sldMkLst>
          <pc:docMk/>
          <pc:sldMk cId="3323538735" sldId="279"/>
        </pc:sldMkLst>
      </pc:sldChg>
      <pc:sldChg chg="del">
        <pc:chgData name="及川　京子" userId="S::oikawa1901@kashiwa.ed.jp::a4fccb7c-9f15-4912-a325-b498f29a2aa5" providerId="AD" clId="Web-{87D9D6B3-D094-420E-A8A8-EC7DD3A541AC}" dt="2020-12-21T06:17:55.719" v="69"/>
        <pc:sldMkLst>
          <pc:docMk/>
          <pc:sldMk cId="212362532" sldId="280"/>
        </pc:sldMkLst>
      </pc:sldChg>
      <pc:sldChg chg="del">
        <pc:chgData name="及川　京子" userId="S::oikawa1901@kashiwa.ed.jp::a4fccb7c-9f15-4912-a325-b498f29a2aa5" providerId="AD" clId="Web-{87D9D6B3-D094-420E-A8A8-EC7DD3A541AC}" dt="2020-12-21T06:17:55.719" v="68"/>
        <pc:sldMkLst>
          <pc:docMk/>
          <pc:sldMk cId="15191196" sldId="281"/>
        </pc:sldMkLst>
      </pc:sldChg>
      <pc:sldChg chg="del">
        <pc:chgData name="及川　京子" userId="S::oikawa1901@kashiwa.ed.jp::a4fccb7c-9f15-4912-a325-b498f29a2aa5" providerId="AD" clId="Web-{87D9D6B3-D094-420E-A8A8-EC7DD3A541AC}" dt="2020-12-21T06:17:55.719" v="67"/>
        <pc:sldMkLst>
          <pc:docMk/>
          <pc:sldMk cId="315764831" sldId="282"/>
        </pc:sldMkLst>
      </pc:sldChg>
      <pc:sldChg chg="addSp delSp modSp ord">
        <pc:chgData name="及川　京子" userId="S::oikawa1901@kashiwa.ed.jp::a4fccb7c-9f15-4912-a325-b498f29a2aa5" providerId="AD" clId="Web-{87D9D6B3-D094-420E-A8A8-EC7DD3A541AC}" dt="2020-12-21T07:10:12.330" v="987" actId="14100"/>
        <pc:sldMkLst>
          <pc:docMk/>
          <pc:sldMk cId="1696897710" sldId="283"/>
        </pc:sldMkLst>
        <pc:spChg chg="mod">
          <ac:chgData name="及川　京子" userId="S::oikawa1901@kashiwa.ed.jp::a4fccb7c-9f15-4912-a325-b498f29a2aa5" providerId="AD" clId="Web-{87D9D6B3-D094-420E-A8A8-EC7DD3A541AC}" dt="2020-12-21T07:01:09.919" v="629" actId="20577"/>
          <ac:spMkLst>
            <pc:docMk/>
            <pc:sldMk cId="1696897710" sldId="283"/>
            <ac:spMk id="2" creationId="{383F4E16-309B-4C4B-AD27-4A7F8C29A972}"/>
          </ac:spMkLst>
        </pc:spChg>
        <pc:spChg chg="del">
          <ac:chgData name="及川　京子" userId="S::oikawa1901@kashiwa.ed.jp::a4fccb7c-9f15-4912-a325-b498f29a2aa5" providerId="AD" clId="Web-{87D9D6B3-D094-420E-A8A8-EC7DD3A541AC}" dt="2020-12-21T06:26:31.050" v="340"/>
          <ac:spMkLst>
            <pc:docMk/>
            <pc:sldMk cId="1696897710" sldId="283"/>
            <ac:spMk id="3" creationId="{FFFB7F72-BB7A-49E6-A49E-C199E5888D0E}"/>
          </ac:spMkLst>
        </pc:spChg>
        <pc:spChg chg="add mod">
          <ac:chgData name="及川　京子" userId="S::oikawa1901@kashiwa.ed.jp::a4fccb7c-9f15-4912-a325-b498f29a2aa5" providerId="AD" clId="Web-{87D9D6B3-D094-420E-A8A8-EC7DD3A541AC}" dt="2020-12-21T07:09:10.329" v="877" actId="20577"/>
          <ac:spMkLst>
            <pc:docMk/>
            <pc:sldMk cId="1696897710" sldId="283"/>
            <ac:spMk id="9" creationId="{23287FA0-009F-4E01-82B6-C315CE3981D1}"/>
          </ac:spMkLst>
        </pc:spChg>
        <pc:spChg chg="add mod">
          <ac:chgData name="及川　京子" userId="S::oikawa1901@kashiwa.ed.jp::a4fccb7c-9f15-4912-a325-b498f29a2aa5" providerId="AD" clId="Web-{87D9D6B3-D094-420E-A8A8-EC7DD3A541AC}" dt="2020-12-21T07:10:12.330" v="987" actId="14100"/>
          <ac:spMkLst>
            <pc:docMk/>
            <pc:sldMk cId="1696897710" sldId="283"/>
            <ac:spMk id="12" creationId="{48BE866F-8126-4754-B803-F82AD3AFF38A}"/>
          </ac:spMkLst>
        </pc:spChg>
        <pc:spChg chg="add del mod">
          <ac:chgData name="及川　京子" userId="S::oikawa1901@kashiwa.ed.jp::a4fccb7c-9f15-4912-a325-b498f29a2aa5" providerId="AD" clId="Web-{87D9D6B3-D094-420E-A8A8-EC7DD3A541AC}" dt="2020-12-21T06:26:53.348" v="357"/>
          <ac:spMkLst>
            <pc:docMk/>
            <pc:sldMk cId="1696897710" sldId="283"/>
            <ac:spMk id="15" creationId="{4FC76221-8343-486E-A4EE-15394C307C72}"/>
          </ac:spMkLst>
        </pc:spChg>
        <pc:spChg chg="add mod">
          <ac:chgData name="及川　京子" userId="S::oikawa1901@kashiwa.ed.jp::a4fccb7c-9f15-4912-a325-b498f29a2aa5" providerId="AD" clId="Web-{87D9D6B3-D094-420E-A8A8-EC7DD3A541AC}" dt="2020-12-21T06:26:51.864" v="356" actId="1076"/>
          <ac:spMkLst>
            <pc:docMk/>
            <pc:sldMk cId="1696897710" sldId="283"/>
            <ac:spMk id="17" creationId="{A6130642-BDCA-497F-A7A9-93DE7DC11B5C}"/>
          </ac:spMkLst>
        </pc:spChg>
        <pc:spChg chg="add del mod">
          <ac:chgData name="及川　京子" userId="S::oikawa1901@kashiwa.ed.jp::a4fccb7c-9f15-4912-a325-b498f29a2aa5" providerId="AD" clId="Web-{87D9D6B3-D094-420E-A8A8-EC7DD3A541AC}" dt="2020-12-21T06:29:32.938" v="462"/>
          <ac:spMkLst>
            <pc:docMk/>
            <pc:sldMk cId="1696897710" sldId="283"/>
            <ac:spMk id="18" creationId="{639935E8-EED6-4F21-BE5E-0C7146722468}"/>
          </ac:spMkLst>
        </pc:spChg>
        <pc:picChg chg="add mod">
          <ac:chgData name="及川　京子" userId="S::oikawa1901@kashiwa.ed.jp::a4fccb7c-9f15-4912-a325-b498f29a2aa5" providerId="AD" clId="Web-{87D9D6B3-D094-420E-A8A8-EC7DD3A541AC}" dt="2020-12-21T07:09:55.626" v="979" actId="14100"/>
          <ac:picMkLst>
            <pc:docMk/>
            <pc:sldMk cId="1696897710" sldId="283"/>
            <ac:picMk id="3" creationId="{E8DE9753-0E57-4F19-B72B-57FFEB107342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6:26:44.957" v="348" actId="1076"/>
          <ac:picMkLst>
            <pc:docMk/>
            <pc:sldMk cId="1696897710" sldId="283"/>
            <ac:picMk id="5" creationId="{7A29FA6E-880E-4A60-9E5B-6CB18F254E23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6:26:44.973" v="349" actId="1076"/>
          <ac:picMkLst>
            <pc:docMk/>
            <pc:sldMk cId="1696897710" sldId="283"/>
            <ac:picMk id="7" creationId="{8E13D8AE-768D-4541-A03B-B12ACC64E727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08:57.673" v="851" actId="1076"/>
          <ac:picMkLst>
            <pc:docMk/>
            <pc:sldMk cId="1696897710" sldId="283"/>
            <ac:picMk id="10" creationId="{9E2CF112-726B-4B86-B166-4A944AA9B1C5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6:26:44.988" v="351" actId="1076"/>
          <ac:picMkLst>
            <pc:docMk/>
            <pc:sldMk cId="1696897710" sldId="283"/>
            <ac:picMk id="11" creationId="{7C9395E7-EC2C-40C9-9D58-2B5E52D51246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6:26:49.317" v="355" actId="1076"/>
          <ac:picMkLst>
            <pc:docMk/>
            <pc:sldMk cId="1696897710" sldId="283"/>
            <ac:picMk id="13" creationId="{14762F7E-2248-4AE9-B3C8-8CF9AC2C3E09}"/>
          </ac:picMkLst>
        </pc:picChg>
      </pc:sldChg>
      <pc:sldChg chg="del">
        <pc:chgData name="及川　京子" userId="S::oikawa1901@kashiwa.ed.jp::a4fccb7c-9f15-4912-a325-b498f29a2aa5" providerId="AD" clId="Web-{87D9D6B3-D094-420E-A8A8-EC7DD3A541AC}" dt="2020-12-21T06:30:14.143" v="466"/>
        <pc:sldMkLst>
          <pc:docMk/>
          <pc:sldMk cId="3265225631" sldId="284"/>
        </pc:sldMkLst>
      </pc:sldChg>
      <pc:sldChg chg="modSp del ord">
        <pc:chgData name="及川　京子" userId="S::oikawa1901@kashiwa.ed.jp::a4fccb7c-9f15-4912-a325-b498f29a2aa5" providerId="AD" clId="Web-{87D9D6B3-D094-420E-A8A8-EC7DD3A541AC}" dt="2020-12-21T07:04:08.530" v="744"/>
        <pc:sldMkLst>
          <pc:docMk/>
          <pc:sldMk cId="3621576417" sldId="285"/>
        </pc:sldMkLst>
        <pc:spChg chg="mod">
          <ac:chgData name="及川　京子" userId="S::oikawa1901@kashiwa.ed.jp::a4fccb7c-9f15-4912-a325-b498f29a2aa5" providerId="AD" clId="Web-{87D9D6B3-D094-420E-A8A8-EC7DD3A541AC}" dt="2020-12-21T07:03:44.342" v="704" actId="20577"/>
          <ac:spMkLst>
            <pc:docMk/>
            <pc:sldMk cId="3621576417" sldId="285"/>
            <ac:spMk id="2" creationId="{077D00E4-7F5D-4A57-8B8A-6D38DE0C6671}"/>
          </ac:spMkLst>
        </pc:spChg>
      </pc:sldChg>
      <pc:sldChg chg="del">
        <pc:chgData name="及川　京子" userId="S::oikawa1901@kashiwa.ed.jp::a4fccb7c-9f15-4912-a325-b498f29a2aa5" providerId="AD" clId="Web-{87D9D6B3-D094-420E-A8A8-EC7DD3A541AC}" dt="2020-12-21T07:00:04.418" v="594"/>
        <pc:sldMkLst>
          <pc:docMk/>
          <pc:sldMk cId="738206440" sldId="286"/>
        </pc:sldMkLst>
      </pc:sldChg>
      <pc:sldChg chg="new del">
        <pc:chgData name="及川　京子" userId="S::oikawa1901@kashiwa.ed.jp::a4fccb7c-9f15-4912-a325-b498f29a2aa5" providerId="AD" clId="Web-{87D9D6B3-D094-420E-A8A8-EC7DD3A541AC}" dt="2020-12-21T06:18:07.361" v="72"/>
        <pc:sldMkLst>
          <pc:docMk/>
          <pc:sldMk cId="3299416790" sldId="288"/>
        </pc:sldMkLst>
      </pc:sldChg>
    </pc:docChg>
  </pc:docChgLst>
  <pc:docChgLst>
    <pc:chgData name="及川　京子" userId="S::oikawa1901@kashiwa.ed.jp::a4fccb7c-9f15-4912-a325-b498f29a2aa5" providerId="AD" clId="Web-{84BE2714-00A8-45E7-BDB8-482C659F5D1E}"/>
    <pc:docChg chg="modSld">
      <pc:chgData name="及川　京子" userId="S::oikawa1901@kashiwa.ed.jp::a4fccb7c-9f15-4912-a325-b498f29a2aa5" providerId="AD" clId="Web-{84BE2714-00A8-45E7-BDB8-482C659F5D1E}" dt="2020-12-21T05:59:21.854" v="0" actId="1076"/>
      <pc:docMkLst>
        <pc:docMk/>
      </pc:docMkLst>
      <pc:sldChg chg="modSp">
        <pc:chgData name="及川　京子" userId="S::oikawa1901@kashiwa.ed.jp::a4fccb7c-9f15-4912-a325-b498f29a2aa5" providerId="AD" clId="Web-{84BE2714-00A8-45E7-BDB8-482C659F5D1E}" dt="2020-12-21T05:59:21.854" v="0" actId="1076"/>
        <pc:sldMkLst>
          <pc:docMk/>
          <pc:sldMk cId="1945159996" sldId="277"/>
        </pc:sldMkLst>
        <pc:picChg chg="mod">
          <ac:chgData name="及川　京子" userId="S::oikawa1901@kashiwa.ed.jp::a4fccb7c-9f15-4912-a325-b498f29a2aa5" providerId="AD" clId="Web-{84BE2714-00A8-45E7-BDB8-482C659F5D1E}" dt="2020-12-21T05:59:21.854" v="0" actId="1076"/>
          <ac:picMkLst>
            <pc:docMk/>
            <pc:sldMk cId="1945159996" sldId="277"/>
            <ac:picMk id="11" creationId="{26A9A496-9EE5-4553-B563-D807A71CCBB4}"/>
          </ac:picMkLst>
        </pc:picChg>
      </pc:sldChg>
    </pc:docChg>
  </pc:docChgLst>
  <pc:docChgLst>
    <pc:chgData name="堺　あずさ" userId="S::sakai2001@kashiwa.ed.jp::9e8ecc09-b0e3-4275-b80a-1c864828725e" providerId="AD" clId="Web-{84B825A4-057C-46E6-A2C8-DB6899810C84}"/>
    <pc:docChg chg="addSld modSld sldOrd">
      <pc:chgData name="堺　あずさ" userId="S::sakai2001@kashiwa.ed.jp::9e8ecc09-b0e3-4275-b80a-1c864828725e" providerId="AD" clId="Web-{84B825A4-057C-46E6-A2C8-DB6899810C84}" dt="2020-12-21T07:04:47.469" v="191" actId="1076"/>
      <pc:docMkLst>
        <pc:docMk/>
      </pc:docMkLst>
      <pc:sldChg chg="addSp delSp modSp">
        <pc:chgData name="堺　あずさ" userId="S::sakai2001@kashiwa.ed.jp::9e8ecc09-b0e3-4275-b80a-1c864828725e" providerId="AD" clId="Web-{84B825A4-057C-46E6-A2C8-DB6899810C84}" dt="2020-12-21T07:00:33.808" v="149" actId="1076"/>
        <pc:sldMkLst>
          <pc:docMk/>
          <pc:sldMk cId="3856722114" sldId="266"/>
        </pc:sldMkLst>
        <pc:spChg chg="mod ord">
          <ac:chgData name="堺　あずさ" userId="S::sakai2001@kashiwa.ed.jp::9e8ecc09-b0e3-4275-b80a-1c864828725e" providerId="AD" clId="Web-{84B825A4-057C-46E6-A2C8-DB6899810C84}" dt="2020-12-21T06:22:45.559" v="57" actId="14100"/>
          <ac:spMkLst>
            <pc:docMk/>
            <pc:sldMk cId="3856722114" sldId="266"/>
            <ac:spMk id="9" creationId="{B6A949D3-ED42-41C4-9BEB-6AE6E8B3136D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17.224" v="0"/>
          <ac:spMkLst>
            <pc:docMk/>
            <pc:sldMk cId="3856722114" sldId="266"/>
            <ac:spMk id="13" creationId="{6CE3CB61-A05B-4BF1-8542-3477D404B517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17.224" v="0"/>
          <ac:spMkLst>
            <pc:docMk/>
            <pc:sldMk cId="3856722114" sldId="266"/>
            <ac:spMk id="16" creationId="{8519F768-1E02-4A99-9C0B-A8682F85F0BB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17.224" v="0"/>
          <ac:spMkLst>
            <pc:docMk/>
            <pc:sldMk cId="3856722114" sldId="266"/>
            <ac:spMk id="17" creationId="{1DC31F8B-5115-4E6E-AEAC-FEB8548B32C3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17.224" v="0"/>
          <ac:spMkLst>
            <pc:docMk/>
            <pc:sldMk cId="3856722114" sldId="266"/>
            <ac:spMk id="18" creationId="{E4F8C368-91B5-41B8-BB3F-1CCEC61BF82E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17.224" v="0"/>
          <ac:spMkLst>
            <pc:docMk/>
            <pc:sldMk cId="3856722114" sldId="266"/>
            <ac:spMk id="19" creationId="{A03941C0-0F22-4056-89D5-FF75810B891F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34.084" v="5"/>
          <ac:spMkLst>
            <pc:docMk/>
            <pc:sldMk cId="3856722114" sldId="266"/>
            <ac:spMk id="22" creationId="{6CE3CB61-A05B-4BF1-8542-3477D404B517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34.084" v="5"/>
          <ac:spMkLst>
            <pc:docMk/>
            <pc:sldMk cId="3856722114" sldId="266"/>
            <ac:spMk id="24" creationId="{8519F768-1E02-4A99-9C0B-A8682F85F0BB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34.084" v="5"/>
          <ac:spMkLst>
            <pc:docMk/>
            <pc:sldMk cId="3856722114" sldId="266"/>
            <ac:spMk id="25" creationId="{1DC31F8B-5115-4E6E-AEAC-FEB8548B32C3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34.084" v="5"/>
          <ac:spMkLst>
            <pc:docMk/>
            <pc:sldMk cId="3856722114" sldId="266"/>
            <ac:spMk id="26" creationId="{E4F8C368-91B5-41B8-BB3F-1CCEC61BF82E}"/>
          </ac:spMkLst>
        </pc:spChg>
        <pc:spChg chg="add mod">
          <ac:chgData name="堺　あずさ" userId="S::sakai2001@kashiwa.ed.jp::9e8ecc09-b0e3-4275-b80a-1c864828725e" providerId="AD" clId="Web-{84B825A4-057C-46E6-A2C8-DB6899810C84}" dt="2020-12-21T06:18:46.350" v="7" actId="1076"/>
          <ac:spMkLst>
            <pc:docMk/>
            <pc:sldMk cId="3856722114" sldId="266"/>
            <ac:spMk id="27" creationId="{A03941C0-0F22-4056-89D5-FF75810B891F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20:00.867" v="19"/>
          <ac:spMkLst>
            <pc:docMk/>
            <pc:sldMk cId="3856722114" sldId="266"/>
            <ac:spMk id="30" creationId="{6CE3CB61-A05B-4BF1-8542-3477D404B517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20:00.867" v="19"/>
          <ac:spMkLst>
            <pc:docMk/>
            <pc:sldMk cId="3856722114" sldId="266"/>
            <ac:spMk id="32" creationId="{8519F768-1E02-4A99-9C0B-A8682F85F0BB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20:00.867" v="19"/>
          <ac:spMkLst>
            <pc:docMk/>
            <pc:sldMk cId="3856722114" sldId="266"/>
            <ac:spMk id="33" creationId="{1DC31F8B-5115-4E6E-AEAC-FEB8548B32C3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20:00.867" v="19"/>
          <ac:spMkLst>
            <pc:docMk/>
            <pc:sldMk cId="3856722114" sldId="266"/>
            <ac:spMk id="34" creationId="{E4F8C368-91B5-41B8-BB3F-1CCEC61BF82E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20:00.867" v="19"/>
          <ac:spMkLst>
            <pc:docMk/>
            <pc:sldMk cId="3856722114" sldId="266"/>
            <ac:spMk id="35" creationId="{A03941C0-0F22-4056-89D5-FF75810B891F}"/>
          </ac:spMkLst>
        </pc:spChg>
        <pc:grpChg chg="add mod">
          <ac:chgData name="堺　あずさ" userId="S::sakai2001@kashiwa.ed.jp::9e8ecc09-b0e3-4275-b80a-1c864828725e" providerId="AD" clId="Web-{84B825A4-057C-46E6-A2C8-DB6899810C84}" dt="2020-12-21T06:22:28.261" v="54" actId="14100"/>
          <ac:grpSpMkLst>
            <pc:docMk/>
            <pc:sldMk cId="3856722114" sldId="266"/>
            <ac:grpSpMk id="3" creationId="{375EA26C-F505-40F4-B6BC-28069DD99A36}"/>
          </ac:grpSpMkLst>
        </pc:grpChg>
        <pc:grpChg chg="add del mod">
          <ac:chgData name="堺　あずさ" userId="S::sakai2001@kashiwa.ed.jp::9e8ecc09-b0e3-4275-b80a-1c864828725e" providerId="AD" clId="Web-{84B825A4-057C-46E6-A2C8-DB6899810C84}" dt="2020-12-21T06:22:20.980" v="53"/>
          <ac:grpSpMkLst>
            <pc:docMk/>
            <pc:sldMk cId="3856722114" sldId="266"/>
            <ac:grpSpMk id="10" creationId="{1CAFFBDB-8074-402D-A41A-6EAFD8F72785}"/>
          </ac:grpSpMkLst>
        </pc:grpChg>
        <pc:grpChg chg="add">
          <ac:chgData name="堺　あずさ" userId="S::sakai2001@kashiwa.ed.jp::9e8ecc09-b0e3-4275-b80a-1c864828725e" providerId="AD" clId="Web-{84B825A4-057C-46E6-A2C8-DB6899810C84}" dt="2020-12-21T06:18:17.224" v="0"/>
          <ac:grpSpMkLst>
            <pc:docMk/>
            <pc:sldMk cId="3856722114" sldId="266"/>
            <ac:grpSpMk id="12" creationId="{DA07E034-7545-4512-95AE-7740CD954D74}"/>
          </ac:grpSpMkLst>
        </pc:grpChg>
        <pc:grpChg chg="add">
          <ac:chgData name="堺　あずさ" userId="S::sakai2001@kashiwa.ed.jp::9e8ecc09-b0e3-4275-b80a-1c864828725e" providerId="AD" clId="Web-{84B825A4-057C-46E6-A2C8-DB6899810C84}" dt="2020-12-21T06:18:17.224" v="0"/>
          <ac:grpSpMkLst>
            <pc:docMk/>
            <pc:sldMk cId="3856722114" sldId="266"/>
            <ac:grpSpMk id="14" creationId="{2E66FEF9-0896-43ED-8A55-5A47619BDAFC}"/>
          </ac:grpSpMkLst>
        </pc:grpChg>
        <pc:grpChg chg="add del mod">
          <ac:chgData name="堺　あずさ" userId="S::sakai2001@kashiwa.ed.jp::9e8ecc09-b0e3-4275-b80a-1c864828725e" providerId="AD" clId="Web-{84B825A4-057C-46E6-A2C8-DB6899810C84}" dt="2020-12-21T06:22:10.120" v="52"/>
          <ac:grpSpMkLst>
            <pc:docMk/>
            <pc:sldMk cId="3856722114" sldId="266"/>
            <ac:grpSpMk id="20" creationId="{1CAFFBDB-8074-402D-A41A-6EAFD8F72785}"/>
          </ac:grpSpMkLst>
        </pc:grpChg>
        <pc:grpChg chg="add">
          <ac:chgData name="堺　あずさ" userId="S::sakai2001@kashiwa.ed.jp::9e8ecc09-b0e3-4275-b80a-1c864828725e" providerId="AD" clId="Web-{84B825A4-057C-46E6-A2C8-DB6899810C84}" dt="2020-12-21T06:18:34.084" v="5"/>
          <ac:grpSpMkLst>
            <pc:docMk/>
            <pc:sldMk cId="3856722114" sldId="266"/>
            <ac:grpSpMk id="21" creationId="{DA07E034-7545-4512-95AE-7740CD954D74}"/>
          </ac:grpSpMkLst>
        </pc:grpChg>
        <pc:grpChg chg="add">
          <ac:chgData name="堺　あずさ" userId="S::sakai2001@kashiwa.ed.jp::9e8ecc09-b0e3-4275-b80a-1c864828725e" providerId="AD" clId="Web-{84B825A4-057C-46E6-A2C8-DB6899810C84}" dt="2020-12-21T06:18:34.084" v="5"/>
          <ac:grpSpMkLst>
            <pc:docMk/>
            <pc:sldMk cId="3856722114" sldId="266"/>
            <ac:grpSpMk id="23" creationId="{2E66FEF9-0896-43ED-8A55-5A47619BDAFC}"/>
          </ac:grpSpMkLst>
        </pc:grpChg>
        <pc:grpChg chg="add mod ord">
          <ac:chgData name="堺　あずさ" userId="S::sakai2001@kashiwa.ed.jp::9e8ecc09-b0e3-4275-b80a-1c864828725e" providerId="AD" clId="Web-{84B825A4-057C-46E6-A2C8-DB6899810C84}" dt="2020-12-21T06:20:11.539" v="22"/>
          <ac:grpSpMkLst>
            <pc:docMk/>
            <pc:sldMk cId="3856722114" sldId="266"/>
            <ac:grpSpMk id="28" creationId="{1CAFFBDB-8074-402D-A41A-6EAFD8F72785}"/>
          </ac:grpSpMkLst>
        </pc:grpChg>
        <pc:grpChg chg="add">
          <ac:chgData name="堺　あずさ" userId="S::sakai2001@kashiwa.ed.jp::9e8ecc09-b0e3-4275-b80a-1c864828725e" providerId="AD" clId="Web-{84B825A4-057C-46E6-A2C8-DB6899810C84}" dt="2020-12-21T06:20:00.867" v="19"/>
          <ac:grpSpMkLst>
            <pc:docMk/>
            <pc:sldMk cId="3856722114" sldId="266"/>
            <ac:grpSpMk id="29" creationId="{DA07E034-7545-4512-95AE-7740CD954D74}"/>
          </ac:grpSpMkLst>
        </pc:grpChg>
        <pc:grpChg chg="add">
          <ac:chgData name="堺　あずさ" userId="S::sakai2001@kashiwa.ed.jp::9e8ecc09-b0e3-4275-b80a-1c864828725e" providerId="AD" clId="Web-{84B825A4-057C-46E6-A2C8-DB6899810C84}" dt="2020-12-21T06:20:00.867" v="19"/>
          <ac:grpSpMkLst>
            <pc:docMk/>
            <pc:sldMk cId="3856722114" sldId="266"/>
            <ac:grpSpMk id="31" creationId="{2E66FEF9-0896-43ED-8A55-5A47619BDAFC}"/>
          </ac:grpSpMkLst>
        </pc:grpChg>
        <pc:picChg chg="add mod">
          <ac:chgData name="堺　あずさ" userId="S::sakai2001@kashiwa.ed.jp::9e8ecc09-b0e3-4275-b80a-1c864828725e" providerId="AD" clId="Web-{84B825A4-057C-46E6-A2C8-DB6899810C84}" dt="2020-12-21T07:00:33.808" v="149" actId="1076"/>
          <ac:picMkLst>
            <pc:docMk/>
            <pc:sldMk cId="3856722114" sldId="266"/>
            <ac:picMk id="4" creationId="{D7A4D757-5F61-42E9-8950-2B8E5740966A}"/>
          </ac:picMkLst>
        </pc:picChg>
        <pc:picChg chg="del mod">
          <ac:chgData name="堺　あずさ" userId="S::sakai2001@kashiwa.ed.jp::9e8ecc09-b0e3-4275-b80a-1c864828725e" providerId="AD" clId="Web-{84B825A4-057C-46E6-A2C8-DB6899810C84}" dt="2020-12-21T07:00:29.964" v="147"/>
          <ac:picMkLst>
            <pc:docMk/>
            <pc:sldMk cId="3856722114" sldId="266"/>
            <ac:picMk id="6" creationId="{FF0D15FF-7E61-4811-82A2-469D6118059F}"/>
          </ac:picMkLst>
        </pc:picChg>
        <pc:picChg chg="mod ord">
          <ac:chgData name="堺　あずさ" userId="S::sakai2001@kashiwa.ed.jp::9e8ecc09-b0e3-4275-b80a-1c864828725e" providerId="AD" clId="Web-{84B825A4-057C-46E6-A2C8-DB6899810C84}" dt="2020-12-21T06:20:22.305" v="25" actId="1076"/>
          <ac:picMkLst>
            <pc:docMk/>
            <pc:sldMk cId="3856722114" sldId="266"/>
            <ac:picMk id="11" creationId="{656973E7-4293-478C-8B24-1567885EAC11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7:00:13.542" v="142"/>
          <ac:picMkLst>
            <pc:docMk/>
            <pc:sldMk cId="3856722114" sldId="266"/>
            <ac:picMk id="15" creationId="{E92FD80B-B5C1-458E-BBE1-668F2A475BEC}"/>
          </ac:picMkLst>
        </pc:picChg>
        <pc:picChg chg="mod ord">
          <ac:chgData name="堺　あずさ" userId="S::sakai2001@kashiwa.ed.jp::9e8ecc09-b0e3-4275-b80a-1c864828725e" providerId="AD" clId="Web-{84B825A4-057C-46E6-A2C8-DB6899810C84}" dt="2020-12-21T07:00:24.948" v="146" actId="1076"/>
          <ac:picMkLst>
            <pc:docMk/>
            <pc:sldMk cId="3856722114" sldId="266"/>
            <ac:picMk id="42" creationId="{5322D4F7-D43B-409B-AB6B-0F32FD160879}"/>
          </ac:picMkLst>
        </pc:picChg>
      </pc:sldChg>
      <pc:sldChg chg="addSp delSp modSp">
        <pc:chgData name="堺　あずさ" userId="S::sakai2001@kashiwa.ed.jp::9e8ecc09-b0e3-4275-b80a-1c864828725e" providerId="AD" clId="Web-{84B825A4-057C-46E6-A2C8-DB6899810C84}" dt="2020-12-21T06:22:05.183" v="51" actId="1076"/>
        <pc:sldMkLst>
          <pc:docMk/>
          <pc:sldMk cId="3864470837" sldId="267"/>
        </pc:sldMkLst>
        <pc:picChg chg="add mod">
          <ac:chgData name="堺　あずさ" userId="S::sakai2001@kashiwa.ed.jp::9e8ecc09-b0e3-4275-b80a-1c864828725e" providerId="AD" clId="Web-{84B825A4-057C-46E6-A2C8-DB6899810C84}" dt="2020-12-21T06:21:56.370" v="47" actId="1076"/>
          <ac:picMkLst>
            <pc:docMk/>
            <pc:sldMk cId="3864470837" sldId="267"/>
            <ac:picMk id="3" creationId="{E91EE776-2A91-4C87-8BDD-3DF73C498F7E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6:21:44.057" v="41"/>
          <ac:picMkLst>
            <pc:docMk/>
            <pc:sldMk cId="3864470837" sldId="267"/>
            <ac:picMk id="11" creationId="{0EBDC081-AE9A-487C-B3A2-5DCA1BA981A0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6:21:45.135" v="42"/>
          <ac:picMkLst>
            <pc:docMk/>
            <pc:sldMk cId="3864470837" sldId="267"/>
            <ac:picMk id="12" creationId="{5224BFB4-32C8-456C-BFFA-E443012C32AA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6:21:45.792" v="43"/>
          <ac:picMkLst>
            <pc:docMk/>
            <pc:sldMk cId="3864470837" sldId="267"/>
            <ac:picMk id="14" creationId="{D9F5190A-5A5B-47CA-A822-C122323072F7}"/>
          </ac:picMkLst>
        </pc:picChg>
        <pc:picChg chg="add mod">
          <ac:chgData name="堺　あずさ" userId="S::sakai2001@kashiwa.ed.jp::9e8ecc09-b0e3-4275-b80a-1c864828725e" providerId="AD" clId="Web-{84B825A4-057C-46E6-A2C8-DB6899810C84}" dt="2020-12-21T06:22:00.901" v="49" actId="1076"/>
          <ac:picMkLst>
            <pc:docMk/>
            <pc:sldMk cId="3864470837" sldId="267"/>
            <ac:picMk id="19" creationId="{4877AF36-72F4-4FEE-8633-32219EA07667}"/>
          </ac:picMkLst>
        </pc:picChg>
        <pc:picChg chg="add mod">
          <ac:chgData name="堺　あずさ" userId="S::sakai2001@kashiwa.ed.jp::9e8ecc09-b0e3-4275-b80a-1c864828725e" providerId="AD" clId="Web-{84B825A4-057C-46E6-A2C8-DB6899810C84}" dt="2020-12-21T06:22:05.183" v="51" actId="1076"/>
          <ac:picMkLst>
            <pc:docMk/>
            <pc:sldMk cId="3864470837" sldId="267"/>
            <ac:picMk id="20" creationId="{0FCC9E29-208E-4DE4-AA9D-6394A9134770}"/>
          </ac:picMkLst>
        </pc:picChg>
      </pc:sldChg>
      <pc:sldChg chg="addSp delSp modSp">
        <pc:chgData name="堺　あずさ" userId="S::sakai2001@kashiwa.ed.jp::9e8ecc09-b0e3-4275-b80a-1c864828725e" providerId="AD" clId="Web-{84B825A4-057C-46E6-A2C8-DB6899810C84}" dt="2020-12-21T07:01:22.731" v="159" actId="14100"/>
        <pc:sldMkLst>
          <pc:docMk/>
          <pc:sldMk cId="1650198691" sldId="268"/>
        </pc:sldMkLst>
        <pc:picChg chg="add mod">
          <ac:chgData name="堺　あずさ" userId="S::sakai2001@kashiwa.ed.jp::9e8ecc09-b0e3-4275-b80a-1c864828725e" providerId="AD" clId="Web-{84B825A4-057C-46E6-A2C8-DB6899810C84}" dt="2020-12-21T07:01:22.731" v="159" actId="14100"/>
          <ac:picMkLst>
            <pc:docMk/>
            <pc:sldMk cId="1650198691" sldId="268"/>
            <ac:picMk id="2" creationId="{75F0E8D5-BA43-427A-8703-D2DED706F8CF}"/>
          </ac:picMkLst>
        </pc:picChg>
        <pc:picChg chg="add del mod">
          <ac:chgData name="堺　あずさ" userId="S::sakai2001@kashiwa.ed.jp::9e8ecc09-b0e3-4275-b80a-1c864828725e" providerId="AD" clId="Web-{84B825A4-057C-46E6-A2C8-DB6899810C84}" dt="2020-12-21T06:21:39.854" v="40"/>
          <ac:picMkLst>
            <pc:docMk/>
            <pc:sldMk cId="1650198691" sldId="268"/>
            <ac:picMk id="2" creationId="{EA0BD253-C660-4F7D-B2CC-0276A5792FC7}"/>
          </ac:picMkLst>
        </pc:picChg>
        <pc:picChg chg="add mod">
          <ac:chgData name="堺　あずさ" userId="S::sakai2001@kashiwa.ed.jp::9e8ecc09-b0e3-4275-b80a-1c864828725e" providerId="AD" clId="Web-{84B825A4-057C-46E6-A2C8-DB6899810C84}" dt="2020-12-21T07:01:12.231" v="157" actId="1076"/>
          <ac:picMkLst>
            <pc:docMk/>
            <pc:sldMk cId="1650198691" sldId="268"/>
            <ac:picMk id="3" creationId="{571F0D4D-2C56-44A1-9523-7D740EB0A478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7:00:42.777" v="151"/>
          <ac:picMkLst>
            <pc:docMk/>
            <pc:sldMk cId="1650198691" sldId="268"/>
            <ac:picMk id="9" creationId="{26B710D5-1B86-455C-9600-32E4147101B8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7:00:41.793" v="150"/>
          <ac:picMkLst>
            <pc:docMk/>
            <pc:sldMk cId="1650198691" sldId="268"/>
            <ac:picMk id="41" creationId="{40AAE25D-943C-4970-A5A1-D2AC47649B82}"/>
          </ac:picMkLst>
        </pc:picChg>
      </pc:sldChg>
      <pc:sldChg chg="modSp">
        <pc:chgData name="堺　あずさ" userId="S::sakai2001@kashiwa.ed.jp::9e8ecc09-b0e3-4275-b80a-1c864828725e" providerId="AD" clId="Web-{84B825A4-057C-46E6-A2C8-DB6899810C84}" dt="2020-12-21T06:21:27.104" v="37" actId="1076"/>
        <pc:sldMkLst>
          <pc:docMk/>
          <pc:sldMk cId="242039142" sldId="269"/>
        </pc:sldMkLst>
        <pc:picChg chg="mod">
          <ac:chgData name="堺　あずさ" userId="S::sakai2001@kashiwa.ed.jp::9e8ecc09-b0e3-4275-b80a-1c864828725e" providerId="AD" clId="Web-{84B825A4-057C-46E6-A2C8-DB6899810C84}" dt="2020-12-21T06:21:27.104" v="37" actId="1076"/>
          <ac:picMkLst>
            <pc:docMk/>
            <pc:sldMk cId="242039142" sldId="269"/>
            <ac:picMk id="2" creationId="{02113A03-F9A3-41F8-A7B9-4F3563A54DB1}"/>
          </ac:picMkLst>
        </pc:picChg>
      </pc:sldChg>
      <pc:sldChg chg="delSp modSp">
        <pc:chgData name="堺　あずさ" userId="S::sakai2001@kashiwa.ed.jp::9e8ecc09-b0e3-4275-b80a-1c864828725e" providerId="AD" clId="Web-{84B825A4-057C-46E6-A2C8-DB6899810C84}" dt="2020-12-21T06:22:58.200" v="70"/>
        <pc:sldMkLst>
          <pc:docMk/>
          <pc:sldMk cId="2907823044" sldId="287"/>
        </pc:sldMkLst>
        <pc:spChg chg="mod">
          <ac:chgData name="堺　あずさ" userId="S::sakai2001@kashiwa.ed.jp::9e8ecc09-b0e3-4275-b80a-1c864828725e" providerId="AD" clId="Web-{84B825A4-057C-46E6-A2C8-DB6899810C84}" dt="2020-12-21T06:22:54.356" v="67" actId="20577"/>
          <ac:spMkLst>
            <pc:docMk/>
            <pc:sldMk cId="2907823044" sldId="287"/>
            <ac:spMk id="6" creationId="{34C43551-96D0-4B59-8188-CFF76830B379}"/>
          </ac:spMkLst>
        </pc:spChg>
        <pc:picChg chg="del">
          <ac:chgData name="堺　あずさ" userId="S::sakai2001@kashiwa.ed.jp::9e8ecc09-b0e3-4275-b80a-1c864828725e" providerId="AD" clId="Web-{84B825A4-057C-46E6-A2C8-DB6899810C84}" dt="2020-12-21T06:22:58.200" v="70"/>
          <ac:picMkLst>
            <pc:docMk/>
            <pc:sldMk cId="2907823044" sldId="287"/>
            <ac:picMk id="2" creationId="{2B840892-AF09-4E54-AEBB-253CFAA24F74}"/>
          </ac:picMkLst>
        </pc:picChg>
      </pc:sldChg>
      <pc:sldChg chg="addSp delSp modSp add ord replId">
        <pc:chgData name="堺　あずさ" userId="S::sakai2001@kashiwa.ed.jp::9e8ecc09-b0e3-4275-b80a-1c864828725e" providerId="AD" clId="Web-{84B825A4-057C-46E6-A2C8-DB6899810C84}" dt="2020-12-21T07:04:47.469" v="191" actId="1076"/>
        <pc:sldMkLst>
          <pc:docMk/>
          <pc:sldMk cId="2843530842" sldId="288"/>
        </pc:sldMkLst>
        <pc:spChg chg="mod">
          <ac:chgData name="堺　あずさ" userId="S::sakai2001@kashiwa.ed.jp::9e8ecc09-b0e3-4275-b80a-1c864828725e" providerId="AD" clId="Web-{84B825A4-057C-46E6-A2C8-DB6899810C84}" dt="2020-12-21T06:23:20.950" v="109" actId="20577"/>
          <ac:spMkLst>
            <pc:docMk/>
            <pc:sldMk cId="2843530842" sldId="288"/>
            <ac:spMk id="2" creationId="{4BD294CC-38BF-4126-A84C-0434A58DBA7E}"/>
          </ac:spMkLst>
        </pc:spChg>
        <pc:spChg chg="add mod">
          <ac:chgData name="堺　あずさ" userId="S::sakai2001@kashiwa.ed.jp::9e8ecc09-b0e3-4275-b80a-1c864828725e" providerId="AD" clId="Web-{84B825A4-057C-46E6-A2C8-DB6899810C84}" dt="2020-12-21T06:30:38.554" v="138" actId="1076"/>
          <ac:spMkLst>
            <pc:docMk/>
            <pc:sldMk cId="2843530842" sldId="288"/>
            <ac:spMk id="5" creationId="{3BAFF622-260B-4931-8D55-7E72D3E370CA}"/>
          </ac:spMkLst>
        </pc:spChg>
        <pc:spChg chg="del">
          <ac:chgData name="堺　あずさ" userId="S::sakai2001@kashiwa.ed.jp::9e8ecc09-b0e3-4275-b80a-1c864828725e" providerId="AD" clId="Web-{84B825A4-057C-46E6-A2C8-DB6899810C84}" dt="2020-12-21T06:23:30.716" v="115"/>
          <ac:spMkLst>
            <pc:docMk/>
            <pc:sldMk cId="2843530842" sldId="288"/>
            <ac:spMk id="8" creationId="{2FF666C3-6137-48D6-AC83-07CC3D975C15}"/>
          </ac:spMkLst>
        </pc:spChg>
        <pc:spChg chg="del">
          <ac:chgData name="堺　あずさ" userId="S::sakai2001@kashiwa.ed.jp::9e8ecc09-b0e3-4275-b80a-1c864828725e" providerId="AD" clId="Web-{84B825A4-057C-46E6-A2C8-DB6899810C84}" dt="2020-12-21T06:23:26.013" v="112"/>
          <ac:spMkLst>
            <pc:docMk/>
            <pc:sldMk cId="2843530842" sldId="288"/>
            <ac:spMk id="9" creationId="{B6A949D3-ED42-41C4-9BEB-6AE6E8B3136D}"/>
          </ac:spMkLst>
        </pc:spChg>
        <pc:grpChg chg="del mod">
          <ac:chgData name="堺　あずさ" userId="S::sakai2001@kashiwa.ed.jp::9e8ecc09-b0e3-4275-b80a-1c864828725e" providerId="AD" clId="Web-{84B825A4-057C-46E6-A2C8-DB6899810C84}" dt="2020-12-21T07:02:22.248" v="167"/>
          <ac:grpSpMkLst>
            <pc:docMk/>
            <pc:sldMk cId="2843530842" sldId="288"/>
            <ac:grpSpMk id="3" creationId="{375EA26C-F505-40F4-B6BC-28069DD99A36}"/>
          </ac:grpSpMkLst>
        </pc:grpChg>
        <pc:grpChg chg="add">
          <ac:chgData name="堺　あずさ" userId="S::sakai2001@kashiwa.ed.jp::9e8ecc09-b0e3-4275-b80a-1c864828725e" providerId="AD" clId="Web-{84B825A4-057C-46E6-A2C8-DB6899810C84}" dt="2020-12-21T07:03:21.108" v="171"/>
          <ac:grpSpMkLst>
            <pc:docMk/>
            <pc:sldMk cId="2843530842" sldId="288"/>
            <ac:grpSpMk id="7" creationId="{48A21583-C373-4946-BD01-19E21D9DD07B}"/>
          </ac:grpSpMkLst>
        </pc:grpChg>
        <pc:grpChg chg="add ord">
          <ac:chgData name="堺　あずさ" userId="S::sakai2001@kashiwa.ed.jp::9e8ecc09-b0e3-4275-b80a-1c864828725e" providerId="AD" clId="Web-{84B825A4-057C-46E6-A2C8-DB6899810C84}" dt="2020-12-21T07:04:40.532" v="187"/>
          <ac:grpSpMkLst>
            <pc:docMk/>
            <pc:sldMk cId="2843530842" sldId="288"/>
            <ac:grpSpMk id="8" creationId="{4EBBADBB-7D61-4582-81D0-ED3F3FE37C4A}"/>
          </ac:grpSpMkLst>
        </pc:grpChg>
        <pc:grpChg chg="add del mod">
          <ac:chgData name="堺　あずさ" userId="S::sakai2001@kashiwa.ed.jp::9e8ecc09-b0e3-4275-b80a-1c864828725e" providerId="AD" clId="Web-{84B825A4-057C-46E6-A2C8-DB6899810C84}" dt="2020-12-21T07:02:09.154" v="164"/>
          <ac:grpSpMkLst>
            <pc:docMk/>
            <pc:sldMk cId="2843530842" sldId="288"/>
            <ac:grpSpMk id="22" creationId="{92F6DC65-508D-4BAD-9DFC-3AE2CA399208}"/>
          </ac:grpSpMkLst>
        </pc:grpChg>
        <pc:grpChg chg="mod topLvl">
          <ac:chgData name="堺　あずさ" userId="S::sakai2001@kashiwa.ed.jp::9e8ecc09-b0e3-4275-b80a-1c864828725e" providerId="AD" clId="Web-{84B825A4-057C-46E6-A2C8-DB6899810C84}" dt="2020-12-21T07:03:45.390" v="179" actId="1076"/>
          <ac:grpSpMkLst>
            <pc:docMk/>
            <pc:sldMk cId="2843530842" sldId="288"/>
            <ac:grpSpMk id="23" creationId="{2F07E622-C3CE-47CE-A01C-8C2876DAF59A}"/>
          </ac:grpSpMkLst>
        </pc:grpChg>
        <pc:grpChg chg="mod topLvl">
          <ac:chgData name="堺　あずさ" userId="S::sakai2001@kashiwa.ed.jp::9e8ecc09-b0e3-4275-b80a-1c864828725e" providerId="AD" clId="Web-{84B825A4-057C-46E6-A2C8-DB6899810C84}" dt="2020-12-21T07:02:47.529" v="170" actId="14100"/>
          <ac:grpSpMkLst>
            <pc:docMk/>
            <pc:sldMk cId="2843530842" sldId="288"/>
            <ac:grpSpMk id="28" creationId="{1CAFFBDB-8074-402D-A41A-6EAFD8F72785}"/>
          </ac:grpSpMkLst>
        </pc:grpChg>
        <pc:picChg chg="add mod">
          <ac:chgData name="堺　あずさ" userId="S::sakai2001@kashiwa.ed.jp::9e8ecc09-b0e3-4275-b80a-1c864828725e" providerId="AD" clId="Web-{84B825A4-057C-46E6-A2C8-DB6899810C84}" dt="2020-12-21T07:01:38.481" v="162" actId="1076"/>
          <ac:picMkLst>
            <pc:docMk/>
            <pc:sldMk cId="2843530842" sldId="288"/>
            <ac:picMk id="4" creationId="{E108B592-2EE9-431B-B556-45D2E1D9CFF3}"/>
          </ac:picMkLst>
        </pc:picChg>
        <pc:picChg chg="add mod">
          <ac:chgData name="堺　あずさ" userId="S::sakai2001@kashiwa.ed.jp::9e8ecc09-b0e3-4275-b80a-1c864828725e" providerId="AD" clId="Web-{84B825A4-057C-46E6-A2C8-DB6899810C84}" dt="2020-12-21T07:04:22.328" v="184" actId="1076"/>
          <ac:picMkLst>
            <pc:docMk/>
            <pc:sldMk cId="2843530842" sldId="288"/>
            <ac:picMk id="6" creationId="{8BD616CB-BA12-4DA1-8773-CB30EC1B956F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6:23:28.482" v="114"/>
          <ac:picMkLst>
            <pc:docMk/>
            <pc:sldMk cId="2843530842" sldId="288"/>
            <ac:picMk id="6" creationId="{FF0D15FF-7E61-4811-82A2-469D6118059F}"/>
          </ac:picMkLst>
        </pc:picChg>
        <pc:picChg chg="add del mod">
          <ac:chgData name="堺　あずさ" userId="S::sakai2001@kashiwa.ed.jp::9e8ecc09-b0e3-4275-b80a-1c864828725e" providerId="AD" clId="Web-{84B825A4-057C-46E6-A2C8-DB6899810C84}" dt="2020-12-21T06:27:42.691" v="134"/>
          <ac:picMkLst>
            <pc:docMk/>
            <pc:sldMk cId="2843530842" sldId="288"/>
            <ac:picMk id="7" creationId="{E41CE0AD-7B81-4EB7-A194-A22D418816E0}"/>
          </ac:picMkLst>
        </pc:picChg>
        <pc:picChg chg="mod topLvl">
          <ac:chgData name="堺　あずさ" userId="S::sakai2001@kashiwa.ed.jp::9e8ecc09-b0e3-4275-b80a-1c864828725e" providerId="AD" clId="Web-{84B825A4-057C-46E6-A2C8-DB6899810C84}" dt="2020-12-21T07:02:29.592" v="168" actId="1076"/>
          <ac:picMkLst>
            <pc:docMk/>
            <pc:sldMk cId="2843530842" sldId="288"/>
            <ac:picMk id="11" creationId="{656973E7-4293-478C-8B24-1567885EAC11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6:23:28.325" v="113"/>
          <ac:picMkLst>
            <pc:docMk/>
            <pc:sldMk cId="2843530842" sldId="288"/>
            <ac:picMk id="15" creationId="{E92FD80B-B5C1-458E-BBE1-668F2A475BEC}"/>
          </ac:picMkLst>
        </pc:picChg>
        <pc:picChg chg="del topLvl">
          <ac:chgData name="堺　あずさ" userId="S::sakai2001@kashiwa.ed.jp::9e8ecc09-b0e3-4275-b80a-1c864828725e" providerId="AD" clId="Web-{84B825A4-057C-46E6-A2C8-DB6899810C84}" dt="2020-12-21T07:02:12.201" v="165"/>
          <ac:picMkLst>
            <pc:docMk/>
            <pc:sldMk cId="2843530842" sldId="288"/>
            <ac:picMk id="24" creationId="{7D26E30F-1453-4D51-A998-A057A02B785B}"/>
          </ac:picMkLst>
        </pc:picChg>
        <pc:picChg chg="add mod">
          <ac:chgData name="堺　あずさ" userId="S::sakai2001@kashiwa.ed.jp::9e8ecc09-b0e3-4275-b80a-1c864828725e" providerId="AD" clId="Web-{84B825A4-057C-46E6-A2C8-DB6899810C84}" dt="2020-12-21T07:04:47.469" v="191" actId="1076"/>
          <ac:picMkLst>
            <pc:docMk/>
            <pc:sldMk cId="2843530842" sldId="288"/>
            <ac:picMk id="40" creationId="{07EE7507-AFFE-4120-969A-8DEA360490C0}"/>
          </ac:picMkLst>
        </pc:picChg>
      </pc:sldChg>
    </pc:docChg>
  </pc:docChgLst>
  <pc:docChgLst>
    <pc:chgData name="薦田　拓" userId="S::komoda1801@kashiwa.ed.jp::d8d953ff-aa64-491d-955d-9a253955fdef" providerId="AD" clId="Web-{35FEDD97-9C92-4EE5-B6D5-44578E1AA43B}"/>
    <pc:docChg chg="modSld">
      <pc:chgData name="薦田　拓" userId="S::komoda1801@kashiwa.ed.jp::d8d953ff-aa64-491d-955d-9a253955fdef" providerId="AD" clId="Web-{35FEDD97-9C92-4EE5-B6D5-44578E1AA43B}" dt="2020-12-21T06:07:52.820" v="21" actId="1076"/>
      <pc:docMkLst>
        <pc:docMk/>
      </pc:docMkLst>
      <pc:sldChg chg="modSp">
        <pc:chgData name="薦田　拓" userId="S::komoda1801@kashiwa.ed.jp::d8d953ff-aa64-491d-955d-9a253955fdef" providerId="AD" clId="Web-{35FEDD97-9C92-4EE5-B6D5-44578E1AA43B}" dt="2020-12-21T06:05:50.567" v="7" actId="1076"/>
        <pc:sldMkLst>
          <pc:docMk/>
          <pc:sldMk cId="656641371" sldId="257"/>
        </pc:sldMkLst>
        <pc:spChg chg="mod">
          <ac:chgData name="薦田　拓" userId="S::komoda1801@kashiwa.ed.jp::d8d953ff-aa64-491d-955d-9a253955fdef" providerId="AD" clId="Web-{35FEDD97-9C92-4EE5-B6D5-44578E1AA43B}" dt="2020-12-21T06:05:50.567" v="7" actId="1076"/>
          <ac:spMkLst>
            <pc:docMk/>
            <pc:sldMk cId="656641371" sldId="257"/>
            <ac:spMk id="5" creationId="{8161C4A2-7274-4677-96AD-850D7A44DAD2}"/>
          </ac:spMkLst>
        </pc:spChg>
        <pc:picChg chg="mod">
          <ac:chgData name="薦田　拓" userId="S::komoda1801@kashiwa.ed.jp::d8d953ff-aa64-491d-955d-9a253955fdef" providerId="AD" clId="Web-{35FEDD97-9C92-4EE5-B6D5-44578E1AA43B}" dt="2020-12-21T06:04:49.737" v="3" actId="1076"/>
          <ac:picMkLst>
            <pc:docMk/>
            <pc:sldMk cId="656641371" sldId="257"/>
            <ac:picMk id="4" creationId="{793C7DE6-3C5F-4431-8642-C76A18DB572D}"/>
          </ac:picMkLst>
        </pc:picChg>
        <pc:picChg chg="mod ord">
          <ac:chgData name="薦田　拓" userId="S::komoda1801@kashiwa.ed.jp::d8d953ff-aa64-491d-955d-9a253955fdef" providerId="AD" clId="Web-{35FEDD97-9C92-4EE5-B6D5-44578E1AA43B}" dt="2020-12-21T06:05:21.300" v="6"/>
          <ac:picMkLst>
            <pc:docMk/>
            <pc:sldMk cId="656641371" sldId="257"/>
            <ac:picMk id="12" creationId="{140C4A1A-8693-4461-AD2D-15CDF0B782D1}"/>
          </ac:picMkLst>
        </pc:picChg>
      </pc:sldChg>
      <pc:sldChg chg="modSp">
        <pc:chgData name="薦田　拓" userId="S::komoda1801@kashiwa.ed.jp::d8d953ff-aa64-491d-955d-9a253955fdef" providerId="AD" clId="Web-{35FEDD97-9C92-4EE5-B6D5-44578E1AA43B}" dt="2020-12-21T06:06:24.786" v="11" actId="1076"/>
        <pc:sldMkLst>
          <pc:docMk/>
          <pc:sldMk cId="1984745919" sldId="258"/>
        </pc:sldMkLst>
        <pc:spChg chg="mod">
          <ac:chgData name="薦田　拓" userId="S::komoda1801@kashiwa.ed.jp::d8d953ff-aa64-491d-955d-9a253955fdef" providerId="AD" clId="Web-{35FEDD97-9C92-4EE5-B6D5-44578E1AA43B}" dt="2020-12-21T06:06:06.911" v="9" actId="1076"/>
          <ac:spMkLst>
            <pc:docMk/>
            <pc:sldMk cId="1984745919" sldId="258"/>
            <ac:spMk id="11" creationId="{1E625C2E-3C26-4ED3-8DAB-057966C489A9}"/>
          </ac:spMkLst>
        </pc:spChg>
        <pc:picChg chg="mod">
          <ac:chgData name="薦田　拓" userId="S::komoda1801@kashiwa.ed.jp::d8d953ff-aa64-491d-955d-9a253955fdef" providerId="AD" clId="Web-{35FEDD97-9C92-4EE5-B6D5-44578E1AA43B}" dt="2020-12-21T06:06:24.786" v="11" actId="1076"/>
          <ac:picMkLst>
            <pc:docMk/>
            <pc:sldMk cId="1984745919" sldId="258"/>
            <ac:picMk id="3" creationId="{2A894024-C4CF-44E7-94BB-F106C75F151F}"/>
          </ac:picMkLst>
        </pc:picChg>
        <pc:picChg chg="mod">
          <ac:chgData name="薦田　拓" userId="S::komoda1801@kashiwa.ed.jp::d8d953ff-aa64-491d-955d-9a253955fdef" providerId="AD" clId="Web-{35FEDD97-9C92-4EE5-B6D5-44578E1AA43B}" dt="2020-12-21T06:06:01.426" v="8" actId="1076"/>
          <ac:picMkLst>
            <pc:docMk/>
            <pc:sldMk cId="1984745919" sldId="258"/>
            <ac:picMk id="9" creationId="{47AFBB0F-B559-45A5-9EB9-46897DF98E95}"/>
          </ac:picMkLst>
        </pc:picChg>
      </pc:sldChg>
      <pc:sldChg chg="modSp">
        <pc:chgData name="薦田　拓" userId="S::komoda1801@kashiwa.ed.jp::d8d953ff-aa64-491d-955d-9a253955fdef" providerId="AD" clId="Web-{35FEDD97-9C92-4EE5-B6D5-44578E1AA43B}" dt="2020-12-21T06:06:46.693" v="12" actId="20577"/>
        <pc:sldMkLst>
          <pc:docMk/>
          <pc:sldMk cId="2729519670" sldId="259"/>
        </pc:sldMkLst>
        <pc:spChg chg="mod">
          <ac:chgData name="薦田　拓" userId="S::komoda1801@kashiwa.ed.jp::d8d953ff-aa64-491d-955d-9a253955fdef" providerId="AD" clId="Web-{35FEDD97-9C92-4EE5-B6D5-44578E1AA43B}" dt="2020-12-21T06:06:46.693" v="12" actId="20577"/>
          <ac:spMkLst>
            <pc:docMk/>
            <pc:sldMk cId="2729519670" sldId="259"/>
            <ac:spMk id="10" creationId="{4DA8D845-F9E4-4E31-843C-3D5A88368848}"/>
          </ac:spMkLst>
        </pc:spChg>
      </pc:sldChg>
      <pc:sldChg chg="modSp">
        <pc:chgData name="薦田　拓" userId="S::komoda1801@kashiwa.ed.jp::d8d953ff-aa64-491d-955d-9a253955fdef" providerId="AD" clId="Web-{35FEDD97-9C92-4EE5-B6D5-44578E1AA43B}" dt="2020-12-21T06:07:52.820" v="21" actId="1076"/>
        <pc:sldMkLst>
          <pc:docMk/>
          <pc:sldMk cId="3709003057" sldId="260"/>
        </pc:sldMkLst>
        <pc:spChg chg="mod">
          <ac:chgData name="薦田　拓" userId="S::komoda1801@kashiwa.ed.jp::d8d953ff-aa64-491d-955d-9a253955fdef" providerId="AD" clId="Web-{35FEDD97-9C92-4EE5-B6D5-44578E1AA43B}" dt="2020-12-21T06:07:46.914" v="18" actId="1076"/>
          <ac:spMkLst>
            <pc:docMk/>
            <pc:sldMk cId="3709003057" sldId="260"/>
            <ac:spMk id="11" creationId="{16E4BEB1-F6F2-40D5-B5AE-F2E688B0C141}"/>
          </ac:spMkLst>
        </pc:spChg>
        <pc:spChg chg="mod">
          <ac:chgData name="薦田　拓" userId="S::komoda1801@kashiwa.ed.jp::d8d953ff-aa64-491d-955d-9a253955fdef" providerId="AD" clId="Web-{35FEDD97-9C92-4EE5-B6D5-44578E1AA43B}" dt="2020-12-21T06:07:46.914" v="19" actId="1076"/>
          <ac:spMkLst>
            <pc:docMk/>
            <pc:sldMk cId="3709003057" sldId="260"/>
            <ac:spMk id="13" creationId="{30891FD2-C48F-4999-B6CB-640B851E1DE4}"/>
          </ac:spMkLst>
        </pc:spChg>
        <pc:spChg chg="mod">
          <ac:chgData name="薦田　拓" userId="S::komoda1801@kashiwa.ed.jp::d8d953ff-aa64-491d-955d-9a253955fdef" providerId="AD" clId="Web-{35FEDD97-9C92-4EE5-B6D5-44578E1AA43B}" dt="2020-12-21T06:03:53.517" v="2" actId="1076"/>
          <ac:spMkLst>
            <pc:docMk/>
            <pc:sldMk cId="3709003057" sldId="260"/>
            <ac:spMk id="16" creationId="{4202E7C4-A56F-43B3-A5B0-62DA0A4B1E3D}"/>
          </ac:spMkLst>
        </pc:spChg>
        <pc:spChg chg="mod">
          <ac:chgData name="薦田　拓" userId="S::komoda1801@kashiwa.ed.jp::d8d953ff-aa64-491d-955d-9a253955fdef" providerId="AD" clId="Web-{35FEDD97-9C92-4EE5-B6D5-44578E1AA43B}" dt="2020-12-21T06:03:50.720" v="1" actId="1076"/>
          <ac:spMkLst>
            <pc:docMk/>
            <pc:sldMk cId="3709003057" sldId="260"/>
            <ac:spMk id="17" creationId="{FC2364BC-3034-4A7D-95D8-5DF1784A2FBF}"/>
          </ac:spMkLst>
        </pc:spChg>
        <pc:picChg chg="mod">
          <ac:chgData name="薦田　拓" userId="S::komoda1801@kashiwa.ed.jp::d8d953ff-aa64-491d-955d-9a253955fdef" providerId="AD" clId="Web-{35FEDD97-9C92-4EE5-B6D5-44578E1AA43B}" dt="2020-12-21T06:07:39.695" v="15" actId="1076"/>
          <ac:picMkLst>
            <pc:docMk/>
            <pc:sldMk cId="3709003057" sldId="260"/>
            <ac:picMk id="7" creationId="{B82B8323-9BC3-4BFD-9423-6502D6F224E3}"/>
          </ac:picMkLst>
        </pc:picChg>
        <pc:picChg chg="mod">
          <ac:chgData name="薦田　拓" userId="S::komoda1801@kashiwa.ed.jp::d8d953ff-aa64-491d-955d-9a253955fdef" providerId="AD" clId="Web-{35FEDD97-9C92-4EE5-B6D5-44578E1AA43B}" dt="2020-12-21T06:07:52.820" v="21" actId="1076"/>
          <ac:picMkLst>
            <pc:docMk/>
            <pc:sldMk cId="3709003057" sldId="260"/>
            <ac:picMk id="9" creationId="{A0C93C0F-9555-4596-AABF-0105DFF5BDED}"/>
          </ac:picMkLst>
        </pc:picChg>
      </pc:sldChg>
    </pc:docChg>
  </pc:docChgLst>
  <pc:docChgLst>
    <pc:chgData name="薦田　拓" userId="S::komoda1801@kashiwa.ed.jp::d8d953ff-aa64-491d-955d-9a253955fdef" providerId="AD" clId="Web-{A28B8752-5251-496D-BC31-7CA89BFAF0F1}"/>
    <pc:docChg chg="modSld sldOrd">
      <pc:chgData name="薦田　拓" userId="S::komoda1801@kashiwa.ed.jp::d8d953ff-aa64-491d-955d-9a253955fdef" providerId="AD" clId="Web-{A28B8752-5251-496D-BC31-7CA89BFAF0F1}" dt="2020-12-21T04:28:51.683" v="154" actId="1076"/>
      <pc:docMkLst>
        <pc:docMk/>
      </pc:docMkLst>
      <pc:sldChg chg="addSp delSp modSp">
        <pc:chgData name="薦田　拓" userId="S::komoda1801@kashiwa.ed.jp::d8d953ff-aa64-491d-955d-9a253955fdef" providerId="AD" clId="Web-{A28B8752-5251-496D-BC31-7CA89BFAF0F1}" dt="2020-12-21T04:28:24.682" v="152" actId="1076"/>
        <pc:sldMkLst>
          <pc:docMk/>
          <pc:sldMk cId="656641371" sldId="257"/>
        </pc:sldMkLst>
        <pc:spChg chg="del">
          <ac:chgData name="薦田　拓" userId="S::komoda1801@kashiwa.ed.jp::d8d953ff-aa64-491d-955d-9a253955fdef" providerId="AD" clId="Web-{A28B8752-5251-496D-BC31-7CA89BFAF0F1}" dt="2020-12-21T03:46:48.340" v="0"/>
          <ac:spMkLst>
            <pc:docMk/>
            <pc:sldMk cId="656641371" sldId="257"/>
            <ac:spMk id="3" creationId="{D56AAB31-4D1B-4C9F-A6B0-F25E7BD0D17A}"/>
          </ac:spMkLst>
        </pc:spChg>
        <pc:spChg chg="add mod">
          <ac:chgData name="薦田　拓" userId="S::komoda1801@kashiwa.ed.jp::d8d953ff-aa64-491d-955d-9a253955fdef" providerId="AD" clId="Web-{A28B8752-5251-496D-BC31-7CA89BFAF0F1}" dt="2020-12-21T03:54:53.273" v="7"/>
          <ac:spMkLst>
            <pc:docMk/>
            <pc:sldMk cId="656641371" sldId="257"/>
            <ac:spMk id="5" creationId="{8161C4A2-7274-4677-96AD-850D7A44DAD2}"/>
          </ac:spMkLst>
        </pc:spChg>
        <pc:spChg chg="add mod">
          <ac:chgData name="薦田　拓" userId="S::komoda1801@kashiwa.ed.jp::d8d953ff-aa64-491d-955d-9a253955fdef" providerId="AD" clId="Web-{A28B8752-5251-496D-BC31-7CA89BFAF0F1}" dt="2020-12-21T04:14:05.411" v="59" actId="20577"/>
          <ac:spMkLst>
            <pc:docMk/>
            <pc:sldMk cId="656641371" sldId="257"/>
            <ac:spMk id="6" creationId="{479C3E38-CF0E-44B7-875F-D538FBE32428}"/>
          </ac:spMkLst>
        </pc:spChg>
        <pc:spChg chg="add mod">
          <ac:chgData name="薦田　拓" userId="S::komoda1801@kashiwa.ed.jp::d8d953ff-aa64-491d-955d-9a253955fdef" providerId="AD" clId="Web-{A28B8752-5251-496D-BC31-7CA89BFAF0F1}" dt="2020-12-21T04:13:21.816" v="34" actId="14100"/>
          <ac:spMkLst>
            <pc:docMk/>
            <pc:sldMk cId="656641371" sldId="257"/>
            <ac:spMk id="8" creationId="{A1FA5917-9035-4F45-B393-816A87AEA5A7}"/>
          </ac:spMkLst>
        </pc:spChg>
        <pc:spChg chg="add mod">
          <ac:chgData name="薦田　拓" userId="S::komoda1801@kashiwa.ed.jp::d8d953ff-aa64-491d-955d-9a253955fdef" providerId="AD" clId="Web-{A28B8752-5251-496D-BC31-7CA89BFAF0F1}" dt="2020-12-21T04:14:17.849" v="63" actId="1076"/>
          <ac:spMkLst>
            <pc:docMk/>
            <pc:sldMk cId="656641371" sldId="257"/>
            <ac:spMk id="9" creationId="{8CAF07EA-4D4A-4AC9-9FDC-1290EC397FC6}"/>
          </ac:spMkLst>
        </pc:spChg>
        <pc:picChg chg="add mod ord">
          <ac:chgData name="薦田　拓" userId="S::komoda1801@kashiwa.ed.jp::d8d953ff-aa64-491d-955d-9a253955fdef" providerId="AD" clId="Web-{A28B8752-5251-496D-BC31-7CA89BFAF0F1}" dt="2020-12-21T03:46:54.246" v="1" actId="1076"/>
          <ac:picMkLst>
            <pc:docMk/>
            <pc:sldMk cId="656641371" sldId="257"/>
            <ac:picMk id="4" creationId="{793C7DE6-3C5F-4431-8642-C76A18DB572D}"/>
          </ac:picMkLst>
        </pc:picChg>
        <pc:picChg chg="add mod">
          <ac:chgData name="薦田　拓" userId="S::komoda1801@kashiwa.ed.jp::d8d953ff-aa64-491d-955d-9a253955fdef" providerId="AD" clId="Web-{A28B8752-5251-496D-BC31-7CA89BFAF0F1}" dt="2020-12-21T04:12:57.800" v="31" actId="14100"/>
          <ac:picMkLst>
            <pc:docMk/>
            <pc:sldMk cId="656641371" sldId="257"/>
            <ac:picMk id="7" creationId="{788DB633-08CC-4A3E-BF8A-C08B2D03AB44}"/>
          </ac:picMkLst>
        </pc:picChg>
        <pc:picChg chg="add mod">
          <ac:chgData name="薦田　拓" userId="S::komoda1801@kashiwa.ed.jp::d8d953ff-aa64-491d-955d-9a253955fdef" providerId="AD" clId="Web-{A28B8752-5251-496D-BC31-7CA89BFAF0F1}" dt="2020-12-21T04:28:24.682" v="152" actId="1076"/>
          <ac:picMkLst>
            <pc:docMk/>
            <pc:sldMk cId="656641371" sldId="257"/>
            <ac:picMk id="11" creationId="{E0706B40-110F-42D2-AE45-97CCB886DB73}"/>
          </ac:picMkLst>
        </pc:picChg>
      </pc:sldChg>
      <pc:sldChg chg="addSp delSp modSp ord">
        <pc:chgData name="薦田　拓" userId="S::komoda1801@kashiwa.ed.jp::d8d953ff-aa64-491d-955d-9a253955fdef" providerId="AD" clId="Web-{A28B8752-5251-496D-BC31-7CA89BFAF0F1}" dt="2020-12-21T04:28:51.683" v="154" actId="1076"/>
        <pc:sldMkLst>
          <pc:docMk/>
          <pc:sldMk cId="1984745919" sldId="258"/>
        </pc:sldMkLst>
        <pc:spChg chg="mod">
          <ac:chgData name="薦田　拓" userId="S::komoda1801@kashiwa.ed.jp::d8d953ff-aa64-491d-955d-9a253955fdef" providerId="AD" clId="Web-{A28B8752-5251-496D-BC31-7CA89BFAF0F1}" dt="2020-12-21T04:17:28.088" v="72" actId="20577"/>
          <ac:spMkLst>
            <pc:docMk/>
            <pc:sldMk cId="1984745919" sldId="258"/>
            <ac:spMk id="2" creationId="{B584EB78-C6FF-4FF2-AA77-CB4A5F6EC3EF}"/>
          </ac:spMkLst>
        </pc:spChg>
        <pc:spChg chg="del">
          <ac:chgData name="薦田　拓" userId="S::komoda1801@kashiwa.ed.jp::d8d953ff-aa64-491d-955d-9a253955fdef" providerId="AD" clId="Web-{A28B8752-5251-496D-BC31-7CA89BFAF0F1}" dt="2020-12-21T04:19:38.419" v="75"/>
          <ac:spMkLst>
            <pc:docMk/>
            <pc:sldMk cId="1984745919" sldId="258"/>
            <ac:spMk id="3" creationId="{1395FBB6-3D60-4A35-93F2-368DE9578109}"/>
          </ac:spMkLst>
        </pc:spChg>
        <pc:spChg chg="add">
          <ac:chgData name="薦田　拓" userId="S::komoda1801@kashiwa.ed.jp::d8d953ff-aa64-491d-955d-9a253955fdef" providerId="AD" clId="Web-{A28B8752-5251-496D-BC31-7CA89BFAF0F1}" dt="2020-12-21T04:20:01.920" v="78"/>
          <ac:spMkLst>
            <pc:docMk/>
            <pc:sldMk cId="1984745919" sldId="258"/>
            <ac:spMk id="6" creationId="{7BC10127-1619-44DF-AA39-39662D8787B8}"/>
          </ac:spMkLst>
        </pc:spChg>
        <pc:spChg chg="add">
          <ac:chgData name="薦田　拓" userId="S::komoda1801@kashiwa.ed.jp::d8d953ff-aa64-491d-955d-9a253955fdef" providerId="AD" clId="Web-{A28B8752-5251-496D-BC31-7CA89BFAF0F1}" dt="2020-12-21T04:20:08.654" v="79"/>
          <ac:spMkLst>
            <pc:docMk/>
            <pc:sldMk cId="1984745919" sldId="258"/>
            <ac:spMk id="8" creationId="{491B2665-660F-4DCB-B528-8EC8AF5AD50F}"/>
          </ac:spMkLst>
        </pc:spChg>
        <pc:spChg chg="add">
          <ac:chgData name="薦田　拓" userId="S::komoda1801@kashiwa.ed.jp::d8d953ff-aa64-491d-955d-9a253955fdef" providerId="AD" clId="Web-{A28B8752-5251-496D-BC31-7CA89BFAF0F1}" dt="2020-12-21T04:24:02.254" v="87"/>
          <ac:spMkLst>
            <pc:docMk/>
            <pc:sldMk cId="1984745919" sldId="258"/>
            <ac:spMk id="11" creationId="{1E625C2E-3C26-4ED3-8DAB-057966C489A9}"/>
          </ac:spMkLst>
        </pc:spChg>
        <pc:spChg chg="add mod">
          <ac:chgData name="薦田　拓" userId="S::komoda1801@kashiwa.ed.jp::d8d953ff-aa64-491d-955d-9a253955fdef" providerId="AD" clId="Web-{A28B8752-5251-496D-BC31-7CA89BFAF0F1}" dt="2020-12-21T04:24:53.880" v="99" actId="20577"/>
          <ac:spMkLst>
            <pc:docMk/>
            <pc:sldMk cId="1984745919" sldId="258"/>
            <ac:spMk id="13" creationId="{D32B1368-D8F0-4F86-8E8E-52BF46691FB8}"/>
          </ac:spMkLst>
        </pc:spChg>
        <pc:picChg chg="add mod ord">
          <ac:chgData name="薦田　拓" userId="S::komoda1801@kashiwa.ed.jp::d8d953ff-aa64-491d-955d-9a253955fdef" providerId="AD" clId="Web-{A28B8752-5251-496D-BC31-7CA89BFAF0F1}" dt="2020-12-21T04:23:43.691" v="85" actId="1076"/>
          <ac:picMkLst>
            <pc:docMk/>
            <pc:sldMk cId="1984745919" sldId="258"/>
            <ac:picMk id="4" creationId="{FF43A7DF-12A2-4EA5-BA16-121B13DBA008}"/>
          </ac:picMkLst>
        </pc:picChg>
        <pc:picChg chg="add mod">
          <ac:chgData name="薦田　拓" userId="S::komoda1801@kashiwa.ed.jp::d8d953ff-aa64-491d-955d-9a253955fdef" providerId="AD" clId="Web-{A28B8752-5251-496D-BC31-7CA89BFAF0F1}" dt="2020-12-21T04:23:47.769" v="86" actId="1076"/>
          <ac:picMkLst>
            <pc:docMk/>
            <pc:sldMk cId="1984745919" sldId="258"/>
            <ac:picMk id="9" creationId="{47AFBB0F-B559-45A5-9EB9-46897DF98E95}"/>
          </ac:picMkLst>
        </pc:picChg>
        <pc:picChg chg="add mod">
          <ac:chgData name="薦田　拓" userId="S::komoda1801@kashiwa.ed.jp::d8d953ff-aa64-491d-955d-9a253955fdef" providerId="AD" clId="Web-{A28B8752-5251-496D-BC31-7CA89BFAF0F1}" dt="2020-12-21T04:28:51.683" v="154" actId="1076"/>
          <ac:picMkLst>
            <pc:docMk/>
            <pc:sldMk cId="1984745919" sldId="258"/>
            <ac:picMk id="15" creationId="{F8B9C025-AC43-4A59-8061-ABB60C50A701}"/>
          </ac:picMkLst>
        </pc:picChg>
      </pc:sldChg>
      <pc:sldChg chg="addSp delSp modSp">
        <pc:chgData name="薦田　拓" userId="S::komoda1801@kashiwa.ed.jp::d8d953ff-aa64-491d-955d-9a253955fdef" providerId="AD" clId="Web-{A28B8752-5251-496D-BC31-7CA89BFAF0F1}" dt="2020-12-21T04:27:15.571" v="144" actId="20577"/>
        <pc:sldMkLst>
          <pc:docMk/>
          <pc:sldMk cId="2729519670" sldId="259"/>
        </pc:sldMkLst>
        <pc:spChg chg="del">
          <ac:chgData name="薦田　拓" userId="S::komoda1801@kashiwa.ed.jp::d8d953ff-aa64-491d-955d-9a253955fdef" providerId="AD" clId="Web-{A28B8752-5251-496D-BC31-7CA89BFAF0F1}" dt="2020-12-21T04:25:49.053" v="103"/>
          <ac:spMkLst>
            <pc:docMk/>
            <pc:sldMk cId="2729519670" sldId="259"/>
            <ac:spMk id="3" creationId="{06AA4A26-777F-475E-9147-6696ECF86052}"/>
          </ac:spMkLst>
        </pc:spChg>
        <pc:spChg chg="add">
          <ac:chgData name="薦田　拓" userId="S::komoda1801@kashiwa.ed.jp::d8d953ff-aa64-491d-955d-9a253955fdef" providerId="AD" clId="Web-{A28B8752-5251-496D-BC31-7CA89BFAF0F1}" dt="2020-12-21T04:26:24.445" v="105"/>
          <ac:spMkLst>
            <pc:docMk/>
            <pc:sldMk cId="2729519670" sldId="259"/>
            <ac:spMk id="6" creationId="{311CF3C7-E185-4F47-904D-431BB890F013}"/>
          </ac:spMkLst>
        </pc:spChg>
        <pc:spChg chg="add mod">
          <ac:chgData name="薦田　拓" userId="S::komoda1801@kashiwa.ed.jp::d8d953ff-aa64-491d-955d-9a253955fdef" providerId="AD" clId="Web-{A28B8752-5251-496D-BC31-7CA89BFAF0F1}" dt="2020-12-21T04:27:15.571" v="144" actId="20577"/>
          <ac:spMkLst>
            <pc:docMk/>
            <pc:sldMk cId="2729519670" sldId="259"/>
            <ac:spMk id="10" creationId="{4DA8D845-F9E4-4E31-843C-3D5A88368848}"/>
          </ac:spMkLst>
        </pc:spChg>
        <pc:picChg chg="add mod ord">
          <ac:chgData name="薦田　拓" userId="S::komoda1801@kashiwa.ed.jp::d8d953ff-aa64-491d-955d-9a253955fdef" providerId="AD" clId="Web-{A28B8752-5251-496D-BC31-7CA89BFAF0F1}" dt="2020-12-21T04:26:01.163" v="104" actId="1076"/>
          <ac:picMkLst>
            <pc:docMk/>
            <pc:sldMk cId="2729519670" sldId="259"/>
            <ac:picMk id="4" creationId="{3A5A16CB-4107-4535-96B0-79DD6512D7B3}"/>
          </ac:picMkLst>
        </pc:picChg>
        <pc:picChg chg="add mod">
          <ac:chgData name="薦田　拓" userId="S::komoda1801@kashiwa.ed.jp::d8d953ff-aa64-491d-955d-9a253955fdef" providerId="AD" clId="Web-{A28B8752-5251-496D-BC31-7CA89BFAF0F1}" dt="2020-12-21T04:26:33.882" v="107" actId="1076"/>
          <ac:picMkLst>
            <pc:docMk/>
            <pc:sldMk cId="2729519670" sldId="259"/>
            <ac:picMk id="8" creationId="{56F2B6F9-188D-4DB5-B010-C6E3037918A4}"/>
          </ac:picMkLst>
        </pc:picChg>
      </pc:sldChg>
    </pc:docChg>
  </pc:docChgLst>
  <pc:docChgLst>
    <pc:chgData name="及川　京子" userId="S::oikawa1901@kashiwa.ed.jp::a4fccb7c-9f15-4912-a325-b498f29a2aa5" providerId="AD" clId="Web-{E1D6264D-2C30-4D2D-A91D-2D5AFE15741D}"/>
    <pc:docChg chg="modSld sldOrd">
      <pc:chgData name="及川　京子" userId="S::oikawa1901@kashiwa.ed.jp::a4fccb7c-9f15-4912-a325-b498f29a2aa5" providerId="AD" clId="Web-{E1D6264D-2C30-4D2D-A91D-2D5AFE15741D}" dt="2020-12-21T06:01:12.587" v="3" actId="1076"/>
      <pc:docMkLst>
        <pc:docMk/>
      </pc:docMkLst>
      <pc:sldChg chg="modSp ord">
        <pc:chgData name="及川　京子" userId="S::oikawa1901@kashiwa.ed.jp::a4fccb7c-9f15-4912-a325-b498f29a2aa5" providerId="AD" clId="Web-{E1D6264D-2C30-4D2D-A91D-2D5AFE15741D}" dt="2020-12-21T06:01:12.587" v="3" actId="1076"/>
        <pc:sldMkLst>
          <pc:docMk/>
          <pc:sldMk cId="1945159996" sldId="277"/>
        </pc:sldMkLst>
        <pc:spChg chg="mod">
          <ac:chgData name="及川　京子" userId="S::oikawa1901@kashiwa.ed.jp::a4fccb7c-9f15-4912-a325-b498f29a2aa5" providerId="AD" clId="Web-{E1D6264D-2C30-4D2D-A91D-2D5AFE15741D}" dt="2020-12-21T06:01:12.587" v="3" actId="1076"/>
          <ac:spMkLst>
            <pc:docMk/>
            <pc:sldMk cId="1945159996" sldId="277"/>
            <ac:spMk id="9" creationId="{83864732-5926-48B5-9E09-6F923F5BDFBB}"/>
          </ac:spMkLst>
        </pc:spChg>
        <pc:picChg chg="mod">
          <ac:chgData name="及川　京子" userId="S::oikawa1901@kashiwa.ed.jp::a4fccb7c-9f15-4912-a325-b498f29a2aa5" providerId="AD" clId="Web-{E1D6264D-2C30-4D2D-A91D-2D5AFE15741D}" dt="2020-12-21T06:00:51.587" v="1" actId="1076"/>
          <ac:picMkLst>
            <pc:docMk/>
            <pc:sldMk cId="1945159996" sldId="277"/>
            <ac:picMk id="11" creationId="{26A9A496-9EE5-4553-B563-D807A71CCBB4}"/>
          </ac:picMkLst>
        </pc:picChg>
      </pc:sldChg>
    </pc:docChg>
  </pc:docChgLst>
  <pc:docChgLst>
    <pc:chgData name="堺　あずさ" userId="S::sakai2001@kashiwa.ed.jp::9e8ecc09-b0e3-4275-b80a-1c864828725e" providerId="AD" clId="Web-{AA7B9C7C-72E4-405B-9CA0-88B2E339FF53}"/>
    <pc:docChg chg="modSld">
      <pc:chgData name="堺　あずさ" userId="S::sakai2001@kashiwa.ed.jp::9e8ecc09-b0e3-4275-b80a-1c864828725e" providerId="AD" clId="Web-{AA7B9C7C-72E4-405B-9CA0-88B2E339FF53}" dt="2020-12-21T06:15:30.594" v="39" actId="1076"/>
      <pc:docMkLst>
        <pc:docMk/>
      </pc:docMkLst>
      <pc:sldChg chg="addSp delSp modSp">
        <pc:chgData name="堺　あずさ" userId="S::sakai2001@kashiwa.ed.jp::9e8ecc09-b0e3-4275-b80a-1c864828725e" providerId="AD" clId="Web-{AA7B9C7C-72E4-405B-9CA0-88B2E339FF53}" dt="2020-12-21T06:15:30.594" v="39" actId="1076"/>
        <pc:sldMkLst>
          <pc:docMk/>
          <pc:sldMk cId="242039142" sldId="269"/>
        </pc:sldMkLst>
        <pc:spChg chg="mod">
          <ac:chgData name="堺　あずさ" userId="S::sakai2001@kashiwa.ed.jp::9e8ecc09-b0e3-4275-b80a-1c864828725e" providerId="AD" clId="Web-{AA7B9C7C-72E4-405B-9CA0-88B2E339FF53}" dt="2020-12-21T06:12:58.981" v="24" actId="1076"/>
          <ac:spMkLst>
            <pc:docMk/>
            <pc:sldMk cId="242039142" sldId="269"/>
            <ac:spMk id="11" creationId="{D6B6DA7D-F0F3-424F-B996-C539DD754EBC}"/>
          </ac:spMkLst>
        </pc:spChg>
        <pc:spChg chg="mod">
          <ac:chgData name="堺　あずさ" userId="S::sakai2001@kashiwa.ed.jp::9e8ecc09-b0e3-4275-b80a-1c864828725e" providerId="AD" clId="Web-{AA7B9C7C-72E4-405B-9CA0-88B2E339FF53}" dt="2020-12-21T06:13:09.965" v="28" actId="1076"/>
          <ac:spMkLst>
            <pc:docMk/>
            <pc:sldMk cId="242039142" sldId="269"/>
            <ac:spMk id="18" creationId="{96FD87F4-991E-4E0D-9631-25A3A04CC237}"/>
          </ac:spMkLst>
        </pc:spChg>
        <pc:picChg chg="mod">
          <ac:chgData name="堺　あずさ" userId="S::sakai2001@kashiwa.ed.jp::9e8ecc09-b0e3-4275-b80a-1c864828725e" providerId="AD" clId="Web-{AA7B9C7C-72E4-405B-9CA0-88B2E339FF53}" dt="2020-12-21T06:15:30.594" v="39" actId="1076"/>
          <ac:picMkLst>
            <pc:docMk/>
            <pc:sldMk cId="242039142" sldId="269"/>
            <ac:picMk id="2" creationId="{02113A03-F9A3-41F8-A7B9-4F3563A54DB1}"/>
          </ac:picMkLst>
        </pc:picChg>
        <pc:picChg chg="del mod">
          <ac:chgData name="堺　あずさ" userId="S::sakai2001@kashiwa.ed.jp::9e8ecc09-b0e3-4275-b80a-1c864828725e" providerId="AD" clId="Web-{AA7B9C7C-72E4-405B-9CA0-88B2E339FF53}" dt="2020-12-21T06:12:19.745" v="19"/>
          <ac:picMkLst>
            <pc:docMk/>
            <pc:sldMk cId="242039142" sldId="269"/>
            <ac:picMk id="2" creationId="{F7F55DA6-43E4-4F95-AEFA-9D9411CA947C}"/>
          </ac:picMkLst>
        </pc:picChg>
        <pc:picChg chg="add del mod">
          <ac:chgData name="堺　あずさ" userId="S::sakai2001@kashiwa.ed.jp::9e8ecc09-b0e3-4275-b80a-1c864828725e" providerId="AD" clId="Web-{AA7B9C7C-72E4-405B-9CA0-88B2E339FF53}" dt="2020-12-21T06:08:02.864" v="4"/>
          <ac:picMkLst>
            <pc:docMk/>
            <pc:sldMk cId="242039142" sldId="269"/>
            <ac:picMk id="3" creationId="{AF588EBE-F0C5-42B7-809C-DA6C7E0CD1D1}"/>
          </ac:picMkLst>
        </pc:picChg>
        <pc:picChg chg="add del mod">
          <ac:chgData name="堺　あずさ" userId="S::sakai2001@kashiwa.ed.jp::9e8ecc09-b0e3-4275-b80a-1c864828725e" providerId="AD" clId="Web-{AA7B9C7C-72E4-405B-9CA0-88B2E339FF53}" dt="2020-12-21T06:12:18.855" v="18"/>
          <ac:picMkLst>
            <pc:docMk/>
            <pc:sldMk cId="242039142" sldId="269"/>
            <ac:picMk id="4" creationId="{9AEC8D8D-2F76-4042-8115-05882298351F}"/>
          </ac:picMkLst>
        </pc:picChg>
        <pc:picChg chg="add del mod">
          <ac:chgData name="堺　あずさ" userId="S::sakai2001@kashiwa.ed.jp::9e8ecc09-b0e3-4275-b80a-1c864828725e" providerId="AD" clId="Web-{AA7B9C7C-72E4-405B-9CA0-88B2E339FF53}" dt="2020-12-21T06:12:36.574" v="22"/>
          <ac:picMkLst>
            <pc:docMk/>
            <pc:sldMk cId="242039142" sldId="269"/>
            <ac:picMk id="5" creationId="{06ED5E05-1DD0-460B-AD92-53768CBEFA4E}"/>
          </ac:picMkLst>
        </pc:picChg>
        <pc:picChg chg="mod">
          <ac:chgData name="堺　あずさ" userId="S::sakai2001@kashiwa.ed.jp::9e8ecc09-b0e3-4275-b80a-1c864828725e" providerId="AD" clId="Web-{AA7B9C7C-72E4-405B-9CA0-88B2E339FF53}" dt="2020-12-21T06:12:55.215" v="23" actId="14100"/>
          <ac:picMkLst>
            <pc:docMk/>
            <pc:sldMk cId="242039142" sldId="269"/>
            <ac:picMk id="8" creationId="{BBFD6669-B1A1-4383-B922-CE5000DF5473}"/>
          </ac:picMkLst>
        </pc:picChg>
        <pc:picChg chg="mod">
          <ac:chgData name="堺　あずさ" userId="S::sakai2001@kashiwa.ed.jp::9e8ecc09-b0e3-4275-b80a-1c864828725e" providerId="AD" clId="Web-{AA7B9C7C-72E4-405B-9CA0-88B2E339FF53}" dt="2020-12-21T06:13:05.856" v="27" actId="1076"/>
          <ac:picMkLst>
            <pc:docMk/>
            <pc:sldMk cId="242039142" sldId="269"/>
            <ac:picMk id="9" creationId="{0EAAB82B-138D-412E-8ADF-41E59987F326}"/>
          </ac:picMkLst>
        </pc:picChg>
      </pc:sldChg>
      <pc:sldChg chg="addSp delSp modSp">
        <pc:chgData name="堺　あずさ" userId="S::sakai2001@kashiwa.ed.jp::9e8ecc09-b0e3-4275-b80a-1c864828725e" providerId="AD" clId="Web-{AA7B9C7C-72E4-405B-9CA0-88B2E339FF53}" dt="2020-12-21T06:14:37.952" v="38" actId="1076"/>
        <pc:sldMkLst>
          <pc:docMk/>
          <pc:sldMk cId="2907823044" sldId="287"/>
        </pc:sldMkLst>
        <pc:spChg chg="del">
          <ac:chgData name="堺　あずさ" userId="S::sakai2001@kashiwa.ed.jp::9e8ecc09-b0e3-4275-b80a-1c864828725e" providerId="AD" clId="Web-{AA7B9C7C-72E4-405B-9CA0-88B2E339FF53}" dt="2020-12-21T06:13:35.278" v="33"/>
          <ac:spMkLst>
            <pc:docMk/>
            <pc:sldMk cId="2907823044" sldId="287"/>
            <ac:spMk id="4" creationId="{8A37FD44-220E-4E1F-A71D-5C82B89E8AC4}"/>
          </ac:spMkLst>
        </pc:spChg>
        <pc:spChg chg="del">
          <ac:chgData name="堺　あずさ" userId="S::sakai2001@kashiwa.ed.jp::9e8ecc09-b0e3-4275-b80a-1c864828725e" providerId="AD" clId="Web-{AA7B9C7C-72E4-405B-9CA0-88B2E339FF53}" dt="2020-12-21T06:13:35.278" v="32"/>
          <ac:spMkLst>
            <pc:docMk/>
            <pc:sldMk cId="2907823044" sldId="287"/>
            <ac:spMk id="15" creationId="{8AD50C52-49CA-48B6-827C-7875D07EE6FD}"/>
          </ac:spMkLst>
        </pc:spChg>
        <pc:picChg chg="add mod">
          <ac:chgData name="堺　あずさ" userId="S::sakai2001@kashiwa.ed.jp::9e8ecc09-b0e3-4275-b80a-1c864828725e" providerId="AD" clId="Web-{AA7B9C7C-72E4-405B-9CA0-88B2E339FF53}" dt="2020-12-21T06:14:37.952" v="38" actId="1076"/>
          <ac:picMkLst>
            <pc:docMk/>
            <pc:sldMk cId="2907823044" sldId="287"/>
            <ac:picMk id="2" creationId="{2B840892-AF09-4E54-AEBB-253CFAA24F74}"/>
          </ac:picMkLst>
        </pc:picChg>
        <pc:picChg chg="del">
          <ac:chgData name="堺　あずさ" userId="S::sakai2001@kashiwa.ed.jp::9e8ecc09-b0e3-4275-b80a-1c864828725e" providerId="AD" clId="Web-{AA7B9C7C-72E4-405B-9CA0-88B2E339FF53}" dt="2020-12-21T06:13:35.278" v="29"/>
          <ac:picMkLst>
            <pc:docMk/>
            <pc:sldMk cId="2907823044" sldId="287"/>
            <ac:picMk id="7" creationId="{63AE3EBE-695F-440F-A16D-0F07E9F239E4}"/>
          </ac:picMkLst>
        </pc:picChg>
        <pc:picChg chg="del">
          <ac:chgData name="堺　あずさ" userId="S::sakai2001@kashiwa.ed.jp::9e8ecc09-b0e3-4275-b80a-1c864828725e" providerId="AD" clId="Web-{AA7B9C7C-72E4-405B-9CA0-88B2E339FF53}" dt="2020-12-21T06:13:35.278" v="31"/>
          <ac:picMkLst>
            <pc:docMk/>
            <pc:sldMk cId="2907823044" sldId="287"/>
            <ac:picMk id="9" creationId="{26B710D5-1B86-455C-9600-32E4147101B8}"/>
          </ac:picMkLst>
        </pc:picChg>
        <pc:picChg chg="del">
          <ac:chgData name="堺　あずさ" userId="S::sakai2001@kashiwa.ed.jp::9e8ecc09-b0e3-4275-b80a-1c864828725e" providerId="AD" clId="Web-{AA7B9C7C-72E4-405B-9CA0-88B2E339FF53}" dt="2020-12-21T06:13:35.278" v="35"/>
          <ac:picMkLst>
            <pc:docMk/>
            <pc:sldMk cId="2907823044" sldId="287"/>
            <ac:picMk id="37" creationId="{9CA9A3EC-4DF6-4F92-9D10-778B1839ACC4}"/>
          </ac:picMkLst>
        </pc:picChg>
        <pc:picChg chg="del">
          <ac:chgData name="堺　あずさ" userId="S::sakai2001@kashiwa.ed.jp::9e8ecc09-b0e3-4275-b80a-1c864828725e" providerId="AD" clId="Web-{AA7B9C7C-72E4-405B-9CA0-88B2E339FF53}" dt="2020-12-21T06:13:35.278" v="34"/>
          <ac:picMkLst>
            <pc:docMk/>
            <pc:sldMk cId="2907823044" sldId="287"/>
            <ac:picMk id="41" creationId="{40AAE25D-943C-4970-A5A1-D2AC47649B82}"/>
          </ac:picMkLst>
        </pc:picChg>
        <pc:cxnChg chg="del">
          <ac:chgData name="堺　あずさ" userId="S::sakai2001@kashiwa.ed.jp::9e8ecc09-b0e3-4275-b80a-1c864828725e" providerId="AD" clId="Web-{AA7B9C7C-72E4-405B-9CA0-88B2E339FF53}" dt="2020-12-21T06:13:35.278" v="30"/>
          <ac:cxnSpMkLst>
            <pc:docMk/>
            <pc:sldMk cId="2907823044" sldId="287"/>
            <ac:cxnSpMk id="5" creationId="{B394CA71-F5DA-442B-B37B-9F86B375818D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D79AD-7A58-407A-9920-0B772DBD771A}" type="datetimeFigureOut">
              <a:rPr kumimoji="1" lang="en-US" altLang="ja-JP"/>
              <a:t>6/20/2023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A4700-6225-4605-B021-05CC2F0C3D13}" type="slidenum">
              <a:rPr kumimoji="1" lang="en-US" altLang="ja-JP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4314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910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574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86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051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90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540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788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588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86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845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9387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2A643-9BB0-4E02-80B2-2C0A5E5D738E}" type="datetimeFigureOut">
              <a:rPr kumimoji="1" lang="ja-JP" altLang="en-US" smtClean="0"/>
              <a:t>2023/6/20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728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26.png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29.png"/><Relationship Id="rId4" Type="http://schemas.openxmlformats.org/officeDocument/2006/relationships/image" Target="../media/image8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34.png"/><Relationship Id="rId5" Type="http://schemas.openxmlformats.org/officeDocument/2006/relationships/image" Target="../media/image32.png"/><Relationship Id="rId10" Type="http://schemas.microsoft.com/office/2007/relationships/hdphoto" Target="../media/hdphoto1.wdp"/><Relationship Id="rId4" Type="http://schemas.openxmlformats.org/officeDocument/2006/relationships/image" Target="../media/image3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1495425" y="766016"/>
            <a:ext cx="9144000" cy="2387600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しゃ</a:t>
            </a:r>
            <a:r>
              <a:rPr lang="ja-JP" altLang="en-US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しんにかきこみ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Calibri Light"/>
            </a:endParaRPr>
          </a:p>
          <a:p>
            <a:r>
              <a:rPr lang="en-US" altLang="ja-JP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iPad</a:t>
            </a:r>
            <a:endParaRPr lang="ja-JP" altLang="en-US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タイトル 3"/>
          <p:cNvSpPr txBox="1">
            <a:spLocks/>
          </p:cNvSpPr>
          <p:nvPr/>
        </p:nvSpPr>
        <p:spPr>
          <a:xfrm>
            <a:off x="3980329" y="3735976"/>
            <a:ext cx="7085236" cy="2612573"/>
          </a:xfrm>
          <a:prstGeom prst="rect">
            <a:avLst/>
          </a:prstGeom>
          <a:ln w="19050">
            <a:noFill/>
            <a:prstDash val="dash"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b="1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さつえ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いしたしゃしんに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かきこみをしてみよう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8" descr="アイコン が含まれている画像&#10;&#10;説明は自動で生成されたものです">
            <a:extLst>
              <a:ext uri="{FF2B5EF4-FFF2-40B4-BE49-F238E27FC236}">
                <a16:creationId xmlns:a16="http://schemas.microsoft.com/office/drawing/2014/main" id="{828D3085-A828-4E63-9A8E-FBE3940D1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423" y="3556888"/>
            <a:ext cx="2525906" cy="254900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2838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4879" y="1157993"/>
            <a:ext cx="3689153" cy="5655454"/>
          </a:xfrm>
          <a:prstGeom prst="rect">
            <a:avLst/>
          </a:prstGeom>
        </p:spPr>
      </p:pic>
      <p:pic>
        <p:nvPicPr>
          <p:cNvPr id="11" name="図 4" descr="屋内, 座る, コンピュータ, モニター が含まれている画像&#10;&#10;説明は自動で生成されたものです">
            <a:extLst>
              <a:ext uri="{FF2B5EF4-FFF2-40B4-BE49-F238E27FC236}">
                <a16:creationId xmlns:a16="http://schemas.microsoft.com/office/drawing/2014/main" id="{D370D50D-D4F8-4906-A8B8-F4BEC2C0E8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1451" y="2280497"/>
            <a:ext cx="2871162" cy="3835728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47514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さつえいした　</a:t>
            </a:r>
            <a:r>
              <a:rPr lang="ja-JP" altLang="en-US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しゃしんを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ひらく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Calibri Light"/>
            </a:endParaRPr>
          </a:p>
        </p:txBody>
      </p:sp>
      <p:pic>
        <p:nvPicPr>
          <p:cNvPr id="28" name="図 8" descr="アイコン が含まれている画像&#10;&#10;説明は自動で生成されたものです">
            <a:extLst>
              <a:ext uri="{FF2B5EF4-FFF2-40B4-BE49-F238E27FC236}">
                <a16:creationId xmlns:a16="http://schemas.microsoft.com/office/drawing/2014/main" id="{828D3085-A828-4E63-9A8E-FBE3940D1FA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7764" y="5271247"/>
            <a:ext cx="887516" cy="89563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99273">
            <a:off x="3449436" y="4901336"/>
            <a:ext cx="1539725" cy="20886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875518">
            <a:off x="4344667" y="5445754"/>
            <a:ext cx="1218850" cy="1544150"/>
          </a:xfrm>
          <a:prstGeom prst="rect">
            <a:avLst/>
          </a:prstGeom>
        </p:spPr>
      </p:pic>
      <p:sp>
        <p:nvSpPr>
          <p:cNvPr id="2" name="四角形吹き出し 1"/>
          <p:cNvSpPr/>
          <p:nvPr/>
        </p:nvSpPr>
        <p:spPr>
          <a:xfrm>
            <a:off x="603433" y="3957233"/>
            <a:ext cx="5826034" cy="954958"/>
          </a:xfrm>
          <a:prstGeom prst="wedgeRectCallout">
            <a:avLst>
              <a:gd name="adj1" fmla="val 3973"/>
              <a:gd name="adj2" fmla="val 83032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FF666C3-6137-48D6-AC83-07CC3D975C15}"/>
              </a:ext>
            </a:extLst>
          </p:cNvPr>
          <p:cNvSpPr txBox="1"/>
          <p:nvPr/>
        </p:nvSpPr>
        <p:spPr>
          <a:xfrm>
            <a:off x="751716" y="4114930"/>
            <a:ext cx="523820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「しゃしん」アプリを</a:t>
            </a:r>
            <a:r>
              <a:rPr lang="ja-JP" altLang="en-US" sz="32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タップ</a:t>
            </a:r>
            <a:r>
              <a:rPr lang="ja-JP" altLang="en-US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しましょう</a:t>
            </a:r>
            <a:endParaRPr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</p:txBody>
      </p:sp>
      <p:pic>
        <p:nvPicPr>
          <p:cNvPr id="10" name="図 8" descr="アイコン が含まれている画像&#10;&#10;説明は自動で生成されたものです">
            <a:extLst>
              <a:ext uri="{FF2B5EF4-FFF2-40B4-BE49-F238E27FC236}">
                <a16:creationId xmlns:a16="http://schemas.microsoft.com/office/drawing/2014/main" id="{828D3085-A828-4E63-9A8E-FBE3940D1F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002" y="1281065"/>
            <a:ext cx="1789697" cy="180606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3" name="ストライプ矢印 12"/>
          <p:cNvSpPr/>
          <p:nvPr/>
        </p:nvSpPr>
        <p:spPr>
          <a:xfrm>
            <a:off x="6609120" y="3492840"/>
            <a:ext cx="1635945" cy="1159799"/>
          </a:xfrm>
          <a:prstGeom prst="stripedRightArrow">
            <a:avLst>
              <a:gd name="adj1" fmla="val 61756"/>
              <a:gd name="adj2" fmla="val 44150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37000">
                <a:schemeClr val="accent5">
                  <a:lumMod val="97000"/>
                  <a:lumOff val="3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8361010" y="1145693"/>
            <a:ext cx="3689153" cy="5655454"/>
            <a:chOff x="797616" y="1149910"/>
            <a:chExt cx="3689153" cy="5655454"/>
          </a:xfrm>
        </p:grpSpPr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7616" y="1149910"/>
              <a:ext cx="3689153" cy="5655454"/>
            </a:xfrm>
            <a:prstGeom prst="rect">
              <a:avLst/>
            </a:prstGeom>
          </p:spPr>
        </p:pic>
        <p:grpSp>
          <p:nvGrpSpPr>
            <p:cNvPr id="17" name="グループ化 16"/>
            <p:cNvGrpSpPr/>
            <p:nvPr/>
          </p:nvGrpSpPr>
          <p:grpSpPr>
            <a:xfrm>
              <a:off x="1194357" y="2311602"/>
              <a:ext cx="2905856" cy="3874474"/>
              <a:chOff x="1194357" y="2311602"/>
              <a:chExt cx="2905856" cy="3874474"/>
            </a:xfrm>
          </p:grpSpPr>
          <p:grpSp>
            <p:nvGrpSpPr>
              <p:cNvPr id="18" name="グループ化 17"/>
              <p:cNvGrpSpPr/>
              <p:nvPr/>
            </p:nvGrpSpPr>
            <p:grpSpPr>
              <a:xfrm>
                <a:off x="1194357" y="2311602"/>
                <a:ext cx="2905856" cy="3874474"/>
                <a:chOff x="1194357" y="2311602"/>
                <a:chExt cx="2905856" cy="3874474"/>
              </a:xfrm>
            </p:grpSpPr>
            <p:pic>
              <p:nvPicPr>
                <p:cNvPr id="20" name="図 19"/>
                <p:cNvPicPr>
                  <a:picLocks noChangeAspect="1"/>
                </p:cNvPicPr>
                <p:nvPr/>
              </p:nvPicPr>
              <p:blipFill>
                <a:blip r:embed="rId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94357" y="2311602"/>
                  <a:ext cx="2905856" cy="3874474"/>
                </a:xfrm>
                <a:prstGeom prst="rect">
                  <a:avLst/>
                </a:prstGeom>
                <a:ln>
                  <a:solidFill>
                    <a:schemeClr val="bg1">
                      <a:lumMod val="95000"/>
                    </a:schemeClr>
                  </a:solidFill>
                </a:ln>
              </p:spPr>
            </p:pic>
            <p:grpSp>
              <p:nvGrpSpPr>
                <p:cNvPr id="22" name="グループ化 21"/>
                <p:cNvGrpSpPr/>
                <p:nvPr/>
              </p:nvGrpSpPr>
              <p:grpSpPr>
                <a:xfrm>
                  <a:off x="2353663" y="3330783"/>
                  <a:ext cx="577888" cy="581869"/>
                  <a:chOff x="3856803" y="3378660"/>
                  <a:chExt cx="577888" cy="581869"/>
                </a:xfrm>
              </p:grpSpPr>
              <p:sp>
                <p:nvSpPr>
                  <p:cNvPr id="27" name="正方形/長方形 26"/>
                  <p:cNvSpPr/>
                  <p:nvPr/>
                </p:nvSpPr>
                <p:spPr>
                  <a:xfrm>
                    <a:off x="3856803" y="3378660"/>
                    <a:ext cx="576883" cy="581869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  <p:pic>
                <p:nvPicPr>
                  <p:cNvPr id="30" name="図 29"/>
                  <p:cNvPicPr>
                    <a:picLocks noChangeAspect="1"/>
                  </p:cNvPicPr>
                  <p:nvPr/>
                </p:nvPicPr>
                <p:blipFill rotWithShape="1">
                  <a:blip r:embed="rId10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t="-22"/>
                  <a:stretch/>
                </p:blipFill>
                <p:spPr>
                  <a:xfrm>
                    <a:off x="3865667" y="3454320"/>
                    <a:ext cx="569024" cy="50620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グループ化 22"/>
                <p:cNvGrpSpPr/>
                <p:nvPr/>
              </p:nvGrpSpPr>
              <p:grpSpPr>
                <a:xfrm>
                  <a:off x="2942406" y="3330783"/>
                  <a:ext cx="563994" cy="580541"/>
                  <a:chOff x="2361574" y="2750314"/>
                  <a:chExt cx="553076" cy="584529"/>
                </a:xfrm>
              </p:grpSpPr>
              <p:sp>
                <p:nvSpPr>
                  <p:cNvPr id="25" name="正方形/長方形 24"/>
                  <p:cNvSpPr/>
                  <p:nvPr/>
                </p:nvSpPr>
                <p:spPr>
                  <a:xfrm>
                    <a:off x="2361574" y="2750314"/>
                    <a:ext cx="553076" cy="581869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  <p:pic>
                <p:nvPicPr>
                  <p:cNvPr id="26" name="図 25"/>
                  <p:cNvPicPr>
                    <a:picLocks noChangeAspect="1"/>
                  </p:cNvPicPr>
                  <p:nvPr/>
                </p:nvPicPr>
                <p:blipFill rotWithShape="1">
                  <a:blip r:embed="rId11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2361574" y="2863714"/>
                    <a:ext cx="492391" cy="47112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4" name="図 23"/>
                <p:cNvPicPr>
                  <a:picLocks noChangeAspect="1"/>
                </p:cNvPicPr>
                <p:nvPr/>
              </p:nvPicPr>
              <p:blipFill>
                <a:blip r:embed="rId1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12716" y="3328895"/>
                  <a:ext cx="584351" cy="583000"/>
                </a:xfrm>
                <a:prstGeom prst="rect">
                  <a:avLst/>
                </a:prstGeom>
              </p:spPr>
            </p:pic>
          </p:grpSp>
          <p:pic>
            <p:nvPicPr>
              <p:cNvPr id="19" name="図 18"/>
              <p:cNvPicPr>
                <a:picLocks noChangeAspect="1"/>
              </p:cNvPicPr>
              <p:nvPr/>
            </p:nvPicPr>
            <p:blipFill rotWithShape="1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783830" y="3328895"/>
                <a:ext cx="576000" cy="583481"/>
              </a:xfrm>
              <a:prstGeom prst="rect">
                <a:avLst/>
              </a:prstGeom>
            </p:spPr>
          </p:pic>
        </p:grpSp>
      </p:grpSp>
      <p:pic>
        <p:nvPicPr>
          <p:cNvPr id="31" name="図 30"/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06248">
            <a:off x="9335212" y="3602996"/>
            <a:ext cx="933392" cy="1182506"/>
          </a:xfrm>
          <a:prstGeom prst="rect">
            <a:avLst/>
          </a:prstGeom>
        </p:spPr>
      </p:pic>
      <p:sp>
        <p:nvSpPr>
          <p:cNvPr id="33" name="四角形吹き出し 32"/>
          <p:cNvSpPr/>
          <p:nvPr/>
        </p:nvSpPr>
        <p:spPr>
          <a:xfrm>
            <a:off x="8525862" y="4967089"/>
            <a:ext cx="2864949" cy="1327396"/>
          </a:xfrm>
          <a:prstGeom prst="wedgeRectCallout">
            <a:avLst>
              <a:gd name="adj1" fmla="val 4567"/>
              <a:gd name="adj2" fmla="val -72033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FF666C3-6137-48D6-AC83-07CC3D975C15}"/>
              </a:ext>
            </a:extLst>
          </p:cNvPr>
          <p:cNvSpPr txBox="1"/>
          <p:nvPr/>
        </p:nvSpPr>
        <p:spPr>
          <a:xfrm>
            <a:off x="8923890" y="5041396"/>
            <a:ext cx="231565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かきこみたい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しゃしんを</a:t>
            </a:r>
            <a:r>
              <a:rPr lang="ja-JP" altLang="en-US" sz="2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タップ</a:t>
            </a:r>
            <a:endParaRPr lang="en-US" altLang="ja-JP" sz="24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してえらびましょう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313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ストライプ矢印 23"/>
          <p:cNvSpPr/>
          <p:nvPr/>
        </p:nvSpPr>
        <p:spPr>
          <a:xfrm>
            <a:off x="4983741" y="3574592"/>
            <a:ext cx="1635945" cy="1159799"/>
          </a:xfrm>
          <a:prstGeom prst="stripedRightArrow">
            <a:avLst>
              <a:gd name="adj1" fmla="val 61756"/>
              <a:gd name="adj2" fmla="val 44150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37000">
                <a:schemeClr val="accent5">
                  <a:lumMod val="97000"/>
                  <a:lumOff val="3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47514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しゃ</a:t>
            </a:r>
            <a:r>
              <a:rPr lang="ja-JP" altLang="en-US" sz="4800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しんにかきこむ</a:t>
            </a:r>
            <a:endParaRPr lang="ja-JP" altLang="en-US" sz="4800" b="1" dirty="0">
              <a:latin typeface="Meiryo UI" panose="020B0604030504040204" pitchFamily="50" charset="-128"/>
              <a:ea typeface="Meiryo UI" panose="020B0604030504040204" pitchFamily="50" charset="-128"/>
              <a:cs typeface="Calibri Light"/>
            </a:endParaRPr>
          </a:p>
        </p:txBody>
      </p:sp>
      <p:grpSp>
        <p:nvGrpSpPr>
          <p:cNvPr id="47" name="グループ化 46"/>
          <p:cNvGrpSpPr/>
          <p:nvPr/>
        </p:nvGrpSpPr>
        <p:grpSpPr>
          <a:xfrm>
            <a:off x="260776" y="1146527"/>
            <a:ext cx="3689153" cy="5655454"/>
            <a:chOff x="7144902" y="1159590"/>
            <a:chExt cx="3689153" cy="5655454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4902" y="1159590"/>
              <a:ext cx="3689153" cy="5655454"/>
            </a:xfrm>
            <a:prstGeom prst="rect">
              <a:avLst/>
            </a:prstGeom>
          </p:spPr>
        </p:pic>
        <p:pic>
          <p:nvPicPr>
            <p:cNvPr id="45" name="図 4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75472" y="1964141"/>
              <a:ext cx="3213015" cy="4221935"/>
            </a:xfrm>
            <a:prstGeom prst="rect">
              <a:avLst/>
            </a:prstGeom>
          </p:spPr>
        </p:pic>
      </p:grpSp>
      <p:pic>
        <p:nvPicPr>
          <p:cNvPr id="53" name="図 5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2672">
            <a:off x="2909236" y="1561116"/>
            <a:ext cx="1298659" cy="17616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5" name="図 5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0035" y="1951078"/>
            <a:ext cx="753035" cy="457200"/>
          </a:xfrm>
          <a:prstGeom prst="rect">
            <a:avLst/>
          </a:prstGeom>
        </p:spPr>
      </p:pic>
      <p:pic>
        <p:nvPicPr>
          <p:cNvPr id="56" name="図 55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002783">
            <a:off x="3640875" y="2046061"/>
            <a:ext cx="1218850" cy="1544150"/>
          </a:xfrm>
          <a:prstGeom prst="rect">
            <a:avLst/>
          </a:prstGeom>
        </p:spPr>
      </p:pic>
      <p:sp>
        <p:nvSpPr>
          <p:cNvPr id="57" name="四角形吹き出し 56"/>
          <p:cNvSpPr/>
          <p:nvPr/>
        </p:nvSpPr>
        <p:spPr>
          <a:xfrm>
            <a:off x="698474" y="3111989"/>
            <a:ext cx="3005887" cy="1296256"/>
          </a:xfrm>
          <a:prstGeom prst="wedgeRectCallout">
            <a:avLst>
              <a:gd name="adj1" fmla="val 33412"/>
              <a:gd name="adj2" fmla="val -100255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23287FA0-009F-4E01-82B6-C315CE3981D1}"/>
              </a:ext>
            </a:extLst>
          </p:cNvPr>
          <p:cNvSpPr txBox="1"/>
          <p:nvPr/>
        </p:nvSpPr>
        <p:spPr>
          <a:xfrm>
            <a:off x="771783" y="3371633"/>
            <a:ext cx="293257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編集（へんしゅう）</a:t>
            </a:r>
            <a:endParaRPr lang="en-US" altLang="ja-JP" sz="24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をタップしましょう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6" name="図 4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347" y="2273295"/>
            <a:ext cx="2896594" cy="3964666"/>
          </a:xfrm>
          <a:prstGeom prst="rect">
            <a:avLst/>
          </a:prstGeom>
        </p:spPr>
      </p:pic>
      <p:pic>
        <p:nvPicPr>
          <p:cNvPr id="48" name="図 4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7068" y="1151910"/>
            <a:ext cx="3689153" cy="5655454"/>
          </a:xfrm>
          <a:prstGeom prst="rect">
            <a:avLst/>
          </a:prstGeom>
        </p:spPr>
      </p:pic>
      <p:pic>
        <p:nvPicPr>
          <p:cNvPr id="49" name="図 4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546" y="2403566"/>
            <a:ext cx="2875796" cy="3834395"/>
          </a:xfrm>
          <a:prstGeom prst="rect">
            <a:avLst/>
          </a:prstGeom>
        </p:spPr>
      </p:pic>
      <p:pic>
        <p:nvPicPr>
          <p:cNvPr id="50" name="図 4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2672">
            <a:off x="9686640" y="1940473"/>
            <a:ext cx="1298659" cy="17616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1" name="四角形吹き出し 50"/>
          <p:cNvSpPr/>
          <p:nvPr/>
        </p:nvSpPr>
        <p:spPr>
          <a:xfrm>
            <a:off x="7838066" y="2942434"/>
            <a:ext cx="2141502" cy="924845"/>
          </a:xfrm>
          <a:prstGeom prst="wedgeRectCallout">
            <a:avLst>
              <a:gd name="adj1" fmla="val 59764"/>
              <a:gd name="adj2" fmla="val -55448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えん</a:t>
            </a:r>
            <a:r>
              <a:rPr lang="ja-JP" altLang="en-US" sz="24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ぴつを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タップ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しましょ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う</a:t>
            </a:r>
          </a:p>
        </p:txBody>
      </p:sp>
      <p:pic>
        <p:nvPicPr>
          <p:cNvPr id="52" name="図 5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97202" y="2126183"/>
            <a:ext cx="856630" cy="890005"/>
          </a:xfrm>
          <a:prstGeom prst="ellipse">
            <a:avLst/>
          </a:prstGeom>
        </p:spPr>
      </p:pic>
      <p:pic>
        <p:nvPicPr>
          <p:cNvPr id="54" name="図 53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506020">
            <a:off x="10418476" y="2413957"/>
            <a:ext cx="1218850" cy="154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5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6935" y="2751647"/>
            <a:ext cx="5545535" cy="188405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47514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しゃ</a:t>
            </a:r>
            <a:r>
              <a:rPr lang="ja-JP" altLang="en-US" b="1" dirty="0" err="1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しんにかきこむ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Calibri Light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794295" y="1146791"/>
            <a:ext cx="3689153" cy="5655454"/>
            <a:chOff x="794295" y="1146791"/>
            <a:chExt cx="3689153" cy="5655454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4295" y="1146791"/>
              <a:ext cx="3689153" cy="5655454"/>
            </a:xfrm>
            <a:prstGeom prst="rect">
              <a:avLst/>
            </a:prstGeom>
          </p:spPr>
        </p:pic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4659" y="2389753"/>
              <a:ext cx="2802546" cy="3736727"/>
            </a:xfrm>
            <a:prstGeom prst="rect">
              <a:avLst/>
            </a:prstGeom>
          </p:spPr>
        </p:pic>
      </p:grpSp>
      <p:sp>
        <p:nvSpPr>
          <p:cNvPr id="77" name="四角形吹き出し 76"/>
          <p:cNvSpPr/>
          <p:nvPr/>
        </p:nvSpPr>
        <p:spPr>
          <a:xfrm>
            <a:off x="7124183" y="5134556"/>
            <a:ext cx="3522045" cy="1143609"/>
          </a:xfrm>
          <a:prstGeom prst="wedgeRectCallout">
            <a:avLst>
              <a:gd name="adj1" fmla="val -59736"/>
              <a:gd name="adj2" fmla="val -39585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8" name="図 77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334919">
            <a:off x="5901522" y="4259711"/>
            <a:ext cx="882587" cy="1118141"/>
          </a:xfrm>
          <a:prstGeom prst="rect">
            <a:avLst/>
          </a:prstGeom>
        </p:spPr>
      </p:pic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4202E7C4-A56F-43B3-A5B0-62DA0A4B1E3D}"/>
              </a:ext>
            </a:extLst>
          </p:cNvPr>
          <p:cNvSpPr txBox="1"/>
          <p:nvPr/>
        </p:nvSpPr>
        <p:spPr>
          <a:xfrm>
            <a:off x="7372314" y="5155294"/>
            <a:ext cx="3364444" cy="11228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①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つかいたいペンを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  <a:p>
            <a:pPr algn="l">
              <a:lnSpc>
                <a:spcPct val="15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えらんでタップしましょう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</p:txBody>
      </p:sp>
      <p:sp>
        <p:nvSpPr>
          <p:cNvPr id="85" name="四角形吹き出し 84"/>
          <p:cNvSpPr/>
          <p:nvPr/>
        </p:nvSpPr>
        <p:spPr>
          <a:xfrm>
            <a:off x="7414772" y="1618936"/>
            <a:ext cx="4511617" cy="1256856"/>
          </a:xfrm>
          <a:prstGeom prst="wedgeRectCallout">
            <a:avLst>
              <a:gd name="adj1" fmla="val -59698"/>
              <a:gd name="adj2" fmla="val 43863"/>
            </a:avLst>
          </a:prstGeom>
          <a:ln w="38100"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4202E7C4-A56F-43B3-A5B0-62DA0A4B1E3D}"/>
              </a:ext>
            </a:extLst>
          </p:cNvPr>
          <p:cNvSpPr txBox="1"/>
          <p:nvPr/>
        </p:nvSpPr>
        <p:spPr>
          <a:xfrm>
            <a:off x="7680830" y="1693377"/>
            <a:ext cx="4271260" cy="11228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15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もう</a:t>
            </a:r>
            <a:r>
              <a:rPr lang="ja-JP" altLang="en-US" sz="24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い</a:t>
            </a:r>
            <a:r>
              <a:rPr lang="ja-JP" altLang="en-US" sz="2400" dirty="0" err="1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っ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かいペン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を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タップする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と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  <a:p>
            <a:pPr algn="l">
              <a:lnSpc>
                <a:spcPct val="15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ふとさをえらべます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</p:txBody>
      </p:sp>
      <p:sp>
        <p:nvSpPr>
          <p:cNvPr id="87" name="正方形/長方形 86"/>
          <p:cNvSpPr/>
          <p:nvPr/>
        </p:nvSpPr>
        <p:spPr>
          <a:xfrm>
            <a:off x="8105753" y="3722187"/>
            <a:ext cx="1103559" cy="8106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8" name="四角形吹き出し 87"/>
          <p:cNvSpPr/>
          <p:nvPr/>
        </p:nvSpPr>
        <p:spPr>
          <a:xfrm>
            <a:off x="9423786" y="3461831"/>
            <a:ext cx="2702591" cy="1332238"/>
          </a:xfrm>
          <a:prstGeom prst="wedgeRectCallout">
            <a:avLst>
              <a:gd name="adj1" fmla="val -62841"/>
              <a:gd name="adj2" fmla="val 5734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4202E7C4-A56F-43B3-A5B0-62DA0A4B1E3D}"/>
              </a:ext>
            </a:extLst>
          </p:cNvPr>
          <p:cNvSpPr txBox="1"/>
          <p:nvPr/>
        </p:nvSpPr>
        <p:spPr>
          <a:xfrm>
            <a:off x="9530898" y="3521375"/>
            <a:ext cx="2411720" cy="11228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150000"/>
              </a:lnSpc>
            </a:pP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②</a:t>
            </a:r>
            <a:r>
              <a:rPr lang="ja-JP" altLang="en-US" sz="24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いろを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えらんでタップしましょう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5498221" y="3923494"/>
            <a:ext cx="563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endParaRPr kumimoji="1" lang="ja-JP" altLang="en-US" sz="3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7605771" y="3407285"/>
            <a:ext cx="563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endParaRPr kumimoji="1" lang="ja-JP" altLang="en-US" sz="3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913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47514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しゃ</a:t>
            </a:r>
            <a:r>
              <a:rPr lang="ja-JP" altLang="en-US" b="1" dirty="0" err="1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しんにかきこむ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Calibri Light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295" y="1146791"/>
            <a:ext cx="3689153" cy="5655454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202E7C4-A56F-43B3-A5B0-62DA0A4B1E3D}"/>
              </a:ext>
            </a:extLst>
          </p:cNvPr>
          <p:cNvSpPr txBox="1"/>
          <p:nvPr/>
        </p:nvSpPr>
        <p:spPr>
          <a:xfrm>
            <a:off x="7106194" y="4091309"/>
            <a:ext cx="4016875" cy="8104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2800"/>
              </a:lnSpc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ひだりから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  <a:p>
            <a:pPr algn="l">
              <a:lnSpc>
                <a:spcPts val="2800"/>
              </a:lnSpc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ペン　ハイライト　えんぴつ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776" y="2375774"/>
            <a:ext cx="2783637" cy="3711517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4360" y="1556713"/>
            <a:ext cx="6266529" cy="1091362"/>
          </a:xfrm>
          <a:prstGeom prst="rect">
            <a:avLst/>
          </a:prstGeom>
        </p:spPr>
      </p:pic>
      <p:grpSp>
        <p:nvGrpSpPr>
          <p:cNvPr id="4" name="グループ化 3"/>
          <p:cNvGrpSpPr/>
          <p:nvPr/>
        </p:nvGrpSpPr>
        <p:grpSpPr>
          <a:xfrm>
            <a:off x="967724" y="3514747"/>
            <a:ext cx="3515724" cy="1487489"/>
            <a:chOff x="1032771" y="3225821"/>
            <a:chExt cx="3515724" cy="1487489"/>
          </a:xfrm>
        </p:grpSpPr>
        <p:sp>
          <p:nvSpPr>
            <p:cNvPr id="52" name="四角形吹き出し 51"/>
            <p:cNvSpPr/>
            <p:nvPr/>
          </p:nvSpPr>
          <p:spPr>
            <a:xfrm>
              <a:off x="1032771" y="3225821"/>
              <a:ext cx="3515724" cy="1487489"/>
            </a:xfrm>
            <a:prstGeom prst="wedgeRectCallout">
              <a:avLst>
                <a:gd name="adj1" fmla="val -4111"/>
                <a:gd name="adj2" fmla="val -65827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4202E7C4-A56F-43B3-A5B0-62DA0A4B1E3D}"/>
                </a:ext>
              </a:extLst>
            </p:cNvPr>
            <p:cNvSpPr txBox="1"/>
            <p:nvPr/>
          </p:nvSpPr>
          <p:spPr>
            <a:xfrm>
              <a:off x="1183345" y="3277067"/>
              <a:ext cx="3337893" cy="138499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ja-JP" altLang="en-US" sz="2800" dirty="0" err="1" smtClean="0">
                  <a:latin typeface="Meiryo UI" panose="020B0604030504040204" pitchFamily="50" charset="-128"/>
                  <a:ea typeface="Meiryo UI" panose="020B0604030504040204" pitchFamily="50" charset="-128"/>
                  <a:cs typeface="Calibri"/>
                </a:rPr>
                <a:t>ゆびや</a:t>
              </a:r>
              <a:r>
                <a:rPr lang="ja-JP" altLang="en-US" sz="28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Calibri"/>
                </a:rPr>
                <a:t>ペンで</a:t>
              </a:r>
              <a:endPara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endParaRPr>
            </a:p>
            <a:p>
              <a:pPr algn="l">
                <a:lnSpc>
                  <a:spcPct val="150000"/>
                </a:lnSpc>
              </a:pPr>
              <a:r>
                <a:rPr lang="ja-JP" altLang="en-US" sz="28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Calibri"/>
                </a:rPr>
                <a:t>もじをかきみましょう</a:t>
              </a:r>
              <a:endPara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endParaRPr>
            </a:p>
          </p:txBody>
        </p:sp>
      </p:grpSp>
      <p:pic>
        <p:nvPicPr>
          <p:cNvPr id="67" name="図 6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4360" y="3969566"/>
            <a:ext cx="1872435" cy="1156027"/>
          </a:xfrm>
          <a:prstGeom prst="rect">
            <a:avLst/>
          </a:prstGeom>
        </p:spPr>
      </p:pic>
      <p:pic>
        <p:nvPicPr>
          <p:cNvPr id="68" name="図 6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8461" y="5384975"/>
            <a:ext cx="664232" cy="1226277"/>
          </a:xfrm>
          <a:prstGeom prst="rect">
            <a:avLst/>
          </a:prstGeom>
        </p:spPr>
      </p:pic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4202E7C4-A56F-43B3-A5B0-62DA0A4B1E3D}"/>
              </a:ext>
            </a:extLst>
          </p:cNvPr>
          <p:cNvSpPr txBox="1"/>
          <p:nvPr/>
        </p:nvSpPr>
        <p:spPr>
          <a:xfrm>
            <a:off x="7339479" y="5772411"/>
            <a:ext cx="1351048" cy="4514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2800"/>
              </a:lnSpc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けしごむ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</p:txBody>
      </p:sp>
      <p:pic>
        <p:nvPicPr>
          <p:cNvPr id="71" name="図 7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9785" y="2907952"/>
            <a:ext cx="789317" cy="834419"/>
          </a:xfrm>
          <a:prstGeom prst="rect">
            <a:avLst/>
          </a:prstGeom>
        </p:spPr>
      </p:pic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4202E7C4-A56F-43B3-A5B0-62DA0A4B1E3D}"/>
              </a:ext>
            </a:extLst>
          </p:cNvPr>
          <p:cNvSpPr txBox="1"/>
          <p:nvPr/>
        </p:nvSpPr>
        <p:spPr>
          <a:xfrm>
            <a:off x="7106194" y="3079500"/>
            <a:ext cx="4016875" cy="4514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2800"/>
              </a:lnSpc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そう</a:t>
            </a:r>
            <a:r>
              <a:rPr lang="ja-JP" altLang="en-US" sz="28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さを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もどす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251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47514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しゃ</a:t>
            </a:r>
            <a:r>
              <a:rPr lang="ja-JP" altLang="en-US" b="1" dirty="0" err="1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しんにかきこむ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Calibri Light"/>
            </a:endParaRPr>
          </a:p>
        </p:txBody>
      </p:sp>
      <p:pic>
        <p:nvPicPr>
          <p:cNvPr id="57" name="図 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295" y="1146791"/>
            <a:ext cx="3689153" cy="5655454"/>
          </a:xfrm>
          <a:prstGeom prst="rect">
            <a:avLst/>
          </a:prstGeom>
        </p:spPr>
      </p:pic>
      <p:grpSp>
        <p:nvGrpSpPr>
          <p:cNvPr id="100" name="グループ化 99"/>
          <p:cNvGrpSpPr/>
          <p:nvPr/>
        </p:nvGrpSpPr>
        <p:grpSpPr>
          <a:xfrm>
            <a:off x="7704359" y="2311602"/>
            <a:ext cx="2910054" cy="3874474"/>
            <a:chOff x="7704359" y="2311602"/>
            <a:chExt cx="2910054" cy="3874474"/>
          </a:xfrm>
        </p:grpSpPr>
        <p:pic>
          <p:nvPicPr>
            <p:cNvPr id="101" name="図 10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4359" y="2311602"/>
              <a:ext cx="2905856" cy="3874474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</p:pic>
        <p:sp>
          <p:nvSpPr>
            <p:cNvPr id="102" name="正方形/長方形 101"/>
            <p:cNvSpPr/>
            <p:nvPr/>
          </p:nvSpPr>
          <p:spPr>
            <a:xfrm>
              <a:off x="8863665" y="3330783"/>
              <a:ext cx="576883" cy="58186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103" name="図 10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2"/>
            <a:stretch/>
          </p:blipFill>
          <p:spPr>
            <a:xfrm>
              <a:off x="8872529" y="3406443"/>
              <a:ext cx="569024" cy="506209"/>
            </a:xfrm>
            <a:prstGeom prst="rect">
              <a:avLst/>
            </a:prstGeom>
          </p:spPr>
        </p:pic>
        <p:sp>
          <p:nvSpPr>
            <p:cNvPr id="104" name="正方形/長方形 103"/>
            <p:cNvSpPr/>
            <p:nvPr/>
          </p:nvSpPr>
          <p:spPr>
            <a:xfrm>
              <a:off x="9449414" y="3330783"/>
              <a:ext cx="579161" cy="57789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105" name="図 10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64581" y="3443409"/>
              <a:ext cx="502111" cy="467915"/>
            </a:xfrm>
            <a:prstGeom prst="rect">
              <a:avLst/>
            </a:prstGeom>
          </p:spPr>
        </p:pic>
        <p:pic>
          <p:nvPicPr>
            <p:cNvPr id="106" name="図 10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31413" y="3330783"/>
              <a:ext cx="583000" cy="585850"/>
            </a:xfrm>
            <a:prstGeom prst="rect">
              <a:avLst/>
            </a:prstGeom>
          </p:spPr>
        </p:pic>
      </p:grpSp>
      <p:pic>
        <p:nvPicPr>
          <p:cNvPr id="110" name="図 10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7618" y="1149910"/>
            <a:ext cx="3689153" cy="5655454"/>
          </a:xfrm>
          <a:prstGeom prst="rect">
            <a:avLst/>
          </a:prstGeom>
        </p:spPr>
      </p:pic>
      <p:pic>
        <p:nvPicPr>
          <p:cNvPr id="114" name="図 1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719" y="2365823"/>
            <a:ext cx="2918693" cy="3891590"/>
          </a:xfrm>
          <a:prstGeom prst="rect">
            <a:avLst/>
          </a:prstGeom>
        </p:spPr>
      </p:pic>
      <p:pic>
        <p:nvPicPr>
          <p:cNvPr id="117" name="図 1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283" y="2397403"/>
            <a:ext cx="2775012" cy="3700017"/>
          </a:xfrm>
          <a:prstGeom prst="rect">
            <a:avLst/>
          </a:prstGeom>
        </p:spPr>
      </p:pic>
      <p:pic>
        <p:nvPicPr>
          <p:cNvPr id="118" name="図 117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4163" y="2200188"/>
            <a:ext cx="641780" cy="561732"/>
          </a:xfrm>
          <a:prstGeom prst="rect">
            <a:avLst/>
          </a:prstGeom>
        </p:spPr>
      </p:pic>
      <p:pic>
        <p:nvPicPr>
          <p:cNvPr id="119" name="図 118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9912" y="2311602"/>
            <a:ext cx="834802" cy="477029"/>
          </a:xfrm>
          <a:prstGeom prst="rect">
            <a:avLst/>
          </a:prstGeom>
        </p:spPr>
      </p:pic>
      <p:pic>
        <p:nvPicPr>
          <p:cNvPr id="121" name="図 12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2672">
            <a:off x="3200726" y="1907790"/>
            <a:ext cx="1298659" cy="17616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2" name="四角形吹き出し 121"/>
          <p:cNvSpPr/>
          <p:nvPr/>
        </p:nvSpPr>
        <p:spPr>
          <a:xfrm>
            <a:off x="1097280" y="3123415"/>
            <a:ext cx="2925016" cy="1487874"/>
          </a:xfrm>
          <a:prstGeom prst="wedgeRectCallout">
            <a:avLst>
              <a:gd name="adj1" fmla="val 35644"/>
              <a:gd name="adj2" fmla="val -72359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かきこみがおわったら</a:t>
            </a:r>
            <a:endParaRPr lang="en-US" altLang="ja-JP" sz="2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完了（かんりょう）</a:t>
            </a:r>
            <a:endParaRPr lang="en-US" altLang="ja-JP" sz="24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をタップしましょう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23" name="図 12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2672">
            <a:off x="9772983" y="1834232"/>
            <a:ext cx="1298659" cy="17616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グループ化 10"/>
          <p:cNvGrpSpPr/>
          <p:nvPr/>
        </p:nvGrpSpPr>
        <p:grpSpPr>
          <a:xfrm>
            <a:off x="7399291" y="3135159"/>
            <a:ext cx="3147439" cy="1209019"/>
            <a:chOff x="7988959" y="3361186"/>
            <a:chExt cx="3147439" cy="1209019"/>
          </a:xfrm>
        </p:grpSpPr>
        <p:sp>
          <p:nvSpPr>
            <p:cNvPr id="125" name="四角形吹き出し 124"/>
            <p:cNvSpPr/>
            <p:nvPr/>
          </p:nvSpPr>
          <p:spPr>
            <a:xfrm>
              <a:off x="7988959" y="3361186"/>
              <a:ext cx="3147439" cy="1205989"/>
            </a:xfrm>
            <a:prstGeom prst="wedgeRectCallout">
              <a:avLst>
                <a:gd name="adj1" fmla="val 35487"/>
                <a:gd name="adj2" fmla="val -73349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6" name="テキスト ボックス 125">
              <a:extLst>
                <a:ext uri="{FF2B5EF4-FFF2-40B4-BE49-F238E27FC236}">
                  <a16:creationId xmlns:a16="http://schemas.microsoft.com/office/drawing/2014/main" id="{4202E7C4-A56F-43B3-A5B0-62DA0A4B1E3D}"/>
                </a:ext>
              </a:extLst>
            </p:cNvPr>
            <p:cNvSpPr txBox="1"/>
            <p:nvPr/>
          </p:nvSpPr>
          <p:spPr>
            <a:xfrm>
              <a:off x="8327387" y="3369876"/>
              <a:ext cx="2739197" cy="120032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ja-JP" altLang="en-US" sz="24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Calibri"/>
                </a:rPr>
                <a:t>チェックマーク</a:t>
              </a:r>
              <a:r>
                <a:rPr lang="ja-JP" altLang="en-US" sz="2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Calibri"/>
                </a:rPr>
                <a:t>を</a:t>
              </a:r>
              <a:endPara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endParaRPr>
            </a:p>
            <a:p>
              <a:pPr algn="l">
                <a:lnSpc>
                  <a:spcPct val="150000"/>
                </a:lnSpc>
              </a:pPr>
              <a:r>
                <a:rPr lang="ja-JP" altLang="en-US" sz="2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Calibri"/>
                </a:rPr>
                <a:t>タップしましょう</a:t>
              </a:r>
              <a:endPara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endParaRPr>
            </a:p>
          </p:txBody>
        </p:sp>
      </p:grpSp>
      <p:pic>
        <p:nvPicPr>
          <p:cNvPr id="127" name="図 126"/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506020">
            <a:off x="10712204" y="2314114"/>
            <a:ext cx="1218850" cy="1544150"/>
          </a:xfrm>
          <a:prstGeom prst="rect">
            <a:avLst/>
          </a:prstGeom>
        </p:spPr>
      </p:pic>
      <p:pic>
        <p:nvPicPr>
          <p:cNvPr id="128" name="図 127"/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506020">
            <a:off x="4115371" y="2363084"/>
            <a:ext cx="1218850" cy="1544150"/>
          </a:xfrm>
          <a:prstGeom prst="rect">
            <a:avLst/>
          </a:prstGeom>
        </p:spPr>
      </p:pic>
      <p:sp>
        <p:nvSpPr>
          <p:cNvPr id="131" name="ストライプ矢印 130"/>
          <p:cNvSpPr/>
          <p:nvPr/>
        </p:nvSpPr>
        <p:spPr>
          <a:xfrm>
            <a:off x="4983741" y="3574592"/>
            <a:ext cx="1635945" cy="1159799"/>
          </a:xfrm>
          <a:prstGeom prst="stripedRightArrow">
            <a:avLst>
              <a:gd name="adj1" fmla="val 61756"/>
              <a:gd name="adj2" fmla="val 44150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37000">
                <a:schemeClr val="accent5">
                  <a:lumMod val="97000"/>
                  <a:lumOff val="3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下矢印 12"/>
          <p:cNvSpPr/>
          <p:nvPr/>
        </p:nvSpPr>
        <p:spPr>
          <a:xfrm>
            <a:off x="8310486" y="4528082"/>
            <a:ext cx="886579" cy="577077"/>
          </a:xfrm>
          <a:prstGeom prst="down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7994469" y="5219606"/>
            <a:ext cx="2146634" cy="1178727"/>
          </a:xfrm>
          <a:prstGeom prst="rect">
            <a:avLst/>
          </a:prstGeom>
          <a:solidFill>
            <a:schemeClr val="bg1"/>
          </a:solidFill>
          <a:ln w="381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2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かきこみが</a:t>
            </a:r>
            <a:endParaRPr lang="en-US" altLang="ja-JP" sz="2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ほぞんされます</a:t>
            </a:r>
            <a:endParaRPr lang="en-US" altLang="ja-JP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146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47514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（おまけ）もとにもどしたいばあい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Calibri Light"/>
            </a:endParaRPr>
          </a:p>
        </p:txBody>
      </p:sp>
      <p:pic>
        <p:nvPicPr>
          <p:cNvPr id="57" name="図 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0762" y="1149910"/>
            <a:ext cx="3689153" cy="5655454"/>
          </a:xfrm>
          <a:prstGeom prst="rect">
            <a:avLst/>
          </a:prstGeom>
        </p:spPr>
      </p:pic>
      <p:pic>
        <p:nvPicPr>
          <p:cNvPr id="110" name="図 10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2225" y="1171973"/>
            <a:ext cx="3689153" cy="5655454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3" y="1149910"/>
            <a:ext cx="3689153" cy="565545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8897" y="2426348"/>
            <a:ext cx="2849996" cy="379999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910" y="2377042"/>
            <a:ext cx="2817514" cy="375668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0659" y="2373999"/>
            <a:ext cx="2819796" cy="3759728"/>
          </a:xfrm>
          <a:prstGeom prst="rect">
            <a:avLst/>
          </a:prstGeom>
        </p:spPr>
      </p:pic>
      <p:pic>
        <p:nvPicPr>
          <p:cNvPr id="50" name="図 4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2390" y="2261268"/>
            <a:ext cx="753035" cy="457200"/>
          </a:xfrm>
          <a:prstGeom prst="rect">
            <a:avLst/>
          </a:prstGeom>
        </p:spPr>
      </p:pic>
      <p:pic>
        <p:nvPicPr>
          <p:cNvPr id="51" name="図 5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2672">
            <a:off x="2468811" y="1813721"/>
            <a:ext cx="1298659" cy="17616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2" name="四角形吹き出し 51"/>
          <p:cNvSpPr/>
          <p:nvPr/>
        </p:nvSpPr>
        <p:spPr>
          <a:xfrm>
            <a:off x="267522" y="3430610"/>
            <a:ext cx="2903944" cy="1296256"/>
          </a:xfrm>
          <a:prstGeom prst="wedgeRectCallout">
            <a:avLst>
              <a:gd name="adj1" fmla="val 38627"/>
              <a:gd name="adj2" fmla="val -75061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3287FA0-009F-4E01-82B6-C315CE3981D1}"/>
              </a:ext>
            </a:extLst>
          </p:cNvPr>
          <p:cNvSpPr txBox="1"/>
          <p:nvPr/>
        </p:nvSpPr>
        <p:spPr>
          <a:xfrm>
            <a:off x="455910" y="3675591"/>
            <a:ext cx="26374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編集（へんしゅう）</a:t>
            </a:r>
            <a:endParaRPr lang="en-US" altLang="ja-JP" sz="24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をタップしましょう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6916" y="2204921"/>
            <a:ext cx="1232705" cy="504289"/>
          </a:xfrm>
          <a:prstGeom prst="rect">
            <a:avLst/>
          </a:prstGeom>
        </p:spPr>
      </p:pic>
      <p:pic>
        <p:nvPicPr>
          <p:cNvPr id="55" name="図 5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2672">
            <a:off x="6497221" y="1807263"/>
            <a:ext cx="1298659" cy="17616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8" name="図 57"/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506020">
            <a:off x="7114503" y="2422191"/>
            <a:ext cx="888990" cy="1126253"/>
          </a:xfrm>
          <a:prstGeom prst="rect">
            <a:avLst/>
          </a:prstGeom>
        </p:spPr>
      </p:pic>
      <p:sp>
        <p:nvSpPr>
          <p:cNvPr id="59" name="四角形吹き出し 58"/>
          <p:cNvSpPr/>
          <p:nvPr/>
        </p:nvSpPr>
        <p:spPr>
          <a:xfrm>
            <a:off x="4669403" y="3453167"/>
            <a:ext cx="2849440" cy="1273699"/>
          </a:xfrm>
          <a:prstGeom prst="wedgeRectCallout">
            <a:avLst>
              <a:gd name="adj1" fmla="val 35644"/>
              <a:gd name="adj2" fmla="val -72359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元に戻す</a:t>
            </a:r>
            <a:endParaRPr lang="en-US" altLang="ja-JP" sz="2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（もとにもどす）</a:t>
            </a:r>
            <a:endParaRPr lang="en-US" altLang="ja-JP" sz="24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をタップしましょう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0" name="図 59"/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506020">
            <a:off x="3108280" y="2552952"/>
            <a:ext cx="833062" cy="1055399"/>
          </a:xfrm>
          <a:prstGeom prst="rect">
            <a:avLst/>
          </a:prstGeom>
        </p:spPr>
      </p:pic>
      <p:pic>
        <p:nvPicPr>
          <p:cNvPr id="61" name="図 60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7912" y="2204921"/>
            <a:ext cx="1898850" cy="998986"/>
          </a:xfrm>
          <a:prstGeom prst="rect">
            <a:avLst/>
          </a:prstGeom>
        </p:spPr>
      </p:pic>
      <p:sp>
        <p:nvSpPr>
          <p:cNvPr id="62" name="正方形/長方形 61"/>
          <p:cNvSpPr/>
          <p:nvPr/>
        </p:nvSpPr>
        <p:spPr>
          <a:xfrm>
            <a:off x="9751206" y="2697488"/>
            <a:ext cx="1712262" cy="4096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3" name="四角形吹き出し 62"/>
          <p:cNvSpPr/>
          <p:nvPr/>
        </p:nvSpPr>
        <p:spPr>
          <a:xfrm>
            <a:off x="8858054" y="3455365"/>
            <a:ext cx="2838119" cy="1271501"/>
          </a:xfrm>
          <a:prstGeom prst="wedgeRectCallout">
            <a:avLst>
              <a:gd name="adj1" fmla="val -5565"/>
              <a:gd name="adj2" fmla="val -65168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オリジナルに戻す</a:t>
            </a:r>
            <a:endParaRPr lang="en-US" altLang="ja-JP" sz="24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（もどす）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をタップ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しましょう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4" name="図 63"/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506020">
            <a:off x="11112266" y="2640780"/>
            <a:ext cx="888990" cy="112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0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spAutoFit/>
      </a:bodyPr>
      <a:lstStyle>
        <a:defPPr algn="l">
          <a:defRPr sz="2000" b="1" dirty="0" smtClean="0">
            <a:solidFill>
              <a:srgbClr val="FF0000"/>
            </a:solidFill>
            <a:latin typeface="UD デジタル 教科書体 N-B" panose="02020700000000000000" pitchFamily="17" charset="-128"/>
            <a:ea typeface="UD デジタル 教科書体 N-B" panose="02020700000000000000" pitchFamily="17" charset="-128"/>
            <a:cs typeface="Calibri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676AB3EA30D96445AEEB988345FAD151" ma:contentTypeVersion="7" ma:contentTypeDescription="新しいドキュメントを作成します。" ma:contentTypeScope="" ma:versionID="8a9cb7e1393cd264fab3650954a97895">
  <xsd:schema xmlns:xsd="http://www.w3.org/2001/XMLSchema" xmlns:xs="http://www.w3.org/2001/XMLSchema" xmlns:p="http://schemas.microsoft.com/office/2006/metadata/properties" xmlns:ns2="458b578f-3bf7-40a2-9704-73b2e335973b" targetNamespace="http://schemas.microsoft.com/office/2006/metadata/properties" ma:root="true" ma:fieldsID="00f4de3dfced42fd99ec7d3f247a3599" ns2:_="">
    <xsd:import namespace="458b578f-3bf7-40a2-9704-73b2e33597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b578f-3bf7-40a2-9704-73b2e33597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4C0CCD-6D5A-48D6-B542-1E4D7AD7953A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58b578f-3bf7-40a2-9704-73b2e335973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3F4C256-64B0-4EEC-97E7-E5CB8F4C02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07B6AD-A93C-4248-AFC7-A5F2B301793E}">
  <ds:schemaRefs>
    <ds:schemaRef ds:uri="458b578f-3bf7-40a2-9704-73b2e335973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4486</TotalTime>
  <Words>159</Words>
  <Application>Microsoft Office PowerPoint</Application>
  <PresentationFormat>ワイド画面</PresentationFormat>
  <Paragraphs>46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4" baseType="lpstr">
      <vt:lpstr>Meiryo UI</vt:lpstr>
      <vt:lpstr>ＭＳ Ｐゴシック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IT13</dc:creator>
  <cp:lastModifiedBy>柏市立教育研究所</cp:lastModifiedBy>
  <cp:revision>340</cp:revision>
  <dcterms:created xsi:type="dcterms:W3CDTF">2020-12-21T02:05:01Z</dcterms:created>
  <dcterms:modified xsi:type="dcterms:W3CDTF">2023-06-20T04:39:19Z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0x010100676AB3EA30D96445AEEB988345FAD151</vt:lpwstr>
  </property>
</Properties>
</file>