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359" r:id="rId6"/>
    <p:sldId id="328" r:id="rId7"/>
    <p:sldId id="330" r:id="rId8"/>
    <p:sldId id="332" r:id="rId9"/>
    <p:sldId id="343" r:id="rId10"/>
    <p:sldId id="344" r:id="rId11"/>
    <p:sldId id="360" r:id="rId12"/>
    <p:sldId id="347" r:id="rId13"/>
    <p:sldId id="353" r:id="rId14"/>
    <p:sldId id="361" r:id="rId15"/>
    <p:sldId id="341" r:id="rId16"/>
    <p:sldId id="331" r:id="rId17"/>
    <p:sldId id="358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9933"/>
    <a:srgbClr val="CCFF99"/>
    <a:srgbClr val="99FF66"/>
    <a:srgbClr val="0099FF"/>
    <a:srgbClr val="FF9966"/>
    <a:srgbClr val="FFFF99"/>
    <a:srgbClr val="FF00FF"/>
    <a:srgbClr val="DAF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2CBB0C-4713-E82B-2EED-51E2F17017D5}" v="38" dt="2022-11-06T16:02:23.045"/>
    <p1510:client id="{E4108516-8638-4483-B815-1EB3D6BB8BEF}" v="25" dt="2022-11-07T01:20:57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2" autoAdjust="0"/>
    <p:restoredTop sz="94333" autoAdjust="0"/>
  </p:normalViewPr>
  <p:slideViewPr>
    <p:cSldViewPr snapToGrid="0">
      <p:cViewPr varScale="1">
        <p:scale>
          <a:sx n="78" d="100"/>
          <a:sy n="78" d="100"/>
        </p:scale>
        <p:origin x="108" y="7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堺　あずさ" userId="S::sakai2001@kashiwa.ed.jp::9e8ecc09-b0e3-4275-b80a-1c864828725e" providerId="AD" clId="Web-{E4108516-8638-4483-B815-1EB3D6BB8BEF}"/>
    <pc:docChg chg="modSld">
      <pc:chgData name="堺　あずさ" userId="S::sakai2001@kashiwa.ed.jp::9e8ecc09-b0e3-4275-b80a-1c864828725e" providerId="AD" clId="Web-{E4108516-8638-4483-B815-1EB3D6BB8BEF}" dt="2022-11-07T01:20:57.877" v="23"/>
      <pc:docMkLst>
        <pc:docMk/>
      </pc:docMkLst>
      <pc:sldChg chg="modSp">
        <pc:chgData name="堺　あずさ" userId="S::sakai2001@kashiwa.ed.jp::9e8ecc09-b0e3-4275-b80a-1c864828725e" providerId="AD" clId="Web-{E4108516-8638-4483-B815-1EB3D6BB8BEF}" dt="2022-11-07T01:20:44.251" v="20" actId="20577"/>
        <pc:sldMkLst>
          <pc:docMk/>
          <pc:sldMk cId="2724487707" sldId="339"/>
        </pc:sldMkLst>
        <pc:spChg chg="mod">
          <ac:chgData name="堺　あずさ" userId="S::sakai2001@kashiwa.ed.jp::9e8ecc09-b0e3-4275-b80a-1c864828725e" providerId="AD" clId="Web-{E4108516-8638-4483-B815-1EB3D6BB8BEF}" dt="2022-11-07T01:20:44.251" v="20" actId="20577"/>
          <ac:spMkLst>
            <pc:docMk/>
            <pc:sldMk cId="2724487707" sldId="339"/>
            <ac:spMk id="2" creationId="{28B17617-0B20-B8AA-EBD4-83ABDB733A15}"/>
          </ac:spMkLst>
        </pc:spChg>
      </pc:sldChg>
      <pc:sldChg chg="delSp modSp">
        <pc:chgData name="堺　あずさ" userId="S::sakai2001@kashiwa.ed.jp::9e8ecc09-b0e3-4275-b80a-1c864828725e" providerId="AD" clId="Web-{E4108516-8638-4483-B815-1EB3D6BB8BEF}" dt="2022-11-07T01:20:57.877" v="23"/>
        <pc:sldMkLst>
          <pc:docMk/>
          <pc:sldMk cId="513927347" sldId="341"/>
        </pc:sldMkLst>
        <pc:cxnChg chg="del">
          <ac:chgData name="堺　あずさ" userId="S::sakai2001@kashiwa.ed.jp::9e8ecc09-b0e3-4275-b80a-1c864828725e" providerId="AD" clId="Web-{E4108516-8638-4483-B815-1EB3D6BB8BEF}" dt="2022-11-07T01:20:57.877" v="23"/>
          <ac:cxnSpMkLst>
            <pc:docMk/>
            <pc:sldMk cId="513927347" sldId="341"/>
            <ac:cxnSpMk id="3" creationId="{14E73D20-6790-421C-9CF7-1E8FC11B1F02}"/>
          </ac:cxnSpMkLst>
        </pc:cxnChg>
        <pc:cxnChg chg="del mod">
          <ac:chgData name="堺　あずさ" userId="S::sakai2001@kashiwa.ed.jp::9e8ecc09-b0e3-4275-b80a-1c864828725e" providerId="AD" clId="Web-{E4108516-8638-4483-B815-1EB3D6BB8BEF}" dt="2022-11-07T01:20:55.564" v="22"/>
          <ac:cxnSpMkLst>
            <pc:docMk/>
            <pc:sldMk cId="513927347" sldId="341"/>
            <ac:cxnSpMk id="4" creationId="{A2A1A80C-E436-452B-8146-6C02A6486F41}"/>
          </ac:cxnSpMkLst>
        </pc:cxnChg>
      </pc:sldChg>
    </pc:docChg>
  </pc:docChgLst>
  <pc:docChgLst>
    <pc:chgData name="堺　あずさ" userId="S::sakai2001@kashiwa.ed.jp::9e8ecc09-b0e3-4275-b80a-1c864828725e" providerId="AD" clId="Web-{1F2CBB0C-4713-E82B-2EED-51E2F17017D5}"/>
    <pc:docChg chg="modSld">
      <pc:chgData name="堺　あずさ" userId="S::sakai2001@kashiwa.ed.jp::9e8ecc09-b0e3-4275-b80a-1c864828725e" providerId="AD" clId="Web-{1F2CBB0C-4713-E82B-2EED-51E2F17017D5}" dt="2022-11-06T16:02:23.045" v="36"/>
      <pc:docMkLst>
        <pc:docMk/>
      </pc:docMkLst>
      <pc:sldChg chg="addSp modSp">
        <pc:chgData name="堺　あずさ" userId="S::sakai2001@kashiwa.ed.jp::9e8ecc09-b0e3-4275-b80a-1c864828725e" providerId="AD" clId="Web-{1F2CBB0C-4713-E82B-2EED-51E2F17017D5}" dt="2022-11-06T16:02:23.045" v="36"/>
        <pc:sldMkLst>
          <pc:docMk/>
          <pc:sldMk cId="513927347" sldId="341"/>
        </pc:sldMkLst>
        <pc:spChg chg="mod">
          <ac:chgData name="堺　あずさ" userId="S::sakai2001@kashiwa.ed.jp::9e8ecc09-b0e3-4275-b80a-1c864828725e" providerId="AD" clId="Web-{1F2CBB0C-4713-E82B-2EED-51E2F17017D5}" dt="2022-11-06T16:01:16.996" v="28" actId="14100"/>
          <ac:spMkLst>
            <pc:docMk/>
            <pc:sldMk cId="513927347" sldId="341"/>
            <ac:spMk id="9" creationId="{3A53DCC6-6953-66AF-4C2F-AAF6D4168F40}"/>
          </ac:spMkLst>
        </pc:spChg>
        <pc:spChg chg="mod">
          <ac:chgData name="堺　あずさ" userId="S::sakai2001@kashiwa.ed.jp::9e8ecc09-b0e3-4275-b80a-1c864828725e" providerId="AD" clId="Web-{1F2CBB0C-4713-E82B-2EED-51E2F17017D5}" dt="2022-11-06T16:01:31.309" v="31" actId="20577"/>
          <ac:spMkLst>
            <pc:docMk/>
            <pc:sldMk cId="513927347" sldId="341"/>
            <ac:spMk id="22" creationId="{F5EC5356-9389-8B6F-BA01-A4CFF50D6DD6}"/>
          </ac:spMkLst>
        </pc:spChg>
        <pc:spChg chg="mod">
          <ac:chgData name="堺　あずさ" userId="S::sakai2001@kashiwa.ed.jp::9e8ecc09-b0e3-4275-b80a-1c864828725e" providerId="AD" clId="Web-{1F2CBB0C-4713-E82B-2EED-51E2F17017D5}" dt="2022-11-06T16:02:13.608" v="35" actId="1076"/>
          <ac:spMkLst>
            <pc:docMk/>
            <pc:sldMk cId="513927347" sldId="341"/>
            <ac:spMk id="23" creationId="{7DCA84D5-1640-68F7-0129-2992E55D9148}"/>
          </ac:spMkLst>
        </pc:spChg>
        <pc:picChg chg="mod">
          <ac:chgData name="堺　あずさ" userId="S::sakai2001@kashiwa.ed.jp::9e8ecc09-b0e3-4275-b80a-1c864828725e" providerId="AD" clId="Web-{1F2CBB0C-4713-E82B-2EED-51E2F17017D5}" dt="2022-11-06T16:01:44.763" v="32" actId="1076"/>
          <ac:picMkLst>
            <pc:docMk/>
            <pc:sldMk cId="513927347" sldId="341"/>
            <ac:picMk id="21" creationId="{E9247078-147A-D6CB-3450-D23B02CF1116}"/>
          </ac:picMkLst>
        </pc:picChg>
        <pc:cxnChg chg="add">
          <ac:chgData name="堺　あずさ" userId="S::sakai2001@kashiwa.ed.jp::9e8ecc09-b0e3-4275-b80a-1c864828725e" providerId="AD" clId="Web-{1F2CBB0C-4713-E82B-2EED-51E2F17017D5}" dt="2022-11-06T16:01:56.982" v="33"/>
          <ac:cxnSpMkLst>
            <pc:docMk/>
            <pc:sldMk cId="513927347" sldId="341"/>
            <ac:cxnSpMk id="3" creationId="{14E73D20-6790-421C-9CF7-1E8FC11B1F02}"/>
          </ac:cxnSpMkLst>
        </pc:cxnChg>
        <pc:cxnChg chg="add">
          <ac:chgData name="堺　あずさ" userId="S::sakai2001@kashiwa.ed.jp::9e8ecc09-b0e3-4275-b80a-1c864828725e" providerId="AD" clId="Web-{1F2CBB0C-4713-E82B-2EED-51E2F17017D5}" dt="2022-11-06T16:02:23.045" v="36"/>
          <ac:cxnSpMkLst>
            <pc:docMk/>
            <pc:sldMk cId="513927347" sldId="341"/>
            <ac:cxnSpMk id="4" creationId="{A2A1A80C-E436-452B-8146-6C02A6486F4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25C9F-D659-4E7F-BAEF-7E973D39ADA3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6C79B-1B67-450A-96D1-CFD77CAB9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56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6C79B-1B67-450A-96D1-CFD77CAB9BE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458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39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5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569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5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6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77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94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415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3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70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71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E3A8D-FD58-4BAE-864F-CEB3236E9E5C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67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6254" y="2272145"/>
            <a:ext cx="11914909" cy="2387600"/>
          </a:xfrm>
        </p:spPr>
        <p:txBody>
          <a:bodyPr>
            <a:normAutofit/>
          </a:bodyPr>
          <a:lstStyle/>
          <a:p>
            <a:r>
              <a:rPr lang="en-US" altLang="ja-JP" sz="72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Adobe Express</a:t>
            </a:r>
            <a:r>
              <a:rPr lang="ja-JP" altLang="en-US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r>
              <a:rPr lang="en-US" altLang="ja-JP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動画編集しよう</a:t>
            </a:r>
            <a:endParaRPr kumimoji="1" lang="ja-JP" altLang="en-US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26" name="Picture 2" descr="Adobe Expressにようこそ">
            <a:extLst>
              <a:ext uri="{FF2B5EF4-FFF2-40B4-BE49-F238E27FC236}">
                <a16:creationId xmlns:a16="http://schemas.microsoft.com/office/drawing/2014/main" id="{6F130AEF-1984-118B-286C-AB0C346B3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64" y="215721"/>
            <a:ext cx="49911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03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B454950-5895-7B67-027E-D5940BEC63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4"/>
          <a:stretch/>
        </p:blipFill>
        <p:spPr>
          <a:xfrm>
            <a:off x="350524" y="1493198"/>
            <a:ext cx="8664094" cy="4748042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5" name="タイトル 3">
            <a:extLst>
              <a:ext uri="{FF2B5EF4-FFF2-40B4-BE49-F238E27FC236}">
                <a16:creationId xmlns:a16="http://schemas.microsoft.com/office/drawing/2014/main" id="{4EC9D24D-0B32-B49C-0952-4EE8D6AC7F3C}"/>
              </a:ext>
            </a:extLst>
          </p:cNvPr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新しいスライドに、動画を追加しよう</a:t>
            </a:r>
          </a:p>
        </p:txBody>
      </p:sp>
      <p:sp>
        <p:nvSpPr>
          <p:cNvPr id="10" name="タイトル 3">
            <a:extLst>
              <a:ext uri="{FF2B5EF4-FFF2-40B4-BE49-F238E27FC236}">
                <a16:creationId xmlns:a16="http://schemas.microsoft.com/office/drawing/2014/main" id="{843EB1C8-FE4F-2649-8D15-9889F88B9481}"/>
              </a:ext>
            </a:extLst>
          </p:cNvPr>
          <p:cNvSpPr txBox="1">
            <a:spLocks/>
          </p:cNvSpPr>
          <p:nvPr/>
        </p:nvSpPr>
        <p:spPr>
          <a:xfrm>
            <a:off x="350522" y="847390"/>
            <a:ext cx="7259645" cy="5373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⑥ 取り込みたい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部分を選択して、「上書き保存」をタップ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0607834-4394-E610-869B-7AF1A48CD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062" y="3317140"/>
            <a:ext cx="4249072" cy="3420909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7" name="角丸四角形 19">
            <a:extLst>
              <a:ext uri="{FF2B5EF4-FFF2-40B4-BE49-F238E27FC236}">
                <a16:creationId xmlns:a16="http://schemas.microsoft.com/office/drawing/2014/main" id="{1BA8C8AC-4DAC-55F9-B94E-92E61AED2FA6}"/>
              </a:ext>
            </a:extLst>
          </p:cNvPr>
          <p:cNvSpPr/>
          <p:nvPr/>
        </p:nvSpPr>
        <p:spPr>
          <a:xfrm>
            <a:off x="7749274" y="1480603"/>
            <a:ext cx="1240796" cy="50800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吹き出し 19">
            <a:extLst>
              <a:ext uri="{FF2B5EF4-FFF2-40B4-BE49-F238E27FC236}">
                <a16:creationId xmlns:a16="http://schemas.microsoft.com/office/drawing/2014/main" id="{02984F12-98E4-FE9C-7F55-716BD560E9EE}"/>
              </a:ext>
            </a:extLst>
          </p:cNvPr>
          <p:cNvSpPr/>
          <p:nvPr/>
        </p:nvSpPr>
        <p:spPr>
          <a:xfrm>
            <a:off x="3755424" y="3946035"/>
            <a:ext cx="3535229" cy="1306024"/>
          </a:xfrm>
          <a:prstGeom prst="wedgeRoundRectCallout">
            <a:avLst>
              <a:gd name="adj1" fmla="val -55583"/>
              <a:gd name="adj2" fmla="val 6352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黄色い線：再生ヘッド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この位置の画像が上の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プレビュー画面に表示される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左中かっこ 8">
            <a:extLst>
              <a:ext uri="{FF2B5EF4-FFF2-40B4-BE49-F238E27FC236}">
                <a16:creationId xmlns:a16="http://schemas.microsoft.com/office/drawing/2014/main" id="{067BCC0E-375B-1AB7-E802-0E935AF9B056}"/>
              </a:ext>
            </a:extLst>
          </p:cNvPr>
          <p:cNvSpPr/>
          <p:nvPr/>
        </p:nvSpPr>
        <p:spPr>
          <a:xfrm rot="16200000">
            <a:off x="2129203" y="5228876"/>
            <a:ext cx="217808" cy="1402957"/>
          </a:xfrm>
          <a:prstGeom prst="leftBrace">
            <a:avLst>
              <a:gd name="adj1" fmla="val 44230"/>
              <a:gd name="adj2" fmla="val 50000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左中かっこ 11">
            <a:extLst>
              <a:ext uri="{FF2B5EF4-FFF2-40B4-BE49-F238E27FC236}">
                <a16:creationId xmlns:a16="http://schemas.microsoft.com/office/drawing/2014/main" id="{4641054B-B1CD-6B17-EB19-99B357EEE5E9}"/>
              </a:ext>
            </a:extLst>
          </p:cNvPr>
          <p:cNvSpPr/>
          <p:nvPr/>
        </p:nvSpPr>
        <p:spPr>
          <a:xfrm rot="16200000">
            <a:off x="5939260" y="5559305"/>
            <a:ext cx="217807" cy="742101"/>
          </a:xfrm>
          <a:prstGeom prst="leftBrace">
            <a:avLst>
              <a:gd name="adj1" fmla="val 44230"/>
              <a:gd name="adj2" fmla="val 50000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左中かっこ 12">
            <a:extLst>
              <a:ext uri="{FF2B5EF4-FFF2-40B4-BE49-F238E27FC236}">
                <a16:creationId xmlns:a16="http://schemas.microsoft.com/office/drawing/2014/main" id="{E9F043FC-1B89-533E-37A4-C14CB3C2037A}"/>
              </a:ext>
            </a:extLst>
          </p:cNvPr>
          <p:cNvSpPr/>
          <p:nvPr/>
        </p:nvSpPr>
        <p:spPr>
          <a:xfrm rot="16200000">
            <a:off x="4191778" y="4615757"/>
            <a:ext cx="217806" cy="2629195"/>
          </a:xfrm>
          <a:prstGeom prst="leftBrace">
            <a:avLst>
              <a:gd name="adj1" fmla="val 44230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タイトル 3">
            <a:extLst>
              <a:ext uri="{FF2B5EF4-FFF2-40B4-BE49-F238E27FC236}">
                <a16:creationId xmlns:a16="http://schemas.microsoft.com/office/drawing/2014/main" id="{884685B4-924D-A66E-2CFF-DE98B3796D67}"/>
              </a:ext>
            </a:extLst>
          </p:cNvPr>
          <p:cNvSpPr txBox="1">
            <a:spLocks/>
          </p:cNvSpPr>
          <p:nvPr/>
        </p:nvSpPr>
        <p:spPr>
          <a:xfrm>
            <a:off x="823196" y="6073541"/>
            <a:ext cx="1858635" cy="5373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カットされる部分</a:t>
            </a:r>
          </a:p>
        </p:txBody>
      </p:sp>
      <p:sp>
        <p:nvSpPr>
          <p:cNvPr id="15" name="タイトル 3">
            <a:extLst>
              <a:ext uri="{FF2B5EF4-FFF2-40B4-BE49-F238E27FC236}">
                <a16:creationId xmlns:a16="http://schemas.microsoft.com/office/drawing/2014/main" id="{AEE95B52-98E1-C3E1-D67C-7AC6303CAE10}"/>
              </a:ext>
            </a:extLst>
          </p:cNvPr>
          <p:cNvSpPr txBox="1">
            <a:spLocks/>
          </p:cNvSpPr>
          <p:nvPr/>
        </p:nvSpPr>
        <p:spPr>
          <a:xfrm>
            <a:off x="5652097" y="6073540"/>
            <a:ext cx="1821817" cy="5359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カットされる部分</a:t>
            </a:r>
          </a:p>
        </p:txBody>
      </p:sp>
      <p:sp>
        <p:nvSpPr>
          <p:cNvPr id="16" name="タイトル 3">
            <a:extLst>
              <a:ext uri="{FF2B5EF4-FFF2-40B4-BE49-F238E27FC236}">
                <a16:creationId xmlns:a16="http://schemas.microsoft.com/office/drawing/2014/main" id="{8B8DD364-A3AF-D757-700E-75F53FCE444D}"/>
              </a:ext>
            </a:extLst>
          </p:cNvPr>
          <p:cNvSpPr txBox="1">
            <a:spLocks/>
          </p:cNvSpPr>
          <p:nvPr/>
        </p:nvSpPr>
        <p:spPr>
          <a:xfrm>
            <a:off x="3577820" y="6072735"/>
            <a:ext cx="1633769" cy="5359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残される部分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t="1" r="18908" b="2702"/>
          <a:stretch/>
        </p:blipFill>
        <p:spPr>
          <a:xfrm>
            <a:off x="9419783" y="868775"/>
            <a:ext cx="307206" cy="75193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7555" y="2713300"/>
            <a:ext cx="740127" cy="34644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9783" y="1717325"/>
            <a:ext cx="307206" cy="743761"/>
          </a:xfrm>
          <a:prstGeom prst="rect">
            <a:avLst/>
          </a:prstGeom>
        </p:spPr>
      </p:pic>
      <p:sp>
        <p:nvSpPr>
          <p:cNvPr id="18" name="タイトル 3">
            <a:extLst>
              <a:ext uri="{FF2B5EF4-FFF2-40B4-BE49-F238E27FC236}">
                <a16:creationId xmlns:a16="http://schemas.microsoft.com/office/drawing/2014/main" id="{884685B4-924D-A66E-2CFF-DE98B3796D67}"/>
              </a:ext>
            </a:extLst>
          </p:cNvPr>
          <p:cNvSpPr txBox="1">
            <a:spLocks/>
          </p:cNvSpPr>
          <p:nvPr/>
        </p:nvSpPr>
        <p:spPr>
          <a:xfrm>
            <a:off x="9927598" y="783981"/>
            <a:ext cx="1858635" cy="8293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動画の開始を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決めます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タイトル 3">
            <a:extLst>
              <a:ext uri="{FF2B5EF4-FFF2-40B4-BE49-F238E27FC236}">
                <a16:creationId xmlns:a16="http://schemas.microsoft.com/office/drawing/2014/main" id="{884685B4-924D-A66E-2CFF-DE98B3796D67}"/>
              </a:ext>
            </a:extLst>
          </p:cNvPr>
          <p:cNvSpPr txBox="1">
            <a:spLocks/>
          </p:cNvSpPr>
          <p:nvPr/>
        </p:nvSpPr>
        <p:spPr>
          <a:xfrm>
            <a:off x="9927597" y="1674539"/>
            <a:ext cx="1858635" cy="8293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動画の終了を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決めます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タイトル 3">
            <a:extLst>
              <a:ext uri="{FF2B5EF4-FFF2-40B4-BE49-F238E27FC236}">
                <a16:creationId xmlns:a16="http://schemas.microsoft.com/office/drawing/2014/main" id="{884685B4-924D-A66E-2CFF-DE98B3796D67}"/>
              </a:ext>
            </a:extLst>
          </p:cNvPr>
          <p:cNvSpPr txBox="1">
            <a:spLocks/>
          </p:cNvSpPr>
          <p:nvPr/>
        </p:nvSpPr>
        <p:spPr>
          <a:xfrm>
            <a:off x="10004063" y="2426582"/>
            <a:ext cx="1858635" cy="8293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切り取り範囲を移動します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タイトル 3">
            <a:extLst>
              <a:ext uri="{FF2B5EF4-FFF2-40B4-BE49-F238E27FC236}">
                <a16:creationId xmlns:a16="http://schemas.microsoft.com/office/drawing/2014/main" id="{31586AF2-3433-67F6-A862-08349A0BFC4D}"/>
              </a:ext>
            </a:extLst>
          </p:cNvPr>
          <p:cNvSpPr txBox="1">
            <a:spLocks/>
          </p:cNvSpPr>
          <p:nvPr/>
        </p:nvSpPr>
        <p:spPr>
          <a:xfrm>
            <a:off x="5980670" y="2089204"/>
            <a:ext cx="2980299" cy="5348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⑥</a:t>
            </a:r>
            <a:r>
              <a:rPr lang="ja-JP" altLang="en-US" sz="24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上書き保存をタップ</a:t>
            </a:r>
            <a:endParaRPr lang="ja-JP" altLang="en-US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06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3">
            <a:extLst>
              <a:ext uri="{FF2B5EF4-FFF2-40B4-BE49-F238E27FC236}">
                <a16:creationId xmlns:a16="http://schemas.microsoft.com/office/drawing/2014/main" id="{4EC9D24D-0B32-B49C-0952-4EE8D6AC7F3C}"/>
              </a:ext>
            </a:extLst>
          </p:cNvPr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動画にテキスト（キャプション）を追加しよう</a:t>
            </a:r>
            <a:endParaRPr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タイトル 3">
            <a:extLst>
              <a:ext uri="{FF2B5EF4-FFF2-40B4-BE49-F238E27FC236}">
                <a16:creationId xmlns:a16="http://schemas.microsoft.com/office/drawing/2014/main" id="{843EB1C8-FE4F-2649-8D15-9889F88B9481}"/>
              </a:ext>
            </a:extLst>
          </p:cNvPr>
          <p:cNvSpPr txBox="1">
            <a:spLocks/>
          </p:cNvSpPr>
          <p:nvPr/>
        </p:nvSpPr>
        <p:spPr>
          <a:xfrm>
            <a:off x="350523" y="847390"/>
            <a:ext cx="6940130" cy="5373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① 「＋」をタップ　→　②  テキストを入力　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r="28156"/>
          <a:stretch/>
        </p:blipFill>
        <p:spPr>
          <a:xfrm>
            <a:off x="414904" y="1480603"/>
            <a:ext cx="5071496" cy="4458322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7" name="角丸四角形 19">
            <a:extLst>
              <a:ext uri="{FF2B5EF4-FFF2-40B4-BE49-F238E27FC236}">
                <a16:creationId xmlns:a16="http://schemas.microsoft.com/office/drawing/2014/main" id="{1BA8C8AC-4DAC-55F9-B94E-92E61AED2FA6}"/>
              </a:ext>
            </a:extLst>
          </p:cNvPr>
          <p:cNvSpPr/>
          <p:nvPr/>
        </p:nvSpPr>
        <p:spPr>
          <a:xfrm>
            <a:off x="3612570" y="4195537"/>
            <a:ext cx="663678" cy="50800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タイトル 3">
            <a:extLst>
              <a:ext uri="{FF2B5EF4-FFF2-40B4-BE49-F238E27FC236}">
                <a16:creationId xmlns:a16="http://schemas.microsoft.com/office/drawing/2014/main" id="{31586AF2-3433-67F6-A862-08349A0BFC4D}"/>
              </a:ext>
            </a:extLst>
          </p:cNvPr>
          <p:cNvSpPr txBox="1">
            <a:spLocks/>
          </p:cNvSpPr>
          <p:nvPr/>
        </p:nvSpPr>
        <p:spPr>
          <a:xfrm>
            <a:off x="1342103" y="4168727"/>
            <a:ext cx="2256503" cy="5348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 「＋」をタップ</a:t>
            </a:r>
          </a:p>
        </p:txBody>
      </p:sp>
      <p:grpSp>
        <p:nvGrpSpPr>
          <p:cNvPr id="25" name="グループ化 24"/>
          <p:cNvGrpSpPr/>
          <p:nvPr/>
        </p:nvGrpSpPr>
        <p:grpSpPr>
          <a:xfrm>
            <a:off x="6048936" y="1064527"/>
            <a:ext cx="3708330" cy="2177523"/>
            <a:chOff x="7125568" y="2646725"/>
            <a:chExt cx="4572000" cy="2684668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 rotWithShape="1">
            <a:blip r:embed="rId3"/>
            <a:srcRect l="17503" t="39133" r="17642"/>
            <a:stretch/>
          </p:blipFill>
          <p:spPr>
            <a:xfrm>
              <a:off x="7125568" y="2646725"/>
              <a:ext cx="4572000" cy="2684668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sp>
          <p:nvSpPr>
            <p:cNvPr id="24" name="角丸四角形 19">
              <a:extLst>
                <a:ext uri="{FF2B5EF4-FFF2-40B4-BE49-F238E27FC236}">
                  <a16:creationId xmlns:a16="http://schemas.microsoft.com/office/drawing/2014/main" id="{1BA8C8AC-4DAC-55F9-B94E-92E61AED2FA6}"/>
                </a:ext>
              </a:extLst>
            </p:cNvPr>
            <p:cNvSpPr/>
            <p:nvPr/>
          </p:nvSpPr>
          <p:spPr>
            <a:xfrm>
              <a:off x="7290653" y="4013489"/>
              <a:ext cx="4272082" cy="69005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" name="タイトル 3">
            <a:extLst>
              <a:ext uri="{FF2B5EF4-FFF2-40B4-BE49-F238E27FC236}">
                <a16:creationId xmlns:a16="http://schemas.microsoft.com/office/drawing/2014/main" id="{31586AF2-3433-67F6-A862-08349A0BFC4D}"/>
              </a:ext>
            </a:extLst>
          </p:cNvPr>
          <p:cNvSpPr txBox="1">
            <a:spLocks/>
          </p:cNvSpPr>
          <p:nvPr/>
        </p:nvSpPr>
        <p:spPr>
          <a:xfrm>
            <a:off x="7195604" y="1543586"/>
            <a:ext cx="2474595" cy="5348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 テキストを入力</a:t>
            </a:r>
            <a:endParaRPr lang="ja-JP" altLang="en-US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478" y="4402548"/>
            <a:ext cx="3632735" cy="229695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075" y="3396553"/>
            <a:ext cx="3733577" cy="232334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33" name="右矢印 32"/>
          <p:cNvSpPr/>
          <p:nvPr/>
        </p:nvSpPr>
        <p:spPr>
          <a:xfrm rot="18359938">
            <a:off x="7009041" y="4712590"/>
            <a:ext cx="2514697" cy="344303"/>
          </a:xfrm>
          <a:prstGeom prst="rightArrow">
            <a:avLst>
              <a:gd name="adj1" fmla="val 50000"/>
              <a:gd name="adj2" fmla="val 8903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B3FDC3D4-1D78-9A1A-CB34-23EA295A7BD1}"/>
              </a:ext>
            </a:extLst>
          </p:cNvPr>
          <p:cNvSpPr/>
          <p:nvPr/>
        </p:nvSpPr>
        <p:spPr>
          <a:xfrm>
            <a:off x="9026013" y="5191432"/>
            <a:ext cx="3005337" cy="105273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入力後、テキストの位置を</a:t>
            </a:r>
            <a:endParaRPr lang="en-US" altLang="ja-JP" sz="2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移動すること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ができます</a:t>
            </a:r>
            <a:endParaRPr kumimoji="1" lang="ja-JP" altLang="en-US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39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テーマと音楽</a:t>
            </a:r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を決めてみよう（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ビデオ全体に設定されます）</a:t>
            </a:r>
          </a:p>
        </p:txBody>
      </p:sp>
      <p:sp>
        <p:nvSpPr>
          <p:cNvPr id="2" name="角丸四角形 19">
            <a:extLst>
              <a:ext uri="{FF2B5EF4-FFF2-40B4-BE49-F238E27FC236}">
                <a16:creationId xmlns:a16="http://schemas.microsoft.com/office/drawing/2014/main" id="{426A4EF5-5977-4A02-4122-77C6DA27B023}"/>
              </a:ext>
            </a:extLst>
          </p:cNvPr>
          <p:cNvSpPr/>
          <p:nvPr/>
        </p:nvSpPr>
        <p:spPr>
          <a:xfrm>
            <a:off x="374467" y="1461986"/>
            <a:ext cx="1121722" cy="5373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7477531-859D-66B4-B7F4-AD796D9925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8" t="10322"/>
          <a:stretch/>
        </p:blipFill>
        <p:spPr>
          <a:xfrm>
            <a:off x="5694983" y="872510"/>
            <a:ext cx="2960208" cy="568352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8" name="タイトル 3">
            <a:extLst>
              <a:ext uri="{FF2B5EF4-FFF2-40B4-BE49-F238E27FC236}">
                <a16:creationId xmlns:a16="http://schemas.microsoft.com/office/drawing/2014/main" id="{D637C5FD-08E4-BDA9-F038-B3B093AA5FAE}"/>
              </a:ext>
            </a:extLst>
          </p:cNvPr>
          <p:cNvSpPr txBox="1">
            <a:spLocks/>
          </p:cNvSpPr>
          <p:nvPr/>
        </p:nvSpPr>
        <p:spPr>
          <a:xfrm>
            <a:off x="3079959" y="1504325"/>
            <a:ext cx="2515961" cy="14720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テーマにより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フォントや色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画面の切り替えが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変わります</a:t>
            </a:r>
          </a:p>
        </p:txBody>
      </p:sp>
      <p:sp>
        <p:nvSpPr>
          <p:cNvPr id="9" name="タイトル 3">
            <a:extLst>
              <a:ext uri="{FF2B5EF4-FFF2-40B4-BE49-F238E27FC236}">
                <a16:creationId xmlns:a16="http://schemas.microsoft.com/office/drawing/2014/main" id="{3A53DCC6-6953-66AF-4C2F-AAF6D4168F40}"/>
              </a:ext>
            </a:extLst>
          </p:cNvPr>
          <p:cNvSpPr txBox="1">
            <a:spLocks/>
          </p:cNvSpPr>
          <p:nvPr/>
        </p:nvSpPr>
        <p:spPr>
          <a:xfrm>
            <a:off x="9013019" y="1504326"/>
            <a:ext cx="3084246" cy="698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ja-JP" sz="2000" dirty="0" err="1">
                <a:latin typeface="Meiryo UI"/>
                <a:ea typeface="Meiryo UI"/>
              </a:rPr>
              <a:t>音楽を流すか、</a:t>
            </a:r>
            <a:r>
              <a:rPr lang="en-US" altLang="ja-JP" sz="2000" dirty="0" err="1" smtClean="0">
                <a:latin typeface="Meiryo UI"/>
                <a:ea typeface="Meiryo UI"/>
              </a:rPr>
              <a:t>流さないか</a:t>
            </a:r>
            <a:r>
              <a:rPr lang="ja-JP" altLang="en-US" sz="2000" dirty="0" smtClean="0">
                <a:latin typeface="Meiryo UI"/>
                <a:ea typeface="Meiryo UI"/>
              </a:rPr>
              <a:t>を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選択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します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7D213C9-2E04-1058-9E46-BEC1A9884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1302" y="880208"/>
            <a:ext cx="1187545" cy="51693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3287AD4-D7FA-85B3-1FDB-465924E0A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3019" y="878098"/>
            <a:ext cx="1288335" cy="53738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911111B-A04E-BDCF-846E-5373EE1546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7715" y="2355621"/>
            <a:ext cx="2076830" cy="426190"/>
          </a:xfrm>
          <a:prstGeom prst="rect">
            <a:avLst/>
          </a:prstGeom>
        </p:spPr>
      </p:pic>
      <p:sp>
        <p:nvSpPr>
          <p:cNvPr id="19" name="タイトル 3">
            <a:extLst>
              <a:ext uri="{FF2B5EF4-FFF2-40B4-BE49-F238E27FC236}">
                <a16:creationId xmlns:a16="http://schemas.microsoft.com/office/drawing/2014/main" id="{7E6137DB-08E8-E567-512D-149C24F55F3F}"/>
              </a:ext>
            </a:extLst>
          </p:cNvPr>
          <p:cNvSpPr txBox="1">
            <a:spLocks/>
          </p:cNvSpPr>
          <p:nvPr/>
        </p:nvSpPr>
        <p:spPr>
          <a:xfrm>
            <a:off x="9013019" y="2888998"/>
            <a:ext cx="2313499" cy="6507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音量を調節します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左：小　　　右：大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E9247078-147A-D6CB-3450-D23B02CF11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6933" y="3780164"/>
            <a:ext cx="1914473" cy="511401"/>
          </a:xfrm>
          <a:prstGeom prst="rect">
            <a:avLst/>
          </a:prstGeom>
        </p:spPr>
      </p:pic>
      <p:sp>
        <p:nvSpPr>
          <p:cNvPr id="22" name="タイトル 3">
            <a:extLst>
              <a:ext uri="{FF2B5EF4-FFF2-40B4-BE49-F238E27FC236}">
                <a16:creationId xmlns:a16="http://schemas.microsoft.com/office/drawing/2014/main" id="{F5EC5356-9389-8B6F-BA01-A4CFF50D6DD6}"/>
              </a:ext>
            </a:extLst>
          </p:cNvPr>
          <p:cNvSpPr txBox="1">
            <a:spLocks/>
          </p:cNvSpPr>
          <p:nvPr/>
        </p:nvSpPr>
        <p:spPr>
          <a:xfrm>
            <a:off x="8897694" y="4294434"/>
            <a:ext cx="2699325" cy="7932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Meiryo UI"/>
                <a:ea typeface="Meiryo UI"/>
              </a:rPr>
              <a:t>自分で用意した音楽を</a:t>
            </a:r>
            <a:endParaRPr lang="ja-JP" dirty="0"/>
          </a:p>
          <a:p>
            <a:pPr>
              <a:lnSpc>
                <a:spcPct val="100000"/>
              </a:lnSpc>
            </a:pPr>
            <a:r>
              <a:rPr lang="ja-JP" altLang="en-US" sz="2000" dirty="0">
                <a:latin typeface="Meiryo UI"/>
                <a:ea typeface="Meiryo UI"/>
              </a:rPr>
              <a:t>追加します</a:t>
            </a:r>
            <a:endParaRPr lang="ja-JP" dirty="0"/>
          </a:p>
        </p:txBody>
      </p:sp>
      <p:sp>
        <p:nvSpPr>
          <p:cNvPr id="23" name="角丸四角形 19">
            <a:extLst>
              <a:ext uri="{FF2B5EF4-FFF2-40B4-BE49-F238E27FC236}">
                <a16:creationId xmlns:a16="http://schemas.microsoft.com/office/drawing/2014/main" id="{7DCA84D5-1640-68F7-0129-2992E55D9148}"/>
              </a:ext>
            </a:extLst>
          </p:cNvPr>
          <p:cNvSpPr/>
          <p:nvPr/>
        </p:nvSpPr>
        <p:spPr>
          <a:xfrm>
            <a:off x="5883810" y="2530453"/>
            <a:ext cx="2468342" cy="3875643"/>
          </a:xfrm>
          <a:prstGeom prst="roundRect">
            <a:avLst>
              <a:gd name="adj" fmla="val 8143"/>
            </a:avLst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タイトル 3">
            <a:extLst>
              <a:ext uri="{FF2B5EF4-FFF2-40B4-BE49-F238E27FC236}">
                <a16:creationId xmlns:a16="http://schemas.microsoft.com/office/drawing/2014/main" id="{02F7687C-056B-6B3F-F318-7B93D6E2762E}"/>
              </a:ext>
            </a:extLst>
          </p:cNvPr>
          <p:cNvSpPr txBox="1">
            <a:spLocks/>
          </p:cNvSpPr>
          <p:nvPr/>
        </p:nvSpPr>
        <p:spPr>
          <a:xfrm>
            <a:off x="8941332" y="5043430"/>
            <a:ext cx="2456871" cy="7932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用意された音楽を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つけることができます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FF15604F-35C8-6C27-CE8C-254B175AB00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4864" r="34145" b="5493"/>
          <a:stretch/>
        </p:blipFill>
        <p:spPr>
          <a:xfrm>
            <a:off x="8819583" y="5848533"/>
            <a:ext cx="2708736" cy="556269"/>
          </a:xfrm>
          <a:prstGeom prst="rect">
            <a:avLst/>
          </a:prstGeom>
        </p:spPr>
      </p:pic>
      <p:sp>
        <p:nvSpPr>
          <p:cNvPr id="29" name="タイトル 3">
            <a:extLst>
              <a:ext uri="{FF2B5EF4-FFF2-40B4-BE49-F238E27FC236}">
                <a16:creationId xmlns:a16="http://schemas.microsoft.com/office/drawing/2014/main" id="{96A841D9-3514-A41B-342B-5BE6EA74258E}"/>
              </a:ext>
            </a:extLst>
          </p:cNvPr>
          <p:cNvSpPr txBox="1">
            <a:spLocks/>
          </p:cNvSpPr>
          <p:nvPr/>
        </p:nvSpPr>
        <p:spPr>
          <a:xfrm>
            <a:off x="9066924" y="6308746"/>
            <a:ext cx="2708737" cy="4294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試しに聴くことができます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210397" y="878098"/>
            <a:ext cx="2770500" cy="5667855"/>
            <a:chOff x="210397" y="878098"/>
            <a:chExt cx="2770500" cy="5667855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771D2DC2-D915-7E1C-229B-8194BAA752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-1" b="6613"/>
            <a:stretch/>
          </p:blipFill>
          <p:spPr>
            <a:xfrm>
              <a:off x="210397" y="878098"/>
              <a:ext cx="2770500" cy="5667855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sp>
          <p:nvSpPr>
            <p:cNvPr id="18" name="角丸四角形 19">
              <a:extLst>
                <a:ext uri="{FF2B5EF4-FFF2-40B4-BE49-F238E27FC236}">
                  <a16:creationId xmlns:a16="http://schemas.microsoft.com/office/drawing/2014/main" id="{426A4EF5-5977-4A02-4122-77C6DA27B023}"/>
                </a:ext>
              </a:extLst>
            </p:cNvPr>
            <p:cNvSpPr/>
            <p:nvPr/>
          </p:nvSpPr>
          <p:spPr>
            <a:xfrm>
              <a:off x="868188" y="950434"/>
              <a:ext cx="813128" cy="43921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角丸四角形 19">
            <a:extLst>
              <a:ext uri="{FF2B5EF4-FFF2-40B4-BE49-F238E27FC236}">
                <a16:creationId xmlns:a16="http://schemas.microsoft.com/office/drawing/2014/main" id="{426A4EF5-5977-4A02-4122-77C6DA27B023}"/>
              </a:ext>
            </a:extLst>
          </p:cNvPr>
          <p:cNvSpPr/>
          <p:nvPr/>
        </p:nvSpPr>
        <p:spPr>
          <a:xfrm>
            <a:off x="7985133" y="976261"/>
            <a:ext cx="670057" cy="4392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カギ線コネクタ 5"/>
          <p:cNvCxnSpPr>
            <a:stCxn id="24" idx="1"/>
            <a:endCxn id="23" idx="3"/>
          </p:cNvCxnSpPr>
          <p:nvPr/>
        </p:nvCxnSpPr>
        <p:spPr>
          <a:xfrm rot="10800000">
            <a:off x="8352152" y="4468276"/>
            <a:ext cx="589180" cy="971761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9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完成したビデオをプレビューしよう</a:t>
            </a:r>
            <a:endParaRPr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3" y="1552411"/>
            <a:ext cx="5784806" cy="502270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870" y="2895123"/>
            <a:ext cx="3252368" cy="2337275"/>
          </a:xfrm>
          <a:prstGeom prst="rect">
            <a:avLst/>
          </a:prstGeom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426A4EF5-5977-4A02-4122-77C6DA27B023}"/>
              </a:ext>
            </a:extLst>
          </p:cNvPr>
          <p:cNvSpPr/>
          <p:nvPr/>
        </p:nvSpPr>
        <p:spPr>
          <a:xfrm>
            <a:off x="2454488" y="1518249"/>
            <a:ext cx="937641" cy="4392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タイトル 3">
            <a:extLst>
              <a:ext uri="{FF2B5EF4-FFF2-40B4-BE49-F238E27FC236}">
                <a16:creationId xmlns:a16="http://schemas.microsoft.com/office/drawing/2014/main" id="{843EB1C8-FE4F-2649-8D15-9889F88B9481}"/>
              </a:ext>
            </a:extLst>
          </p:cNvPr>
          <p:cNvSpPr txBox="1">
            <a:spLocks/>
          </p:cNvSpPr>
          <p:nvPr/>
        </p:nvSpPr>
        <p:spPr>
          <a:xfrm>
            <a:off x="330959" y="876996"/>
            <a:ext cx="6940130" cy="5373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①プレビューをタップ　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604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/>
        </p:nvGrpSpPr>
        <p:grpSpPr>
          <a:xfrm>
            <a:off x="350523" y="1437411"/>
            <a:ext cx="6522225" cy="2054245"/>
            <a:chOff x="350523" y="1437411"/>
            <a:chExt cx="6522225" cy="2054245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2"/>
            <a:srcRect b="48083"/>
            <a:stretch/>
          </p:blipFill>
          <p:spPr>
            <a:xfrm>
              <a:off x="350523" y="1443593"/>
              <a:ext cx="6522225" cy="2048063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sp>
          <p:nvSpPr>
            <p:cNvPr id="15" name="角丸四角形 14">
              <a:extLst>
                <a:ext uri="{FF2B5EF4-FFF2-40B4-BE49-F238E27FC236}">
                  <a16:creationId xmlns:a16="http://schemas.microsoft.com/office/drawing/2014/main" id="{426A4EF5-5977-4A02-4122-77C6DA27B023}"/>
                </a:ext>
              </a:extLst>
            </p:cNvPr>
            <p:cNvSpPr/>
            <p:nvPr/>
          </p:nvSpPr>
          <p:spPr>
            <a:xfrm>
              <a:off x="4593004" y="1437411"/>
              <a:ext cx="1128400" cy="49133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動画を保存しよう</a:t>
            </a:r>
            <a:endParaRPr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タイトル 3">
            <a:extLst>
              <a:ext uri="{FF2B5EF4-FFF2-40B4-BE49-F238E27FC236}">
                <a16:creationId xmlns:a16="http://schemas.microsoft.com/office/drawing/2014/main" id="{407E4649-817E-9DAB-DC19-951E57FF7DE9}"/>
              </a:ext>
            </a:extLst>
          </p:cNvPr>
          <p:cNvSpPr txBox="1">
            <a:spLocks/>
          </p:cNvSpPr>
          <p:nvPr/>
        </p:nvSpPr>
        <p:spPr>
          <a:xfrm>
            <a:off x="9052424" y="5125166"/>
            <a:ext cx="2754132" cy="14240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Chromebook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mp4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ファイルとして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ダウンロードできます。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タイトル 3">
            <a:extLst>
              <a:ext uri="{FF2B5EF4-FFF2-40B4-BE49-F238E27FC236}">
                <a16:creationId xmlns:a16="http://schemas.microsoft.com/office/drawing/2014/main" id="{843EB1C8-FE4F-2649-8D15-9889F88B9481}"/>
              </a:ext>
            </a:extLst>
          </p:cNvPr>
          <p:cNvSpPr txBox="1">
            <a:spLocks/>
          </p:cNvSpPr>
          <p:nvPr/>
        </p:nvSpPr>
        <p:spPr>
          <a:xfrm>
            <a:off x="350523" y="853009"/>
            <a:ext cx="4456255" cy="5434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ja-JP" altLang="en-US" sz="24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「ダウンロード」をタップして待つ</a:t>
            </a:r>
            <a:endParaRPr lang="ja-JP" altLang="en-US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タイトル 3">
            <a:extLst>
              <a:ext uri="{FF2B5EF4-FFF2-40B4-BE49-F238E27FC236}">
                <a16:creationId xmlns:a16="http://schemas.microsoft.com/office/drawing/2014/main" id="{843EB1C8-FE4F-2649-8D15-9889F88B9481}"/>
              </a:ext>
            </a:extLst>
          </p:cNvPr>
          <p:cNvSpPr txBox="1">
            <a:spLocks/>
          </p:cNvSpPr>
          <p:nvPr/>
        </p:nvSpPr>
        <p:spPr>
          <a:xfrm>
            <a:off x="5110687" y="3532186"/>
            <a:ext cx="2641743" cy="5461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 「保存」をタップ</a:t>
            </a:r>
            <a:endParaRPr lang="ja-JP" altLang="en-US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タイトル 3">
            <a:extLst>
              <a:ext uri="{FF2B5EF4-FFF2-40B4-BE49-F238E27FC236}">
                <a16:creationId xmlns:a16="http://schemas.microsoft.com/office/drawing/2014/main" id="{843EB1C8-FE4F-2649-8D15-9889F88B9481}"/>
              </a:ext>
            </a:extLst>
          </p:cNvPr>
          <p:cNvSpPr txBox="1">
            <a:spLocks/>
          </p:cNvSpPr>
          <p:nvPr/>
        </p:nvSpPr>
        <p:spPr>
          <a:xfrm>
            <a:off x="278783" y="3538797"/>
            <a:ext cx="3332852" cy="5434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 「ダウンロード」をタップ</a:t>
            </a:r>
            <a:endParaRPr lang="ja-JP" altLang="en-US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330720" y="4212327"/>
            <a:ext cx="4357847" cy="1825679"/>
            <a:chOff x="330720" y="4212327"/>
            <a:chExt cx="4357847" cy="1825679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720" y="4212327"/>
              <a:ext cx="4357847" cy="1825679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sp>
          <p:nvSpPr>
            <p:cNvPr id="17" name="角丸四角形 16">
              <a:extLst>
                <a:ext uri="{FF2B5EF4-FFF2-40B4-BE49-F238E27FC236}">
                  <a16:creationId xmlns:a16="http://schemas.microsoft.com/office/drawing/2014/main" id="{426A4EF5-5977-4A02-4122-77C6DA27B023}"/>
                </a:ext>
              </a:extLst>
            </p:cNvPr>
            <p:cNvSpPr/>
            <p:nvPr/>
          </p:nvSpPr>
          <p:spPr>
            <a:xfrm>
              <a:off x="2063195" y="5272114"/>
              <a:ext cx="1176485" cy="49133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3427" y="1396452"/>
            <a:ext cx="2773222" cy="2084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grpSp>
        <p:nvGrpSpPr>
          <p:cNvPr id="25" name="グループ化 24"/>
          <p:cNvGrpSpPr/>
          <p:nvPr/>
        </p:nvGrpSpPr>
        <p:grpSpPr>
          <a:xfrm>
            <a:off x="5185409" y="4190775"/>
            <a:ext cx="3670823" cy="2449205"/>
            <a:chOff x="5185409" y="4190775"/>
            <a:chExt cx="3670823" cy="2449205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5409" y="4190775"/>
              <a:ext cx="3604629" cy="2449204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sp>
          <p:nvSpPr>
            <p:cNvPr id="22" name="角丸四角形 21">
              <a:extLst>
                <a:ext uri="{FF2B5EF4-FFF2-40B4-BE49-F238E27FC236}">
                  <a16:creationId xmlns:a16="http://schemas.microsoft.com/office/drawing/2014/main" id="{426A4EF5-5977-4A02-4122-77C6DA27B023}"/>
                </a:ext>
              </a:extLst>
            </p:cNvPr>
            <p:cNvSpPr/>
            <p:nvPr/>
          </p:nvSpPr>
          <p:spPr>
            <a:xfrm>
              <a:off x="8201795" y="6366670"/>
              <a:ext cx="654437" cy="27331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9096668" y="4257492"/>
            <a:ext cx="1377066" cy="596662"/>
            <a:chOff x="9096668" y="4257492"/>
            <a:chExt cx="1377066" cy="596662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73586" y="4332654"/>
              <a:ext cx="1255904" cy="492004"/>
            </a:xfrm>
            <a:prstGeom prst="rect">
              <a:avLst/>
            </a:prstGeom>
          </p:spPr>
        </p:pic>
        <p:sp>
          <p:nvSpPr>
            <p:cNvPr id="23" name="角丸四角形 22">
              <a:extLst>
                <a:ext uri="{FF2B5EF4-FFF2-40B4-BE49-F238E27FC236}">
                  <a16:creationId xmlns:a16="http://schemas.microsoft.com/office/drawing/2014/main" id="{426A4EF5-5977-4A02-4122-77C6DA27B023}"/>
                </a:ext>
              </a:extLst>
            </p:cNvPr>
            <p:cNvSpPr/>
            <p:nvPr/>
          </p:nvSpPr>
          <p:spPr>
            <a:xfrm>
              <a:off x="9096668" y="4257492"/>
              <a:ext cx="1377066" cy="59666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29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2"/>
          <a:srcRect t="20394" r="21199"/>
          <a:stretch/>
        </p:blipFill>
        <p:spPr>
          <a:xfrm>
            <a:off x="5273118" y="1440755"/>
            <a:ext cx="5079504" cy="3156098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Adobe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Express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ログインしよう</a:t>
            </a:r>
            <a:endParaRPr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タイトル 3"/>
          <p:cNvSpPr txBox="1">
            <a:spLocks/>
          </p:cNvSpPr>
          <p:nvPr/>
        </p:nvSpPr>
        <p:spPr>
          <a:xfrm>
            <a:off x="350522" y="793446"/>
            <a:ext cx="11580923" cy="5373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① 学習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メニュー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の「総合」をタップ　→　</a:t>
            </a:r>
            <a:r>
              <a:rPr lang="ja-JP" altLang="en-US" sz="2400" dirty="0" smtClean="0">
                <a:solidFill>
                  <a:srgbClr val="FF99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◆動画編集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の　</a:t>
            </a:r>
            <a:r>
              <a:rPr lang="en-US" altLang="ja-JP" sz="24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AdobeExpress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をタップ　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2" y="1440755"/>
            <a:ext cx="4370443" cy="3157212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118" y="1440755"/>
            <a:ext cx="1314633" cy="819264"/>
          </a:xfrm>
          <a:prstGeom prst="rect">
            <a:avLst/>
          </a:prstGeom>
        </p:spPr>
      </p:pic>
      <p:sp>
        <p:nvSpPr>
          <p:cNvPr id="21" name="角丸四角形 20"/>
          <p:cNvSpPr/>
          <p:nvPr/>
        </p:nvSpPr>
        <p:spPr>
          <a:xfrm>
            <a:off x="1550490" y="3701845"/>
            <a:ext cx="765007" cy="513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8590387" y="3052916"/>
            <a:ext cx="1055058" cy="281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グループ化 26"/>
          <p:cNvGrpSpPr/>
          <p:nvPr/>
        </p:nvGrpSpPr>
        <p:grpSpPr>
          <a:xfrm>
            <a:off x="8583822" y="3610179"/>
            <a:ext cx="3233710" cy="947811"/>
            <a:chOff x="7501060" y="3701845"/>
            <a:chExt cx="3233710" cy="947811"/>
          </a:xfrm>
        </p:grpSpPr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01061" y="3701845"/>
              <a:ext cx="3233709" cy="947811"/>
            </a:xfrm>
            <a:prstGeom prst="rect">
              <a:avLst/>
            </a:prstGeom>
          </p:spPr>
        </p:pic>
        <p:sp>
          <p:nvSpPr>
            <p:cNvPr id="26" name="角丸四角形 25"/>
            <p:cNvSpPr/>
            <p:nvPr/>
          </p:nvSpPr>
          <p:spPr>
            <a:xfrm>
              <a:off x="7501060" y="3842953"/>
              <a:ext cx="3233709" cy="73915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5BFABE83-D7C3-CD80-D822-FFB5F741CBEE}"/>
              </a:ext>
            </a:extLst>
          </p:cNvPr>
          <p:cNvGrpSpPr/>
          <p:nvPr/>
        </p:nvGrpSpPr>
        <p:grpSpPr>
          <a:xfrm>
            <a:off x="502922" y="5439541"/>
            <a:ext cx="9125987" cy="878379"/>
            <a:chOff x="502922" y="1937657"/>
            <a:chExt cx="9125987" cy="878379"/>
          </a:xfrm>
        </p:grpSpPr>
        <p:pic>
          <p:nvPicPr>
            <p:cNvPr id="36" name="図 3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45" b="70832"/>
            <a:stretch/>
          </p:blipFill>
          <p:spPr>
            <a:xfrm>
              <a:off x="502922" y="1937657"/>
              <a:ext cx="9125987" cy="8783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</p:pic>
        <p:sp>
          <p:nvSpPr>
            <p:cNvPr id="37" name="角丸四角形 36"/>
            <p:cNvSpPr/>
            <p:nvPr/>
          </p:nvSpPr>
          <p:spPr>
            <a:xfrm>
              <a:off x="8266421" y="1968342"/>
              <a:ext cx="639456" cy="34680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タイトル 3">
            <a:extLst>
              <a:ext uri="{FF2B5EF4-FFF2-40B4-BE49-F238E27FC236}">
                <a16:creationId xmlns:a16="http://schemas.microsoft.com/office/drawing/2014/main" id="{8031D884-61F5-011C-6148-1ECFDBF1EA7D}"/>
              </a:ext>
            </a:extLst>
          </p:cNvPr>
          <p:cNvSpPr txBox="1">
            <a:spLocks/>
          </p:cNvSpPr>
          <p:nvPr/>
        </p:nvSpPr>
        <p:spPr>
          <a:xfrm>
            <a:off x="350522" y="4834189"/>
            <a:ext cx="7809805" cy="5373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② 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Adobe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Express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が開いたら「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ログイン」をタップ</a:t>
            </a:r>
          </a:p>
        </p:txBody>
      </p:sp>
    </p:spTree>
    <p:extLst>
      <p:ext uri="{BB962C8B-B14F-4D97-AF65-F5344CB8AC3E}">
        <p14:creationId xmlns:p14="http://schemas.microsoft.com/office/powerpoint/2010/main" val="23453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3FDC3D4-1D78-9A1A-CB34-23EA295A7BD1}"/>
              </a:ext>
            </a:extLst>
          </p:cNvPr>
          <p:cNvSpPr/>
          <p:nvPr/>
        </p:nvSpPr>
        <p:spPr>
          <a:xfrm>
            <a:off x="8096865" y="3221801"/>
            <a:ext cx="3934485" cy="3442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Adobe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Express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ログインしよう</a:t>
            </a:r>
            <a:endParaRPr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A6782F40-3236-3577-0841-89315D157208}"/>
              </a:ext>
            </a:extLst>
          </p:cNvPr>
          <p:cNvGrpSpPr/>
          <p:nvPr/>
        </p:nvGrpSpPr>
        <p:grpSpPr>
          <a:xfrm>
            <a:off x="502922" y="1443798"/>
            <a:ext cx="7248403" cy="2465244"/>
            <a:chOff x="502922" y="3375839"/>
            <a:chExt cx="6029977" cy="2050847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95" t="10638" b="37559"/>
            <a:stretch/>
          </p:blipFill>
          <p:spPr>
            <a:xfrm>
              <a:off x="502922" y="3375839"/>
              <a:ext cx="6029977" cy="205084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</p:pic>
        <p:sp>
          <p:nvSpPr>
            <p:cNvPr id="17" name="角丸四角形 16"/>
            <p:cNvSpPr/>
            <p:nvPr/>
          </p:nvSpPr>
          <p:spPr>
            <a:xfrm>
              <a:off x="4347479" y="4086372"/>
              <a:ext cx="1976953" cy="37360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タイトル 3"/>
          <p:cNvSpPr txBox="1">
            <a:spLocks/>
          </p:cNvSpPr>
          <p:nvPr/>
        </p:nvSpPr>
        <p:spPr>
          <a:xfrm>
            <a:off x="350522" y="778012"/>
            <a:ext cx="6384699" cy="5625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③　「○○として続行」　が表示されたらタップ</a:t>
            </a:r>
          </a:p>
        </p:txBody>
      </p:sp>
      <p:sp>
        <p:nvSpPr>
          <p:cNvPr id="11" name="タイトル 3">
            <a:extLst>
              <a:ext uri="{FF2B5EF4-FFF2-40B4-BE49-F238E27FC236}">
                <a16:creationId xmlns:a16="http://schemas.microsoft.com/office/drawing/2014/main" id="{AB587F2E-B2D0-00EA-E87B-F4744BDD4596}"/>
              </a:ext>
            </a:extLst>
          </p:cNvPr>
          <p:cNvSpPr txBox="1">
            <a:spLocks/>
          </p:cNvSpPr>
          <p:nvPr/>
        </p:nvSpPr>
        <p:spPr>
          <a:xfrm>
            <a:off x="8285484" y="3221801"/>
            <a:ext cx="3745866" cy="10013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すでにログインされている場合は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９点をタップ、「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Adobe Express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一覧から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選択</a:t>
            </a:r>
            <a:endParaRPr lang="ja-JP" altLang="en-US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59C0A0EA-82AC-FDFA-F871-EB9878313EC0}"/>
              </a:ext>
            </a:extLst>
          </p:cNvPr>
          <p:cNvGrpSpPr/>
          <p:nvPr/>
        </p:nvGrpSpPr>
        <p:grpSpPr>
          <a:xfrm>
            <a:off x="8458292" y="4237065"/>
            <a:ext cx="3359240" cy="2290557"/>
            <a:chOff x="7824564" y="4199031"/>
            <a:chExt cx="3359240" cy="2290557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831889C0-25B1-AA86-D522-0115D1A2A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4564" y="4199031"/>
              <a:ext cx="3359240" cy="2290557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sp>
          <p:nvSpPr>
            <p:cNvPr id="10" name="角丸四角形 16">
              <a:extLst>
                <a:ext uri="{FF2B5EF4-FFF2-40B4-BE49-F238E27FC236}">
                  <a16:creationId xmlns:a16="http://schemas.microsoft.com/office/drawing/2014/main" id="{F142AD8A-71DB-C779-DD91-74095EED7FE6}"/>
                </a:ext>
              </a:extLst>
            </p:cNvPr>
            <p:cNvSpPr/>
            <p:nvPr/>
          </p:nvSpPr>
          <p:spPr>
            <a:xfrm>
              <a:off x="9955595" y="4297724"/>
              <a:ext cx="348282" cy="32950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角丸四角形 16">
              <a:extLst>
                <a:ext uri="{FF2B5EF4-FFF2-40B4-BE49-F238E27FC236}">
                  <a16:creationId xmlns:a16="http://schemas.microsoft.com/office/drawing/2014/main" id="{BEF090FA-C70F-20E9-98D1-B932C6C381BF}"/>
                </a:ext>
              </a:extLst>
            </p:cNvPr>
            <p:cNvSpPr/>
            <p:nvPr/>
          </p:nvSpPr>
          <p:spPr>
            <a:xfrm>
              <a:off x="7960075" y="5806386"/>
              <a:ext cx="735929" cy="68320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746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F2A3B1E-5F54-0FE9-F2CB-A49288391C9C}"/>
              </a:ext>
            </a:extLst>
          </p:cNvPr>
          <p:cNvGrpSpPr/>
          <p:nvPr/>
        </p:nvGrpSpPr>
        <p:grpSpPr>
          <a:xfrm>
            <a:off x="401889" y="1352082"/>
            <a:ext cx="4657198" cy="2146822"/>
            <a:chOff x="350523" y="975770"/>
            <a:chExt cx="4657198" cy="2146822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34" r="58678" b="53303"/>
            <a:stretch/>
          </p:blipFill>
          <p:spPr>
            <a:xfrm>
              <a:off x="350523" y="975770"/>
              <a:ext cx="4657198" cy="2146822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10" name="角丸四角形 9"/>
            <p:cNvSpPr/>
            <p:nvPr/>
          </p:nvSpPr>
          <p:spPr>
            <a:xfrm>
              <a:off x="423447" y="1608955"/>
              <a:ext cx="661888" cy="58889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ビデオ</a:t>
            </a:r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編集をはじめよう</a:t>
            </a:r>
            <a:endParaRPr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タイトル 3"/>
          <p:cNvSpPr txBox="1">
            <a:spLocks/>
          </p:cNvSpPr>
          <p:nvPr/>
        </p:nvSpPr>
        <p:spPr>
          <a:xfrm>
            <a:off x="350523" y="776832"/>
            <a:ext cx="3202750" cy="5373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①　左上の　＋　をタップ</a:t>
            </a:r>
          </a:p>
        </p:txBody>
      </p:sp>
      <p:sp>
        <p:nvSpPr>
          <p:cNvPr id="15" name="タイトル 3"/>
          <p:cNvSpPr txBox="1">
            <a:spLocks/>
          </p:cNvSpPr>
          <p:nvPr/>
        </p:nvSpPr>
        <p:spPr>
          <a:xfrm>
            <a:off x="5852413" y="793924"/>
            <a:ext cx="2878197" cy="5796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②　「ビデオ」　をタップ</a:t>
            </a:r>
          </a:p>
        </p:txBody>
      </p:sp>
      <p:sp>
        <p:nvSpPr>
          <p:cNvPr id="5" name="タイトル 3">
            <a:extLst>
              <a:ext uri="{FF2B5EF4-FFF2-40B4-BE49-F238E27FC236}">
                <a16:creationId xmlns:a16="http://schemas.microsoft.com/office/drawing/2014/main" id="{895199A5-A72F-1F81-2755-66FC3507D1B1}"/>
              </a:ext>
            </a:extLst>
          </p:cNvPr>
          <p:cNvSpPr txBox="1">
            <a:spLocks/>
          </p:cNvSpPr>
          <p:nvPr/>
        </p:nvSpPr>
        <p:spPr>
          <a:xfrm>
            <a:off x="285782" y="3820843"/>
            <a:ext cx="4232338" cy="9644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③ ビデオ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のタイトルを入力して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「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次へ」　をタップ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5340DA1-7085-50DB-2913-326F99329A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5" t="89052" r="43355" b="1113"/>
          <a:stretch/>
        </p:blipFill>
        <p:spPr>
          <a:xfrm>
            <a:off x="6466096" y="6024315"/>
            <a:ext cx="1650829" cy="632103"/>
          </a:xfrm>
          <a:prstGeom prst="rect">
            <a:avLst/>
          </a:prstGeom>
        </p:spPr>
      </p:pic>
      <p:sp>
        <p:nvSpPr>
          <p:cNvPr id="8" name="タイトル 3">
            <a:extLst>
              <a:ext uri="{FF2B5EF4-FFF2-40B4-BE49-F238E27FC236}">
                <a16:creationId xmlns:a16="http://schemas.microsoft.com/office/drawing/2014/main" id="{4FF02674-A4A5-A24E-C540-03CAD2704821}"/>
              </a:ext>
            </a:extLst>
          </p:cNvPr>
          <p:cNvSpPr txBox="1">
            <a:spLocks/>
          </p:cNvSpPr>
          <p:nvPr/>
        </p:nvSpPr>
        <p:spPr>
          <a:xfrm>
            <a:off x="5818849" y="5383248"/>
            <a:ext cx="3752854" cy="5373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④ 「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最初から作成」をタップ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C5941D4E-D379-79C5-26A1-25A933A80C78}"/>
              </a:ext>
            </a:extLst>
          </p:cNvPr>
          <p:cNvGrpSpPr/>
          <p:nvPr/>
        </p:nvGrpSpPr>
        <p:grpSpPr>
          <a:xfrm>
            <a:off x="350523" y="4837986"/>
            <a:ext cx="4711199" cy="1720595"/>
            <a:chOff x="350523" y="5013858"/>
            <a:chExt cx="4711199" cy="1720595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3172AA2A-19D3-75FA-2707-C6E01F8FF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02" t="47681" r="12623"/>
            <a:stretch/>
          </p:blipFill>
          <p:spPr>
            <a:xfrm>
              <a:off x="350523" y="5013858"/>
              <a:ext cx="4711199" cy="1720595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6" name="角丸四角形 9">
              <a:extLst>
                <a:ext uri="{FF2B5EF4-FFF2-40B4-BE49-F238E27FC236}">
                  <a16:creationId xmlns:a16="http://schemas.microsoft.com/office/drawing/2014/main" id="{85705CEF-7157-E5A1-F84F-16DA20480FB7}"/>
                </a:ext>
              </a:extLst>
            </p:cNvPr>
            <p:cNvSpPr/>
            <p:nvPr/>
          </p:nvSpPr>
          <p:spPr>
            <a:xfrm>
              <a:off x="868580" y="5264090"/>
              <a:ext cx="3649540" cy="65803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角丸四角形 9">
              <a:extLst>
                <a:ext uri="{FF2B5EF4-FFF2-40B4-BE49-F238E27FC236}">
                  <a16:creationId xmlns:a16="http://schemas.microsoft.com/office/drawing/2014/main" id="{52B78D36-19EE-0038-DE4C-82209A4C35FF}"/>
                </a:ext>
              </a:extLst>
            </p:cNvPr>
            <p:cNvSpPr/>
            <p:nvPr/>
          </p:nvSpPr>
          <p:spPr>
            <a:xfrm>
              <a:off x="2347486" y="6081680"/>
              <a:ext cx="766005" cy="34980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AF05BD57-319D-0D11-2749-E2347284B9A2}"/>
              </a:ext>
            </a:extLst>
          </p:cNvPr>
          <p:cNvGrpSpPr/>
          <p:nvPr/>
        </p:nvGrpSpPr>
        <p:grpSpPr>
          <a:xfrm>
            <a:off x="5818849" y="1373537"/>
            <a:ext cx="5362605" cy="3912515"/>
            <a:chOff x="2380106" y="2282222"/>
            <a:chExt cx="5362605" cy="3912515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72" r="48381" b="18082"/>
            <a:stretch/>
          </p:blipFill>
          <p:spPr>
            <a:xfrm>
              <a:off x="2380106" y="2282222"/>
              <a:ext cx="5362605" cy="3912515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14" name="角丸四角形 9">
              <a:extLst>
                <a:ext uri="{FF2B5EF4-FFF2-40B4-BE49-F238E27FC236}">
                  <a16:creationId xmlns:a16="http://schemas.microsoft.com/office/drawing/2014/main" id="{FC3A6E74-5A0C-E04C-A8DA-9F97DF2C3C7F}"/>
                </a:ext>
              </a:extLst>
            </p:cNvPr>
            <p:cNvSpPr/>
            <p:nvPr/>
          </p:nvSpPr>
          <p:spPr>
            <a:xfrm>
              <a:off x="3247203" y="5373681"/>
              <a:ext cx="2044664" cy="45025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39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52AC1E9-71C3-4967-9888-7F72A12723FC}"/>
              </a:ext>
            </a:extLst>
          </p:cNvPr>
          <p:cNvGrpSpPr/>
          <p:nvPr/>
        </p:nvGrpSpPr>
        <p:grpSpPr>
          <a:xfrm>
            <a:off x="350523" y="963495"/>
            <a:ext cx="10020860" cy="4751258"/>
            <a:chOff x="350523" y="963495"/>
            <a:chExt cx="10020860" cy="4751258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A4AC1BFE-434D-C39A-1074-490CE7B60782}"/>
                </a:ext>
              </a:extLst>
            </p:cNvPr>
            <p:cNvGrpSpPr/>
            <p:nvPr/>
          </p:nvGrpSpPr>
          <p:grpSpPr>
            <a:xfrm>
              <a:off x="350523" y="963495"/>
              <a:ext cx="10020860" cy="4751258"/>
              <a:chOff x="350523" y="963495"/>
              <a:chExt cx="10020860" cy="4751258"/>
            </a:xfrm>
          </p:grpSpPr>
          <p:pic>
            <p:nvPicPr>
              <p:cNvPr id="19" name="図 1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360"/>
              <a:stretch/>
            </p:blipFill>
            <p:spPr>
              <a:xfrm>
                <a:off x="350523" y="963495"/>
                <a:ext cx="10020860" cy="4751258"/>
              </a:xfrm>
              <a:prstGeom prst="rect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</p:pic>
          <p:sp>
            <p:nvSpPr>
              <p:cNvPr id="7" name="角丸四角形 19">
                <a:extLst>
                  <a:ext uri="{FF2B5EF4-FFF2-40B4-BE49-F238E27FC236}">
                    <a16:creationId xmlns:a16="http://schemas.microsoft.com/office/drawing/2014/main" id="{5DD751D1-1BE5-41A7-5C5E-52173E27D1CC}"/>
                  </a:ext>
                </a:extLst>
              </p:cNvPr>
              <p:cNvSpPr/>
              <p:nvPr/>
            </p:nvSpPr>
            <p:spPr>
              <a:xfrm>
                <a:off x="2141783" y="4649581"/>
                <a:ext cx="4276714" cy="822346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角丸四角形 19">
                <a:extLst>
                  <a:ext uri="{FF2B5EF4-FFF2-40B4-BE49-F238E27FC236}">
                    <a16:creationId xmlns:a16="http://schemas.microsoft.com/office/drawing/2014/main" id="{FA6157D5-B42D-0F5C-4F86-B4946F359766}"/>
                  </a:ext>
                </a:extLst>
              </p:cNvPr>
              <p:cNvSpPr/>
              <p:nvPr/>
            </p:nvSpPr>
            <p:spPr>
              <a:xfrm>
                <a:off x="1967111" y="1497174"/>
                <a:ext cx="4451386" cy="3016926"/>
              </a:xfrm>
              <a:prstGeom prst="roundRect">
                <a:avLst>
                  <a:gd name="adj" fmla="val 8143"/>
                </a:avLst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" name="角丸四角形 19">
              <a:extLst>
                <a:ext uri="{FF2B5EF4-FFF2-40B4-BE49-F238E27FC236}">
                  <a16:creationId xmlns:a16="http://schemas.microsoft.com/office/drawing/2014/main" id="{B6817471-6772-B119-BB2B-9D917A961F06}"/>
                </a:ext>
              </a:extLst>
            </p:cNvPr>
            <p:cNvSpPr/>
            <p:nvPr/>
          </p:nvSpPr>
          <p:spPr>
            <a:xfrm>
              <a:off x="931508" y="4649581"/>
              <a:ext cx="1155043" cy="822346"/>
            </a:xfrm>
            <a:prstGeom prst="roundRect">
              <a:avLst>
                <a:gd name="adj" fmla="val 8143"/>
              </a:avLst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画面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の説明</a:t>
            </a:r>
          </a:p>
        </p:txBody>
      </p:sp>
      <p:sp>
        <p:nvSpPr>
          <p:cNvPr id="9" name="角丸四角形吹き出し 19">
            <a:extLst>
              <a:ext uri="{FF2B5EF4-FFF2-40B4-BE49-F238E27FC236}">
                <a16:creationId xmlns:a16="http://schemas.microsoft.com/office/drawing/2014/main" id="{A7BC3D45-9421-F616-2CBB-BF0AFCA1E913}"/>
              </a:ext>
            </a:extLst>
          </p:cNvPr>
          <p:cNvSpPr/>
          <p:nvPr/>
        </p:nvSpPr>
        <p:spPr>
          <a:xfrm>
            <a:off x="5903710" y="1923851"/>
            <a:ext cx="4073491" cy="1177654"/>
          </a:xfrm>
          <a:prstGeom prst="wedgeRoundRectCallout">
            <a:avLst>
              <a:gd name="adj1" fmla="val -59804"/>
              <a:gd name="adj2" fmla="val 257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編集エリア</a:t>
            </a:r>
            <a:endParaRPr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スライドに画像や動画を追加したり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テキストの挿入を行います</a:t>
            </a:r>
            <a:endParaRPr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角丸四角形吹き出し 19">
            <a:extLst>
              <a:ext uri="{FF2B5EF4-FFF2-40B4-BE49-F238E27FC236}">
                <a16:creationId xmlns:a16="http://schemas.microsoft.com/office/drawing/2014/main" id="{CFD84C23-E83E-6E3A-56D3-81EA3CD3740E}"/>
              </a:ext>
            </a:extLst>
          </p:cNvPr>
          <p:cNvSpPr/>
          <p:nvPr/>
        </p:nvSpPr>
        <p:spPr>
          <a:xfrm>
            <a:off x="6598091" y="4373011"/>
            <a:ext cx="4926636" cy="1614651"/>
          </a:xfrm>
          <a:prstGeom prst="wedgeRoundRectCallout">
            <a:avLst>
              <a:gd name="adj1" fmla="val -57972"/>
              <a:gd name="adj2" fmla="val 206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スライドエリア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画像や動画を挿入したスライドが表示され、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左から順に、流れていきます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順番の入れ替えや削除ができます</a:t>
            </a:r>
            <a:endParaRPr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タイトル 3">
            <a:extLst>
              <a:ext uri="{FF2B5EF4-FFF2-40B4-BE49-F238E27FC236}">
                <a16:creationId xmlns:a16="http://schemas.microsoft.com/office/drawing/2014/main" id="{BB55A163-E517-1D07-32BC-8F60D7937E4F}"/>
              </a:ext>
            </a:extLst>
          </p:cNvPr>
          <p:cNvSpPr txBox="1">
            <a:spLocks/>
          </p:cNvSpPr>
          <p:nvPr/>
        </p:nvSpPr>
        <p:spPr>
          <a:xfrm>
            <a:off x="350523" y="6021182"/>
            <a:ext cx="6931534" cy="7508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スライドに画像や動画を挿入して編集を行います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画像や動画を追加したいときは、＋　からスライドを増やします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矢印: 上 3">
            <a:extLst>
              <a:ext uri="{FF2B5EF4-FFF2-40B4-BE49-F238E27FC236}">
                <a16:creationId xmlns:a16="http://schemas.microsoft.com/office/drawing/2014/main" id="{47FF451E-E974-3E9C-C326-2F609E935B9F}"/>
              </a:ext>
            </a:extLst>
          </p:cNvPr>
          <p:cNvSpPr/>
          <p:nvPr/>
        </p:nvSpPr>
        <p:spPr>
          <a:xfrm>
            <a:off x="1272758" y="5607409"/>
            <a:ext cx="472542" cy="3339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5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C6422A05-5814-0F5C-6DF1-343AEF8CC1E6}"/>
              </a:ext>
            </a:extLst>
          </p:cNvPr>
          <p:cNvGrpSpPr/>
          <p:nvPr/>
        </p:nvGrpSpPr>
        <p:grpSpPr>
          <a:xfrm>
            <a:off x="244347" y="1710260"/>
            <a:ext cx="9548409" cy="4534450"/>
            <a:chOff x="244347" y="1710260"/>
            <a:chExt cx="9548409" cy="4534450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8"/>
            <a:stretch/>
          </p:blipFill>
          <p:spPr>
            <a:xfrm>
              <a:off x="244347" y="1710260"/>
              <a:ext cx="9548409" cy="4534450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19" name="角丸四角形 18"/>
            <p:cNvSpPr/>
            <p:nvPr/>
          </p:nvSpPr>
          <p:spPr>
            <a:xfrm>
              <a:off x="7717985" y="2539983"/>
              <a:ext cx="1742845" cy="47973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1921758" y="5247062"/>
              <a:ext cx="1263299" cy="88015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角丸四角形 9"/>
            <p:cNvSpPr/>
            <p:nvPr/>
          </p:nvSpPr>
          <p:spPr>
            <a:xfrm>
              <a:off x="3869274" y="2768697"/>
              <a:ext cx="732914" cy="62779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角丸四角形 9">
              <a:extLst>
                <a:ext uri="{FF2B5EF4-FFF2-40B4-BE49-F238E27FC236}">
                  <a16:creationId xmlns:a16="http://schemas.microsoft.com/office/drawing/2014/main" id="{A9534356-B941-C2AF-D904-24F3A8ED4C40}"/>
                </a:ext>
              </a:extLst>
            </p:cNvPr>
            <p:cNvSpPr/>
            <p:nvPr/>
          </p:nvSpPr>
          <p:spPr>
            <a:xfrm>
              <a:off x="3782331" y="3540815"/>
              <a:ext cx="298713" cy="29037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表紙に画像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追加しよう</a:t>
            </a:r>
            <a:endParaRPr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タイトル 3">
            <a:extLst>
              <a:ext uri="{FF2B5EF4-FFF2-40B4-BE49-F238E27FC236}">
                <a16:creationId xmlns:a16="http://schemas.microsoft.com/office/drawing/2014/main" id="{017BB97A-55E4-54AB-1E60-A12B3E74E6C7}"/>
              </a:ext>
            </a:extLst>
          </p:cNvPr>
          <p:cNvSpPr txBox="1">
            <a:spLocks/>
          </p:cNvSpPr>
          <p:nvPr/>
        </p:nvSpPr>
        <p:spPr>
          <a:xfrm>
            <a:off x="1212692" y="6291815"/>
            <a:ext cx="4381135" cy="5373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①編集したいスライドをタップ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C607AA22-7AE4-B8F9-F164-93EA52F1C927}"/>
              </a:ext>
            </a:extLst>
          </p:cNvPr>
          <p:cNvSpPr txBox="1">
            <a:spLocks/>
          </p:cNvSpPr>
          <p:nvPr/>
        </p:nvSpPr>
        <p:spPr>
          <a:xfrm>
            <a:off x="4203408" y="3726395"/>
            <a:ext cx="2553334" cy="9622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②＋をタップ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「写真」をタップ</a:t>
            </a:r>
          </a:p>
        </p:txBody>
      </p:sp>
      <p:sp>
        <p:nvSpPr>
          <p:cNvPr id="5" name="タイトル 3">
            <a:extLst>
              <a:ext uri="{FF2B5EF4-FFF2-40B4-BE49-F238E27FC236}">
                <a16:creationId xmlns:a16="http://schemas.microsoft.com/office/drawing/2014/main" id="{130941F2-C882-97C3-2F8F-8B03A2E6E441}"/>
              </a:ext>
            </a:extLst>
          </p:cNvPr>
          <p:cNvSpPr txBox="1">
            <a:spLocks/>
          </p:cNvSpPr>
          <p:nvPr/>
        </p:nvSpPr>
        <p:spPr>
          <a:xfrm>
            <a:off x="7717984" y="1951300"/>
            <a:ext cx="4099547" cy="5373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③「写真をアップロード」をタップ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350523" y="794803"/>
            <a:ext cx="11143872" cy="7508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① 編集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したいスライドをタップ　→　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② 「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＋」をタップして「写真」をタップ　→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③ 「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写真をアップロード」をタップ　→　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④ 写真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を選択して「開く」をタップ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5B84EB1B-B35E-0889-B10A-1238C912ACAD}"/>
              </a:ext>
            </a:extLst>
          </p:cNvPr>
          <p:cNvGrpSpPr/>
          <p:nvPr/>
        </p:nvGrpSpPr>
        <p:grpSpPr>
          <a:xfrm>
            <a:off x="6875223" y="3626915"/>
            <a:ext cx="4580281" cy="3085676"/>
            <a:chOff x="6875223" y="3626915"/>
            <a:chExt cx="4580281" cy="3085676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"/>
            <a:stretch/>
          </p:blipFill>
          <p:spPr>
            <a:xfrm>
              <a:off x="6875223" y="3626915"/>
              <a:ext cx="4580281" cy="3085676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sp>
          <p:nvSpPr>
            <p:cNvPr id="12" name="角丸四角形 11"/>
            <p:cNvSpPr/>
            <p:nvPr/>
          </p:nvSpPr>
          <p:spPr>
            <a:xfrm>
              <a:off x="8110825" y="4614546"/>
              <a:ext cx="3344679" cy="36218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角丸四角形 11">
              <a:extLst>
                <a:ext uri="{FF2B5EF4-FFF2-40B4-BE49-F238E27FC236}">
                  <a16:creationId xmlns:a16="http://schemas.microsoft.com/office/drawing/2014/main" id="{94FD89CB-07A6-CBF7-82A1-FC3369A555E8}"/>
                </a:ext>
              </a:extLst>
            </p:cNvPr>
            <p:cNvSpPr/>
            <p:nvPr/>
          </p:nvSpPr>
          <p:spPr>
            <a:xfrm>
              <a:off x="10767499" y="6406937"/>
              <a:ext cx="647159" cy="30565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タイトル 3">
            <a:extLst>
              <a:ext uri="{FF2B5EF4-FFF2-40B4-BE49-F238E27FC236}">
                <a16:creationId xmlns:a16="http://schemas.microsoft.com/office/drawing/2014/main" id="{31302FC9-D91E-BEE3-6334-6E498AB8E3C4}"/>
              </a:ext>
            </a:extLst>
          </p:cNvPr>
          <p:cNvSpPr txBox="1">
            <a:spLocks/>
          </p:cNvSpPr>
          <p:nvPr/>
        </p:nvSpPr>
        <p:spPr>
          <a:xfrm>
            <a:off x="7717985" y="4077167"/>
            <a:ext cx="4197429" cy="5373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④写真を選択して「開く」をタップ</a:t>
            </a:r>
          </a:p>
        </p:txBody>
      </p:sp>
    </p:spTree>
    <p:extLst>
      <p:ext uri="{BB962C8B-B14F-4D97-AF65-F5344CB8AC3E}">
        <p14:creationId xmlns:p14="http://schemas.microsoft.com/office/powerpoint/2010/main" val="361664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テキスト（題名）を追加してみよう</a:t>
            </a:r>
            <a:endParaRPr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F65626A2-30A5-BE82-711F-135A125D955A}"/>
              </a:ext>
            </a:extLst>
          </p:cNvPr>
          <p:cNvSpPr txBox="1">
            <a:spLocks/>
          </p:cNvSpPr>
          <p:nvPr/>
        </p:nvSpPr>
        <p:spPr>
          <a:xfrm>
            <a:off x="350522" y="776460"/>
            <a:ext cx="11143872" cy="5373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①  「＋」をタップ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→　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② 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（テキスト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）を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タップ　→　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③ 文字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を入力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498F712-281D-37E6-3E0C-CBD58EC08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382" y="5408288"/>
            <a:ext cx="1947127" cy="547630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DEA8E07-C7E3-1853-F292-AE9D6D77A933}"/>
              </a:ext>
            </a:extLst>
          </p:cNvPr>
          <p:cNvGrpSpPr/>
          <p:nvPr/>
        </p:nvGrpSpPr>
        <p:grpSpPr>
          <a:xfrm>
            <a:off x="522309" y="1483220"/>
            <a:ext cx="4423893" cy="4240962"/>
            <a:chOff x="522309" y="1483220"/>
            <a:chExt cx="4423893" cy="4240962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2563056C-E071-2EE7-8CC1-1F0D15438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9" r="36954"/>
            <a:stretch/>
          </p:blipFill>
          <p:spPr>
            <a:xfrm>
              <a:off x="522309" y="1483220"/>
              <a:ext cx="4423893" cy="4240962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sp>
          <p:nvSpPr>
            <p:cNvPr id="5" name="角丸四角形 9">
              <a:extLst>
                <a:ext uri="{FF2B5EF4-FFF2-40B4-BE49-F238E27FC236}">
                  <a16:creationId xmlns:a16="http://schemas.microsoft.com/office/drawing/2014/main" id="{82E941F6-EFD3-1F38-7DB4-4E1DB66FF884}"/>
                </a:ext>
              </a:extLst>
            </p:cNvPr>
            <p:cNvSpPr/>
            <p:nvPr/>
          </p:nvSpPr>
          <p:spPr>
            <a:xfrm>
              <a:off x="2190877" y="2497722"/>
              <a:ext cx="600921" cy="59706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角丸四角形 9">
              <a:extLst>
                <a:ext uri="{FF2B5EF4-FFF2-40B4-BE49-F238E27FC236}">
                  <a16:creationId xmlns:a16="http://schemas.microsoft.com/office/drawing/2014/main" id="{0DD58A47-67F3-4F57-0001-66020E413FA3}"/>
                </a:ext>
              </a:extLst>
            </p:cNvPr>
            <p:cNvSpPr/>
            <p:nvPr/>
          </p:nvSpPr>
          <p:spPr>
            <a:xfrm>
              <a:off x="2579498" y="3179482"/>
              <a:ext cx="298713" cy="29037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852A4866-303F-1D09-5959-DF0A193F3BD3}"/>
              </a:ext>
            </a:extLst>
          </p:cNvPr>
          <p:cNvGrpSpPr/>
          <p:nvPr/>
        </p:nvGrpSpPr>
        <p:grpSpPr>
          <a:xfrm>
            <a:off x="5407262" y="1483220"/>
            <a:ext cx="5955896" cy="3373060"/>
            <a:chOff x="5407262" y="1483220"/>
            <a:chExt cx="5955896" cy="337306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7F16E7F2-A0D9-AB64-83F1-07ED8A29B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7262" y="1483220"/>
              <a:ext cx="5955896" cy="3373060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sp>
          <p:nvSpPr>
            <p:cNvPr id="8" name="角丸四角形 9">
              <a:extLst>
                <a:ext uri="{FF2B5EF4-FFF2-40B4-BE49-F238E27FC236}">
                  <a16:creationId xmlns:a16="http://schemas.microsoft.com/office/drawing/2014/main" id="{31EA985D-C585-7558-39F9-D8D423EF12B3}"/>
                </a:ext>
              </a:extLst>
            </p:cNvPr>
            <p:cNvSpPr/>
            <p:nvPr/>
          </p:nvSpPr>
          <p:spPr>
            <a:xfrm>
              <a:off x="6952099" y="2880947"/>
              <a:ext cx="2922194" cy="69687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DEEA15D2-97A3-F051-6D0F-B615E0BA2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9623" y="5077221"/>
            <a:ext cx="444288" cy="36855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43CEB83-CE55-71FB-6830-64B051AB4F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3597" y="5484675"/>
            <a:ext cx="408025" cy="39212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84FB943-4526-91BC-4B9E-2489B555A9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8786" y="5932073"/>
            <a:ext cx="413376" cy="401893"/>
          </a:xfrm>
          <a:prstGeom prst="rect">
            <a:avLst/>
          </a:prstGeom>
        </p:spPr>
      </p:pic>
      <p:sp>
        <p:nvSpPr>
          <p:cNvPr id="18" name="タイトル 3">
            <a:extLst>
              <a:ext uri="{FF2B5EF4-FFF2-40B4-BE49-F238E27FC236}">
                <a16:creationId xmlns:a16="http://schemas.microsoft.com/office/drawing/2014/main" id="{8E305B89-C41C-8F4E-EC47-6D48CAFB7E1A}"/>
              </a:ext>
            </a:extLst>
          </p:cNvPr>
          <p:cNvSpPr txBox="1">
            <a:spLocks/>
          </p:cNvSpPr>
          <p:nvPr/>
        </p:nvSpPr>
        <p:spPr>
          <a:xfrm>
            <a:off x="8511689" y="5039976"/>
            <a:ext cx="2525505" cy="4430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テキストを小さくする</a:t>
            </a:r>
          </a:p>
        </p:txBody>
      </p:sp>
      <p:sp>
        <p:nvSpPr>
          <p:cNvPr id="19" name="タイトル 3">
            <a:extLst>
              <a:ext uri="{FF2B5EF4-FFF2-40B4-BE49-F238E27FC236}">
                <a16:creationId xmlns:a16="http://schemas.microsoft.com/office/drawing/2014/main" id="{BCB68975-924A-B49F-4720-B05B6F7B5F27}"/>
              </a:ext>
            </a:extLst>
          </p:cNvPr>
          <p:cNvSpPr txBox="1">
            <a:spLocks/>
          </p:cNvSpPr>
          <p:nvPr/>
        </p:nvSpPr>
        <p:spPr>
          <a:xfrm>
            <a:off x="8511689" y="5445260"/>
            <a:ext cx="2642150" cy="4709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テキストを大きくする</a:t>
            </a:r>
          </a:p>
        </p:txBody>
      </p:sp>
      <p:sp>
        <p:nvSpPr>
          <p:cNvPr id="20" name="タイトル 3">
            <a:extLst>
              <a:ext uri="{FF2B5EF4-FFF2-40B4-BE49-F238E27FC236}">
                <a16:creationId xmlns:a16="http://schemas.microsoft.com/office/drawing/2014/main" id="{E571A933-B28E-5D15-FE6E-D33C12CC8594}"/>
              </a:ext>
            </a:extLst>
          </p:cNvPr>
          <p:cNvSpPr txBox="1">
            <a:spLocks/>
          </p:cNvSpPr>
          <p:nvPr/>
        </p:nvSpPr>
        <p:spPr>
          <a:xfrm>
            <a:off x="8511689" y="5945828"/>
            <a:ext cx="2642150" cy="3657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テキストを削除する</a:t>
            </a:r>
          </a:p>
        </p:txBody>
      </p:sp>
      <p:sp>
        <p:nvSpPr>
          <p:cNvPr id="21" name="タイトル 3">
            <a:extLst>
              <a:ext uri="{FF2B5EF4-FFF2-40B4-BE49-F238E27FC236}">
                <a16:creationId xmlns:a16="http://schemas.microsoft.com/office/drawing/2014/main" id="{017BB97A-55E4-54AB-1E60-A12B3E74E6C7}"/>
              </a:ext>
            </a:extLst>
          </p:cNvPr>
          <p:cNvSpPr txBox="1">
            <a:spLocks/>
          </p:cNvSpPr>
          <p:nvPr/>
        </p:nvSpPr>
        <p:spPr>
          <a:xfrm>
            <a:off x="2977346" y="3169750"/>
            <a:ext cx="1869721" cy="5373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①＋をタップ</a:t>
            </a:r>
            <a:endParaRPr lang="ja-JP" altLang="en-US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タイトル 3">
            <a:extLst>
              <a:ext uri="{FF2B5EF4-FFF2-40B4-BE49-F238E27FC236}">
                <a16:creationId xmlns:a16="http://schemas.microsoft.com/office/drawing/2014/main" id="{017BB97A-55E4-54AB-1E60-A12B3E74E6C7}"/>
              </a:ext>
            </a:extLst>
          </p:cNvPr>
          <p:cNvSpPr txBox="1">
            <a:spLocks/>
          </p:cNvSpPr>
          <p:nvPr/>
        </p:nvSpPr>
        <p:spPr>
          <a:xfrm>
            <a:off x="709777" y="1859882"/>
            <a:ext cx="1869721" cy="5373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en-US" altLang="ja-JP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</a:t>
            </a:r>
            <a:r>
              <a:rPr lang="ja-JP" altLang="en-US" sz="24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をタップ</a:t>
            </a:r>
            <a:endParaRPr lang="ja-JP" altLang="en-US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タイトル 3">
            <a:extLst>
              <a:ext uri="{FF2B5EF4-FFF2-40B4-BE49-F238E27FC236}">
                <a16:creationId xmlns:a16="http://schemas.microsoft.com/office/drawing/2014/main" id="{017BB97A-55E4-54AB-1E60-A12B3E74E6C7}"/>
              </a:ext>
            </a:extLst>
          </p:cNvPr>
          <p:cNvSpPr txBox="1">
            <a:spLocks/>
          </p:cNvSpPr>
          <p:nvPr/>
        </p:nvSpPr>
        <p:spPr>
          <a:xfrm>
            <a:off x="9167473" y="2216320"/>
            <a:ext cx="2326921" cy="5373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③文字を入力</a:t>
            </a:r>
            <a:endParaRPr lang="ja-JP" altLang="en-US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27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3" y="1693984"/>
            <a:ext cx="7480871" cy="497334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新しいスライドに、動画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追加しよう</a:t>
            </a:r>
            <a:endParaRPr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タイトル 3">
            <a:extLst>
              <a:ext uri="{FF2B5EF4-FFF2-40B4-BE49-F238E27FC236}">
                <a16:creationId xmlns:a16="http://schemas.microsoft.com/office/drawing/2014/main" id="{94A4764E-9F39-0727-ED2B-33140DD746ED}"/>
              </a:ext>
            </a:extLst>
          </p:cNvPr>
          <p:cNvSpPr txBox="1">
            <a:spLocks/>
          </p:cNvSpPr>
          <p:nvPr/>
        </p:nvSpPr>
        <p:spPr>
          <a:xfrm>
            <a:off x="350523" y="738962"/>
            <a:ext cx="11143872" cy="8597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① 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「＋」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タップして新しいスライドを追加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→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② 新しいスライドが追加されるので、右にあるレイアウトから「キャプション」入りのものを選ぶ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タイトル 3">
            <a:extLst>
              <a:ext uri="{FF2B5EF4-FFF2-40B4-BE49-F238E27FC236}">
                <a16:creationId xmlns:a16="http://schemas.microsoft.com/office/drawing/2014/main" id="{F08EB479-3C6D-254A-AC58-B6803B7BA9AA}"/>
              </a:ext>
            </a:extLst>
          </p:cNvPr>
          <p:cNvSpPr txBox="1">
            <a:spLocks/>
          </p:cNvSpPr>
          <p:nvPr/>
        </p:nvSpPr>
        <p:spPr>
          <a:xfrm>
            <a:off x="354748" y="5280152"/>
            <a:ext cx="1789841" cy="5373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①＋をタップ</a:t>
            </a:r>
            <a:endParaRPr lang="ja-JP" altLang="en-US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タイトル 3">
            <a:extLst>
              <a:ext uri="{FF2B5EF4-FFF2-40B4-BE49-F238E27FC236}">
                <a16:creationId xmlns:a16="http://schemas.microsoft.com/office/drawing/2014/main" id="{7AD5B52F-AF6F-AF52-BEAB-8D5E38EC6FEE}"/>
              </a:ext>
            </a:extLst>
          </p:cNvPr>
          <p:cNvSpPr txBox="1">
            <a:spLocks/>
          </p:cNvSpPr>
          <p:nvPr/>
        </p:nvSpPr>
        <p:spPr>
          <a:xfrm>
            <a:off x="7846141" y="3563743"/>
            <a:ext cx="3648253" cy="6169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←　②このレイアウトを選ぶ</a:t>
            </a:r>
            <a:endParaRPr lang="ja-JP" altLang="en-US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角丸四角形 9">
            <a:extLst>
              <a:ext uri="{FF2B5EF4-FFF2-40B4-BE49-F238E27FC236}">
                <a16:creationId xmlns:a16="http://schemas.microsoft.com/office/drawing/2014/main" id="{F6DD3B8E-3BA4-ED55-2B6E-5EF3921276DD}"/>
              </a:ext>
            </a:extLst>
          </p:cNvPr>
          <p:cNvSpPr/>
          <p:nvPr/>
        </p:nvSpPr>
        <p:spPr>
          <a:xfrm>
            <a:off x="773776" y="5912847"/>
            <a:ext cx="951786" cy="6501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9">
            <a:extLst>
              <a:ext uri="{FF2B5EF4-FFF2-40B4-BE49-F238E27FC236}">
                <a16:creationId xmlns:a16="http://schemas.microsoft.com/office/drawing/2014/main" id="{F6DD3B8E-3BA4-ED55-2B6E-5EF3921276DD}"/>
              </a:ext>
            </a:extLst>
          </p:cNvPr>
          <p:cNvSpPr/>
          <p:nvPr/>
        </p:nvSpPr>
        <p:spPr>
          <a:xfrm>
            <a:off x="6227565" y="3456488"/>
            <a:ext cx="1618577" cy="8988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タイトル 3">
            <a:extLst>
              <a:ext uri="{FF2B5EF4-FFF2-40B4-BE49-F238E27FC236}">
                <a16:creationId xmlns:a16="http://schemas.microsoft.com/office/drawing/2014/main" id="{F08EB479-3C6D-254A-AC58-B6803B7BA9AA}"/>
              </a:ext>
            </a:extLst>
          </p:cNvPr>
          <p:cNvSpPr txBox="1">
            <a:spLocks/>
          </p:cNvSpPr>
          <p:nvPr/>
        </p:nvSpPr>
        <p:spPr>
          <a:xfrm>
            <a:off x="2689909" y="5280152"/>
            <a:ext cx="3710891" cy="5373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新しいスライドが追加された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角丸四角形 9">
            <a:extLst>
              <a:ext uri="{FF2B5EF4-FFF2-40B4-BE49-F238E27FC236}">
                <a16:creationId xmlns:a16="http://schemas.microsoft.com/office/drawing/2014/main" id="{F6DD3B8E-3BA4-ED55-2B6E-5EF3921276DD}"/>
              </a:ext>
            </a:extLst>
          </p:cNvPr>
          <p:cNvSpPr/>
          <p:nvPr/>
        </p:nvSpPr>
        <p:spPr>
          <a:xfrm>
            <a:off x="2707852" y="5847028"/>
            <a:ext cx="1052987" cy="74550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 9">
            <a:extLst>
              <a:ext uri="{FF2B5EF4-FFF2-40B4-BE49-F238E27FC236}">
                <a16:creationId xmlns:a16="http://schemas.microsoft.com/office/drawing/2014/main" id="{F6DD3B8E-3BA4-ED55-2B6E-5EF3921276DD}"/>
              </a:ext>
            </a:extLst>
          </p:cNvPr>
          <p:cNvSpPr/>
          <p:nvPr/>
        </p:nvSpPr>
        <p:spPr>
          <a:xfrm>
            <a:off x="880445" y="2309904"/>
            <a:ext cx="4638882" cy="2889850"/>
          </a:xfrm>
          <a:prstGeom prst="roundRect">
            <a:avLst>
              <a:gd name="adj" fmla="val 7735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22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36" y="1636960"/>
            <a:ext cx="5763389" cy="3701259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B151727-4975-83D6-7726-9E2EF99D34D0}"/>
              </a:ext>
            </a:extLst>
          </p:cNvPr>
          <p:cNvGrpSpPr/>
          <p:nvPr/>
        </p:nvGrpSpPr>
        <p:grpSpPr>
          <a:xfrm>
            <a:off x="6369385" y="1645400"/>
            <a:ext cx="4579035" cy="3078332"/>
            <a:chOff x="6808281" y="1690336"/>
            <a:chExt cx="4579035" cy="3078332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12A74CE1-096F-88B6-05BB-C7F5D86F6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8281" y="1690336"/>
              <a:ext cx="4579035" cy="3068329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sp>
          <p:nvSpPr>
            <p:cNvPr id="20" name="角丸四角形 9">
              <a:extLst>
                <a:ext uri="{FF2B5EF4-FFF2-40B4-BE49-F238E27FC236}">
                  <a16:creationId xmlns:a16="http://schemas.microsoft.com/office/drawing/2014/main" id="{F6DD3B8E-3BA4-ED55-2B6E-5EF3921276DD}"/>
                </a:ext>
              </a:extLst>
            </p:cNvPr>
            <p:cNvSpPr/>
            <p:nvPr/>
          </p:nvSpPr>
          <p:spPr>
            <a:xfrm>
              <a:off x="8106937" y="2305323"/>
              <a:ext cx="2778437" cy="32042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角丸四角形 9">
              <a:extLst>
                <a:ext uri="{FF2B5EF4-FFF2-40B4-BE49-F238E27FC236}">
                  <a16:creationId xmlns:a16="http://schemas.microsoft.com/office/drawing/2014/main" id="{3428BA66-8AA5-E55A-F04E-8C16DC995C2D}"/>
                </a:ext>
              </a:extLst>
            </p:cNvPr>
            <p:cNvSpPr/>
            <p:nvPr/>
          </p:nvSpPr>
          <p:spPr>
            <a:xfrm>
              <a:off x="10702775" y="4448245"/>
              <a:ext cx="653856" cy="32042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新しいスライドに、動画を追加しよう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D458535-BC23-FBCF-7678-C1D52E01A7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2"/>
          <a:stretch/>
        </p:blipFill>
        <p:spPr>
          <a:xfrm>
            <a:off x="8531727" y="4970206"/>
            <a:ext cx="3252856" cy="1763219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1" name="タイトル 3">
            <a:extLst>
              <a:ext uri="{FF2B5EF4-FFF2-40B4-BE49-F238E27FC236}">
                <a16:creationId xmlns:a16="http://schemas.microsoft.com/office/drawing/2014/main" id="{94A4764E-9F39-0727-ED2B-33140DD746ED}"/>
              </a:ext>
            </a:extLst>
          </p:cNvPr>
          <p:cNvSpPr txBox="1">
            <a:spLocks/>
          </p:cNvSpPr>
          <p:nvPr/>
        </p:nvSpPr>
        <p:spPr>
          <a:xfrm>
            <a:off x="350523" y="738962"/>
            <a:ext cx="11143872" cy="8597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③ ビデオをタップ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→　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④ 動画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を選択して「開く」をタップ　→　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⑤ ビデオ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の編集画面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開く</a:t>
            </a:r>
          </a:p>
        </p:txBody>
      </p:sp>
      <p:sp>
        <p:nvSpPr>
          <p:cNvPr id="16" name="タイトル 3">
            <a:extLst>
              <a:ext uri="{FF2B5EF4-FFF2-40B4-BE49-F238E27FC236}">
                <a16:creationId xmlns:a16="http://schemas.microsoft.com/office/drawing/2014/main" id="{7AD5B52F-AF6F-AF52-BEAB-8D5E38EC6FEE}"/>
              </a:ext>
            </a:extLst>
          </p:cNvPr>
          <p:cNvSpPr txBox="1">
            <a:spLocks/>
          </p:cNvSpPr>
          <p:nvPr/>
        </p:nvSpPr>
        <p:spPr>
          <a:xfrm>
            <a:off x="744724" y="4118678"/>
            <a:ext cx="2455675" cy="6050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 ビデオをタップ</a:t>
            </a:r>
            <a:endParaRPr lang="ja-JP" altLang="en-US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タイトル 3">
            <a:extLst>
              <a:ext uri="{FF2B5EF4-FFF2-40B4-BE49-F238E27FC236}">
                <a16:creationId xmlns:a16="http://schemas.microsoft.com/office/drawing/2014/main" id="{31586AF2-3433-67F6-A862-08349A0BFC4D}"/>
              </a:ext>
            </a:extLst>
          </p:cNvPr>
          <p:cNvSpPr txBox="1">
            <a:spLocks/>
          </p:cNvSpPr>
          <p:nvPr/>
        </p:nvSpPr>
        <p:spPr>
          <a:xfrm>
            <a:off x="7621624" y="2726535"/>
            <a:ext cx="2549984" cy="8968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 動画</a:t>
            </a: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を選択</a:t>
            </a:r>
            <a:r>
              <a:rPr lang="ja-JP" altLang="en-US" sz="24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して</a:t>
            </a:r>
            <a:endParaRPr lang="en-US" altLang="ja-JP" sz="2400" b="1" dirty="0" smtClean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4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「</a:t>
            </a: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開く」をタップ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52DCBF17-091C-FC05-39C9-6EC5D80C3DE3}"/>
              </a:ext>
            </a:extLst>
          </p:cNvPr>
          <p:cNvSpPr txBox="1">
            <a:spLocks/>
          </p:cNvSpPr>
          <p:nvPr/>
        </p:nvSpPr>
        <p:spPr>
          <a:xfrm>
            <a:off x="4837697" y="5561538"/>
            <a:ext cx="3648665" cy="7833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⑤ ビデオ</a:t>
            </a: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24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編集画面</a:t>
            </a: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が開く</a:t>
            </a:r>
          </a:p>
        </p:txBody>
      </p:sp>
      <p:sp>
        <p:nvSpPr>
          <p:cNvPr id="22" name="角丸四角形 9">
            <a:extLst>
              <a:ext uri="{FF2B5EF4-FFF2-40B4-BE49-F238E27FC236}">
                <a16:creationId xmlns:a16="http://schemas.microsoft.com/office/drawing/2014/main" id="{F6DD3B8E-3BA4-ED55-2B6E-5EF3921276DD}"/>
              </a:ext>
            </a:extLst>
          </p:cNvPr>
          <p:cNvSpPr/>
          <p:nvPr/>
        </p:nvSpPr>
        <p:spPr>
          <a:xfrm>
            <a:off x="1073781" y="2409412"/>
            <a:ext cx="776417" cy="7619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06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21543f-37ba-4abe-9037-20c38cbe8bb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B6D6B954B35BE4185A8406048C19F3E" ma:contentTypeVersion="10" ma:contentTypeDescription="新しいドキュメントを作成します。" ma:contentTypeScope="" ma:versionID="2ecb240c54a60ee1b3db4c29bc81933f">
  <xsd:schema xmlns:xsd="http://www.w3.org/2001/XMLSchema" xmlns:xs="http://www.w3.org/2001/XMLSchema" xmlns:p="http://schemas.microsoft.com/office/2006/metadata/properties" xmlns:ns2="7821543f-37ba-4abe-9037-20c38cbe8bb1" xmlns:ns3="e1630066-3fa0-420f-acaa-b3014ba5f65e" targetNamespace="http://schemas.microsoft.com/office/2006/metadata/properties" ma:root="true" ma:fieldsID="4a019ca43281a6b7c3cfe4ced05f3a66" ns2:_="" ns3:_="">
    <xsd:import namespace="7821543f-37ba-4abe-9037-20c38cbe8bb1"/>
    <xsd:import namespace="e1630066-3fa0-420f-acaa-b3014ba5f6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1543f-37ba-4abe-9037-20c38cbe8b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2c2f1ac2-cbdd-423a-9c11-2b9cfebad2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30066-3fa0-420f-acaa-b3014ba5f65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7AAFDD-AF34-467C-9EA5-3ED47F8C7B56}">
  <ds:schemaRefs>
    <ds:schemaRef ds:uri="http://schemas.openxmlformats.org/package/2006/metadata/core-properties"/>
    <ds:schemaRef ds:uri="e1630066-3fa0-420f-acaa-b3014ba5f65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7821543f-37ba-4abe-9037-20c38cbe8bb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925F297-7864-4EB3-BDBB-4CEBB0DE5C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21543f-37ba-4abe-9037-20c38cbe8bb1"/>
    <ds:schemaRef ds:uri="e1630066-3fa0-420f-acaa-b3014ba5f6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0C439B-5BA1-48FE-AF2D-05A424FE7C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4136</TotalTime>
  <Words>669</Words>
  <Application>Microsoft Office PowerPoint</Application>
  <PresentationFormat>ワイド画面</PresentationFormat>
  <Paragraphs>96</Paragraphs>
  <Slides>14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Meiryo UI</vt:lpstr>
      <vt:lpstr>メイリオ</vt:lpstr>
      <vt:lpstr>游ゴシック</vt:lpstr>
      <vt:lpstr>游ゴシック Light</vt:lpstr>
      <vt:lpstr>Arial</vt:lpstr>
      <vt:lpstr>Office テーマ</vt:lpstr>
      <vt:lpstr>Adobe Expressで 動画編集しよう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Classroomを使うために知っておきたいこと</dc:title>
  <dc:creator>柏市立教育研究所</dc:creator>
  <cp:lastModifiedBy>Administrator</cp:lastModifiedBy>
  <cp:revision>321</cp:revision>
  <dcterms:created xsi:type="dcterms:W3CDTF">2021-07-12T02:04:37Z</dcterms:created>
  <dcterms:modified xsi:type="dcterms:W3CDTF">2023-01-12T05:48:36Z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0x010100EB6D6B954B35BE4185A8406048C19F3E</vt:lpwstr>
  </property>
  <property fmtid="{D5CDD505-2E9C-101B-9397-08002B2CF9AE}" pid="3" name="MediaServiceImageTags">
    <vt:lpwstr/>
  </property>
</Properties>
</file>