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306" r:id="rId3"/>
    <p:sldId id="308" r:id="rId4"/>
    <p:sldId id="334" r:id="rId5"/>
    <p:sldId id="336" r:id="rId6"/>
    <p:sldId id="337" r:id="rId7"/>
    <p:sldId id="339" r:id="rId8"/>
    <p:sldId id="347" r:id="rId9"/>
    <p:sldId id="342" r:id="rId10"/>
    <p:sldId id="343" r:id="rId11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5D8C-3704-4C71-9BA2-4899B102761B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B0CE-911F-43A9-90AC-40940A83A1B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231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816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138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49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552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598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317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246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106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293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694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800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3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10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43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95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976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07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485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3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827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7D97-582B-4B8A-AB03-C10EFDE398C2}" type="datetimeFigureOut">
              <a:rPr kumimoji="1" lang="ja-JP" altLang="en-US" smtClean="0"/>
              <a:t>2022/11/7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38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2189" y="727312"/>
            <a:ext cx="10711543" cy="3216729"/>
          </a:xfrm>
          <a:solidFill>
            <a:srgbClr val="FFCCCC"/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iPad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ミラーリングで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プロジェクタ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にうつそう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18127" y="4282240"/>
            <a:ext cx="2191748" cy="2290009"/>
            <a:chOff x="0" y="0"/>
            <a:chExt cx="795020" cy="79502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95020" cy="795020"/>
            </a:xfrm>
            <a:prstGeom prst="rect">
              <a:avLst/>
            </a:prstGeom>
          </p:spPr>
        </p:pic>
        <p:sp>
          <p:nvSpPr>
            <p:cNvPr id="5" name="角丸四角形 4"/>
            <p:cNvSpPr/>
            <p:nvPr/>
          </p:nvSpPr>
          <p:spPr>
            <a:xfrm>
              <a:off x="31805" y="39756"/>
              <a:ext cx="715010" cy="707390"/>
            </a:xfrm>
            <a:prstGeom prst="roundRect">
              <a:avLst>
                <a:gd name="adj" fmla="val 21163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992806" y="5633393"/>
            <a:ext cx="3055569" cy="80095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ja-JP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iProjection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5779" y="5406638"/>
            <a:ext cx="2607987" cy="45350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あいぷろじぇくしょん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8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8220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⑧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ミラーリングのおわりかた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819" y="1550600"/>
            <a:ext cx="3391558" cy="519924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r="4978" b="1875"/>
          <a:stretch/>
        </p:blipFill>
        <p:spPr>
          <a:xfrm>
            <a:off x="3269944" y="2325661"/>
            <a:ext cx="2909183" cy="382575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809" y="1821551"/>
            <a:ext cx="3298068" cy="170222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6" name="角丸四角形 15"/>
          <p:cNvSpPr/>
          <p:nvPr/>
        </p:nvSpPr>
        <p:spPr>
          <a:xfrm>
            <a:off x="8894620" y="2894576"/>
            <a:ext cx="1657257" cy="62920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cxnSp>
        <p:nvCxnSpPr>
          <p:cNvPr id="19" name="直線矢印コネクタ 18"/>
          <p:cNvCxnSpPr>
            <a:stCxn id="20" idx="3"/>
            <a:endCxn id="16" idx="1"/>
          </p:cNvCxnSpPr>
          <p:nvPr/>
        </p:nvCxnSpPr>
        <p:spPr>
          <a:xfrm flipV="1">
            <a:off x="5334000" y="3209178"/>
            <a:ext cx="3560620" cy="11683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19"/>
          <p:cNvSpPr/>
          <p:nvPr/>
        </p:nvSpPr>
        <p:spPr>
          <a:xfrm>
            <a:off x="4724535" y="4210828"/>
            <a:ext cx="609465" cy="3334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10163976" y="3021293"/>
            <a:ext cx="1218850" cy="1544150"/>
          </a:xfrm>
          <a:prstGeom prst="rect">
            <a:avLst/>
          </a:prstGeom>
        </p:spPr>
      </p:pic>
      <p:sp>
        <p:nvSpPr>
          <p:cNvPr id="22" name="四角形吹き出し 21"/>
          <p:cNvSpPr/>
          <p:nvPr/>
        </p:nvSpPr>
        <p:spPr>
          <a:xfrm>
            <a:off x="7346162" y="4599014"/>
            <a:ext cx="4085652" cy="1787223"/>
          </a:xfrm>
          <a:prstGeom prst="wedgeRectCallout">
            <a:avLst>
              <a:gd name="adj1" fmla="val -2680"/>
              <a:gd name="adj2" fmla="val -72294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停止　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タップします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560141" y="4635752"/>
            <a:ext cx="96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ていし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6617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①　　　　</a:t>
            </a:r>
            <a:r>
              <a:rPr lang="en-US" altLang="ja-JP" sz="6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iProjection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をタップ</a:t>
            </a:r>
            <a:endParaRPr lang="en-US" altLang="ja-JP" sz="6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 Ligh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4249985" y="3281405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182" y="1527749"/>
            <a:ext cx="3391558" cy="5199243"/>
          </a:xfrm>
          <a:prstGeom prst="rect">
            <a:avLst/>
          </a:prstGeom>
        </p:spPr>
      </p:pic>
      <p:pic>
        <p:nvPicPr>
          <p:cNvPr id="13" name="図 4" descr="屋内, 座る, コンピュータ, モニター が含まれている画像&#10;&#10;説明は自動で生成されたものです">
            <a:extLst>
              <a:ext uri="{FF2B5EF4-FFF2-40B4-BE49-F238E27FC236}">
                <a16:creationId xmlns:a16="http://schemas.microsoft.com/office/drawing/2014/main" id="{B16C5EE9-1C50-456C-87C3-2E734D5234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55" y="2377439"/>
            <a:ext cx="2791202" cy="37413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55" y="2377439"/>
            <a:ext cx="2814938" cy="37532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904" y="1992605"/>
            <a:ext cx="2162477" cy="2162477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6598763" y="2111604"/>
            <a:ext cx="2006296" cy="1941923"/>
          </a:xfrm>
          <a:prstGeom prst="roundRect">
            <a:avLst>
              <a:gd name="adj" fmla="val 20898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61799">
            <a:off x="7795634" y="3792438"/>
            <a:ext cx="1218850" cy="154415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3969363" y="2762054"/>
            <a:ext cx="2572541" cy="1450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944" y="390487"/>
            <a:ext cx="881023" cy="881023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310155" y="2614034"/>
            <a:ext cx="659208" cy="6417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4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2729718" y="3283293"/>
            <a:ext cx="1218850" cy="15441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838" y="1520210"/>
            <a:ext cx="3391558" cy="5199243"/>
          </a:xfrm>
          <a:prstGeom prst="rect">
            <a:avLst/>
          </a:prstGeom>
        </p:spPr>
      </p:pic>
      <p:pic>
        <p:nvPicPr>
          <p:cNvPr id="13" name="図 4" descr="屋内, 座る, コンピュータ, モニター が含まれている画像&#10;&#10;説明は自動で生成されたものです">
            <a:extLst>
              <a:ext uri="{FF2B5EF4-FFF2-40B4-BE49-F238E27FC236}">
                <a16:creationId xmlns:a16="http://schemas.microsoft.com/office/drawing/2014/main" id="{B16C5EE9-1C50-456C-87C3-2E734D5234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888" y="2379327"/>
            <a:ext cx="2791202" cy="374133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223">
            <a:off x="2044408" y="3596454"/>
            <a:ext cx="1218850" cy="154415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21" y="2332706"/>
            <a:ext cx="2875935" cy="3834580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 flipH="1" flipV="1">
            <a:off x="2484905" y="3265272"/>
            <a:ext cx="475445" cy="20442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461" y="3047413"/>
            <a:ext cx="791935" cy="71676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554901" y="3683169"/>
            <a:ext cx="2818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プロジェクタの</a:t>
            </a:r>
            <a:endParaRPr kumimoji="1" lang="en-US" altLang="ja-JP" sz="28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なまえをかくにん</a:t>
            </a:r>
            <a:endParaRPr kumimoji="1" lang="ja-JP" altLang="en-US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894234" y="4965546"/>
            <a:ext cx="750112" cy="7495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endParaRPr kumimoji="1" lang="en-US" altLang="ja-JP" sz="28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744437" y="3127502"/>
            <a:ext cx="750112" cy="74954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</a:t>
            </a:r>
            <a:endParaRPr kumimoji="1" lang="en-US" altLang="ja-JP" sz="28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3" name="図 3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2" t="80871" r="42086" b="1218"/>
          <a:stretch/>
        </p:blipFill>
        <p:spPr bwMode="auto">
          <a:xfrm>
            <a:off x="2601851" y="5281279"/>
            <a:ext cx="1221059" cy="1087505"/>
          </a:xfrm>
          <a:prstGeom prst="roundRect">
            <a:avLst/>
          </a:prstGeom>
          <a:ln w="571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15975">
            <a:off x="3595913" y="5761135"/>
            <a:ext cx="910470" cy="1153466"/>
          </a:xfrm>
          <a:prstGeom prst="rect">
            <a:avLst/>
          </a:prstGeom>
        </p:spPr>
      </p:pic>
      <p:sp>
        <p:nvSpPr>
          <p:cNvPr id="34" name="四角形吹き出し 33"/>
          <p:cNvSpPr/>
          <p:nvPr/>
        </p:nvSpPr>
        <p:spPr>
          <a:xfrm>
            <a:off x="5742726" y="3154730"/>
            <a:ext cx="4631390" cy="2185587"/>
          </a:xfrm>
          <a:prstGeom prst="wedgeRectCallout">
            <a:avLst>
              <a:gd name="adj1" fmla="val -70308"/>
              <a:gd name="adj2" fmla="val 3485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①②のじゅんばん</a:t>
            </a:r>
            <a:r>
              <a:rPr kumimoji="1"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タップ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しましょう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645091" y="2449585"/>
            <a:ext cx="1315260" cy="7051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6617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②</a:t>
            </a:r>
            <a:r>
              <a:rPr lang="ja-JP" altLang="en-US" sz="6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りれき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から</a:t>
            </a:r>
            <a:r>
              <a:rPr lang="ja-JP" altLang="en-US" sz="6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プロジェクタ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をタップ</a:t>
            </a:r>
            <a:endParaRPr lang="en-US" altLang="ja-JP" sz="6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19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8220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③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画面をミラーリング</a:t>
            </a:r>
            <a:r>
              <a:rPr lang="ja-JP" altLang="en-US" sz="6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するを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タップ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499" y="1522887"/>
            <a:ext cx="3391558" cy="519924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76618" y="25093"/>
            <a:ext cx="10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がめん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 descr="C:\Users\it15\AppData\Local\Microsoft\Windows\INetCache\Content.Word\IMG_077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7" b="7932"/>
          <a:stretch/>
        </p:blipFill>
        <p:spPr bwMode="auto">
          <a:xfrm>
            <a:off x="4239490" y="2303271"/>
            <a:ext cx="2923308" cy="377975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3" name="角丸四角形 12"/>
          <p:cNvSpPr/>
          <p:nvPr/>
        </p:nvSpPr>
        <p:spPr>
          <a:xfrm>
            <a:off x="4805385" y="3016389"/>
            <a:ext cx="1914070" cy="619377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5980898" y="3345115"/>
            <a:ext cx="1218850" cy="15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8220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④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ミラーリングを始める</a:t>
            </a:r>
            <a:r>
              <a:rPr lang="ja-JP" altLang="en-US" sz="6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を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タップ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93200" y="52800"/>
            <a:ext cx="74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はじ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819" y="1550600"/>
            <a:ext cx="3391558" cy="519924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r="1871" b="10109"/>
          <a:stretch/>
        </p:blipFill>
        <p:spPr>
          <a:xfrm>
            <a:off x="3239708" y="2331224"/>
            <a:ext cx="2942921" cy="3820193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4137000" y="5177132"/>
            <a:ext cx="1044588" cy="364687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661" y="2175166"/>
            <a:ext cx="3595231" cy="78054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9507422" y="2522102"/>
            <a:ext cx="1218850" cy="1544150"/>
          </a:xfrm>
          <a:prstGeom prst="rect">
            <a:avLst/>
          </a:prstGeom>
        </p:spPr>
      </p:pic>
      <p:cxnSp>
        <p:nvCxnSpPr>
          <p:cNvPr id="21" name="直線矢印コネクタ 20"/>
          <p:cNvCxnSpPr>
            <a:stCxn id="17" idx="3"/>
          </p:cNvCxnSpPr>
          <p:nvPr/>
        </p:nvCxnSpPr>
        <p:spPr>
          <a:xfrm flipV="1">
            <a:off x="5181588" y="2579293"/>
            <a:ext cx="2174653" cy="27801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5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801" y="1721952"/>
            <a:ext cx="3889908" cy="2632396"/>
          </a:xfrm>
          <a:prstGeom prst="rect">
            <a:avLst/>
          </a:prstGeom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8220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⑤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ブロードキャストを開始をタップ　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95530" y="41565"/>
            <a:ext cx="96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かいし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819" y="1550600"/>
            <a:ext cx="3391558" cy="5199243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4192420" y="5163277"/>
            <a:ext cx="1044588" cy="364687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" b="3037"/>
          <a:stretch/>
        </p:blipFill>
        <p:spPr>
          <a:xfrm>
            <a:off x="3255099" y="2345078"/>
            <a:ext cx="2910174" cy="376477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24" name="角丸四角形 23"/>
          <p:cNvSpPr/>
          <p:nvPr/>
        </p:nvSpPr>
        <p:spPr>
          <a:xfrm>
            <a:off x="4185063" y="4393067"/>
            <a:ext cx="1044588" cy="28976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cxnSp>
        <p:nvCxnSpPr>
          <p:cNvPr id="25" name="直線矢印コネクタ 24"/>
          <p:cNvCxnSpPr>
            <a:stCxn id="24" idx="3"/>
          </p:cNvCxnSpPr>
          <p:nvPr/>
        </p:nvCxnSpPr>
        <p:spPr>
          <a:xfrm flipV="1">
            <a:off x="5229651" y="3940336"/>
            <a:ext cx="2338150" cy="5976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>
          <a:xfrm>
            <a:off x="7574288" y="3587997"/>
            <a:ext cx="3868354" cy="76635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10567839" y="4103503"/>
            <a:ext cx="1218850" cy="15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8220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⑥画面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が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スクリーンにうつります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819" y="1550600"/>
            <a:ext cx="3391558" cy="519924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86" y="2299855"/>
            <a:ext cx="2919844" cy="3893125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5583379" y="2216726"/>
            <a:ext cx="401781" cy="26324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8738571" y="1759528"/>
            <a:ext cx="1666194" cy="706582"/>
            <a:chOff x="8738571" y="1759528"/>
            <a:chExt cx="1666194" cy="70658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5"/>
            <a:srcRect l="13465" t="6567" r="10991" b="14772"/>
            <a:stretch/>
          </p:blipFill>
          <p:spPr>
            <a:xfrm>
              <a:off x="8742217" y="1759528"/>
              <a:ext cx="1662547" cy="706582"/>
            </a:xfrm>
            <a:prstGeom prst="rect">
              <a:avLst/>
            </a:prstGeom>
          </p:spPr>
        </p:pic>
        <p:sp>
          <p:nvSpPr>
            <p:cNvPr id="17" name="角丸四角形 16"/>
            <p:cNvSpPr/>
            <p:nvPr/>
          </p:nvSpPr>
          <p:spPr>
            <a:xfrm>
              <a:off x="8738571" y="1759528"/>
              <a:ext cx="1666194" cy="678875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9" name="四角形吹き出し 18"/>
          <p:cNvSpPr/>
          <p:nvPr/>
        </p:nvSpPr>
        <p:spPr>
          <a:xfrm>
            <a:off x="6941129" y="2886530"/>
            <a:ext cx="4904508" cy="2337745"/>
          </a:xfrm>
          <a:prstGeom prst="wedgeRectCallout">
            <a:avLst>
              <a:gd name="adj1" fmla="val 2122"/>
              <a:gd name="adj2" fmla="val -6933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スクリーン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にうつると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あか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いマークがでます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2" name="直線矢印コネクタ 11"/>
          <p:cNvCxnSpPr>
            <a:stCxn id="9" idx="3"/>
          </p:cNvCxnSpPr>
          <p:nvPr/>
        </p:nvCxnSpPr>
        <p:spPr>
          <a:xfrm flipV="1">
            <a:off x="5985160" y="2112819"/>
            <a:ext cx="2757057" cy="2355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029020" y="25093"/>
            <a:ext cx="10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がめん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40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8220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注意</a:t>
            </a:r>
            <a:r>
              <a:rPr lang="en-US" altLang="ja-JP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!!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  <a:r>
              <a:rPr lang="en-US" altLang="ja-JP" sz="6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iProjection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はさわりません</a:t>
            </a:r>
            <a:endParaRPr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Calibri Light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819" y="1550600"/>
            <a:ext cx="3391558" cy="519924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86" y="2299855"/>
            <a:ext cx="2919844" cy="3893125"/>
          </a:xfrm>
          <a:prstGeom prst="rect">
            <a:avLst/>
          </a:prstGeom>
        </p:spPr>
      </p:pic>
      <p:sp>
        <p:nvSpPr>
          <p:cNvPr id="19" name="四角形吹き出し 18"/>
          <p:cNvSpPr/>
          <p:nvPr/>
        </p:nvSpPr>
        <p:spPr>
          <a:xfrm>
            <a:off x="6941129" y="4133437"/>
            <a:ext cx="4904508" cy="2337745"/>
          </a:xfrm>
          <a:prstGeom prst="wedgeRectCallout">
            <a:avLst>
              <a:gd name="adj1" fmla="val 2122"/>
              <a:gd name="adj2" fmla="val -6933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iProjection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さわると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きれてしまうので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さわりません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2" name="直線矢印コネクタ 11"/>
          <p:cNvCxnSpPr>
            <a:stCxn id="21" idx="3"/>
          </p:cNvCxnSpPr>
          <p:nvPr/>
        </p:nvCxnSpPr>
        <p:spPr>
          <a:xfrm flipV="1">
            <a:off x="4114800" y="2112820"/>
            <a:ext cx="4627417" cy="6234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/>
          <p:cNvGrpSpPr/>
          <p:nvPr/>
        </p:nvGrpSpPr>
        <p:grpSpPr>
          <a:xfrm>
            <a:off x="8963892" y="1550600"/>
            <a:ext cx="1972673" cy="2061112"/>
            <a:chOff x="0" y="0"/>
            <a:chExt cx="795020" cy="795020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95020" cy="795020"/>
            </a:xfrm>
            <a:prstGeom prst="rect">
              <a:avLst/>
            </a:prstGeom>
          </p:spPr>
        </p:pic>
        <p:sp>
          <p:nvSpPr>
            <p:cNvPr id="20" name="角丸四角形 19"/>
            <p:cNvSpPr/>
            <p:nvPr/>
          </p:nvSpPr>
          <p:spPr>
            <a:xfrm>
              <a:off x="31805" y="39756"/>
              <a:ext cx="715010" cy="707390"/>
            </a:xfrm>
            <a:prstGeom prst="roundRect">
              <a:avLst>
                <a:gd name="adj" fmla="val 21163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3629891" y="2466110"/>
            <a:ext cx="484909" cy="5403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8866909" y="1550601"/>
            <a:ext cx="2148573" cy="20334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10163976" y="3021293"/>
            <a:ext cx="1218850" cy="1544150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8866909" y="1550600"/>
            <a:ext cx="2258291" cy="20671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8742217" y="1550600"/>
            <a:ext cx="2273265" cy="20611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086908" y="38945"/>
            <a:ext cx="108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ちゅうい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92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08220"/>
            <a:ext cx="12192000" cy="133154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⑦</a:t>
            </a:r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ミラーリングのおわりかた</a:t>
            </a:r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Calibri Light"/>
              </a:rPr>
              <a:t>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819" y="1550600"/>
            <a:ext cx="3391558" cy="5199243"/>
          </a:xfrm>
          <a:prstGeom prst="rect">
            <a:avLst/>
          </a:prstGeom>
        </p:spPr>
      </p:pic>
      <p:cxnSp>
        <p:nvCxnSpPr>
          <p:cNvPr id="10" name="直線矢印コネクタ 9"/>
          <p:cNvCxnSpPr>
            <a:stCxn id="9" idx="3"/>
            <a:endCxn id="13" idx="1"/>
          </p:cNvCxnSpPr>
          <p:nvPr/>
        </p:nvCxnSpPr>
        <p:spPr>
          <a:xfrm flipV="1">
            <a:off x="5985160" y="2112819"/>
            <a:ext cx="2757057" cy="2355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86" y="2299855"/>
            <a:ext cx="2919844" cy="3893125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5583379" y="2216726"/>
            <a:ext cx="401781" cy="26324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8738571" y="1759528"/>
            <a:ext cx="1666194" cy="706582"/>
            <a:chOff x="8738571" y="1759528"/>
            <a:chExt cx="1666194" cy="70658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5"/>
            <a:srcRect l="13465" t="6567" r="10991" b="14772"/>
            <a:stretch/>
          </p:blipFill>
          <p:spPr>
            <a:xfrm>
              <a:off x="8742217" y="1759528"/>
              <a:ext cx="1662547" cy="706582"/>
            </a:xfrm>
            <a:prstGeom prst="rect">
              <a:avLst/>
            </a:prstGeom>
          </p:spPr>
        </p:pic>
        <p:sp>
          <p:nvSpPr>
            <p:cNvPr id="17" name="角丸四角形 16"/>
            <p:cNvSpPr/>
            <p:nvPr/>
          </p:nvSpPr>
          <p:spPr>
            <a:xfrm>
              <a:off x="8738571" y="1759528"/>
              <a:ext cx="1666194" cy="678875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9795339" y="2013803"/>
            <a:ext cx="1218850" cy="1544150"/>
          </a:xfrm>
          <a:prstGeom prst="rect">
            <a:avLst/>
          </a:prstGeom>
        </p:spPr>
      </p:pic>
      <p:sp>
        <p:nvSpPr>
          <p:cNvPr id="14" name="四角形吹き出し 13"/>
          <p:cNvSpPr/>
          <p:nvPr/>
        </p:nvSpPr>
        <p:spPr>
          <a:xfrm>
            <a:off x="7471892" y="3584126"/>
            <a:ext cx="4085652" cy="2337745"/>
          </a:xfrm>
          <a:prstGeom prst="wedgeRectCallout">
            <a:avLst>
              <a:gd name="adj1" fmla="val -2680"/>
              <a:gd name="adj2" fmla="val -72294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あか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いマークを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タップします</a:t>
            </a:r>
            <a:endParaRPr kumimoji="1"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061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130</Words>
  <Application>Microsoft Office PowerPoint</Application>
  <PresentationFormat>ワイド画面</PresentationFormat>
  <Paragraphs>42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Meiryo UI</vt:lpstr>
      <vt:lpstr>ＭＳ Ｐゴシック</vt:lpstr>
      <vt:lpstr>游ゴシック</vt:lpstr>
      <vt:lpstr>游ゴシック Light</vt:lpstr>
      <vt:lpstr>Arial</vt:lpstr>
      <vt:lpstr>Calibri Light</vt:lpstr>
      <vt:lpstr>Office テーマ</vt:lpstr>
      <vt:lpstr>iPad ミラーリングでプロジェクタにうつそう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インターネットでおきにいりに とうろくしよう</dc:title>
  <dc:creator>柏市立教育研究所</dc:creator>
  <cp:lastModifiedBy>柏市立教育研究所</cp:lastModifiedBy>
  <cp:revision>170</cp:revision>
  <cp:lastPrinted>2021-02-17T05:55:22Z</cp:lastPrinted>
  <dcterms:created xsi:type="dcterms:W3CDTF">2021-02-17T02:47:13Z</dcterms:created>
  <dcterms:modified xsi:type="dcterms:W3CDTF">2022-11-07T05:30:26Z</dcterms:modified>
</cp:coreProperties>
</file>