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58" r:id="rId2"/>
    <p:sldId id="402" r:id="rId3"/>
    <p:sldId id="435" r:id="rId4"/>
    <p:sldId id="436" r:id="rId5"/>
    <p:sldId id="437" r:id="rId6"/>
    <p:sldId id="438" r:id="rId7"/>
    <p:sldId id="440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西田　光昭" initials="西田　光昭" lastIdx="5" clrIdx="0">
    <p:extLst>
      <p:ext uri="{19B8F6BF-5375-455C-9EA6-DF929625EA0E}">
        <p15:presenceInfo xmlns:p15="http://schemas.microsoft.com/office/powerpoint/2012/main" userId="西田　光昭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ECE"/>
    <a:srgbClr val="009900"/>
    <a:srgbClr val="FF33CC"/>
    <a:srgbClr val="CC00CC"/>
    <a:srgbClr val="FE8002"/>
    <a:srgbClr val="E7FFE7"/>
    <a:srgbClr val="CCFFCC"/>
    <a:srgbClr val="CCFFFF"/>
    <a:srgbClr val="FFE5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75" autoAdjust="0"/>
    <p:restoredTop sz="94333" autoAdjust="0"/>
  </p:normalViewPr>
  <p:slideViewPr>
    <p:cSldViewPr snapToGrid="0">
      <p:cViewPr varScale="1">
        <p:scale>
          <a:sx n="94" d="100"/>
          <a:sy n="94" d="100"/>
        </p:scale>
        <p:origin x="9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kaiyuki2021@outlook.jp" userId="f6c6622b2adb0def" providerId="LiveId" clId="{4DD380E3-A9D3-49EA-B4AA-AF6662BAF853}"/>
    <pc:docChg chg="undo custSel addSld delSld modSld">
      <pc:chgData name="sakaiyuki2021@outlook.jp" userId="f6c6622b2adb0def" providerId="LiveId" clId="{4DD380E3-A9D3-49EA-B4AA-AF6662BAF853}" dt="2022-01-27T02:55:25.559" v="3047" actId="1076"/>
      <pc:docMkLst>
        <pc:docMk/>
      </pc:docMkLst>
      <pc:sldChg chg="addSp delSp modSp mod">
        <pc:chgData name="sakaiyuki2021@outlook.jp" userId="f6c6622b2adb0def" providerId="LiveId" clId="{4DD380E3-A9D3-49EA-B4AA-AF6662BAF853}" dt="2022-01-27T02:46:41.471" v="2942" actId="5793"/>
        <pc:sldMkLst>
          <pc:docMk/>
          <pc:sldMk cId="1076123008" sldId="358"/>
        </pc:sldMkLst>
        <pc:spChg chg="mod">
          <ac:chgData name="sakaiyuki2021@outlook.jp" userId="f6c6622b2adb0def" providerId="LiveId" clId="{4DD380E3-A9D3-49EA-B4AA-AF6662BAF853}" dt="2022-01-27T02:36:58.257" v="2660" actId="1076"/>
          <ac:spMkLst>
            <pc:docMk/>
            <pc:sldMk cId="1076123008" sldId="358"/>
            <ac:spMk id="2" creationId="{00000000-0000-0000-0000-000000000000}"/>
          </ac:spMkLst>
        </pc:spChg>
        <pc:spChg chg="add del mod">
          <ac:chgData name="sakaiyuki2021@outlook.jp" userId="f6c6622b2adb0def" providerId="LiveId" clId="{4DD380E3-A9D3-49EA-B4AA-AF6662BAF853}" dt="2022-01-27T02:35:06.764" v="2635" actId="21"/>
          <ac:spMkLst>
            <pc:docMk/>
            <pc:sldMk cId="1076123008" sldId="358"/>
            <ac:spMk id="3" creationId="{1CBD0E87-6F69-4568-9F70-5F6317818D07}"/>
          </ac:spMkLst>
        </pc:spChg>
        <pc:spChg chg="del mod">
          <ac:chgData name="sakaiyuki2021@outlook.jp" userId="f6c6622b2adb0def" providerId="LiveId" clId="{4DD380E3-A9D3-49EA-B4AA-AF6662BAF853}" dt="2022-01-27T02:45:31.523" v="2804" actId="478"/>
          <ac:spMkLst>
            <pc:docMk/>
            <pc:sldMk cId="1076123008" sldId="358"/>
            <ac:spMk id="4" creationId="{00000000-0000-0000-0000-000000000000}"/>
          </ac:spMkLst>
        </pc:spChg>
        <pc:spChg chg="mod">
          <ac:chgData name="sakaiyuki2021@outlook.jp" userId="f6c6622b2adb0def" providerId="LiveId" clId="{4DD380E3-A9D3-49EA-B4AA-AF6662BAF853}" dt="2022-01-27T02:34:54.822" v="2631" actId="1076"/>
          <ac:spMkLst>
            <pc:docMk/>
            <pc:sldMk cId="1076123008" sldId="358"/>
            <ac:spMk id="7" creationId="{00000000-0000-0000-0000-000000000000}"/>
          </ac:spMkLst>
        </pc:spChg>
        <pc:spChg chg="add del mod">
          <ac:chgData name="sakaiyuki2021@outlook.jp" userId="f6c6622b2adb0def" providerId="LiveId" clId="{4DD380E3-A9D3-49EA-B4AA-AF6662BAF853}" dt="2022-01-27T02:35:06.764" v="2635" actId="21"/>
          <ac:spMkLst>
            <pc:docMk/>
            <pc:sldMk cId="1076123008" sldId="358"/>
            <ac:spMk id="13" creationId="{F886C3B0-B6B4-4862-8327-29CF51D81C3B}"/>
          </ac:spMkLst>
        </pc:spChg>
        <pc:spChg chg="add del mod">
          <ac:chgData name="sakaiyuki2021@outlook.jp" userId="f6c6622b2adb0def" providerId="LiveId" clId="{4DD380E3-A9D3-49EA-B4AA-AF6662BAF853}" dt="2022-01-27T02:38:32.058" v="2668" actId="21"/>
          <ac:spMkLst>
            <pc:docMk/>
            <pc:sldMk cId="1076123008" sldId="358"/>
            <ac:spMk id="15" creationId="{4C6D5A4C-8493-4E5B-9354-9CAE6143F4A9}"/>
          </ac:spMkLst>
        </pc:spChg>
        <pc:spChg chg="add del mod">
          <ac:chgData name="sakaiyuki2021@outlook.jp" userId="f6c6622b2adb0def" providerId="LiveId" clId="{4DD380E3-A9D3-49EA-B4AA-AF6662BAF853}" dt="2022-01-27T02:38:32.058" v="2668" actId="21"/>
          <ac:spMkLst>
            <pc:docMk/>
            <pc:sldMk cId="1076123008" sldId="358"/>
            <ac:spMk id="16" creationId="{D0AB86D1-D536-4886-9C64-19F88695B2CD}"/>
          </ac:spMkLst>
        </pc:spChg>
        <pc:spChg chg="add del mod">
          <ac:chgData name="sakaiyuki2021@outlook.jp" userId="f6c6622b2adb0def" providerId="LiveId" clId="{4DD380E3-A9D3-49EA-B4AA-AF6662BAF853}" dt="2022-01-27T02:45:29.197" v="2803"/>
          <ac:spMkLst>
            <pc:docMk/>
            <pc:sldMk cId="1076123008" sldId="358"/>
            <ac:spMk id="20" creationId="{395B76B5-C875-4997-A925-E4BFB1B0FB66}"/>
          </ac:spMkLst>
        </pc:spChg>
        <pc:spChg chg="add mod">
          <ac:chgData name="sakaiyuki2021@outlook.jp" userId="f6c6622b2adb0def" providerId="LiveId" clId="{4DD380E3-A9D3-49EA-B4AA-AF6662BAF853}" dt="2022-01-27T02:46:41.471" v="2942" actId="5793"/>
          <ac:spMkLst>
            <pc:docMk/>
            <pc:sldMk cId="1076123008" sldId="358"/>
            <ac:spMk id="21" creationId="{B095CDB2-84EC-4C34-8851-3FD815EC1839}"/>
          </ac:spMkLst>
        </pc:spChg>
        <pc:picChg chg="add del mod">
          <ac:chgData name="sakaiyuki2021@outlook.jp" userId="f6c6622b2adb0def" providerId="LiveId" clId="{4DD380E3-A9D3-49EA-B4AA-AF6662BAF853}" dt="2022-01-27T02:34:40.928" v="2628" actId="21"/>
          <ac:picMkLst>
            <pc:docMk/>
            <pc:sldMk cId="1076123008" sldId="358"/>
            <ac:picMk id="6" creationId="{4E07B984-6A81-4C20-B990-695CE6BD5F29}"/>
          </ac:picMkLst>
        </pc:picChg>
        <pc:picChg chg="add del mod">
          <ac:chgData name="sakaiyuki2021@outlook.jp" userId="f6c6622b2adb0def" providerId="LiveId" clId="{4DD380E3-A9D3-49EA-B4AA-AF6662BAF853}" dt="2022-01-27T02:35:06.764" v="2635" actId="21"/>
          <ac:picMkLst>
            <pc:docMk/>
            <pc:sldMk cId="1076123008" sldId="358"/>
            <ac:picMk id="14" creationId="{084A0863-E88C-4EF0-AD55-E53810410D5D}"/>
          </ac:picMkLst>
        </pc:picChg>
        <pc:picChg chg="add del mod">
          <ac:chgData name="sakaiyuki2021@outlook.jp" userId="f6c6622b2adb0def" providerId="LiveId" clId="{4DD380E3-A9D3-49EA-B4AA-AF6662BAF853}" dt="2022-01-27T02:38:32.058" v="2668" actId="21"/>
          <ac:picMkLst>
            <pc:docMk/>
            <pc:sldMk cId="1076123008" sldId="358"/>
            <ac:picMk id="17" creationId="{27CFAA50-643A-4C75-93BC-56174C625974}"/>
          </ac:picMkLst>
        </pc:picChg>
        <pc:picChg chg="add del mod">
          <ac:chgData name="sakaiyuki2021@outlook.jp" userId="f6c6622b2adb0def" providerId="LiveId" clId="{4DD380E3-A9D3-49EA-B4AA-AF6662BAF853}" dt="2022-01-27T02:38:32.058" v="2668" actId="21"/>
          <ac:picMkLst>
            <pc:docMk/>
            <pc:sldMk cId="1076123008" sldId="358"/>
            <ac:picMk id="19" creationId="{B1EEFB64-1AA9-446F-BC14-6361ED4B4D72}"/>
          </ac:picMkLst>
        </pc:picChg>
      </pc:sldChg>
      <pc:sldChg chg="del">
        <pc:chgData name="sakaiyuki2021@outlook.jp" userId="f6c6622b2adb0def" providerId="LiveId" clId="{4DD380E3-A9D3-49EA-B4AA-AF6662BAF853}" dt="2022-01-27T02:06:34.923" v="1184" actId="2696"/>
        <pc:sldMkLst>
          <pc:docMk/>
          <pc:sldMk cId="4164802277" sldId="359"/>
        </pc:sldMkLst>
      </pc:sldChg>
      <pc:sldChg chg="addSp delSp modSp mod">
        <pc:chgData name="sakaiyuki2021@outlook.jp" userId="f6c6622b2adb0def" providerId="LiveId" clId="{4DD380E3-A9D3-49EA-B4AA-AF6662BAF853}" dt="2022-01-27T02:55:25.559" v="3047" actId="1076"/>
        <pc:sldMkLst>
          <pc:docMk/>
          <pc:sldMk cId="2475008990" sldId="402"/>
        </pc:sldMkLst>
        <pc:spChg chg="del">
          <ac:chgData name="sakaiyuki2021@outlook.jp" userId="f6c6622b2adb0def" providerId="LiveId" clId="{4DD380E3-A9D3-49EA-B4AA-AF6662BAF853}" dt="2022-01-27T02:07:36.986" v="1215" actId="478"/>
          <ac:spMkLst>
            <pc:docMk/>
            <pc:sldMk cId="2475008990" sldId="402"/>
            <ac:spMk id="4" creationId="{00000000-0000-0000-0000-000000000000}"/>
          </ac:spMkLst>
        </pc:spChg>
        <pc:spChg chg="mod">
          <ac:chgData name="sakaiyuki2021@outlook.jp" userId="f6c6622b2adb0def" providerId="LiveId" clId="{4DD380E3-A9D3-49EA-B4AA-AF6662BAF853}" dt="2022-01-27T02:07:49.692" v="1219" actId="20577"/>
          <ac:spMkLst>
            <pc:docMk/>
            <pc:sldMk cId="2475008990" sldId="402"/>
            <ac:spMk id="12" creationId="{00000000-0000-0000-0000-000000000000}"/>
          </ac:spMkLst>
        </pc:spChg>
        <pc:spChg chg="mod">
          <ac:chgData name="sakaiyuki2021@outlook.jp" userId="f6c6622b2adb0def" providerId="LiveId" clId="{4DD380E3-A9D3-49EA-B4AA-AF6662BAF853}" dt="2022-01-27T02:52:42.143" v="3040" actId="20577"/>
          <ac:spMkLst>
            <pc:docMk/>
            <pc:sldMk cId="2475008990" sldId="402"/>
            <ac:spMk id="18" creationId="{00000000-0000-0000-0000-000000000000}"/>
          </ac:spMkLst>
        </pc:spChg>
        <pc:spChg chg="add mod">
          <ac:chgData name="sakaiyuki2021@outlook.jp" userId="f6c6622b2adb0def" providerId="LiveId" clId="{4DD380E3-A9D3-49EA-B4AA-AF6662BAF853}" dt="2022-01-27T02:39:36.171" v="2704" actId="1038"/>
          <ac:spMkLst>
            <pc:docMk/>
            <pc:sldMk cId="2475008990" sldId="402"/>
            <ac:spMk id="29" creationId="{069BF880-E8F7-4943-ACB1-FED32A484679}"/>
          </ac:spMkLst>
        </pc:spChg>
        <pc:spChg chg="add mod">
          <ac:chgData name="sakaiyuki2021@outlook.jp" userId="f6c6622b2adb0def" providerId="LiveId" clId="{4DD380E3-A9D3-49EA-B4AA-AF6662BAF853}" dt="2022-01-27T02:39:36.171" v="2704" actId="1038"/>
          <ac:spMkLst>
            <pc:docMk/>
            <pc:sldMk cId="2475008990" sldId="402"/>
            <ac:spMk id="30" creationId="{F21CEDE0-F7CF-45CC-AFFB-B143A530042C}"/>
          </ac:spMkLst>
        </pc:spChg>
        <pc:spChg chg="add mod">
          <ac:chgData name="sakaiyuki2021@outlook.jp" userId="f6c6622b2adb0def" providerId="LiveId" clId="{4DD380E3-A9D3-49EA-B4AA-AF6662BAF853}" dt="2022-01-27T02:44:20.983" v="2794" actId="1076"/>
          <ac:spMkLst>
            <pc:docMk/>
            <pc:sldMk cId="2475008990" sldId="402"/>
            <ac:spMk id="31" creationId="{F59AC64A-EB27-4433-9FD4-406B9DCF3270}"/>
          </ac:spMkLst>
        </pc:spChg>
        <pc:spChg chg="add mod">
          <ac:chgData name="sakaiyuki2021@outlook.jp" userId="f6c6622b2adb0def" providerId="LiveId" clId="{4DD380E3-A9D3-49EA-B4AA-AF6662BAF853}" dt="2022-01-27T02:48:35.383" v="3017" actId="14100"/>
          <ac:spMkLst>
            <pc:docMk/>
            <pc:sldMk cId="2475008990" sldId="402"/>
            <ac:spMk id="32" creationId="{1073F6DB-EACB-4C9E-B77E-46F207CFD261}"/>
          </ac:spMkLst>
        </pc:spChg>
        <pc:picChg chg="add del mod">
          <ac:chgData name="sakaiyuki2021@outlook.jp" userId="f6c6622b2adb0def" providerId="LiveId" clId="{4DD380E3-A9D3-49EA-B4AA-AF6662BAF853}" dt="2022-01-27T02:52:24.852" v="3025" actId="478"/>
          <ac:picMkLst>
            <pc:docMk/>
            <pc:sldMk cId="2475008990" sldId="402"/>
            <ac:picMk id="3" creationId="{53EEE4C0-E485-400A-A477-71B19AEC2469}"/>
          </ac:picMkLst>
        </pc:picChg>
        <pc:picChg chg="add mod modCrop">
          <ac:chgData name="sakaiyuki2021@outlook.jp" userId="f6c6622b2adb0def" providerId="LiveId" clId="{4DD380E3-A9D3-49EA-B4AA-AF6662BAF853}" dt="2022-01-27T02:55:25.559" v="3047" actId="1076"/>
          <ac:picMkLst>
            <pc:docMk/>
            <pc:sldMk cId="2475008990" sldId="402"/>
            <ac:picMk id="5" creationId="{8AC00618-562B-439E-BEAA-0DC762370480}"/>
          </ac:picMkLst>
        </pc:picChg>
        <pc:picChg chg="add mod">
          <ac:chgData name="sakaiyuki2021@outlook.jp" userId="f6c6622b2adb0def" providerId="LiveId" clId="{4DD380E3-A9D3-49EA-B4AA-AF6662BAF853}" dt="2022-01-27T02:41:25.893" v="2726" actId="1076"/>
          <ac:picMkLst>
            <pc:docMk/>
            <pc:sldMk cId="2475008990" sldId="402"/>
            <ac:picMk id="6" creationId="{FD6D363A-CFE0-453F-8141-79998B865FE1}"/>
          </ac:picMkLst>
        </pc:picChg>
        <pc:picChg chg="add del mod">
          <ac:chgData name="sakaiyuki2021@outlook.jp" userId="f6c6622b2adb0def" providerId="LiveId" clId="{4DD380E3-A9D3-49EA-B4AA-AF6662BAF853}" dt="2022-01-27T02:52:14.156" v="3021" actId="478"/>
          <ac:picMkLst>
            <pc:docMk/>
            <pc:sldMk cId="2475008990" sldId="402"/>
            <ac:picMk id="11" creationId="{6FD7EAF5-97F9-4D80-8E12-2AFA5C0E9939}"/>
          </ac:picMkLst>
        </pc:picChg>
        <pc:picChg chg="add del mod">
          <ac:chgData name="sakaiyuki2021@outlook.jp" userId="f6c6622b2adb0def" providerId="LiveId" clId="{4DD380E3-A9D3-49EA-B4AA-AF6662BAF853}" dt="2022-01-27T01:32:56.263" v="48" actId="478"/>
          <ac:picMkLst>
            <pc:docMk/>
            <pc:sldMk cId="2475008990" sldId="402"/>
            <ac:picMk id="15" creationId="{6559A534-66C0-4FCA-8720-FF54A71E475B}"/>
          </ac:picMkLst>
        </pc:picChg>
        <pc:picChg chg="add del mod">
          <ac:chgData name="sakaiyuki2021@outlook.jp" userId="f6c6622b2adb0def" providerId="LiveId" clId="{4DD380E3-A9D3-49EA-B4AA-AF6662BAF853}" dt="2022-01-27T01:32:55.590" v="47" actId="478"/>
          <ac:picMkLst>
            <pc:docMk/>
            <pc:sldMk cId="2475008990" sldId="402"/>
            <ac:picMk id="17" creationId="{29839A56-150C-4158-B8C7-F0F2EF56C1A5}"/>
          </ac:picMkLst>
        </pc:picChg>
        <pc:picChg chg="add del mod">
          <ac:chgData name="sakaiyuki2021@outlook.jp" userId="f6c6622b2adb0def" providerId="LiveId" clId="{4DD380E3-A9D3-49EA-B4AA-AF6662BAF853}" dt="2022-01-27T01:32:54.808" v="46" actId="478"/>
          <ac:picMkLst>
            <pc:docMk/>
            <pc:sldMk cId="2475008990" sldId="402"/>
            <ac:picMk id="20" creationId="{A6231C68-FD59-4EB4-BF3D-9B0D5D845B7E}"/>
          </ac:picMkLst>
        </pc:picChg>
        <pc:picChg chg="add del mod">
          <ac:chgData name="sakaiyuki2021@outlook.jp" userId="f6c6622b2adb0def" providerId="LiveId" clId="{4DD380E3-A9D3-49EA-B4AA-AF6662BAF853}" dt="2022-01-27T01:32:54.014" v="45" actId="478"/>
          <ac:picMkLst>
            <pc:docMk/>
            <pc:sldMk cId="2475008990" sldId="402"/>
            <ac:picMk id="22" creationId="{A6BED733-42C9-4F84-842D-1CEAF393374D}"/>
          </ac:picMkLst>
        </pc:picChg>
        <pc:picChg chg="add del mod">
          <ac:chgData name="sakaiyuki2021@outlook.jp" userId="f6c6622b2adb0def" providerId="LiveId" clId="{4DD380E3-A9D3-49EA-B4AA-AF6662BAF853}" dt="2022-01-27T01:32:52.002" v="44" actId="478"/>
          <ac:picMkLst>
            <pc:docMk/>
            <pc:sldMk cId="2475008990" sldId="402"/>
            <ac:picMk id="24" creationId="{D97E4607-996E-4B35-8F88-2E3343B70B03}"/>
          </ac:picMkLst>
        </pc:picChg>
        <pc:picChg chg="add del mod">
          <ac:chgData name="sakaiyuki2021@outlook.jp" userId="f6c6622b2adb0def" providerId="LiveId" clId="{4DD380E3-A9D3-49EA-B4AA-AF6662BAF853}" dt="2022-01-27T01:32:50.798" v="43" actId="478"/>
          <ac:picMkLst>
            <pc:docMk/>
            <pc:sldMk cId="2475008990" sldId="402"/>
            <ac:picMk id="26" creationId="{275DC732-483A-4F62-A05D-6A63FF6DEB1C}"/>
          </ac:picMkLst>
        </pc:picChg>
        <pc:picChg chg="add del mod">
          <ac:chgData name="sakaiyuki2021@outlook.jp" userId="f6c6622b2adb0def" providerId="LiveId" clId="{4DD380E3-A9D3-49EA-B4AA-AF6662BAF853}" dt="2022-01-27T01:32:49.984" v="42" actId="478"/>
          <ac:picMkLst>
            <pc:docMk/>
            <pc:sldMk cId="2475008990" sldId="402"/>
            <ac:picMk id="28" creationId="{785443CB-0241-4E1C-B918-A881C3FBB148}"/>
          </ac:picMkLst>
        </pc:picChg>
        <pc:picChg chg="add mod">
          <ac:chgData name="sakaiyuki2021@outlook.jp" userId="f6c6622b2adb0def" providerId="LiveId" clId="{4DD380E3-A9D3-49EA-B4AA-AF6662BAF853}" dt="2022-01-27T02:44:18.743" v="2793" actId="1076"/>
          <ac:picMkLst>
            <pc:docMk/>
            <pc:sldMk cId="2475008990" sldId="402"/>
            <ac:picMk id="33" creationId="{9410FB7A-7ABF-477C-8C87-9D5BAB7E3ED0}"/>
          </ac:picMkLst>
        </pc:picChg>
        <pc:picChg chg="add mod">
          <ac:chgData name="sakaiyuki2021@outlook.jp" userId="f6c6622b2adb0def" providerId="LiveId" clId="{4DD380E3-A9D3-49EA-B4AA-AF6662BAF853}" dt="2022-01-27T02:44:26.743" v="2796" actId="1076"/>
          <ac:picMkLst>
            <pc:docMk/>
            <pc:sldMk cId="2475008990" sldId="402"/>
            <ac:picMk id="34" creationId="{0EE4136E-06CB-4F47-A1B4-035318690CB3}"/>
          </ac:picMkLst>
        </pc:picChg>
      </pc:sldChg>
      <pc:sldChg chg="del">
        <pc:chgData name="sakaiyuki2021@outlook.jp" userId="f6c6622b2adb0def" providerId="LiveId" clId="{4DD380E3-A9D3-49EA-B4AA-AF6662BAF853}" dt="2022-01-27T02:06:40.812" v="1185" actId="2696"/>
        <pc:sldMkLst>
          <pc:docMk/>
          <pc:sldMk cId="2292063954" sldId="420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777398431" sldId="421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4088845457" sldId="422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2790864052" sldId="423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2035135786" sldId="425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2568954290" sldId="426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1519079564" sldId="427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4091789478" sldId="428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50291671" sldId="429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333003763" sldId="430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1520079049" sldId="431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1057657250" sldId="432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3347572987" sldId="433"/>
        </pc:sldMkLst>
      </pc:sldChg>
      <pc:sldChg chg="del">
        <pc:chgData name="sakaiyuki2021@outlook.jp" userId="f6c6622b2adb0def" providerId="LiveId" clId="{4DD380E3-A9D3-49EA-B4AA-AF6662BAF853}" dt="2022-01-27T02:06:49.275" v="1186" actId="2696"/>
        <pc:sldMkLst>
          <pc:docMk/>
          <pc:sldMk cId="3885424429" sldId="434"/>
        </pc:sldMkLst>
      </pc:sldChg>
      <pc:sldChg chg="addSp delSp modSp add mod">
        <pc:chgData name="sakaiyuki2021@outlook.jp" userId="f6c6622b2adb0def" providerId="LiveId" clId="{4DD380E3-A9D3-49EA-B4AA-AF6662BAF853}" dt="2022-01-27T02:25:17.064" v="2199"/>
        <pc:sldMkLst>
          <pc:docMk/>
          <pc:sldMk cId="3924467764" sldId="435"/>
        </pc:sldMkLst>
        <pc:spChg chg="del">
          <ac:chgData name="sakaiyuki2021@outlook.jp" userId="f6c6622b2adb0def" providerId="LiveId" clId="{4DD380E3-A9D3-49EA-B4AA-AF6662BAF853}" dt="2022-01-27T02:25:16.444" v="2198" actId="478"/>
          <ac:spMkLst>
            <pc:docMk/>
            <pc:sldMk cId="3924467764" sldId="435"/>
            <ac:spMk id="4" creationId="{00000000-0000-0000-0000-000000000000}"/>
          </ac:spMkLst>
        </pc:spChg>
        <pc:spChg chg="add del mod">
          <ac:chgData name="sakaiyuki2021@outlook.jp" userId="f6c6622b2adb0def" providerId="LiveId" clId="{4DD380E3-A9D3-49EA-B4AA-AF6662BAF853}" dt="2022-01-27T02:25:13.353" v="2197" actId="21"/>
          <ac:spMkLst>
            <pc:docMk/>
            <pc:sldMk cId="3924467764" sldId="435"/>
            <ac:spMk id="11" creationId="{547ABFD3-DB10-4FEB-AEC0-02851DBD7DAA}"/>
          </ac:spMkLst>
        </pc:spChg>
        <pc:spChg chg="del">
          <ac:chgData name="sakaiyuki2021@outlook.jp" userId="f6c6622b2adb0def" providerId="LiveId" clId="{4DD380E3-A9D3-49EA-B4AA-AF6662BAF853}" dt="2022-01-27T02:07:42.840" v="1216" actId="478"/>
          <ac:spMkLst>
            <pc:docMk/>
            <pc:sldMk cId="3924467764" sldId="435"/>
            <ac:spMk id="12" creationId="{00000000-0000-0000-0000-000000000000}"/>
          </ac:spMkLst>
        </pc:spChg>
        <pc:spChg chg="add mod">
          <ac:chgData name="sakaiyuki2021@outlook.jp" userId="f6c6622b2adb0def" providerId="LiveId" clId="{4DD380E3-A9D3-49EA-B4AA-AF6662BAF853}" dt="2022-01-27T02:25:17.064" v="2199"/>
          <ac:spMkLst>
            <pc:docMk/>
            <pc:sldMk cId="3924467764" sldId="435"/>
            <ac:spMk id="13" creationId="{4CAAD39C-3AB1-4B54-8B15-3CE49100AAF9}"/>
          </ac:spMkLst>
        </pc:spChg>
        <pc:spChg chg="mod">
          <ac:chgData name="sakaiyuki2021@outlook.jp" userId="f6c6622b2adb0def" providerId="LiveId" clId="{4DD380E3-A9D3-49EA-B4AA-AF6662BAF853}" dt="2022-01-27T01:38:06.220" v="173" actId="20577"/>
          <ac:spMkLst>
            <pc:docMk/>
            <pc:sldMk cId="3924467764" sldId="435"/>
            <ac:spMk id="18" creationId="{00000000-0000-0000-0000-000000000000}"/>
          </ac:spMkLst>
        </pc:spChg>
        <pc:spChg chg="mod">
          <ac:chgData name="sakaiyuki2021@outlook.jp" userId="f6c6622b2adb0def" providerId="LiveId" clId="{4DD380E3-A9D3-49EA-B4AA-AF6662BAF853}" dt="2022-01-27T01:39:50.217" v="222" actId="1036"/>
          <ac:spMkLst>
            <pc:docMk/>
            <pc:sldMk cId="3924467764" sldId="435"/>
            <ac:spMk id="29" creationId="{069BF880-E8F7-4943-ACB1-FED32A484679}"/>
          </ac:spMkLst>
        </pc:spChg>
        <pc:spChg chg="del">
          <ac:chgData name="sakaiyuki2021@outlook.jp" userId="f6c6622b2adb0def" providerId="LiveId" clId="{4DD380E3-A9D3-49EA-B4AA-AF6662BAF853}" dt="2022-01-27T01:38:20.294" v="177" actId="478"/>
          <ac:spMkLst>
            <pc:docMk/>
            <pc:sldMk cId="3924467764" sldId="435"/>
            <ac:spMk id="30" creationId="{F21CEDE0-F7CF-45CC-AFFB-B143A530042C}"/>
          </ac:spMkLst>
        </pc:spChg>
        <pc:picChg chg="add mod ord modCrop">
          <ac:chgData name="sakaiyuki2021@outlook.jp" userId="f6c6622b2adb0def" providerId="LiveId" clId="{4DD380E3-A9D3-49EA-B4AA-AF6662BAF853}" dt="2022-01-27T01:39:42.164" v="219" actId="732"/>
          <ac:picMkLst>
            <pc:docMk/>
            <pc:sldMk cId="3924467764" sldId="435"/>
            <ac:picMk id="3" creationId="{80E06E54-5CF0-4B18-A1EC-DBE2429A6827}"/>
          </ac:picMkLst>
        </pc:picChg>
        <pc:picChg chg="del">
          <ac:chgData name="sakaiyuki2021@outlook.jp" userId="f6c6622b2adb0def" providerId="LiveId" clId="{4DD380E3-A9D3-49EA-B4AA-AF6662BAF853}" dt="2022-01-27T01:35:31.999" v="77" actId="478"/>
          <ac:picMkLst>
            <pc:docMk/>
            <pc:sldMk cId="3924467764" sldId="435"/>
            <ac:picMk id="6" creationId="{FD6D363A-CFE0-453F-8141-79998B865FE1}"/>
          </ac:picMkLst>
        </pc:picChg>
        <pc:picChg chg="add del mod">
          <ac:chgData name="sakaiyuki2021@outlook.jp" userId="f6c6622b2adb0def" providerId="LiveId" clId="{4DD380E3-A9D3-49EA-B4AA-AF6662BAF853}" dt="2022-01-27T01:39:20.388" v="215" actId="21"/>
          <ac:picMkLst>
            <pc:docMk/>
            <pc:sldMk cId="3924467764" sldId="435"/>
            <ac:picMk id="10" creationId="{57F0EBB0-3108-472E-A8BB-97E0DB42C542}"/>
          </ac:picMkLst>
        </pc:picChg>
      </pc:sldChg>
      <pc:sldChg chg="addSp delSp modSp add mod">
        <pc:chgData name="sakaiyuki2021@outlook.jp" userId="f6c6622b2adb0def" providerId="LiveId" clId="{4DD380E3-A9D3-49EA-B4AA-AF6662BAF853}" dt="2022-01-27T02:25:09.782" v="2196"/>
        <pc:sldMkLst>
          <pc:docMk/>
          <pc:sldMk cId="2678718021" sldId="436"/>
        </pc:sldMkLst>
        <pc:spChg chg="del">
          <ac:chgData name="sakaiyuki2021@outlook.jp" userId="f6c6622b2adb0def" providerId="LiveId" clId="{4DD380E3-A9D3-49EA-B4AA-AF6662BAF853}" dt="2022-01-27T02:08:01.199" v="1221" actId="478"/>
          <ac:spMkLst>
            <pc:docMk/>
            <pc:sldMk cId="2678718021" sldId="436"/>
            <ac:spMk id="4" creationId="{00000000-0000-0000-0000-000000000000}"/>
          </ac:spMkLst>
        </pc:spChg>
        <pc:spChg chg="add mod">
          <ac:chgData name="sakaiyuki2021@outlook.jp" userId="f6c6622b2adb0def" providerId="LiveId" clId="{4DD380E3-A9D3-49EA-B4AA-AF6662BAF853}" dt="2022-01-27T01:40:17.430" v="227" actId="1076"/>
          <ac:spMkLst>
            <pc:docMk/>
            <pc:sldMk cId="2678718021" sldId="436"/>
            <ac:spMk id="10" creationId="{13297D3A-BC2F-4580-8C21-7601C9373CB0}"/>
          </ac:spMkLst>
        </pc:spChg>
        <pc:spChg chg="add mod">
          <ac:chgData name="sakaiyuki2021@outlook.jp" userId="f6c6622b2adb0def" providerId="LiveId" clId="{4DD380E3-A9D3-49EA-B4AA-AF6662BAF853}" dt="2022-01-27T01:41:03.846" v="282" actId="14100"/>
          <ac:spMkLst>
            <pc:docMk/>
            <pc:sldMk cId="2678718021" sldId="436"/>
            <ac:spMk id="11" creationId="{D757F72E-58A9-4A98-A3ED-2862D91966EB}"/>
          </ac:spMkLst>
        </pc:spChg>
        <pc:spChg chg="del">
          <ac:chgData name="sakaiyuki2021@outlook.jp" userId="f6c6622b2adb0def" providerId="LiveId" clId="{4DD380E3-A9D3-49EA-B4AA-AF6662BAF853}" dt="2022-01-27T02:07:56.576" v="1220" actId="478"/>
          <ac:spMkLst>
            <pc:docMk/>
            <pc:sldMk cId="2678718021" sldId="436"/>
            <ac:spMk id="12" creationId="{00000000-0000-0000-0000-000000000000}"/>
          </ac:spMkLst>
        </pc:spChg>
        <pc:spChg chg="add del mod">
          <ac:chgData name="sakaiyuki2021@outlook.jp" userId="f6c6622b2adb0def" providerId="LiveId" clId="{4DD380E3-A9D3-49EA-B4AA-AF6662BAF853}" dt="2022-01-27T02:25:08.732" v="2195" actId="21"/>
          <ac:spMkLst>
            <pc:docMk/>
            <pc:sldMk cId="2678718021" sldId="436"/>
            <ac:spMk id="13" creationId="{566CAAC5-78DD-4B25-9CC3-1A730C570AD1}"/>
          </ac:spMkLst>
        </pc:spChg>
        <pc:spChg chg="add mod">
          <ac:chgData name="sakaiyuki2021@outlook.jp" userId="f6c6622b2adb0def" providerId="LiveId" clId="{4DD380E3-A9D3-49EA-B4AA-AF6662BAF853}" dt="2022-01-27T02:25:09.782" v="2196"/>
          <ac:spMkLst>
            <pc:docMk/>
            <pc:sldMk cId="2678718021" sldId="436"/>
            <ac:spMk id="14" creationId="{F707957D-462E-4E27-A04E-073783C90DA2}"/>
          </ac:spMkLst>
        </pc:spChg>
        <pc:spChg chg="mod">
          <ac:chgData name="sakaiyuki2021@outlook.jp" userId="f6c6622b2adb0def" providerId="LiveId" clId="{4DD380E3-A9D3-49EA-B4AA-AF6662BAF853}" dt="2022-01-27T01:38:57.260" v="205" actId="20577"/>
          <ac:spMkLst>
            <pc:docMk/>
            <pc:sldMk cId="2678718021" sldId="436"/>
            <ac:spMk id="18" creationId="{00000000-0000-0000-0000-000000000000}"/>
          </ac:spMkLst>
        </pc:spChg>
        <pc:spChg chg="del mod">
          <ac:chgData name="sakaiyuki2021@outlook.jp" userId="f6c6622b2adb0def" providerId="LiveId" clId="{4DD380E3-A9D3-49EA-B4AA-AF6662BAF853}" dt="2022-01-27T01:39:10.460" v="210" actId="21"/>
          <ac:spMkLst>
            <pc:docMk/>
            <pc:sldMk cId="2678718021" sldId="436"/>
            <ac:spMk id="29" creationId="{069BF880-E8F7-4943-ACB1-FED32A484679}"/>
          </ac:spMkLst>
        </pc:spChg>
        <pc:picChg chg="del">
          <ac:chgData name="sakaiyuki2021@outlook.jp" userId="f6c6622b2adb0def" providerId="LiveId" clId="{4DD380E3-A9D3-49EA-B4AA-AF6662BAF853}" dt="2022-01-27T01:39:01.923" v="206" actId="478"/>
          <ac:picMkLst>
            <pc:docMk/>
            <pc:sldMk cId="2678718021" sldId="436"/>
            <ac:picMk id="3" creationId="{80E06E54-5CF0-4B18-A1EC-DBE2429A6827}"/>
          </ac:picMkLst>
        </pc:picChg>
        <pc:picChg chg="add del mod">
          <ac:chgData name="sakaiyuki2021@outlook.jp" userId="f6c6622b2adb0def" providerId="LiveId" clId="{4DD380E3-A9D3-49EA-B4AA-AF6662BAF853}" dt="2022-01-27T01:39:14.633" v="212" actId="21"/>
          <ac:picMkLst>
            <pc:docMk/>
            <pc:sldMk cId="2678718021" sldId="436"/>
            <ac:picMk id="5" creationId="{57803E27-374A-48DC-AFA4-5F6E5E0153EC}"/>
          </ac:picMkLst>
        </pc:picChg>
        <pc:picChg chg="add del mod">
          <ac:chgData name="sakaiyuki2021@outlook.jp" userId="f6c6622b2adb0def" providerId="LiveId" clId="{4DD380E3-A9D3-49EA-B4AA-AF6662BAF853}" dt="2022-01-27T01:39:58.790" v="223" actId="692"/>
          <ac:picMkLst>
            <pc:docMk/>
            <pc:sldMk cId="2678718021" sldId="436"/>
            <ac:picMk id="9" creationId="{C3931F5B-0E36-4CF5-B3D7-A29D35EACD0D}"/>
          </ac:picMkLst>
        </pc:picChg>
      </pc:sldChg>
      <pc:sldChg chg="addSp delSp modSp add mod">
        <pc:chgData name="sakaiyuki2021@outlook.jp" userId="f6c6622b2adb0def" providerId="LiveId" clId="{4DD380E3-A9D3-49EA-B4AA-AF6662BAF853}" dt="2022-01-27T02:08:24.661" v="1243"/>
        <pc:sldMkLst>
          <pc:docMk/>
          <pc:sldMk cId="3591961790" sldId="437"/>
        </pc:sldMkLst>
        <pc:spChg chg="del">
          <ac:chgData name="sakaiyuki2021@outlook.jp" userId="f6c6622b2adb0def" providerId="LiveId" clId="{4DD380E3-A9D3-49EA-B4AA-AF6662BAF853}" dt="2022-01-27T02:08:23.881" v="1242" actId="478"/>
          <ac:spMkLst>
            <pc:docMk/>
            <pc:sldMk cId="3591961790" sldId="437"/>
            <ac:spMk id="4" creationId="{00000000-0000-0000-0000-000000000000}"/>
          </ac:spMkLst>
        </pc:spChg>
        <pc:spChg chg="add del mod">
          <ac:chgData name="sakaiyuki2021@outlook.jp" userId="f6c6622b2adb0def" providerId="LiveId" clId="{4DD380E3-A9D3-49EA-B4AA-AF6662BAF853}" dt="2022-01-27T01:53:10.884" v="745" actId="478"/>
          <ac:spMkLst>
            <pc:docMk/>
            <pc:sldMk cId="3591961790" sldId="437"/>
            <ac:spMk id="7" creationId="{85EBC006-07F5-4F50-ADCD-71F7BA30902B}"/>
          </ac:spMkLst>
        </pc:spChg>
        <pc:spChg chg="add mod">
          <ac:chgData name="sakaiyuki2021@outlook.jp" userId="f6c6622b2adb0def" providerId="LiveId" clId="{4DD380E3-A9D3-49EA-B4AA-AF6662BAF853}" dt="2022-01-27T02:00:55.894" v="1043" actId="1035"/>
          <ac:spMkLst>
            <pc:docMk/>
            <pc:sldMk cId="3591961790" sldId="437"/>
            <ac:spMk id="8" creationId="{68F3AE44-9370-427A-BD56-7219B5613D78}"/>
          </ac:spMkLst>
        </pc:spChg>
        <pc:spChg chg="del">
          <ac:chgData name="sakaiyuki2021@outlook.jp" userId="f6c6622b2adb0def" providerId="LiveId" clId="{4DD380E3-A9D3-49EA-B4AA-AF6662BAF853}" dt="2022-01-27T01:42:58.785" v="296" actId="478"/>
          <ac:spMkLst>
            <pc:docMk/>
            <pc:sldMk cId="3591961790" sldId="437"/>
            <ac:spMk id="10" creationId="{13297D3A-BC2F-4580-8C21-7601C9373CB0}"/>
          </ac:spMkLst>
        </pc:spChg>
        <pc:spChg chg="del">
          <ac:chgData name="sakaiyuki2021@outlook.jp" userId="f6c6622b2adb0def" providerId="LiveId" clId="{4DD380E3-A9D3-49EA-B4AA-AF6662BAF853}" dt="2022-01-27T01:42:58.785" v="296" actId="478"/>
          <ac:spMkLst>
            <pc:docMk/>
            <pc:sldMk cId="3591961790" sldId="437"/>
            <ac:spMk id="11" creationId="{D757F72E-58A9-4A98-A3ED-2862D91966EB}"/>
          </ac:spMkLst>
        </pc:spChg>
        <pc:spChg chg="del">
          <ac:chgData name="sakaiyuki2021@outlook.jp" userId="f6c6622b2adb0def" providerId="LiveId" clId="{4DD380E3-A9D3-49EA-B4AA-AF6662BAF853}" dt="2022-01-27T02:08:20.990" v="1241" actId="478"/>
          <ac:spMkLst>
            <pc:docMk/>
            <pc:sldMk cId="3591961790" sldId="437"/>
            <ac:spMk id="12" creationId="{00000000-0000-0000-0000-000000000000}"/>
          </ac:spMkLst>
        </pc:spChg>
        <pc:spChg chg="add mod">
          <ac:chgData name="sakaiyuki2021@outlook.jp" userId="f6c6622b2adb0def" providerId="LiveId" clId="{4DD380E3-A9D3-49EA-B4AA-AF6662BAF853}" dt="2022-01-27T01:59:48.991" v="1023" actId="14100"/>
          <ac:spMkLst>
            <pc:docMk/>
            <pc:sldMk cId="3591961790" sldId="437"/>
            <ac:spMk id="14" creationId="{CA8E4448-1C9A-4E06-9291-BF0D1FD2D1A3}"/>
          </ac:spMkLst>
        </pc:spChg>
        <pc:spChg chg="add mod">
          <ac:chgData name="sakaiyuki2021@outlook.jp" userId="f6c6622b2adb0def" providerId="LiveId" clId="{4DD380E3-A9D3-49EA-B4AA-AF6662BAF853}" dt="2022-01-27T02:00:40.863" v="1031" actId="14100"/>
          <ac:spMkLst>
            <pc:docMk/>
            <pc:sldMk cId="3591961790" sldId="437"/>
            <ac:spMk id="15" creationId="{B1FE042B-F904-4672-87CE-233EDAFF2C80}"/>
          </ac:spMkLst>
        </pc:spChg>
        <pc:spChg chg="add mod">
          <ac:chgData name="sakaiyuki2021@outlook.jp" userId="f6c6622b2adb0def" providerId="LiveId" clId="{4DD380E3-A9D3-49EA-B4AA-AF6662BAF853}" dt="2022-01-27T01:54:57.998" v="881" actId="14100"/>
          <ac:spMkLst>
            <pc:docMk/>
            <pc:sldMk cId="3591961790" sldId="437"/>
            <ac:spMk id="17" creationId="{4C2F6853-6708-4C26-9DDF-AA3607026303}"/>
          </ac:spMkLst>
        </pc:spChg>
        <pc:spChg chg="mod">
          <ac:chgData name="sakaiyuki2021@outlook.jp" userId="f6c6622b2adb0def" providerId="LiveId" clId="{4DD380E3-A9D3-49EA-B4AA-AF6662BAF853}" dt="2022-01-27T02:08:17.360" v="1240" actId="20577"/>
          <ac:spMkLst>
            <pc:docMk/>
            <pc:sldMk cId="3591961790" sldId="437"/>
            <ac:spMk id="18" creationId="{00000000-0000-0000-0000-000000000000}"/>
          </ac:spMkLst>
        </pc:spChg>
        <pc:spChg chg="add mod">
          <ac:chgData name="sakaiyuki2021@outlook.jp" userId="f6c6622b2adb0def" providerId="LiveId" clId="{4DD380E3-A9D3-49EA-B4AA-AF6662BAF853}" dt="2022-01-27T02:00:55.894" v="1043" actId="1035"/>
          <ac:spMkLst>
            <pc:docMk/>
            <pc:sldMk cId="3591961790" sldId="437"/>
            <ac:spMk id="19" creationId="{07F0BD8D-9D1C-4B25-9D3E-320AC87D877A}"/>
          </ac:spMkLst>
        </pc:spChg>
        <pc:spChg chg="add mod">
          <ac:chgData name="sakaiyuki2021@outlook.jp" userId="f6c6622b2adb0def" providerId="LiveId" clId="{4DD380E3-A9D3-49EA-B4AA-AF6662BAF853}" dt="2022-01-27T02:00:35.454" v="1030" actId="14100"/>
          <ac:spMkLst>
            <pc:docMk/>
            <pc:sldMk cId="3591961790" sldId="437"/>
            <ac:spMk id="22" creationId="{AD71A0D5-0EBD-4F53-A3BA-759336687382}"/>
          </ac:spMkLst>
        </pc:spChg>
        <pc:spChg chg="add mod">
          <ac:chgData name="sakaiyuki2021@outlook.jp" userId="f6c6622b2adb0def" providerId="LiveId" clId="{4DD380E3-A9D3-49EA-B4AA-AF6662BAF853}" dt="2022-01-27T02:08:24.661" v="1243"/>
          <ac:spMkLst>
            <pc:docMk/>
            <pc:sldMk cId="3591961790" sldId="437"/>
            <ac:spMk id="23" creationId="{5CE80E5C-16DB-4556-A0E8-A6E82D363269}"/>
          </ac:spMkLst>
        </pc:spChg>
        <pc:picChg chg="add del mod modCrop">
          <ac:chgData name="sakaiyuki2021@outlook.jp" userId="f6c6622b2adb0def" providerId="LiveId" clId="{4DD380E3-A9D3-49EA-B4AA-AF6662BAF853}" dt="2022-01-27T01:44:26.105" v="355" actId="21"/>
          <ac:picMkLst>
            <pc:docMk/>
            <pc:sldMk cId="3591961790" sldId="437"/>
            <ac:picMk id="3" creationId="{E2628920-45C6-4923-8CBE-DE9E92CACE1C}"/>
          </ac:picMkLst>
        </pc:picChg>
        <pc:picChg chg="add mod modCrop">
          <ac:chgData name="sakaiyuki2021@outlook.jp" userId="f6c6622b2adb0def" providerId="LiveId" clId="{4DD380E3-A9D3-49EA-B4AA-AF6662BAF853}" dt="2022-01-27T01:59:54.127" v="1024" actId="732"/>
          <ac:picMkLst>
            <pc:docMk/>
            <pc:sldMk cId="3591961790" sldId="437"/>
            <ac:picMk id="6" creationId="{353178D7-304A-4C05-ADE6-17D1E3703547}"/>
          </ac:picMkLst>
        </pc:picChg>
        <pc:picChg chg="del mod">
          <ac:chgData name="sakaiyuki2021@outlook.jp" userId="f6c6622b2adb0def" providerId="LiveId" clId="{4DD380E3-A9D3-49EA-B4AA-AF6662BAF853}" dt="2022-01-27T01:43:01.466" v="298" actId="478"/>
          <ac:picMkLst>
            <pc:docMk/>
            <pc:sldMk cId="3591961790" sldId="437"/>
            <ac:picMk id="9" creationId="{C3931F5B-0E36-4CF5-B3D7-A29D35EACD0D}"/>
          </ac:picMkLst>
        </pc:picChg>
        <pc:picChg chg="add del mod">
          <ac:chgData name="sakaiyuki2021@outlook.jp" userId="f6c6622b2adb0def" providerId="LiveId" clId="{4DD380E3-A9D3-49EA-B4AA-AF6662BAF853}" dt="2022-01-27T01:44:37.728" v="358" actId="478"/>
          <ac:picMkLst>
            <pc:docMk/>
            <pc:sldMk cId="3591961790" sldId="437"/>
            <ac:picMk id="13" creationId="{0B2647F9-45D0-49C1-AC0F-152991035C5C}"/>
          </ac:picMkLst>
        </pc:picChg>
        <pc:picChg chg="add mod modCrop">
          <ac:chgData name="sakaiyuki2021@outlook.jp" userId="f6c6622b2adb0def" providerId="LiveId" clId="{4DD380E3-A9D3-49EA-B4AA-AF6662BAF853}" dt="2022-01-27T02:00:08.439" v="1025" actId="732"/>
          <ac:picMkLst>
            <pc:docMk/>
            <pc:sldMk cId="3591961790" sldId="437"/>
            <ac:picMk id="16" creationId="{791B2299-85D4-44A5-8312-33FCC2BCA950}"/>
          </ac:picMkLst>
        </pc:picChg>
        <pc:cxnChg chg="add mod">
          <ac:chgData name="sakaiyuki2021@outlook.jp" userId="f6c6622b2adb0def" providerId="LiveId" clId="{4DD380E3-A9D3-49EA-B4AA-AF6662BAF853}" dt="2022-01-27T01:58:39.422" v="968" actId="1076"/>
          <ac:cxnSpMkLst>
            <pc:docMk/>
            <pc:sldMk cId="3591961790" sldId="437"/>
            <ac:cxnSpMk id="21" creationId="{32C3F836-8DCF-4383-A7CB-511BFE8F4DCA}"/>
          </ac:cxnSpMkLst>
        </pc:cxnChg>
      </pc:sldChg>
      <pc:sldChg chg="addSp delSp modSp add mod">
        <pc:chgData name="sakaiyuki2021@outlook.jp" userId="f6c6622b2adb0def" providerId="LiveId" clId="{4DD380E3-A9D3-49EA-B4AA-AF6662BAF853}" dt="2022-01-27T02:09:00.857" v="1248" actId="1076"/>
        <pc:sldMkLst>
          <pc:docMk/>
          <pc:sldMk cId="1396576150" sldId="438"/>
        </pc:sldMkLst>
        <pc:spChg chg="del">
          <ac:chgData name="sakaiyuki2021@outlook.jp" userId="f6c6622b2adb0def" providerId="LiveId" clId="{4DD380E3-A9D3-49EA-B4AA-AF6662BAF853}" dt="2022-01-27T02:08:39.101" v="1245" actId="478"/>
          <ac:spMkLst>
            <pc:docMk/>
            <pc:sldMk cId="1396576150" sldId="438"/>
            <ac:spMk id="4" creationId="{00000000-0000-0000-0000-000000000000}"/>
          </ac:spMkLst>
        </pc:spChg>
        <pc:spChg chg="add mod">
          <ac:chgData name="sakaiyuki2021@outlook.jp" userId="f6c6622b2adb0def" providerId="LiveId" clId="{4DD380E3-A9D3-49EA-B4AA-AF6662BAF853}" dt="2022-01-27T02:09:00.857" v="1248" actId="1076"/>
          <ac:spMkLst>
            <pc:docMk/>
            <pc:sldMk cId="1396576150" sldId="438"/>
            <ac:spMk id="9" creationId="{BD0CB162-F03C-45C5-B51E-1EB6954F2222}"/>
          </ac:spMkLst>
        </pc:spChg>
        <pc:spChg chg="del mod">
          <ac:chgData name="sakaiyuki2021@outlook.jp" userId="f6c6622b2adb0def" providerId="LiveId" clId="{4DD380E3-A9D3-49EA-B4AA-AF6662BAF853}" dt="2022-01-27T02:08:35.895" v="1244" actId="478"/>
          <ac:spMkLst>
            <pc:docMk/>
            <pc:sldMk cId="1396576150" sldId="438"/>
            <ac:spMk id="12" creationId="{00000000-0000-0000-0000-000000000000}"/>
          </ac:spMkLst>
        </pc:spChg>
        <pc:spChg chg="add mod">
          <ac:chgData name="sakaiyuki2021@outlook.jp" userId="f6c6622b2adb0def" providerId="LiveId" clId="{4DD380E3-A9D3-49EA-B4AA-AF6662BAF853}" dt="2022-01-27T02:08:39.731" v="1246"/>
          <ac:spMkLst>
            <pc:docMk/>
            <pc:sldMk cId="1396576150" sldId="438"/>
            <ac:spMk id="14" creationId="{284A992A-5A53-4060-A816-8161C6B602B9}"/>
          </ac:spMkLst>
        </pc:spChg>
        <pc:spChg chg="mod">
          <ac:chgData name="sakaiyuki2021@outlook.jp" userId="f6c6622b2adb0def" providerId="LiveId" clId="{4DD380E3-A9D3-49EA-B4AA-AF6662BAF853}" dt="2022-01-27T02:03:37.502" v="1172" actId="404"/>
          <ac:spMkLst>
            <pc:docMk/>
            <pc:sldMk cId="1396576150" sldId="438"/>
            <ac:spMk id="18" creationId="{00000000-0000-0000-0000-000000000000}"/>
          </ac:spMkLst>
        </pc:spChg>
        <pc:picChg chg="add mod modCrop">
          <ac:chgData name="sakaiyuki2021@outlook.jp" userId="f6c6622b2adb0def" providerId="LiveId" clId="{4DD380E3-A9D3-49EA-B4AA-AF6662BAF853}" dt="2022-01-27T02:09:00.857" v="1248" actId="1076"/>
          <ac:picMkLst>
            <pc:docMk/>
            <pc:sldMk cId="1396576150" sldId="438"/>
            <ac:picMk id="3" creationId="{E34834BF-0721-4DE3-9970-65FD107CEB75}"/>
          </ac:picMkLst>
        </pc:picChg>
        <pc:picChg chg="del">
          <ac:chgData name="sakaiyuki2021@outlook.jp" userId="f6c6622b2adb0def" providerId="LiveId" clId="{4DD380E3-A9D3-49EA-B4AA-AF6662BAF853}" dt="2022-01-27T02:01:15.389" v="1045" actId="478"/>
          <ac:picMkLst>
            <pc:docMk/>
            <pc:sldMk cId="1396576150" sldId="438"/>
            <ac:picMk id="6" creationId="{353178D7-304A-4C05-ADE6-17D1E3703547}"/>
          </ac:picMkLst>
        </pc:picChg>
        <pc:picChg chg="add del mod">
          <ac:chgData name="sakaiyuki2021@outlook.jp" userId="f6c6622b2adb0def" providerId="LiveId" clId="{4DD380E3-A9D3-49EA-B4AA-AF6662BAF853}" dt="2022-01-27T02:06:59.032" v="1188" actId="478"/>
          <ac:picMkLst>
            <pc:docMk/>
            <pc:sldMk cId="1396576150" sldId="438"/>
            <ac:picMk id="7" creationId="{97973995-C911-4BB5-B768-E2C823E7FD51}"/>
          </ac:picMkLst>
        </pc:picChg>
        <pc:picChg chg="del">
          <ac:chgData name="sakaiyuki2021@outlook.jp" userId="f6c6622b2adb0def" providerId="LiveId" clId="{4DD380E3-A9D3-49EA-B4AA-AF6662BAF853}" dt="2022-01-27T02:01:11.935" v="1044" actId="478"/>
          <ac:picMkLst>
            <pc:docMk/>
            <pc:sldMk cId="1396576150" sldId="438"/>
            <ac:picMk id="13" creationId="{0B2647F9-45D0-49C1-AC0F-152991035C5C}"/>
          </ac:picMkLst>
        </pc:picChg>
      </pc:sldChg>
      <pc:sldChg chg="add del">
        <pc:chgData name="sakaiyuki2021@outlook.jp" userId="f6c6622b2adb0def" providerId="LiveId" clId="{4DD380E3-A9D3-49EA-B4AA-AF6662BAF853}" dt="2022-01-27T01:45:53.302" v="373"/>
        <pc:sldMkLst>
          <pc:docMk/>
          <pc:sldMk cId="2855152880" sldId="439"/>
        </pc:sldMkLst>
      </pc:sldChg>
      <pc:sldChg chg="addSp delSp modSp add mod">
        <pc:chgData name="sakaiyuki2021@outlook.jp" userId="f6c6622b2adb0def" providerId="LiveId" clId="{4DD380E3-A9D3-49EA-B4AA-AF6662BAF853}" dt="2022-01-27T02:27:37.623" v="2486" actId="14100"/>
        <pc:sldMkLst>
          <pc:docMk/>
          <pc:sldMk cId="2993997655" sldId="439"/>
        </pc:sldMkLst>
        <pc:spChg chg="del">
          <ac:chgData name="sakaiyuki2021@outlook.jp" userId="f6c6622b2adb0def" providerId="LiveId" clId="{4DD380E3-A9D3-49EA-B4AA-AF6662BAF853}" dt="2022-01-27T02:24:56.477" v="2194" actId="478"/>
          <ac:spMkLst>
            <pc:docMk/>
            <pc:sldMk cId="2993997655" sldId="439"/>
            <ac:spMk id="4" creationId="{00000000-0000-0000-0000-000000000000}"/>
          </ac:spMkLst>
        </pc:spChg>
        <pc:spChg chg="add mod ord">
          <ac:chgData name="sakaiyuki2021@outlook.jp" userId="f6c6622b2adb0def" providerId="LiveId" clId="{4DD380E3-A9D3-49EA-B4AA-AF6662BAF853}" dt="2022-01-27T02:25:37.569" v="2210" actId="20577"/>
          <ac:spMkLst>
            <pc:docMk/>
            <pc:sldMk cId="2993997655" sldId="439"/>
            <ac:spMk id="8" creationId="{137C67FC-CFC3-4769-AA4C-0AA035916D9A}"/>
          </ac:spMkLst>
        </pc:spChg>
        <pc:spChg chg="del">
          <ac:chgData name="sakaiyuki2021@outlook.jp" userId="f6c6622b2adb0def" providerId="LiveId" clId="{4DD380E3-A9D3-49EA-B4AA-AF6662BAF853}" dt="2022-01-27T02:25:55.156" v="2232" actId="478"/>
          <ac:spMkLst>
            <pc:docMk/>
            <pc:sldMk cId="2993997655" sldId="439"/>
            <ac:spMk id="9" creationId="{BD0CB162-F03C-45C5-B51E-1EB6954F2222}"/>
          </ac:spMkLst>
        </pc:spChg>
        <pc:spChg chg="add del mod">
          <ac:chgData name="sakaiyuki2021@outlook.jp" userId="f6c6622b2adb0def" providerId="LiveId" clId="{4DD380E3-A9D3-49EA-B4AA-AF6662BAF853}" dt="2022-01-27T02:26:30.678" v="2238" actId="478"/>
          <ac:spMkLst>
            <pc:docMk/>
            <pc:sldMk cId="2993997655" sldId="439"/>
            <ac:spMk id="10" creationId="{DAD57E1C-A560-429F-B8E3-AB4A6625C4AC}"/>
          </ac:spMkLst>
        </pc:spChg>
        <pc:spChg chg="add mod">
          <ac:chgData name="sakaiyuki2021@outlook.jp" userId="f6c6622b2adb0def" providerId="LiveId" clId="{4DD380E3-A9D3-49EA-B4AA-AF6662BAF853}" dt="2022-01-27T02:27:31.427" v="2484" actId="20577"/>
          <ac:spMkLst>
            <pc:docMk/>
            <pc:sldMk cId="2993997655" sldId="439"/>
            <ac:spMk id="11" creationId="{53A93BC7-BD5B-44FB-A621-D39020BAD467}"/>
          </ac:spMkLst>
        </pc:spChg>
        <pc:spChg chg="del">
          <ac:chgData name="sakaiyuki2021@outlook.jp" userId="f6c6622b2adb0def" providerId="LiveId" clId="{4DD380E3-A9D3-49EA-B4AA-AF6662BAF853}" dt="2022-01-27T02:24:46.188" v="2191" actId="478"/>
          <ac:spMkLst>
            <pc:docMk/>
            <pc:sldMk cId="2993997655" sldId="439"/>
            <ac:spMk id="12" creationId="{00000000-0000-0000-0000-000000000000}"/>
          </ac:spMkLst>
        </pc:spChg>
        <pc:spChg chg="del mod">
          <ac:chgData name="sakaiyuki2021@outlook.jp" userId="f6c6622b2adb0def" providerId="LiveId" clId="{4DD380E3-A9D3-49EA-B4AA-AF6662BAF853}" dt="2022-01-27T02:25:51.449" v="2230" actId="478"/>
          <ac:spMkLst>
            <pc:docMk/>
            <pc:sldMk cId="2993997655" sldId="439"/>
            <ac:spMk id="18" creationId="{00000000-0000-0000-0000-000000000000}"/>
          </ac:spMkLst>
        </pc:spChg>
        <pc:picChg chg="del">
          <ac:chgData name="sakaiyuki2021@outlook.jp" userId="f6c6622b2adb0def" providerId="LiveId" clId="{4DD380E3-A9D3-49EA-B4AA-AF6662BAF853}" dt="2022-01-27T02:25:40.157" v="2211" actId="478"/>
          <ac:picMkLst>
            <pc:docMk/>
            <pc:sldMk cId="2993997655" sldId="439"/>
            <ac:picMk id="3" creationId="{E34834BF-0721-4DE3-9970-65FD107CEB75}"/>
          </ac:picMkLst>
        </pc:picChg>
        <pc:picChg chg="mod">
          <ac:chgData name="sakaiyuki2021@outlook.jp" userId="f6c6622b2adb0def" providerId="LiveId" clId="{4DD380E3-A9D3-49EA-B4AA-AF6662BAF853}" dt="2022-01-27T02:27:37.623" v="2486" actId="14100"/>
          <ac:picMkLst>
            <pc:docMk/>
            <pc:sldMk cId="2993997655" sldId="439"/>
            <ac:picMk id="7" creationId="{97973995-C911-4BB5-B768-E2C823E7FD51}"/>
          </ac:picMkLst>
        </pc:picChg>
      </pc:sldChg>
      <pc:sldChg chg="addSp delSp modSp add mod">
        <pc:chgData name="sakaiyuki2021@outlook.jp" userId="f6c6622b2adb0def" providerId="LiveId" clId="{4DD380E3-A9D3-49EA-B4AA-AF6662BAF853}" dt="2022-01-27T02:49:24.776" v="3018" actId="20577"/>
        <pc:sldMkLst>
          <pc:docMk/>
          <pc:sldMk cId="3960220863" sldId="440"/>
        </pc:sldMkLst>
        <pc:spChg chg="add del mod">
          <ac:chgData name="sakaiyuki2021@outlook.jp" userId="f6c6622b2adb0def" providerId="LiveId" clId="{4DD380E3-A9D3-49EA-B4AA-AF6662BAF853}" dt="2022-01-27T02:13:31.258" v="1517" actId="21"/>
          <ac:spMkLst>
            <pc:docMk/>
            <pc:sldMk cId="3960220863" sldId="440"/>
            <ac:spMk id="7" creationId="{B4979DD3-8C6F-4AB5-BC0D-AAC91F536B52}"/>
          </ac:spMkLst>
        </pc:spChg>
        <pc:spChg chg="add mod">
          <ac:chgData name="sakaiyuki2021@outlook.jp" userId="f6c6622b2adb0def" providerId="LiveId" clId="{4DD380E3-A9D3-49EA-B4AA-AF6662BAF853}" dt="2022-01-27T02:17:32.684" v="1654" actId="1076"/>
          <ac:spMkLst>
            <pc:docMk/>
            <pc:sldMk cId="3960220863" sldId="440"/>
            <ac:spMk id="8" creationId="{4BEDE219-AAAE-49FF-94C9-55706EC6B6A8}"/>
          </ac:spMkLst>
        </pc:spChg>
        <pc:spChg chg="del mod">
          <ac:chgData name="sakaiyuki2021@outlook.jp" userId="f6c6622b2adb0def" providerId="LiveId" clId="{4DD380E3-A9D3-49EA-B4AA-AF6662BAF853}" dt="2022-01-27T02:13:23.644" v="1515" actId="21"/>
          <ac:spMkLst>
            <pc:docMk/>
            <pc:sldMk cId="3960220863" sldId="440"/>
            <ac:spMk id="9" creationId="{BD0CB162-F03C-45C5-B51E-1EB6954F2222}"/>
          </ac:spMkLst>
        </pc:spChg>
        <pc:spChg chg="add mod">
          <ac:chgData name="sakaiyuki2021@outlook.jp" userId="f6c6622b2adb0def" providerId="LiveId" clId="{4DD380E3-A9D3-49EA-B4AA-AF6662BAF853}" dt="2022-01-27T02:16:38.937" v="1651" actId="1076"/>
          <ac:spMkLst>
            <pc:docMk/>
            <pc:sldMk cId="3960220863" sldId="440"/>
            <ac:spMk id="10" creationId="{CFCA07D9-5825-4057-B62B-0CBE39C491A9}"/>
          </ac:spMkLst>
        </pc:spChg>
        <pc:spChg chg="add mod">
          <ac:chgData name="sakaiyuki2021@outlook.jp" userId="f6c6622b2adb0def" providerId="LiveId" clId="{4DD380E3-A9D3-49EA-B4AA-AF6662BAF853}" dt="2022-01-27T02:16:47.661" v="1653" actId="14100"/>
          <ac:spMkLst>
            <pc:docMk/>
            <pc:sldMk cId="3960220863" sldId="440"/>
            <ac:spMk id="11" creationId="{C35F8584-DC01-4960-B244-C2FE32B4156E}"/>
          </ac:spMkLst>
        </pc:spChg>
        <pc:spChg chg="add mod">
          <ac:chgData name="sakaiyuki2021@outlook.jp" userId="f6c6622b2adb0def" providerId="LiveId" clId="{4DD380E3-A9D3-49EA-B4AA-AF6662BAF853}" dt="2022-01-27T02:24:37.833" v="2190" actId="20577"/>
          <ac:spMkLst>
            <pc:docMk/>
            <pc:sldMk cId="3960220863" sldId="440"/>
            <ac:spMk id="12" creationId="{D9A4F2BA-8A1A-41B1-8620-03A1006EFB16}"/>
          </ac:spMkLst>
        </pc:spChg>
        <pc:spChg chg="mod">
          <ac:chgData name="sakaiyuki2021@outlook.jp" userId="f6c6622b2adb0def" providerId="LiveId" clId="{4DD380E3-A9D3-49EA-B4AA-AF6662BAF853}" dt="2022-01-27T02:49:24.776" v="3018" actId="20577"/>
          <ac:spMkLst>
            <pc:docMk/>
            <pc:sldMk cId="3960220863" sldId="440"/>
            <ac:spMk id="18" creationId="{00000000-0000-0000-0000-000000000000}"/>
          </ac:spMkLst>
        </pc:spChg>
        <pc:picChg chg="del">
          <ac:chgData name="sakaiyuki2021@outlook.jp" userId="f6c6622b2adb0def" providerId="LiveId" clId="{4DD380E3-A9D3-49EA-B4AA-AF6662BAF853}" dt="2022-01-27T02:10:23.427" v="1250" actId="478"/>
          <ac:picMkLst>
            <pc:docMk/>
            <pc:sldMk cId="3960220863" sldId="440"/>
            <ac:picMk id="3" creationId="{E34834BF-0721-4DE3-9970-65FD107CEB75}"/>
          </ac:picMkLst>
        </pc:picChg>
        <pc:picChg chg="add mod modCrop">
          <ac:chgData name="sakaiyuki2021@outlook.jp" userId="f6c6622b2adb0def" providerId="LiveId" clId="{4DD380E3-A9D3-49EA-B4AA-AF6662BAF853}" dt="2022-01-27T02:17:32.684" v="1654" actId="1076"/>
          <ac:picMkLst>
            <pc:docMk/>
            <pc:sldMk cId="3960220863" sldId="440"/>
            <ac:picMk id="6" creationId="{D269D00F-BC71-499B-8461-4CF88B4A0C6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0C11F-44A0-450B-B3CD-A55B650CDCA0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E8880-3D11-47D0-B3C4-C34E9B489A6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427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302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637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256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713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075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70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53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82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749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78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0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27866-CAF6-4CF8-967C-46485E7D26A4}" type="datetimeFigureOut">
              <a:rPr kumimoji="1" lang="ja-JP" altLang="en-US" smtClean="0"/>
              <a:t>2022/3/15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318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>
            <a:spLocks/>
          </p:cNvSpPr>
          <p:nvPr/>
        </p:nvSpPr>
        <p:spPr>
          <a:xfrm>
            <a:off x="940523" y="709500"/>
            <a:ext cx="10528663" cy="37507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ja-JP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6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6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のアップデート</a:t>
            </a:r>
            <a:endParaRPr lang="en-US" altLang="ja-JP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095CDB2-84EC-4C34-8851-3FD815EC1839}"/>
              </a:ext>
            </a:extLst>
          </p:cNvPr>
          <p:cNvSpPr txBox="1"/>
          <p:nvPr/>
        </p:nvSpPr>
        <p:spPr>
          <a:xfrm>
            <a:off x="1168400" y="2768149"/>
            <a:ext cx="9584768" cy="153228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OS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を最新に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しましょう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古いままだと、アプリが動かなくなったりします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095CDB2-84EC-4C34-8851-3FD815EC1839}"/>
              </a:ext>
            </a:extLst>
          </p:cNvPr>
          <p:cNvSpPr txBox="1"/>
          <p:nvPr/>
        </p:nvSpPr>
        <p:spPr>
          <a:xfrm>
            <a:off x="1767840" y="4826798"/>
            <a:ext cx="7745808" cy="153228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アップデートは時間がかかる場合があります。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休み時間などに、時々行いましょう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51600" y="2694256"/>
            <a:ext cx="904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さいしん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960784" y="4689172"/>
            <a:ext cx="904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ばあい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1120" y="71120"/>
            <a:ext cx="12039600" cy="67056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12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788481" y="4963590"/>
            <a:ext cx="6727436" cy="1502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①右下の時計をタップしましょう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②　　設定をタップしましょう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D6D363A-CFE0-453F-8141-79998B865F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9405" y="1357084"/>
            <a:ext cx="3905824" cy="5218181"/>
          </a:xfrm>
          <a:prstGeom prst="rect">
            <a:avLst/>
          </a:prstGeom>
        </p:spPr>
      </p:pic>
      <p:sp>
        <p:nvSpPr>
          <p:cNvPr id="29" name="角丸四角形 8">
            <a:extLst>
              <a:ext uri="{FF2B5EF4-FFF2-40B4-BE49-F238E27FC236}">
                <a16:creationId xmlns:a16="http://schemas.microsoft.com/office/drawing/2014/main" id="{069BF880-E8F7-4943-ACB1-FED32A484679}"/>
              </a:ext>
            </a:extLst>
          </p:cNvPr>
          <p:cNvSpPr/>
          <p:nvPr/>
        </p:nvSpPr>
        <p:spPr>
          <a:xfrm>
            <a:off x="10622379" y="1494972"/>
            <a:ext cx="502818" cy="39928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8">
            <a:extLst>
              <a:ext uri="{FF2B5EF4-FFF2-40B4-BE49-F238E27FC236}">
                <a16:creationId xmlns:a16="http://schemas.microsoft.com/office/drawing/2014/main" id="{F21CEDE0-F7CF-45CC-AFFB-B143A530042C}"/>
              </a:ext>
            </a:extLst>
          </p:cNvPr>
          <p:cNvSpPr/>
          <p:nvPr/>
        </p:nvSpPr>
        <p:spPr>
          <a:xfrm>
            <a:off x="11125197" y="6103257"/>
            <a:ext cx="750031" cy="472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吹き出し: 円形 30">
            <a:extLst>
              <a:ext uri="{FF2B5EF4-FFF2-40B4-BE49-F238E27FC236}">
                <a16:creationId xmlns:a16="http://schemas.microsoft.com/office/drawing/2014/main" id="{F59AC64A-EB27-4433-9FD4-406B9DCF3270}"/>
              </a:ext>
            </a:extLst>
          </p:cNvPr>
          <p:cNvSpPr/>
          <p:nvPr/>
        </p:nvSpPr>
        <p:spPr>
          <a:xfrm>
            <a:off x="2530717" y="1332394"/>
            <a:ext cx="2994973" cy="1397027"/>
          </a:xfrm>
          <a:prstGeom prst="wedgeEllipseCallout">
            <a:avLst>
              <a:gd name="adj1" fmla="val -58109"/>
              <a:gd name="adj2" fmla="val 275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アップデートは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なぜするの？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吹き出し: 円形 31">
            <a:extLst>
              <a:ext uri="{FF2B5EF4-FFF2-40B4-BE49-F238E27FC236}">
                <a16:creationId xmlns:a16="http://schemas.microsoft.com/office/drawing/2014/main" id="{1073F6DB-EACB-4C9E-B77E-46F207CFD261}"/>
              </a:ext>
            </a:extLst>
          </p:cNvPr>
          <p:cNvSpPr/>
          <p:nvPr/>
        </p:nvSpPr>
        <p:spPr>
          <a:xfrm>
            <a:off x="1270000" y="3207657"/>
            <a:ext cx="4255690" cy="1755934"/>
          </a:xfrm>
          <a:prstGeom prst="wedgeEllipseCallout">
            <a:avLst>
              <a:gd name="adj1" fmla="val 57909"/>
              <a:gd name="adj2" fmla="val 28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セキュリティが上がったり、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新しい機能が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使えたり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もします！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9410FB7A-7ABF-477C-8C87-9D5BAB7E3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05" y="1298907"/>
            <a:ext cx="1407199" cy="204365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0EE4136E-06CB-4F47-A1B4-035318690C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209" y="3063798"/>
            <a:ext cx="1407199" cy="2043651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AC00618-562B-439E-BEAA-0DC76237048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6671" t="13408" r="20004" b="11113"/>
          <a:stretch/>
        </p:blipFill>
        <p:spPr>
          <a:xfrm>
            <a:off x="1320404" y="5884833"/>
            <a:ext cx="482600" cy="488950"/>
          </a:xfrm>
          <a:prstGeom prst="flowChartConnector">
            <a:avLst/>
          </a:prstGeom>
        </p:spPr>
      </p:pic>
      <p:cxnSp>
        <p:nvCxnSpPr>
          <p:cNvPr id="3" name="直線矢印コネクタ 2"/>
          <p:cNvCxnSpPr>
            <a:stCxn id="30" idx="0"/>
          </p:cNvCxnSpPr>
          <p:nvPr/>
        </p:nvCxnSpPr>
        <p:spPr>
          <a:xfrm flipH="1" flipV="1">
            <a:off x="10825576" y="1980951"/>
            <a:ext cx="674637" cy="412230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8211197">
            <a:off x="10306718" y="5307560"/>
            <a:ext cx="1037716" cy="114439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1834361" y="5661330"/>
            <a:ext cx="904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せってい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-1" y="101305"/>
            <a:ext cx="12192000" cy="1007083"/>
            <a:chOff x="-1" y="101305"/>
            <a:chExt cx="12192000" cy="1007083"/>
          </a:xfrm>
        </p:grpSpPr>
        <p:sp>
          <p:nvSpPr>
            <p:cNvPr id="12" name="タイトル 3"/>
            <p:cNvSpPr txBox="1">
              <a:spLocks/>
            </p:cNvSpPr>
            <p:nvPr/>
          </p:nvSpPr>
          <p:spPr>
            <a:xfrm>
              <a:off x="-1" y="101305"/>
              <a:ext cx="12192000" cy="100708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Chrome OS</a:t>
              </a:r>
              <a:r>
                <a:rPr lang="ja-JP" altLang="en-US" sz="4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のバージョン確認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8270240" y="101305"/>
              <a:ext cx="904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かくにん</a:t>
              </a:r>
              <a:endPara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5008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0E06E54-5CF0-4B18-A1EC-DBE2429A68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08"/>
          <a:stretch/>
        </p:blipFill>
        <p:spPr>
          <a:xfrm>
            <a:off x="2403563" y="2010370"/>
            <a:ext cx="7384871" cy="444848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テキスト ボックス 17"/>
          <p:cNvSpPr txBox="1"/>
          <p:nvPr/>
        </p:nvSpPr>
        <p:spPr>
          <a:xfrm>
            <a:off x="0" y="1121022"/>
            <a:ext cx="12192000" cy="767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『Chrome OS</a:t>
            </a:r>
            <a:r>
              <a:rPr lang="ja-JP" altLang="en-US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r>
              <a:rPr lang="en-US" altLang="ja-JP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をタップしましょう</a:t>
            </a:r>
            <a:endParaRPr lang="en-US" altLang="ja-JP" sz="3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8">
            <a:extLst>
              <a:ext uri="{FF2B5EF4-FFF2-40B4-BE49-F238E27FC236}">
                <a16:creationId xmlns:a16="http://schemas.microsoft.com/office/drawing/2014/main" id="{069BF880-E8F7-4943-ACB1-FED32A484679}"/>
              </a:ext>
            </a:extLst>
          </p:cNvPr>
          <p:cNvSpPr/>
          <p:nvPr/>
        </p:nvSpPr>
        <p:spPr>
          <a:xfrm>
            <a:off x="2403562" y="5925386"/>
            <a:ext cx="1696723" cy="39928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8211197">
            <a:off x="1457357" y="5002590"/>
            <a:ext cx="1037716" cy="1144394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-1" y="101305"/>
            <a:ext cx="12192000" cy="1007083"/>
            <a:chOff x="-1" y="101305"/>
            <a:chExt cx="12192000" cy="1007083"/>
          </a:xfrm>
        </p:grpSpPr>
        <p:sp>
          <p:nvSpPr>
            <p:cNvPr id="8" name="タイトル 3"/>
            <p:cNvSpPr txBox="1">
              <a:spLocks/>
            </p:cNvSpPr>
            <p:nvPr/>
          </p:nvSpPr>
          <p:spPr>
            <a:xfrm>
              <a:off x="-1" y="101305"/>
              <a:ext cx="12192000" cy="100708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Chrome OS</a:t>
              </a:r>
              <a:r>
                <a:rPr lang="ja-JP" altLang="en-US" sz="4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のバージョン確認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8270240" y="101305"/>
              <a:ext cx="904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かくにん</a:t>
              </a:r>
              <a:endPara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4467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0" y="1121022"/>
            <a:ext cx="12192000" cy="767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アップデートを確認</a:t>
            </a:r>
            <a:r>
              <a:rPr lang="en-US" altLang="ja-JP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をタップしましょう</a:t>
            </a:r>
            <a:endParaRPr lang="en-US" altLang="ja-JP" sz="3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3931F5B-0E36-4CF5-B3D7-A29D35EAC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453" y="2010370"/>
            <a:ext cx="7404981" cy="436267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角丸四角形 8">
            <a:extLst>
              <a:ext uri="{FF2B5EF4-FFF2-40B4-BE49-F238E27FC236}">
                <a16:creationId xmlns:a16="http://schemas.microsoft.com/office/drawing/2014/main" id="{13297D3A-BC2F-4580-8C21-7601C9373CB0}"/>
              </a:ext>
            </a:extLst>
          </p:cNvPr>
          <p:cNvSpPr/>
          <p:nvPr/>
        </p:nvSpPr>
        <p:spPr>
          <a:xfrm>
            <a:off x="7728857" y="3530528"/>
            <a:ext cx="1342570" cy="4101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757F72E-58A9-4A98-A3ED-2862D91966EB}"/>
              </a:ext>
            </a:extLst>
          </p:cNvPr>
          <p:cNvSpPr txBox="1"/>
          <p:nvPr/>
        </p:nvSpPr>
        <p:spPr>
          <a:xfrm>
            <a:off x="653143" y="2706949"/>
            <a:ext cx="3287388" cy="1444102"/>
          </a:xfrm>
          <a:prstGeom prst="wedgeRectCallout">
            <a:avLst>
              <a:gd name="adj1" fmla="val 65466"/>
              <a:gd name="adj2" fmla="val 19412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今の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OS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のバージョンが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表示されています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3840187">
            <a:off x="8887116" y="2604439"/>
            <a:ext cx="1037716" cy="1144394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5557520" y="1061005"/>
            <a:ext cx="904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かくにん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-1" y="101305"/>
            <a:ext cx="12192000" cy="1007083"/>
            <a:chOff x="-1" y="101305"/>
            <a:chExt cx="12192000" cy="1007083"/>
          </a:xfrm>
        </p:grpSpPr>
        <p:sp>
          <p:nvSpPr>
            <p:cNvPr id="13" name="タイトル 3"/>
            <p:cNvSpPr txBox="1">
              <a:spLocks/>
            </p:cNvSpPr>
            <p:nvPr/>
          </p:nvSpPr>
          <p:spPr>
            <a:xfrm>
              <a:off x="-1" y="101305"/>
              <a:ext cx="12192000" cy="100708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Chrome OS</a:t>
              </a:r>
              <a:r>
                <a:rPr lang="ja-JP" altLang="en-US" sz="4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のバージョン確認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8270240" y="101305"/>
              <a:ext cx="904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かくにん</a:t>
              </a:r>
              <a:endPara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871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195942" y="1103777"/>
            <a:ext cx="5900057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アップデートがある場合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自動でダウンロード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が始まります</a:t>
            </a:r>
            <a:endParaRPr lang="en-US" altLang="ja-JP" sz="2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53178D7-304A-4C05-ADE6-17D1E37035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70" t="16689" r="7707" b="14748"/>
          <a:stretch/>
        </p:blipFill>
        <p:spPr>
          <a:xfrm>
            <a:off x="438989" y="2467426"/>
            <a:ext cx="5435652" cy="328581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A8E4448-1C9A-4E06-9291-BF0D1FD2D1A3}"/>
              </a:ext>
            </a:extLst>
          </p:cNvPr>
          <p:cNvSpPr txBox="1"/>
          <p:nvPr/>
        </p:nvSpPr>
        <p:spPr>
          <a:xfrm>
            <a:off x="1140823" y="4037389"/>
            <a:ext cx="4497976" cy="1698439"/>
          </a:xfrm>
          <a:prstGeom prst="wedgeRectCallout">
            <a:avLst>
              <a:gd name="adj1" fmla="val -35641"/>
              <a:gd name="adj2" fmla="val -65884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「デバイスを更新しています」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表示されます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（時間がかかるので待ちましょう）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1FE042B-F904-4672-87CE-233EDAFF2C80}"/>
              </a:ext>
            </a:extLst>
          </p:cNvPr>
          <p:cNvSpPr txBox="1"/>
          <p:nvPr/>
        </p:nvSpPr>
        <p:spPr>
          <a:xfrm>
            <a:off x="6553200" y="1099166"/>
            <a:ext cx="5428396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アップデートがない場合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終了です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791B2299-85D4-44A5-8312-33FCC2BCA95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17" t="15681" r="8161" b="19772"/>
          <a:stretch/>
        </p:blipFill>
        <p:spPr>
          <a:xfrm>
            <a:off x="6545943" y="2445657"/>
            <a:ext cx="5435652" cy="33075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C2F6853-6708-4C26-9DDF-AA3607026303}"/>
              </a:ext>
            </a:extLst>
          </p:cNvPr>
          <p:cNvSpPr txBox="1"/>
          <p:nvPr/>
        </p:nvSpPr>
        <p:spPr>
          <a:xfrm>
            <a:off x="7228113" y="4054806"/>
            <a:ext cx="3788229" cy="1395308"/>
          </a:xfrm>
          <a:prstGeom prst="wedgeRectCallout">
            <a:avLst>
              <a:gd name="adj1" fmla="val -35641"/>
              <a:gd name="adj2" fmla="val -65884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「お使いの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は最新です」と出ます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68F3AE44-9370-427A-BD56-7219B5613D78}"/>
              </a:ext>
            </a:extLst>
          </p:cNvPr>
          <p:cNvSpPr/>
          <p:nvPr/>
        </p:nvSpPr>
        <p:spPr>
          <a:xfrm>
            <a:off x="2210526" y="5939497"/>
            <a:ext cx="791028" cy="715303"/>
          </a:xfrm>
          <a:prstGeom prst="downArrow">
            <a:avLst>
              <a:gd name="adj1" fmla="val 48108"/>
              <a:gd name="adj2" fmla="val 50000"/>
            </a:avLst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32C3F836-8DCF-4383-A7CB-511BFE8F4DCA}"/>
              </a:ext>
            </a:extLst>
          </p:cNvPr>
          <p:cNvCxnSpPr/>
          <p:nvPr/>
        </p:nvCxnSpPr>
        <p:spPr>
          <a:xfrm>
            <a:off x="6095999" y="1255486"/>
            <a:ext cx="0" cy="539931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D71A0D5-0EBD-4F53-A3BA-759336687382}"/>
              </a:ext>
            </a:extLst>
          </p:cNvPr>
          <p:cNvSpPr txBox="1"/>
          <p:nvPr/>
        </p:nvSpPr>
        <p:spPr>
          <a:xfrm>
            <a:off x="6545943" y="5939497"/>
            <a:ext cx="5435649" cy="8171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右上の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をタップして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画面を閉じます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-1" y="101305"/>
            <a:ext cx="12192000" cy="1007083"/>
            <a:chOff x="-1" y="101305"/>
            <a:chExt cx="12192000" cy="1007083"/>
          </a:xfrm>
        </p:grpSpPr>
        <p:sp>
          <p:nvSpPr>
            <p:cNvPr id="20" name="タイトル 3"/>
            <p:cNvSpPr txBox="1">
              <a:spLocks/>
            </p:cNvSpPr>
            <p:nvPr/>
          </p:nvSpPr>
          <p:spPr>
            <a:xfrm>
              <a:off x="-1" y="101305"/>
              <a:ext cx="12192000" cy="100708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Chrome OS</a:t>
              </a:r>
              <a:r>
                <a:rPr lang="ja-JP" altLang="en-US" sz="4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のバージョン確認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8270240" y="101305"/>
              <a:ext cx="904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かくにん</a:t>
              </a:r>
              <a:endPara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196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-1" y="1108388"/>
            <a:ext cx="12192000" cy="727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再起動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のボタンが表示されたらタップして再起動しましょう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34834BF-0721-4DE3-9970-65FD107CEB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63" r="8117"/>
          <a:stretch/>
        </p:blipFill>
        <p:spPr>
          <a:xfrm>
            <a:off x="2104572" y="2177144"/>
            <a:ext cx="7743372" cy="42320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角丸四角形 8">
            <a:extLst>
              <a:ext uri="{FF2B5EF4-FFF2-40B4-BE49-F238E27FC236}">
                <a16:creationId xmlns:a16="http://schemas.microsoft.com/office/drawing/2014/main" id="{BD0CB162-F03C-45C5-B51E-1EB6954F2222}"/>
              </a:ext>
            </a:extLst>
          </p:cNvPr>
          <p:cNvSpPr/>
          <p:nvPr/>
        </p:nvSpPr>
        <p:spPr>
          <a:xfrm>
            <a:off x="8817429" y="3218471"/>
            <a:ext cx="827315" cy="4101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84A992A-5A53-4060-A816-8161C6B602B9}"/>
              </a:ext>
            </a:extLst>
          </p:cNvPr>
          <p:cNvSpPr txBox="1">
            <a:spLocks/>
          </p:cNvSpPr>
          <p:nvPr/>
        </p:nvSpPr>
        <p:spPr>
          <a:xfrm>
            <a:off x="-1" y="101305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Chrome OS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のアップデート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3840187">
            <a:off x="9227487" y="2271037"/>
            <a:ext cx="1037716" cy="114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576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-1" y="1108388"/>
            <a:ext cx="12192000" cy="15028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起動したら、また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時計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設定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『Chrome OS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</a:p>
          <a:p>
            <a:pPr algn="ctr">
              <a:lnSpc>
                <a:spcPct val="150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アップデートを確認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で最新になったか確認しましょう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84A992A-5A53-4060-A816-8161C6B602B9}"/>
              </a:ext>
            </a:extLst>
          </p:cNvPr>
          <p:cNvSpPr txBox="1">
            <a:spLocks/>
          </p:cNvSpPr>
          <p:nvPr/>
        </p:nvSpPr>
        <p:spPr>
          <a:xfrm>
            <a:off x="-1" y="101305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Chrome OS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のアップデート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269D00F-BC71-499B-8461-4CF88B4A0C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" t="14919" r="399" b="6144"/>
          <a:stretch/>
        </p:blipFill>
        <p:spPr>
          <a:xfrm>
            <a:off x="195943" y="2610441"/>
            <a:ext cx="8120741" cy="40522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角丸四角形 8">
            <a:extLst>
              <a:ext uri="{FF2B5EF4-FFF2-40B4-BE49-F238E27FC236}">
                <a16:creationId xmlns:a16="http://schemas.microsoft.com/office/drawing/2014/main" id="{4BEDE219-AAAE-49FF-94C9-55706EC6B6A8}"/>
              </a:ext>
            </a:extLst>
          </p:cNvPr>
          <p:cNvSpPr/>
          <p:nvPr/>
        </p:nvSpPr>
        <p:spPr>
          <a:xfrm>
            <a:off x="2561772" y="3503893"/>
            <a:ext cx="5167085" cy="668170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FCA07D9-5825-4057-B62B-0CBE39C491A9}"/>
              </a:ext>
            </a:extLst>
          </p:cNvPr>
          <p:cNvSpPr txBox="1"/>
          <p:nvPr/>
        </p:nvSpPr>
        <p:spPr>
          <a:xfrm>
            <a:off x="4201884" y="3953095"/>
            <a:ext cx="3788229" cy="1206734"/>
          </a:xfrm>
          <a:prstGeom prst="wedgeRectCallout">
            <a:avLst>
              <a:gd name="adj1" fmla="val -61311"/>
              <a:gd name="adj2" fmla="val -45600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「お使いの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は最新です」と出ます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35F8584-DC01-4960-B244-C2FE32B4156E}"/>
              </a:ext>
            </a:extLst>
          </p:cNvPr>
          <p:cNvSpPr txBox="1"/>
          <p:nvPr/>
        </p:nvSpPr>
        <p:spPr>
          <a:xfrm>
            <a:off x="4201884" y="5362235"/>
            <a:ext cx="3788229" cy="1300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右上の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をタップして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画面を閉じて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終了しましょう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9A4F2BA-8A1A-41B1-8620-03A1006EFB16}"/>
              </a:ext>
            </a:extLst>
          </p:cNvPr>
          <p:cNvSpPr txBox="1"/>
          <p:nvPr/>
        </p:nvSpPr>
        <p:spPr>
          <a:xfrm>
            <a:off x="8512628" y="2610442"/>
            <a:ext cx="3519716" cy="4052234"/>
          </a:xfrm>
          <a:prstGeom prst="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「最新」にならず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またダウンロードが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始まった時は</a:t>
            </a: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再起動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のボタンが出たらタップ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↓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起動したら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アップデートを確認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をくり返しましょう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0220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4236</TotalTime>
  <Words>285</Words>
  <Application>Microsoft Office PowerPoint</Application>
  <PresentationFormat>ワイド画面</PresentationFormat>
  <Paragraphs>57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はじめての Chromebook</dc:title>
  <dc:creator>柏市立教育研究所</dc:creator>
  <cp:lastModifiedBy>田中 香穂里</cp:lastModifiedBy>
  <cp:revision>375</cp:revision>
  <dcterms:created xsi:type="dcterms:W3CDTF">2020-12-21T02:41:04Z</dcterms:created>
  <dcterms:modified xsi:type="dcterms:W3CDTF">2022-03-15T01:46:59Z</dcterms:modified>
</cp:coreProperties>
</file>