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8" r:id="rId2"/>
    <p:sldId id="471" r:id="rId3"/>
    <p:sldId id="473" r:id="rId4"/>
    <p:sldId id="402" r:id="rId5"/>
    <p:sldId id="435" r:id="rId6"/>
    <p:sldId id="478" r:id="rId7"/>
    <p:sldId id="456" r:id="rId8"/>
    <p:sldId id="457" r:id="rId9"/>
    <p:sldId id="472" r:id="rId10"/>
    <p:sldId id="436" r:id="rId11"/>
    <p:sldId id="474" r:id="rId12"/>
    <p:sldId id="479" r:id="rId13"/>
    <p:sldId id="453" r:id="rId14"/>
    <p:sldId id="458" r:id="rId15"/>
    <p:sldId id="421" r:id="rId16"/>
    <p:sldId id="454" r:id="rId17"/>
    <p:sldId id="475" r:id="rId18"/>
    <p:sldId id="455" r:id="rId19"/>
    <p:sldId id="446" r:id="rId20"/>
    <p:sldId id="476" r:id="rId21"/>
    <p:sldId id="462" r:id="rId22"/>
    <p:sldId id="47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FECE"/>
    <a:srgbClr val="FF33CC"/>
    <a:srgbClr val="E7FFE7"/>
    <a:srgbClr val="CCFFFF"/>
    <a:srgbClr val="009900"/>
    <a:srgbClr val="CC00CC"/>
    <a:srgbClr val="FE8002"/>
    <a:srgbClr val="CCFFCC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33" autoAdjust="0"/>
  </p:normalViewPr>
  <p:slideViewPr>
    <p:cSldViewPr snapToGrid="0">
      <p:cViewPr varScale="1">
        <p:scale>
          <a:sx n="102" d="100"/>
          <a:sy n="102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aiyuki2021@outlook.jp" userId="f6c6622b2adb0def" providerId="LiveId" clId="{5B9C627C-DE64-448D-A483-4911FBBE9599}"/>
    <pc:docChg chg="undo redo custSel addSld delSld modSld sldOrd">
      <pc:chgData name="sakaiyuki2021@outlook.jp" userId="f6c6622b2adb0def" providerId="LiveId" clId="{5B9C627C-DE64-448D-A483-4911FBBE9599}" dt="2022-01-26T07:05:37.817" v="6902"/>
      <pc:docMkLst>
        <pc:docMk/>
      </pc:docMkLst>
      <pc:sldChg chg="addSp delSp modSp mod">
        <pc:chgData name="sakaiyuki2021@outlook.jp" userId="f6c6622b2adb0def" providerId="LiveId" clId="{5B9C627C-DE64-448D-A483-4911FBBE9599}" dt="2022-01-26T06:01:21.851" v="6367" actId="1076"/>
        <pc:sldMkLst>
          <pc:docMk/>
          <pc:sldMk cId="1076123008" sldId="358"/>
        </pc:sldMkLst>
        <pc:spChg chg="mod">
          <ac:chgData name="sakaiyuki2021@outlook.jp" userId="f6c6622b2adb0def" providerId="LiveId" clId="{5B9C627C-DE64-448D-A483-4911FBBE9599}" dt="2022-01-26T04:28:34.706" v="4356" actId="20577"/>
          <ac:spMkLst>
            <pc:docMk/>
            <pc:sldMk cId="1076123008" sldId="358"/>
            <ac:spMk id="2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4:29:59.531" v="4425" actId="14100"/>
          <ac:spMkLst>
            <pc:docMk/>
            <pc:sldMk cId="1076123008" sldId="358"/>
            <ac:spMk id="4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0:51:12.579" v="207" actId="20577"/>
          <ac:spMkLst>
            <pc:docMk/>
            <pc:sldMk cId="1076123008" sldId="358"/>
            <ac:spMk id="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6:00:08.601" v="6328" actId="1076"/>
          <ac:spMkLst>
            <pc:docMk/>
            <pc:sldMk cId="1076123008" sldId="358"/>
            <ac:spMk id="9" creationId="{00000000-0000-0000-0000-000000000000}"/>
          </ac:spMkLst>
        </pc:spChg>
        <pc:spChg chg="del mod">
          <ac:chgData name="sakaiyuki2021@outlook.jp" userId="f6c6622b2adb0def" providerId="LiveId" clId="{5B9C627C-DE64-448D-A483-4911FBBE9599}" dt="2022-01-26T04:29:42.725" v="4374" actId="478"/>
          <ac:spMkLst>
            <pc:docMk/>
            <pc:sldMk cId="1076123008" sldId="358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0:53.951" v="6355" actId="1076"/>
          <ac:spMkLst>
            <pc:docMk/>
            <pc:sldMk cId="1076123008" sldId="358"/>
            <ac:spMk id="10" creationId="{D414A5AA-FA06-47CC-A769-0A0768DD2C2F}"/>
          </ac:spMkLst>
        </pc:spChg>
        <pc:spChg chg="add del mod">
          <ac:chgData name="sakaiyuki2021@outlook.jp" userId="f6c6622b2adb0def" providerId="LiveId" clId="{5B9C627C-DE64-448D-A483-4911FBBE9599}" dt="2022-01-26T04:29:39.338" v="4373" actId="478"/>
          <ac:spMkLst>
            <pc:docMk/>
            <pc:sldMk cId="1076123008" sldId="358"/>
            <ac:spMk id="11" creationId="{2371C9C7-7453-44B2-A190-F323316F0F68}"/>
          </ac:spMkLst>
        </pc:spChg>
        <pc:spChg chg="add mod">
          <ac:chgData name="sakaiyuki2021@outlook.jp" userId="f6c6622b2adb0def" providerId="LiveId" clId="{5B9C627C-DE64-448D-A483-4911FBBE9599}" dt="2022-01-26T06:01:03.281" v="6356" actId="14100"/>
          <ac:spMkLst>
            <pc:docMk/>
            <pc:sldMk cId="1076123008" sldId="358"/>
            <ac:spMk id="11" creationId="{26624C24-9F64-4A5C-8514-F724EF89C8F5}"/>
          </ac:spMkLst>
        </pc:spChg>
        <pc:spChg chg="add mod">
          <ac:chgData name="sakaiyuki2021@outlook.jp" userId="f6c6622b2adb0def" providerId="LiveId" clId="{5B9C627C-DE64-448D-A483-4911FBBE9599}" dt="2022-01-26T06:01:21.851" v="6367" actId="1076"/>
          <ac:spMkLst>
            <pc:docMk/>
            <pc:sldMk cId="1076123008" sldId="358"/>
            <ac:spMk id="12" creationId="{0DDAA3DE-8558-4199-91C7-9753B6AA17B7}"/>
          </ac:spMkLst>
        </pc:spChg>
      </pc:sldChg>
      <pc:sldChg chg="addSp delSp modSp mod">
        <pc:chgData name="sakaiyuki2021@outlook.jp" userId="f6c6622b2adb0def" providerId="LiveId" clId="{5B9C627C-DE64-448D-A483-4911FBBE9599}" dt="2022-01-26T06:43:53.188" v="6722" actId="14100"/>
        <pc:sldMkLst>
          <pc:docMk/>
          <pc:sldMk cId="4164802277" sldId="359"/>
        </pc:sldMkLst>
        <pc:spChg chg="del mod">
          <ac:chgData name="sakaiyuki2021@outlook.jp" userId="f6c6622b2adb0def" providerId="LiveId" clId="{5B9C627C-DE64-448D-A483-4911FBBE9599}" dt="2022-01-26T01:59:21.509" v="635" actId="478"/>
          <ac:spMkLst>
            <pc:docMk/>
            <pc:sldMk cId="4164802277" sldId="359"/>
            <ac:spMk id="3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37.419" v="644" actId="478"/>
          <ac:spMkLst>
            <pc:docMk/>
            <pc:sldMk cId="4164802277" sldId="359"/>
            <ac:spMk id="6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0.043" v="633" actId="478"/>
          <ac:spMkLst>
            <pc:docMk/>
            <pc:sldMk cId="4164802277" sldId="359"/>
            <ac:spMk id="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47:03.001" v="567" actId="478"/>
          <ac:spMkLst>
            <pc:docMk/>
            <pc:sldMk cId="4164802277" sldId="359"/>
            <ac:spMk id="10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3:27.628" v="1418" actId="20577"/>
          <ac:spMkLst>
            <pc:docMk/>
            <pc:sldMk cId="4164802277" sldId="359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22:16.776" v="1724" actId="207"/>
          <ac:spMkLst>
            <pc:docMk/>
            <pc:sldMk cId="4164802277" sldId="359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6:07:58.363" v="6474" actId="20577"/>
          <ac:spMkLst>
            <pc:docMk/>
            <pc:sldMk cId="4164802277" sldId="359"/>
            <ac:spMk id="14" creationId="{6C19D49B-C63D-4C24-93B9-CC10403B326D}"/>
          </ac:spMkLst>
        </pc:spChg>
        <pc:spChg chg="add mod">
          <ac:chgData name="sakaiyuki2021@outlook.jp" userId="f6c6622b2adb0def" providerId="LiveId" clId="{5B9C627C-DE64-448D-A483-4911FBBE9599}" dt="2022-01-26T06:08:26.943" v="6492" actId="20577"/>
          <ac:spMkLst>
            <pc:docMk/>
            <pc:sldMk cId="4164802277" sldId="359"/>
            <ac:spMk id="15" creationId="{D266986A-F77C-4C25-A53D-77967D4885CB}"/>
          </ac:spMkLst>
        </pc:spChg>
        <pc:spChg chg="mod">
          <ac:chgData name="sakaiyuki2021@outlook.jp" userId="f6c6622b2adb0def" providerId="LiveId" clId="{5B9C627C-DE64-448D-A483-4911FBBE9599}" dt="2022-01-26T06:07:44.016" v="6459" actId="1076"/>
          <ac:spMkLst>
            <pc:docMk/>
            <pc:sldMk cId="4164802277" sldId="35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3:06:10.153" v="2766" actId="1076"/>
          <ac:spMkLst>
            <pc:docMk/>
            <pc:sldMk cId="4164802277" sldId="359"/>
            <ac:spMk id="19" creationId="{00000000-0000-0000-0000-000000000000}"/>
          </ac:spMkLst>
        </pc:spChg>
        <pc:spChg chg="del topLvl">
          <ac:chgData name="sakaiyuki2021@outlook.jp" userId="f6c6622b2adb0def" providerId="LiveId" clId="{5B9C627C-DE64-448D-A483-4911FBBE9599}" dt="2022-01-26T01:59:11.516" v="628" actId="478"/>
          <ac:spMkLst>
            <pc:docMk/>
            <pc:sldMk cId="4164802277" sldId="359"/>
            <ac:spMk id="22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2.250" v="636" actId="478"/>
          <ac:spMkLst>
            <pc:docMk/>
            <pc:sldMk cId="4164802277" sldId="359"/>
            <ac:spMk id="2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43:26.760" v="6690" actId="14100"/>
          <ac:spMkLst>
            <pc:docMk/>
            <pc:sldMk cId="4164802277" sldId="359"/>
            <ac:spMk id="27" creationId="{6D275B83-DCBD-430A-A224-CA5E67AE19EC}"/>
          </ac:spMkLst>
        </pc:spChg>
        <pc:spChg chg="add mod">
          <ac:chgData name="sakaiyuki2021@outlook.jp" userId="f6c6622b2adb0def" providerId="LiveId" clId="{5B9C627C-DE64-448D-A483-4911FBBE9599}" dt="2022-01-26T06:43:49.758" v="6721" actId="1076"/>
          <ac:spMkLst>
            <pc:docMk/>
            <pc:sldMk cId="4164802277" sldId="359"/>
            <ac:spMk id="28" creationId="{330551F6-0BFA-40C6-8D89-28F90C2C82FB}"/>
          </ac:spMkLst>
        </pc:spChg>
        <pc:spChg chg="add del mod">
          <ac:chgData name="sakaiyuki2021@outlook.jp" userId="f6c6622b2adb0def" providerId="LiveId" clId="{5B9C627C-DE64-448D-A483-4911FBBE9599}" dt="2022-01-26T02:19:10.029" v="1606" actId="478"/>
          <ac:spMkLst>
            <pc:docMk/>
            <pc:sldMk cId="4164802277" sldId="359"/>
            <ac:spMk id="32" creationId="{2257DDE8-5A0A-450E-B00B-653D2C378175}"/>
          </ac:spMkLst>
        </pc:spChg>
        <pc:spChg chg="add mod">
          <ac:chgData name="sakaiyuki2021@outlook.jp" userId="f6c6622b2adb0def" providerId="LiveId" clId="{5B9C627C-DE64-448D-A483-4911FBBE9599}" dt="2022-01-26T06:43:53.188" v="6722" actId="14100"/>
          <ac:spMkLst>
            <pc:docMk/>
            <pc:sldMk cId="4164802277" sldId="359"/>
            <ac:spMk id="35" creationId="{1990CC79-0ABE-40E9-8C43-8B70BD03D58D}"/>
          </ac:spMkLst>
        </pc:spChg>
        <pc:spChg chg="add mod">
          <ac:chgData name="sakaiyuki2021@outlook.jp" userId="f6c6622b2adb0def" providerId="LiveId" clId="{5B9C627C-DE64-448D-A483-4911FBBE9599}" dt="2022-01-26T06:07:33.403" v="6454" actId="14100"/>
          <ac:spMkLst>
            <pc:docMk/>
            <pc:sldMk cId="4164802277" sldId="359"/>
            <ac:spMk id="36" creationId="{808D5496-62D3-4235-A76E-5387DB885325}"/>
          </ac:spMkLst>
        </pc:spChg>
        <pc:grpChg chg="del">
          <ac:chgData name="sakaiyuki2021@outlook.jp" userId="f6c6622b2adb0def" providerId="LiveId" clId="{5B9C627C-DE64-448D-A483-4911FBBE9599}" dt="2022-01-26T01:59:37.419" v="644" actId="478"/>
          <ac:grpSpMkLst>
            <pc:docMk/>
            <pc:sldMk cId="4164802277" sldId="359"/>
            <ac:grpSpMk id="31" creationId="{00000000-0000-0000-0000-000000000000}"/>
          </ac:grpSpMkLst>
        </pc:grpChg>
        <pc:grpChg chg="del">
          <ac:chgData name="sakaiyuki2021@outlook.jp" userId="f6c6622b2adb0def" providerId="LiveId" clId="{5B9C627C-DE64-448D-A483-4911FBBE9599}" dt="2022-01-26T01:59:11.516" v="628" actId="478"/>
          <ac:grpSpMkLst>
            <pc:docMk/>
            <pc:sldMk cId="4164802277" sldId="359"/>
            <ac:grpSpMk id="34" creationId="{00000000-0000-0000-0000-000000000000}"/>
          </ac:grpSpMkLst>
        </pc:grpChg>
        <pc:picChg chg="add mod ord modCrop">
          <ac:chgData name="sakaiyuki2021@outlook.jp" userId="f6c6622b2adb0def" providerId="LiveId" clId="{5B9C627C-DE64-448D-A483-4911FBBE9599}" dt="2022-01-26T06:43:32.490" v="6692" actId="1076"/>
          <ac:picMkLst>
            <pc:docMk/>
            <pc:sldMk cId="4164802277" sldId="359"/>
            <ac:picMk id="3" creationId="{CFB21422-F347-4205-8C0E-5063029FDAEC}"/>
          </ac:picMkLst>
        </pc:picChg>
        <pc:picChg chg="del">
          <ac:chgData name="sakaiyuki2021@outlook.jp" userId="f6c6622b2adb0def" providerId="LiveId" clId="{5B9C627C-DE64-448D-A483-4911FBBE9599}" dt="2022-01-26T01:59:01.245" v="625" actId="478"/>
          <ac:picMkLst>
            <pc:docMk/>
            <pc:sldMk cId="4164802277" sldId="359"/>
            <ac:picMk id="4" creationId="{00000000-0000-0000-0000-000000000000}"/>
          </ac:picMkLst>
        </pc:picChg>
        <pc:picChg chg="add del mod modCrop">
          <ac:chgData name="sakaiyuki2021@outlook.jp" userId="f6c6622b2adb0def" providerId="LiveId" clId="{5B9C627C-DE64-448D-A483-4911FBBE9599}" dt="2022-01-26T06:42:15.478" v="6678" actId="478"/>
          <ac:picMkLst>
            <pc:docMk/>
            <pc:sldMk cId="4164802277" sldId="359"/>
            <ac:picMk id="5" creationId="{A5DA3F7D-F6C4-4652-B492-2F564233F6F7}"/>
          </ac:picMkLst>
        </pc:picChg>
        <pc:picChg chg="add mod">
          <ac:chgData name="sakaiyuki2021@outlook.jp" userId="f6c6622b2adb0def" providerId="LiveId" clId="{5B9C627C-DE64-448D-A483-4911FBBE9599}" dt="2022-01-26T06:43:12.807" v="6687" actId="1076"/>
          <ac:picMkLst>
            <pc:docMk/>
            <pc:sldMk cId="4164802277" sldId="359"/>
            <ac:picMk id="6" creationId="{8CAE391E-3E4C-49BA-9971-4DCEF91E7AC2}"/>
          </ac:picMkLst>
        </pc:picChg>
        <pc:picChg chg="del">
          <ac:chgData name="sakaiyuki2021@outlook.jp" userId="f6c6622b2adb0def" providerId="LiveId" clId="{5B9C627C-DE64-448D-A483-4911FBBE9599}" dt="2022-01-26T01:59:22.885" v="637" actId="478"/>
          <ac:picMkLst>
            <pc:docMk/>
            <pc:sldMk cId="4164802277" sldId="359"/>
            <ac:picMk id="7" creationId="{00000000-0000-0000-0000-000000000000}"/>
          </ac:picMkLst>
        </pc:picChg>
        <pc:picChg chg="add del mod">
          <ac:chgData name="sakaiyuki2021@outlook.jp" userId="f6c6622b2adb0def" providerId="LiveId" clId="{5B9C627C-DE64-448D-A483-4911FBBE9599}" dt="2022-01-26T06:42:33.939" v="6681" actId="478"/>
          <ac:picMkLst>
            <pc:docMk/>
            <pc:sldMk cId="4164802277" sldId="359"/>
            <ac:picMk id="12" creationId="{1A6C76EC-4CE6-409F-AC35-768DE5BA3B5A}"/>
          </ac:picMkLst>
        </pc:picChg>
        <pc:picChg chg="del">
          <ac:chgData name="sakaiyuki2021@outlook.jp" userId="f6c6622b2adb0def" providerId="LiveId" clId="{5B9C627C-DE64-448D-A483-4911FBBE9599}" dt="2022-01-26T01:59:37.419" v="644" actId="478"/>
          <ac:picMkLst>
            <pc:docMk/>
            <pc:sldMk cId="4164802277" sldId="359"/>
            <ac:picMk id="21" creationId="{00000000-0000-0000-0000-000000000000}"/>
          </ac:picMkLst>
        </pc:picChg>
        <pc:picChg chg="del">
          <ac:chgData name="sakaiyuki2021@outlook.jp" userId="f6c6622b2adb0def" providerId="LiveId" clId="{5B9C627C-DE64-448D-A483-4911FBBE9599}" dt="2022-01-26T01:59:18.941" v="632" actId="478"/>
          <ac:picMkLst>
            <pc:docMk/>
            <pc:sldMk cId="4164802277" sldId="359"/>
            <ac:picMk id="23" creationId="{00000000-0000-0000-0000-000000000000}"/>
          </ac:picMkLst>
        </pc:picChg>
        <pc:picChg chg="del topLvl">
          <ac:chgData name="sakaiyuki2021@outlook.jp" userId="f6c6622b2adb0def" providerId="LiveId" clId="{5B9C627C-DE64-448D-A483-4911FBBE9599}" dt="2022-01-26T01:59:48.898" v="648" actId="478"/>
          <ac:picMkLst>
            <pc:docMk/>
            <pc:sldMk cId="4164802277" sldId="359"/>
            <ac:picMk id="33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536745948" sldId="36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051314489" sldId="36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747888246" sldId="37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92476349" sldId="371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92513171" sldId="37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858356763" sldId="37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442854563" sldId="37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151298719" sldId="37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82715836" sldId="37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6653293" sldId="37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5062828" sldId="38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510439994" sldId="38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973263934" sldId="385"/>
        </pc:sldMkLst>
      </pc:sldChg>
      <pc:sldChg chg="addSp delSp modSp mod ord">
        <pc:chgData name="sakaiyuki2021@outlook.jp" userId="f6c6622b2adb0def" providerId="LiveId" clId="{5B9C627C-DE64-448D-A483-4911FBBE9599}" dt="2022-01-26T07:04:32.307" v="6898" actId="166"/>
        <pc:sldMkLst>
          <pc:docMk/>
          <pc:sldMk cId="2475008990" sldId="402"/>
        </pc:sldMkLst>
        <pc:spChg chg="add mod">
          <ac:chgData name="sakaiyuki2021@outlook.jp" userId="f6c6622b2adb0def" providerId="LiveId" clId="{5B9C627C-DE64-448D-A483-4911FBBE9599}" dt="2022-01-26T06:06:05.835" v="6423" actId="1582"/>
          <ac:spMkLst>
            <pc:docMk/>
            <pc:sldMk cId="2475008990" sldId="402"/>
            <ac:spMk id="2" creationId="{BEDFB271-0997-499C-9FE3-E9803EF723CE}"/>
          </ac:spMkLst>
        </pc:spChg>
        <pc:spChg chg="mod">
          <ac:chgData name="sakaiyuki2021@outlook.jp" userId="f6c6622b2adb0def" providerId="LiveId" clId="{5B9C627C-DE64-448D-A483-4911FBBE9599}" dt="2022-01-26T01:50:03.608" v="610" actId="20577"/>
          <ac:spMkLst>
            <pc:docMk/>
            <pc:sldMk cId="2475008990" sldId="402"/>
            <ac:spMk id="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54.401" v="6398" actId="14100"/>
          <ac:spMkLst>
            <pc:docMk/>
            <pc:sldMk cId="2475008990" sldId="402"/>
            <ac:spMk id="8" creationId="{A1540860-5048-4755-8E9F-4411DB0E75D7}"/>
          </ac:spMkLst>
        </pc:spChg>
        <pc:spChg chg="del">
          <ac:chgData name="sakaiyuki2021@outlook.jp" userId="f6c6622b2adb0def" providerId="LiveId" clId="{5B9C627C-DE64-448D-A483-4911FBBE9599}" dt="2022-01-26T01:49:58.721" v="605" actId="478"/>
          <ac:spMkLst>
            <pc:docMk/>
            <pc:sldMk cId="2475008990" sldId="402"/>
            <ac:spMk id="9" creationId="{00000000-0000-0000-0000-000000000000}"/>
          </ac:spMkLst>
        </pc:spChg>
        <pc:spChg chg="add mod ord">
          <ac:chgData name="sakaiyuki2021@outlook.jp" userId="f6c6622b2adb0def" providerId="LiveId" clId="{5B9C627C-DE64-448D-A483-4911FBBE9599}" dt="2022-01-26T07:04:32.307" v="6898" actId="166"/>
          <ac:spMkLst>
            <pc:docMk/>
            <pc:sldMk cId="2475008990" sldId="402"/>
            <ac:spMk id="9" creationId="{BEC981A5-FE72-42C2-85AC-C0ACBF3BBF79}"/>
          </ac:spMkLst>
        </pc:spChg>
        <pc:spChg chg="del">
          <ac:chgData name="sakaiyuki2021@outlook.jp" userId="f6c6622b2adb0def" providerId="LiveId" clId="{5B9C627C-DE64-448D-A483-4911FBBE9599}" dt="2022-01-26T01:49:48.112" v="604" actId="478"/>
          <ac:spMkLst>
            <pc:docMk/>
            <pc:sldMk cId="2475008990" sldId="402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4:33.212" v="6405" actId="14100"/>
          <ac:spMkLst>
            <pc:docMk/>
            <pc:sldMk cId="2475008990" sldId="402"/>
            <ac:spMk id="10" creationId="{108E4DAC-9791-4DC3-A176-89C2BEF9DE07}"/>
          </ac:spMkLst>
        </pc:spChg>
        <pc:spChg chg="add mod">
          <ac:chgData name="sakaiyuki2021@outlook.jp" userId="f6c6622b2adb0def" providerId="LiveId" clId="{5B9C627C-DE64-448D-A483-4911FBBE9599}" dt="2022-01-26T06:14:50.208" v="6535" actId="20577"/>
          <ac:spMkLst>
            <pc:docMk/>
            <pc:sldMk cId="2475008990" sldId="402"/>
            <ac:spMk id="11" creationId="{ADBEB37B-2856-4D19-80DD-2E0544B22078}"/>
          </ac:spMkLst>
        </pc:spChg>
        <pc:spChg chg="mod">
          <ac:chgData name="sakaiyuki2021@outlook.jp" userId="f6c6622b2adb0def" providerId="LiveId" clId="{5B9C627C-DE64-448D-A483-4911FBBE9599}" dt="2022-01-26T00:53:55.807" v="488" actId="20577"/>
          <ac:spMkLst>
            <pc:docMk/>
            <pc:sldMk cId="2475008990" sldId="402"/>
            <ac:spMk id="12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31.452" v="6393" actId="1076"/>
          <ac:spMkLst>
            <pc:docMk/>
            <pc:sldMk cId="2475008990" sldId="402"/>
            <ac:spMk id="13" creationId="{4493F68C-5639-4F48-B91B-AE9904B50F5A}"/>
          </ac:spMkLst>
        </pc:spChg>
        <pc:spChg chg="mod">
          <ac:chgData name="sakaiyuki2021@outlook.jp" userId="f6c6622b2adb0def" providerId="LiveId" clId="{5B9C627C-DE64-448D-A483-4911FBBE9599}" dt="2022-01-26T01:57:35.527" v="622" actId="122"/>
          <ac:spMkLst>
            <pc:docMk/>
            <pc:sldMk cId="2475008990" sldId="402"/>
            <ac:spMk id="1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0:13.334" v="613" actId="478"/>
          <ac:spMkLst>
            <pc:docMk/>
            <pc:sldMk cId="2475008990" sldId="402"/>
            <ac:spMk id="25" creationId="{00000000-0000-0000-0000-000000000000}"/>
          </ac:spMkLst>
        </pc:spChg>
        <pc:picChg chg="del">
          <ac:chgData name="sakaiyuki2021@outlook.jp" userId="f6c6622b2adb0def" providerId="LiveId" clId="{5B9C627C-DE64-448D-A483-4911FBBE9599}" dt="2022-01-26T01:50:10.538" v="612" actId="478"/>
          <ac:picMkLst>
            <pc:docMk/>
            <pc:sldMk cId="2475008990" sldId="402"/>
            <ac:picMk id="2" creationId="{00000000-0000-0000-0000-000000000000}"/>
          </ac:picMkLst>
        </pc:picChg>
        <pc:picChg chg="add mod modCrop">
          <ac:chgData name="sakaiyuki2021@outlook.jp" userId="f6c6622b2adb0def" providerId="LiveId" clId="{5B9C627C-DE64-448D-A483-4911FBBE9599}" dt="2022-01-26T06:03:26.192" v="6392" actId="14100"/>
          <ac:picMkLst>
            <pc:docMk/>
            <pc:sldMk cId="2475008990" sldId="402"/>
            <ac:picMk id="5" creationId="{F8AFBDED-2950-4B4F-BB75-4949CB6B455D}"/>
          </ac:picMkLst>
        </pc:picChg>
        <pc:picChg chg="add mod modCrop">
          <ac:chgData name="sakaiyuki2021@outlook.jp" userId="f6c6622b2adb0def" providerId="LiveId" clId="{5B9C627C-DE64-448D-A483-4911FBBE9599}" dt="2022-01-26T06:04:44.335" v="6409" actId="1076"/>
          <ac:picMkLst>
            <pc:docMk/>
            <pc:sldMk cId="2475008990" sldId="402"/>
            <ac:picMk id="7" creationId="{DB3B73DC-CC1B-43C1-9A9C-9926B3220B60}"/>
          </ac:picMkLst>
        </pc:picChg>
        <pc:picChg chg="del mod">
          <ac:chgData name="sakaiyuki2021@outlook.jp" userId="f6c6622b2adb0def" providerId="LiveId" clId="{5B9C627C-DE64-448D-A483-4911FBBE9599}" dt="2022-01-26T00:55:59.448" v="503" actId="478"/>
          <ac:picMkLst>
            <pc:docMk/>
            <pc:sldMk cId="2475008990" sldId="402"/>
            <ac:picMk id="16" creationId="{00000000-0000-0000-0000-000000000000}"/>
          </ac:picMkLst>
        </pc:picChg>
        <pc:picChg chg="del mod">
          <ac:chgData name="sakaiyuki2021@outlook.jp" userId="f6c6622b2adb0def" providerId="LiveId" clId="{5B9C627C-DE64-448D-A483-4911FBBE9599}" dt="2022-01-26T01:49:07.578" v="576" actId="478"/>
          <ac:picMkLst>
            <pc:docMk/>
            <pc:sldMk cId="2475008990" sldId="402"/>
            <ac:picMk id="22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90609827" sldId="40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164013192" sldId="40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52613873" sldId="40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8919253" sldId="40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08947371" sldId="40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68271574" sldId="408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49790405" sldId="40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810708268" sldId="41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500565038" sldId="41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019302483" sldId="41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946775320" sldId="41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972578910" sldId="41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03210851" sldId="418"/>
        </pc:sldMkLst>
      </pc:sldChg>
      <pc:sldChg chg="addSp modSp add del mod">
        <pc:chgData name="sakaiyuki2021@outlook.jp" userId="f6c6622b2adb0def" providerId="LiveId" clId="{5B9C627C-DE64-448D-A483-4911FBBE9599}" dt="2022-01-26T06:07:15.035" v="6441" actId="47"/>
        <pc:sldMkLst>
          <pc:docMk/>
          <pc:sldMk cId="832764992" sldId="419"/>
        </pc:sldMkLst>
        <pc:spChg chg="add mod">
          <ac:chgData name="sakaiyuki2021@outlook.jp" userId="f6c6622b2adb0def" providerId="LiveId" clId="{5B9C627C-DE64-448D-A483-4911FBBE9599}" dt="2022-01-26T02:08:34.596" v="990" actId="1076"/>
          <ac:spMkLst>
            <pc:docMk/>
            <pc:sldMk cId="832764992" sldId="419"/>
            <ac:spMk id="8" creationId="{A8B040E9-31A1-468A-B596-6E29DC3D259F}"/>
          </ac:spMkLst>
        </pc:spChg>
        <pc:spChg chg="add mod">
          <ac:chgData name="sakaiyuki2021@outlook.jp" userId="f6c6622b2adb0def" providerId="LiveId" clId="{5B9C627C-DE64-448D-A483-4911FBBE9599}" dt="2022-01-26T02:12:44.073" v="1376" actId="20577"/>
          <ac:spMkLst>
            <pc:docMk/>
            <pc:sldMk cId="832764992" sldId="419"/>
            <ac:spMk id="9" creationId="{99DE9945-BC16-4862-957B-A4575E7479AC}"/>
          </ac:spMkLst>
        </pc:spChg>
        <pc:spChg chg="mod">
          <ac:chgData name="sakaiyuki2021@outlook.jp" userId="f6c6622b2adb0def" providerId="LiveId" clId="{5B9C627C-DE64-448D-A483-4911FBBE9599}" dt="2022-01-26T02:07:12.905" v="966" actId="20577"/>
          <ac:spMkLst>
            <pc:docMk/>
            <pc:sldMk cId="832764992" sldId="41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4:08.990" v="1443" actId="20577"/>
          <ac:spMkLst>
            <pc:docMk/>
            <pc:sldMk cId="832764992" sldId="41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0:43.208" v="1166" actId="14100"/>
          <ac:spMkLst>
            <pc:docMk/>
            <pc:sldMk cId="832764992" sldId="419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3:20:59.490" v="3064" actId="1076"/>
          <ac:spMkLst>
            <pc:docMk/>
            <pc:sldMk cId="832764992" sldId="419"/>
            <ac:spMk id="28" creationId="{330551F6-0BFA-40C6-8D89-28F90C2C82FB}"/>
          </ac:spMkLst>
        </pc:spChg>
        <pc:picChg chg="mod modCrop">
          <ac:chgData name="sakaiyuki2021@outlook.jp" userId="f6c6622b2adb0def" providerId="LiveId" clId="{5B9C627C-DE64-448D-A483-4911FBBE9599}" dt="2022-01-26T02:08:21.868" v="987" actId="1076"/>
          <ac:picMkLst>
            <pc:docMk/>
            <pc:sldMk cId="832764992" sldId="419"/>
            <ac:picMk id="5" creationId="{A5DA3F7D-F6C4-4652-B492-2F564233F6F7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5:14.051" v="6745" actId="1036"/>
        <pc:sldMkLst>
          <pc:docMk/>
          <pc:sldMk cId="2292063954" sldId="420"/>
        </pc:sldMkLst>
        <pc:spChg chg="mod">
          <ac:chgData name="sakaiyuki2021@outlook.jp" userId="f6c6622b2adb0def" providerId="LiveId" clId="{5B9C627C-DE64-448D-A483-4911FBBE9599}" dt="2022-01-26T04:17:10.673" v="4035" actId="20577"/>
          <ac:spMkLst>
            <pc:docMk/>
            <pc:sldMk cId="2292063954" sldId="420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2" creationId="{19BE055B-C6A2-4EAD-90CB-DF03E563B13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3" creationId="{B47F4A73-EFC4-4979-A085-1DE50084DD07}"/>
          </ac:spMkLst>
        </pc:spChg>
        <pc:spChg chg="del">
          <ac:chgData name="sakaiyuki2021@outlook.jp" userId="f6c6622b2adb0def" providerId="LiveId" clId="{5B9C627C-DE64-448D-A483-4911FBBE9599}" dt="2022-01-26T02:24:16.565" v="1803" actId="478"/>
          <ac:spMkLst>
            <pc:docMk/>
            <pc:sldMk cId="2292063954" sldId="420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2:25:28.158" v="1819" actId="1076"/>
          <ac:spMkLst>
            <pc:docMk/>
            <pc:sldMk cId="2292063954" sldId="420"/>
            <ac:spMk id="14" creationId="{A5BA78A1-FFD0-4571-81F4-DEC6951D9222}"/>
          </ac:spMkLst>
        </pc:spChg>
        <pc:spChg chg="add mod">
          <ac:chgData name="sakaiyuki2021@outlook.jp" userId="f6c6622b2adb0def" providerId="LiveId" clId="{5B9C627C-DE64-448D-A483-4911FBBE9599}" dt="2022-01-26T02:25:44.367" v="1822" actId="1076"/>
          <ac:spMkLst>
            <pc:docMk/>
            <pc:sldMk cId="2292063954" sldId="420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6" creationId="{72FCC393-9EE2-4412-9BB4-EE54F35A5101}"/>
          </ac:spMkLst>
        </pc:spChg>
        <pc:spChg chg="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8" creationId="{727C35F7-8AED-42EE-BD5F-CCCBBC4EE38F}"/>
          </ac:spMkLst>
        </pc:spChg>
        <pc:spChg chg="del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0" creationId="{EE085661-AD28-431E-8B95-505D77085677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1" creationId="{2460CA43-7BCD-45BC-B3F5-A26EED7FAE9E}"/>
          </ac:spMkLst>
        </pc:spChg>
        <pc:spChg chg="del">
          <ac:chgData name="sakaiyuki2021@outlook.jp" userId="f6c6622b2adb0def" providerId="LiveId" clId="{5B9C627C-DE64-448D-A483-4911FBBE9599}" dt="2022-01-26T02:24:15.790" v="1802" actId="478"/>
          <ac:spMkLst>
            <pc:docMk/>
            <pc:sldMk cId="2292063954" sldId="420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2:53:01.764" v="2260" actId="1076"/>
          <ac:spMkLst>
            <pc:docMk/>
            <pc:sldMk cId="2292063954" sldId="420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2:25:13.698" v="1815" actId="14100"/>
          <ac:spMkLst>
            <pc:docMk/>
            <pc:sldMk cId="2292063954" sldId="420"/>
            <ac:spMk id="35" creationId="{1990CC79-0ABE-40E9-8C43-8B70BD03D58D}"/>
          </ac:spMkLst>
        </pc:spChg>
        <pc:picChg chg="add del mod ord">
          <ac:chgData name="sakaiyuki2021@outlook.jp" userId="f6c6622b2adb0def" providerId="LiveId" clId="{5B9C627C-DE64-448D-A483-4911FBBE9599}" dt="2022-01-26T06:45:01.850" v="6729" actId="478"/>
          <ac:picMkLst>
            <pc:docMk/>
            <pc:sldMk cId="2292063954" sldId="420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5:14.051" v="6745" actId="1036"/>
          <ac:picMkLst>
            <pc:docMk/>
            <pc:sldMk cId="2292063954" sldId="420"/>
            <ac:picMk id="4" creationId="{1D973008-C2B4-4C57-91AA-DC6B54498FF6}"/>
          </ac:picMkLst>
        </pc:picChg>
        <pc:picChg chg="del">
          <ac:chgData name="sakaiyuki2021@outlook.jp" userId="f6c6622b2adb0def" providerId="LiveId" clId="{5B9C627C-DE64-448D-A483-4911FBBE9599}" dt="2022-01-26T02:24:12.631" v="1801" actId="478"/>
          <ac:picMkLst>
            <pc:docMk/>
            <pc:sldMk cId="2292063954" sldId="420"/>
            <ac:picMk id="5" creationId="{A5DA3F7D-F6C4-4652-B492-2F564233F6F7}"/>
          </ac:picMkLst>
        </pc:picChg>
        <pc:picChg chg="del mod">
          <ac:chgData name="sakaiyuki2021@outlook.jp" userId="f6c6622b2adb0def" providerId="LiveId" clId="{5B9C627C-DE64-448D-A483-4911FBBE9599}" dt="2022-01-26T02:24:17.365" v="1805" actId="478"/>
          <ac:picMkLst>
            <pc:docMk/>
            <pc:sldMk cId="2292063954" sldId="420"/>
            <ac:picMk id="12" creationId="{1A6C76EC-4CE6-409F-AC35-768DE5BA3B5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7:40.391" v="6807" actId="1037"/>
        <pc:sldMkLst>
          <pc:docMk/>
          <pc:sldMk cId="777398431" sldId="421"/>
        </pc:sldMkLst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0" creationId="{FA480AA5-8589-4121-9CE9-45D372897E78}"/>
          </ac:spMkLst>
        </pc:spChg>
        <pc:spChg chg="mod">
          <ac:chgData name="sakaiyuki2021@outlook.jp" userId="f6c6622b2adb0def" providerId="LiveId" clId="{5B9C627C-DE64-448D-A483-4911FBBE9599}" dt="2022-01-26T04:17:19.537" v="4042" actId="20577"/>
          <ac:spMkLst>
            <pc:docMk/>
            <pc:sldMk cId="777398431" sldId="421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3" creationId="{90D26284-2A4C-4092-86D4-DE798FE606B3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4" creationId="{81D2DF43-B2D3-40A8-93F9-8EE28D33EEF2}"/>
          </ac:spMkLst>
        </pc:spChg>
        <pc:spChg chg="del">
          <ac:chgData name="sakaiyuki2021@outlook.jp" userId="f6c6622b2adb0def" providerId="LiveId" clId="{5B9C627C-DE64-448D-A483-4911FBBE9599}" dt="2022-01-26T02:37:37.326" v="1945" actId="478"/>
          <ac:spMkLst>
            <pc:docMk/>
            <pc:sldMk cId="777398431" sldId="421"/>
            <ac:spMk id="14" creationId="{A5BA78A1-FFD0-4571-81F4-DEC6951D9222}"/>
          </ac:spMkLst>
        </pc:spChg>
        <pc:spChg chg="mod">
          <ac:chgData name="sakaiyuki2021@outlook.jp" userId="f6c6622b2adb0def" providerId="LiveId" clId="{5B9C627C-DE64-448D-A483-4911FBBE9599}" dt="2022-01-26T06:47:21.018" v="6777" actId="1038"/>
          <ac:spMkLst>
            <pc:docMk/>
            <pc:sldMk cId="777398431" sldId="421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6" creationId="{FA1340A6-376F-46E0-8E7D-4BC4440A513B}"/>
          </ac:spMkLst>
        </pc:spChg>
        <pc:spChg chg="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8" creationId="{FF40FD86-664E-40E5-8428-86C6F2165120}"/>
          </ac:spMkLst>
        </pc:spChg>
        <pc:spChg chg="del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20" creationId="{2B48B0C2-84AB-4E51-A16C-1ABEE27C5B54}"/>
          </ac:spMkLst>
        </pc:spChg>
        <pc:spChg chg="del">
          <ac:chgData name="sakaiyuki2021@outlook.jp" userId="f6c6622b2adb0def" providerId="LiveId" clId="{5B9C627C-DE64-448D-A483-4911FBBE9599}" dt="2022-01-26T02:37:33.045" v="1944" actId="478"/>
          <ac:spMkLst>
            <pc:docMk/>
            <pc:sldMk cId="777398431" sldId="421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6:47:40.391" v="6807" actId="1037"/>
          <ac:spMkLst>
            <pc:docMk/>
            <pc:sldMk cId="777398431" sldId="421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35:28.554" v="1904" actId="478"/>
          <ac:picMkLst>
            <pc:docMk/>
            <pc:sldMk cId="777398431" sldId="421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7:10.158" v="6757" actId="1076"/>
          <ac:picMkLst>
            <pc:docMk/>
            <pc:sldMk cId="777398431" sldId="421"/>
            <ac:picMk id="3" creationId="{B66C01A3-5B87-4CE4-A04A-EBBB0CCACC90}"/>
          </ac:picMkLst>
        </pc:picChg>
        <pc:picChg chg="add del mod">
          <ac:chgData name="sakaiyuki2021@outlook.jp" userId="f6c6622b2adb0def" providerId="LiveId" clId="{5B9C627C-DE64-448D-A483-4911FBBE9599}" dt="2022-01-26T02:35:09.295" v="1901" actId="21"/>
          <ac:picMkLst>
            <pc:docMk/>
            <pc:sldMk cId="777398431" sldId="421"/>
            <ac:picMk id="4" creationId="{10FEB347-DFA3-4FF5-AE3B-00061C4DFD17}"/>
          </ac:picMkLst>
        </pc:picChg>
        <pc:picChg chg="add mod modCrop">
          <ac:chgData name="sakaiyuki2021@outlook.jp" userId="f6c6622b2adb0def" providerId="LiveId" clId="{5B9C627C-DE64-448D-A483-4911FBBE9599}" dt="2022-01-26T04:17:23.375" v="4043" actId="1076"/>
          <ac:picMkLst>
            <pc:docMk/>
            <pc:sldMk cId="777398431" sldId="421"/>
            <ac:picMk id="6" creationId="{80264FE7-8F33-4CFB-B1A3-1D1BA8B56E39}"/>
          </ac:picMkLst>
        </pc:picChg>
        <pc:picChg chg="add del mod ord">
          <ac:chgData name="sakaiyuki2021@outlook.jp" userId="f6c6622b2adb0def" providerId="LiveId" clId="{5B9C627C-DE64-448D-A483-4911FBBE9599}" dt="2022-01-26T06:46:38.983" v="6749" actId="478"/>
          <ac:picMkLst>
            <pc:docMk/>
            <pc:sldMk cId="777398431" sldId="421"/>
            <ac:picMk id="12" creationId="{11E1CA5F-3CE3-44FA-8B69-480CC2818080}"/>
          </ac:picMkLst>
        </pc:picChg>
        <pc:picChg chg="add del mod">
          <ac:chgData name="sakaiyuki2021@outlook.jp" userId="f6c6622b2adb0def" providerId="LiveId" clId="{5B9C627C-DE64-448D-A483-4911FBBE9599}" dt="2022-01-26T02:36:41.364" v="1923" actId="478"/>
          <ac:picMkLst>
            <pc:docMk/>
            <pc:sldMk cId="777398431" sldId="421"/>
            <ac:picMk id="13" creationId="{85A1B1AF-6012-4D80-A5A5-D9DB92B332EE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8:52.033" v="6498"/>
        <pc:sldMkLst>
          <pc:docMk/>
          <pc:sldMk cId="4088845457" sldId="422"/>
        </pc:sldMkLst>
        <pc:spChg chg="mod">
          <ac:chgData name="sakaiyuki2021@outlook.jp" userId="f6c6622b2adb0def" providerId="LiveId" clId="{5B9C627C-DE64-448D-A483-4911FBBE9599}" dt="2022-01-26T04:17:30.554" v="4051" actId="20577"/>
          <ac:spMkLst>
            <pc:docMk/>
            <pc:sldMk cId="4088845457" sldId="422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2" creationId="{467FA82A-309C-4EEB-879A-9D7C81B11DF2}"/>
          </ac:spMkLst>
        </pc:spChg>
        <pc:spChg chg="add 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3" creationId="{69E3C58F-2B23-4BBA-80E4-1FA9497DE766}"/>
          </ac:spMkLst>
        </pc:spChg>
        <pc:spChg chg="add 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4" creationId="{040671C4-6AA3-422B-83C6-C62B194196B5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6" creationId="{7A6675D0-BDB9-4C03-9DB1-E790227B34B9}"/>
          </ac:spMkLst>
        </pc:spChg>
        <pc:spChg chg="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8" creationId="{B8CD209F-5073-49B5-B695-EC0094B04457}"/>
          </ac:spMkLst>
        </pc:spChg>
        <pc:spChg chg="del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0" creationId="{511EE42F-B9EC-4C5B-B2FB-73BCB409BACD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1" creationId="{C542EEC7-F8DF-4C4C-8BE5-C0D08799E48E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35" creationId="{1990CC79-0ABE-40E9-8C43-8B70BD03D58D}"/>
          </ac:spMkLst>
        </pc:spChg>
        <pc:picChg chg="add mod ord modCrop">
          <ac:chgData name="sakaiyuki2021@outlook.jp" userId="f6c6622b2adb0def" providerId="LiveId" clId="{5B9C627C-DE64-448D-A483-4911FBBE9599}" dt="2022-01-26T02:56:55.638" v="2443" actId="1076"/>
          <ac:picMkLst>
            <pc:docMk/>
            <pc:sldMk cId="4088845457" sldId="422"/>
            <ac:picMk id="3" creationId="{9F075429-99EF-460D-B557-8C1A6C2F5483}"/>
          </ac:picMkLst>
        </pc:picChg>
        <pc:picChg chg="mod">
          <ac:chgData name="sakaiyuki2021@outlook.jp" userId="f6c6622b2adb0def" providerId="LiveId" clId="{5B9C627C-DE64-448D-A483-4911FBBE9599}" dt="2022-01-26T04:17:35.724" v="4052" actId="1076"/>
          <ac:picMkLst>
            <pc:docMk/>
            <pc:sldMk cId="4088845457" sldId="422"/>
            <ac:picMk id="6" creationId="{80264FE7-8F33-4CFB-B1A3-1D1BA8B56E39}"/>
          </ac:picMkLst>
        </pc:picChg>
        <pc:picChg chg="del">
          <ac:chgData name="sakaiyuki2021@outlook.jp" userId="f6c6622b2adb0def" providerId="LiveId" clId="{5B9C627C-DE64-448D-A483-4911FBBE9599}" dt="2022-01-26T02:38:24.768" v="1950" actId="478"/>
          <ac:picMkLst>
            <pc:docMk/>
            <pc:sldMk cId="4088845457" sldId="422"/>
            <ac:picMk id="12" creationId="{11E1CA5F-3CE3-44FA-8B69-480CC2818080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9:09.110" v="6500"/>
        <pc:sldMkLst>
          <pc:docMk/>
          <pc:sldMk cId="2790864052" sldId="423"/>
        </pc:sldMkLst>
        <pc:spChg chg="mod">
          <ac:chgData name="sakaiyuki2021@outlook.jp" userId="f6c6622b2adb0def" providerId="LiveId" clId="{5B9C627C-DE64-448D-A483-4911FBBE9599}" dt="2022-01-26T02:45:37.457" v="2223" actId="20577"/>
          <ac:spMkLst>
            <pc:docMk/>
            <pc:sldMk cId="2790864052" sldId="423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2" creationId="{492519BD-8AD0-4C8B-958B-CF04A00DE826}"/>
          </ac:spMkLst>
        </pc:spChg>
        <pc:spChg chg="del">
          <ac:chgData name="sakaiyuki2021@outlook.jp" userId="f6c6622b2adb0def" providerId="LiveId" clId="{5B9C627C-DE64-448D-A483-4911FBBE9599}" dt="2022-01-26T02:45:44.946" v="2225" actId="478"/>
          <ac:spMkLst>
            <pc:docMk/>
            <pc:sldMk cId="2790864052" sldId="423"/>
            <ac:spMk id="13" creationId="{69E3C58F-2B23-4BBA-80E4-1FA9497DE766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3" creationId="{FEDF1E56-0C7A-457D-8FD9-F9F563AFA44A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4" creationId="{FA2D48CF-AE8B-4862-91B4-17208FE0663C}"/>
          </ac:spMkLst>
        </pc:spChg>
        <pc:spChg chg="del">
          <ac:chgData name="sakaiyuki2021@outlook.jp" userId="f6c6622b2adb0def" providerId="LiveId" clId="{5B9C627C-DE64-448D-A483-4911FBBE9599}" dt="2022-01-26T02:45:47.223" v="2226" actId="478"/>
          <ac:spMkLst>
            <pc:docMk/>
            <pc:sldMk cId="2790864052" sldId="423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5" creationId="{76A08963-DD2F-4BA0-8BDA-047BB6F896BF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6" creationId="{EBA00C51-1EAB-4A0C-A771-04D058972F9D}"/>
          </ac:spMkLst>
        </pc:spChg>
        <pc:spChg chg="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7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52:34.467" v="2256" actId="1076"/>
          <ac:spMkLst>
            <pc:docMk/>
            <pc:sldMk cId="2790864052" sldId="423"/>
            <ac:spMk id="20" creationId="{620EFB69-12FB-46CF-BD24-08D658CE9FD6}"/>
          </ac:spMkLst>
        </pc:spChg>
        <pc:spChg chg="add mod">
          <ac:chgData name="sakaiyuki2021@outlook.jp" userId="f6c6622b2adb0def" providerId="LiveId" clId="{5B9C627C-DE64-448D-A483-4911FBBE9599}" dt="2022-01-26T02:52:46.236" v="2259" actId="14100"/>
          <ac:spMkLst>
            <pc:docMk/>
            <pc:sldMk cId="2790864052" sldId="423"/>
            <ac:spMk id="21" creationId="{5AB592EC-999F-4CC3-8E23-9F37A9E9EB26}"/>
          </ac:spMkLst>
        </pc:spChg>
        <pc:spChg chg="add mod">
          <ac:chgData name="sakaiyuki2021@outlook.jp" userId="f6c6622b2adb0def" providerId="LiveId" clId="{5B9C627C-DE64-448D-A483-4911FBBE9599}" dt="2022-01-26T02:54:41.726" v="2325" actId="20577"/>
          <ac:spMkLst>
            <pc:docMk/>
            <pc:sldMk cId="2790864052" sldId="423"/>
            <ac:spMk id="22" creationId="{7778970F-2456-4623-B722-9E84A326703C}"/>
          </ac:spMkLst>
        </pc:spChg>
        <pc:spChg chg="add mod">
          <ac:chgData name="sakaiyuki2021@outlook.jp" userId="f6c6622b2adb0def" providerId="LiveId" clId="{5B9C627C-DE64-448D-A483-4911FBBE9599}" dt="2022-01-26T02:54:18.028" v="2309" actId="1076"/>
          <ac:spMkLst>
            <pc:docMk/>
            <pc:sldMk cId="2790864052" sldId="423"/>
            <ac:spMk id="23" creationId="{05634B45-11B7-4DDF-BE4B-F9FD1739B9C5}"/>
          </ac:spMkLst>
        </pc:spChg>
        <pc:spChg chg="add mod">
          <ac:chgData name="sakaiyuki2021@outlook.jp" userId="f6c6622b2adb0def" providerId="LiveId" clId="{5B9C627C-DE64-448D-A483-4911FBBE9599}" dt="2022-01-26T03:04:21.033" v="2712" actId="14100"/>
          <ac:spMkLst>
            <pc:docMk/>
            <pc:sldMk cId="2790864052" sldId="423"/>
            <ac:spMk id="24" creationId="{60ADBBB2-96E8-41BA-B448-354454B2786E}"/>
          </ac:spMkLst>
        </pc:spChg>
        <pc:spChg chg="add del mod">
          <ac:chgData name="sakaiyuki2021@outlook.jp" userId="f6c6622b2adb0def" providerId="LiveId" clId="{5B9C627C-DE64-448D-A483-4911FBBE9599}" dt="2022-01-26T02:55:35.420" v="2364"/>
          <ac:spMkLst>
            <pc:docMk/>
            <pc:sldMk cId="2790864052" sldId="423"/>
            <ac:spMk id="25" creationId="{5BD6782B-E6D9-4785-BDBF-7A5E8E79E151}"/>
          </ac:spMkLst>
        </pc:spChg>
        <pc:spChg chg="add del mod">
          <ac:chgData name="sakaiyuki2021@outlook.jp" userId="f6c6622b2adb0def" providerId="LiveId" clId="{5B9C627C-DE64-448D-A483-4911FBBE9599}" dt="2022-01-26T02:55:35.024" v="2363"/>
          <ac:spMkLst>
            <pc:docMk/>
            <pc:sldMk cId="2790864052" sldId="423"/>
            <ac:spMk id="26" creationId="{31EF0513-027F-48D8-8204-0257996F69FC}"/>
          </ac:spMkLst>
        </pc:spChg>
        <pc:spChg chg="add 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27" creationId="{B85BBCC6-2F60-41A1-A134-A67C35362913}"/>
          </ac:spMkLst>
        </pc:spChg>
        <pc:spChg chg="del">
          <ac:chgData name="sakaiyuki2021@outlook.jp" userId="f6c6622b2adb0def" providerId="LiveId" clId="{5B9C627C-DE64-448D-A483-4911FBBE9599}" dt="2022-01-26T02:45:52.225" v="2228" actId="478"/>
          <ac:spMkLst>
            <pc:docMk/>
            <pc:sldMk cId="2790864052" sldId="423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45:42.360" v="2224" actId="478"/>
          <ac:picMkLst>
            <pc:docMk/>
            <pc:sldMk cId="2790864052" sldId="423"/>
            <ac:picMk id="3" creationId="{9F075429-99EF-460D-B557-8C1A6C2F5483}"/>
          </ac:picMkLst>
        </pc:picChg>
        <pc:picChg chg="add mod">
          <ac:chgData name="sakaiyuki2021@outlook.jp" userId="f6c6622b2adb0def" providerId="LiveId" clId="{5B9C627C-DE64-448D-A483-4911FBBE9599}" dt="2022-01-26T02:53:31.469" v="2268" actId="1076"/>
          <ac:picMkLst>
            <pc:docMk/>
            <pc:sldMk cId="2790864052" sldId="423"/>
            <ac:picMk id="4" creationId="{59B147AB-C77A-471D-8DA8-38FA7639651F}"/>
          </ac:picMkLst>
        </pc:picChg>
        <pc:picChg chg="del">
          <ac:chgData name="sakaiyuki2021@outlook.jp" userId="f6c6622b2adb0def" providerId="LiveId" clId="{5B9C627C-DE64-448D-A483-4911FBBE9599}" dt="2022-01-26T02:45:49.694" v="2227" actId="478"/>
          <ac:picMkLst>
            <pc:docMk/>
            <pc:sldMk cId="2790864052" sldId="423"/>
            <ac:picMk id="6" creationId="{80264FE7-8F33-4CFB-B1A3-1D1BA8B56E39}"/>
          </ac:picMkLst>
        </pc:picChg>
        <pc:picChg chg="add del mod">
          <ac:chgData name="sakaiyuki2021@outlook.jp" userId="f6c6622b2adb0def" providerId="LiveId" clId="{5B9C627C-DE64-448D-A483-4911FBBE9599}" dt="2022-01-26T02:51:33.041" v="2240" actId="478"/>
          <ac:picMkLst>
            <pc:docMk/>
            <pc:sldMk cId="2790864052" sldId="423"/>
            <ac:picMk id="7" creationId="{EBB969BB-9DDD-4292-A4CC-44BE6B15AE13}"/>
          </ac:picMkLst>
        </pc:picChg>
        <pc:picChg chg="add del mod">
          <ac:chgData name="sakaiyuki2021@outlook.jp" userId="f6c6622b2adb0def" providerId="LiveId" clId="{5B9C627C-DE64-448D-A483-4911FBBE9599}" dt="2022-01-26T02:51:28.907" v="2238" actId="478"/>
          <ac:picMkLst>
            <pc:docMk/>
            <pc:sldMk cId="2790864052" sldId="423"/>
            <ac:picMk id="9" creationId="{7DFF63B3-BDBB-4C5D-8A02-D7041BEFE2FA}"/>
          </ac:picMkLst>
        </pc:picChg>
        <pc:picChg chg="add del mod">
          <ac:chgData name="sakaiyuki2021@outlook.jp" userId="f6c6622b2adb0def" providerId="LiveId" clId="{5B9C627C-DE64-448D-A483-4911FBBE9599}" dt="2022-01-26T02:51:20.884" v="2233" actId="478"/>
          <ac:picMkLst>
            <pc:docMk/>
            <pc:sldMk cId="2790864052" sldId="423"/>
            <ac:picMk id="16" creationId="{F5A3E6BA-FD6F-4A23-BB07-A0FD8FA6EA69}"/>
          </ac:picMkLst>
        </pc:picChg>
        <pc:picChg chg="add del mod">
          <ac:chgData name="sakaiyuki2021@outlook.jp" userId="f6c6622b2adb0def" providerId="LiveId" clId="{5B9C627C-DE64-448D-A483-4911FBBE9599}" dt="2022-01-26T02:51:20.223" v="2232" actId="478"/>
          <ac:picMkLst>
            <pc:docMk/>
            <pc:sldMk cId="2790864052" sldId="423"/>
            <ac:picMk id="18" creationId="{0A46825B-D87F-4C62-9523-F9DF6499A705}"/>
          </ac:picMkLst>
        </pc:picChg>
      </pc:sldChg>
      <pc:sldChg chg="add del">
        <pc:chgData name="sakaiyuki2021@outlook.jp" userId="f6c6622b2adb0def" providerId="LiveId" clId="{5B9C627C-DE64-448D-A483-4911FBBE9599}" dt="2022-01-26T03:10:26.780" v="3033" actId="47"/>
        <pc:sldMkLst>
          <pc:docMk/>
          <pc:sldMk cId="2725119239" sldId="424"/>
        </pc:sldMkLst>
      </pc:sldChg>
      <pc:sldChg chg="addSp delSp modSp add mod">
        <pc:chgData name="sakaiyuki2021@outlook.jp" userId="f6c6622b2adb0def" providerId="LiveId" clId="{5B9C627C-DE64-448D-A483-4911FBBE9599}" dt="2022-01-26T06:09:20.320" v="6502"/>
        <pc:sldMkLst>
          <pc:docMk/>
          <pc:sldMk cId="2035135786" sldId="425"/>
        </pc:sldMkLst>
        <pc:spChg chg="add del mod">
          <ac:chgData name="sakaiyuki2021@outlook.jp" userId="f6c6622b2adb0def" providerId="LiveId" clId="{5B9C627C-DE64-448D-A483-4911FBBE9599}" dt="2022-01-26T03:08:48.115" v="2908" actId="478"/>
          <ac:spMkLst>
            <pc:docMk/>
            <pc:sldMk cId="2035135786" sldId="425"/>
            <ac:spMk id="7" creationId="{5628EC2C-A05B-4C66-B49B-7B2BBA73B7A4}"/>
          </ac:spMkLst>
        </pc:spChg>
        <pc:spChg chg="mod">
          <ac:chgData name="sakaiyuki2021@outlook.jp" userId="f6c6622b2adb0def" providerId="LiveId" clId="{5B9C627C-DE64-448D-A483-4911FBBE9599}" dt="2022-01-26T02:59:05.512" v="2614" actId="14100"/>
          <ac:spMkLst>
            <pc:docMk/>
            <pc:sldMk cId="2035135786" sldId="425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2" creationId="{0FF77125-072F-49C6-AAC3-85886F92490E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3" creationId="{A851888E-E111-4C91-A319-A002D95C2CFD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4" creationId="{8201B597-9E7A-4687-8984-29DA3329AC8A}"/>
          </ac:spMkLst>
        </pc:spChg>
        <pc:spChg chg="add mod">
          <ac:chgData name="sakaiyuki2021@outlook.jp" userId="f6c6622b2adb0def" providerId="LiveId" clId="{5B9C627C-DE64-448D-A483-4911FBBE9599}" dt="2022-01-26T03:01:16.322" v="2639" actId="1076"/>
          <ac:spMkLst>
            <pc:docMk/>
            <pc:sldMk cId="2035135786" sldId="425"/>
            <ac:spMk id="15" creationId="{C28AF277-23FB-4877-9F03-4A2467A6C44D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16" creationId="{16C68815-3533-48F6-9147-12651583929A}"/>
          </ac:spMkLst>
        </pc:spChg>
        <pc:spChg chg="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3:01:31.932" v="2643" actId="1076"/>
          <ac:spMkLst>
            <pc:docMk/>
            <pc:sldMk cId="2035135786" sldId="425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10:34.965" v="3034" actId="478"/>
          <ac:spMkLst>
            <pc:docMk/>
            <pc:sldMk cId="2035135786" sldId="425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9" creationId="{85EBC8A9-4C20-4E9C-B510-6FA917201B94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20" creationId="{276D6100-21E9-45B8-8C95-38913225C15F}"/>
          </ac:spMkLst>
        </pc:spChg>
        <pc:spChg chg="del">
          <ac:chgData name="sakaiyuki2021@outlook.jp" userId="f6c6622b2adb0def" providerId="LiveId" clId="{5B9C627C-DE64-448D-A483-4911FBBE9599}" dt="2022-01-26T02:58:00.857" v="2535" actId="478"/>
          <ac:spMkLst>
            <pc:docMk/>
            <pc:sldMk cId="2035135786" sldId="425"/>
            <ac:spMk id="20" creationId="{620EFB69-12FB-46CF-BD24-08D658CE9FD6}"/>
          </ac:spMkLst>
        </pc:spChg>
        <pc:spChg chg="del">
          <ac:chgData name="sakaiyuki2021@outlook.jp" userId="f6c6622b2adb0def" providerId="LiveId" clId="{5B9C627C-DE64-448D-A483-4911FBBE9599}" dt="2022-01-26T02:57:58.761" v="2533" actId="478"/>
          <ac:spMkLst>
            <pc:docMk/>
            <pc:sldMk cId="2035135786" sldId="425"/>
            <ac:spMk id="21" creationId="{5AB592EC-999F-4CC3-8E23-9F37A9E9EB26}"/>
          </ac:spMkLst>
        </pc:spChg>
        <pc:spChg chg="del">
          <ac:chgData name="sakaiyuki2021@outlook.jp" userId="f6c6622b2adb0def" providerId="LiveId" clId="{5B9C627C-DE64-448D-A483-4911FBBE9599}" dt="2022-01-26T02:57:57.597" v="2532" actId="478"/>
          <ac:spMkLst>
            <pc:docMk/>
            <pc:sldMk cId="2035135786" sldId="425"/>
            <ac:spMk id="22" creationId="{7778970F-2456-4623-B722-9E84A326703C}"/>
          </ac:spMkLst>
        </pc:spChg>
        <pc:spChg chg="del">
          <ac:chgData name="sakaiyuki2021@outlook.jp" userId="f6c6622b2adb0def" providerId="LiveId" clId="{5B9C627C-DE64-448D-A483-4911FBBE9599}" dt="2022-01-26T02:57:56.641" v="2531" actId="478"/>
          <ac:spMkLst>
            <pc:docMk/>
            <pc:sldMk cId="2035135786" sldId="425"/>
            <ac:spMk id="23" creationId="{05634B45-11B7-4DDF-BE4B-F9FD1739B9C5}"/>
          </ac:spMkLst>
        </pc:spChg>
        <pc:spChg chg="del">
          <ac:chgData name="sakaiyuki2021@outlook.jp" userId="f6c6622b2adb0def" providerId="LiveId" clId="{5B9C627C-DE64-448D-A483-4911FBBE9599}" dt="2022-01-26T02:57:59.499" v="2534" actId="478"/>
          <ac:spMkLst>
            <pc:docMk/>
            <pc:sldMk cId="2035135786" sldId="425"/>
            <ac:spMk id="24" creationId="{60ADBBB2-96E8-41BA-B448-354454B2786E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25" creationId="{9A11A2B8-41BD-48AF-A631-600E9182B119}"/>
          </ac:spMkLst>
        </pc:spChg>
        <pc:spChg chg="add 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3:10:18.788" v="3032" actId="20577"/>
          <ac:spMkLst>
            <pc:docMk/>
            <pc:sldMk cId="2035135786" sldId="425"/>
            <ac:spMk id="27" creationId="{BA9CA2C9-C2E7-49B7-B639-6C9E97CAEFF1}"/>
          </ac:spMkLst>
        </pc:spChg>
        <pc:picChg chg="add mod modCrop">
          <ac:chgData name="sakaiyuki2021@outlook.jp" userId="f6c6622b2adb0def" providerId="LiveId" clId="{5B9C627C-DE64-448D-A483-4911FBBE9599}" dt="2022-01-26T03:05:01.304" v="2748" actId="1037"/>
          <ac:picMkLst>
            <pc:docMk/>
            <pc:sldMk cId="2035135786" sldId="425"/>
            <ac:picMk id="3" creationId="{44D7A7F0-D674-40FF-AAB1-CAE831DE48EB}"/>
          </ac:picMkLst>
        </pc:picChg>
        <pc:picChg chg="del">
          <ac:chgData name="sakaiyuki2021@outlook.jp" userId="f6c6622b2adb0def" providerId="LiveId" clId="{5B9C627C-DE64-448D-A483-4911FBBE9599}" dt="2022-01-26T02:57:53.876" v="2530" actId="478"/>
          <ac:picMkLst>
            <pc:docMk/>
            <pc:sldMk cId="2035135786" sldId="425"/>
            <ac:picMk id="4" creationId="{59B147AB-C77A-471D-8DA8-38FA7639651F}"/>
          </ac:picMkLst>
        </pc:picChg>
        <pc:picChg chg="add mod modCrop">
          <ac:chgData name="sakaiyuki2021@outlook.jp" userId="f6c6622b2adb0def" providerId="LiveId" clId="{5B9C627C-DE64-448D-A483-4911FBBE9599}" dt="2022-01-26T03:04:52.453" v="2717" actId="732"/>
          <ac:picMkLst>
            <pc:docMk/>
            <pc:sldMk cId="2035135786" sldId="425"/>
            <ac:picMk id="6" creationId="{B96D01C3-0832-4B51-B17A-96F1536DE52B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8:49.198" v="6820" actId="14100"/>
        <pc:sldMkLst>
          <pc:docMk/>
          <pc:sldMk cId="2568954290" sldId="426"/>
        </pc:sldMkLst>
        <pc:spChg chg="add del mod">
          <ac:chgData name="sakaiyuki2021@outlook.jp" userId="f6c6622b2adb0def" providerId="LiveId" clId="{5B9C627C-DE64-448D-A483-4911FBBE9599}" dt="2022-01-26T06:25:44.117" v="6661" actId="478"/>
          <ac:spMkLst>
            <pc:docMk/>
            <pc:sldMk cId="2568954290" sldId="426"/>
            <ac:spMk id="8" creationId="{7B43DC18-B446-4884-9724-69CD63A11DE7}"/>
          </ac:spMkLst>
        </pc:spChg>
        <pc:spChg chg="mod">
          <ac:chgData name="sakaiyuki2021@outlook.jp" userId="f6c6622b2adb0def" providerId="LiveId" clId="{5B9C627C-DE64-448D-A483-4911FBBE9599}" dt="2022-01-26T06:24:35.026" v="6556" actId="207"/>
          <ac:spMkLst>
            <pc:docMk/>
            <pc:sldMk cId="2568954290" sldId="426"/>
            <ac:spMk id="11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5" creationId="{C28AF277-23FB-4877-9F03-4A2467A6C44D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6" creationId="{16C68815-3533-48F6-9147-12651583929A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5" creationId="{9A11A2B8-41BD-48AF-A631-600E9182B119}"/>
          </ac:spMkLst>
        </pc:spChg>
        <pc:spChg chg="mod">
          <ac:chgData name="sakaiyuki2021@outlook.jp" userId="f6c6622b2adb0def" providerId="LiveId" clId="{5B9C627C-DE64-448D-A483-4911FBBE9599}" dt="2022-01-26T05:46:34.926" v="6162" actId="20577"/>
          <ac:spMkLst>
            <pc:docMk/>
            <pc:sldMk cId="2568954290" sldId="426"/>
            <ac:spMk id="26" creationId="{19C3C5D4-B624-4AD6-9715-16862C5FDB29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7" creationId="{BA9CA2C9-C2E7-49B7-B639-6C9E97CAEFF1}"/>
          </ac:spMkLst>
        </pc:spChg>
        <pc:spChg chg="add mod">
          <ac:chgData name="sakaiyuki2021@outlook.jp" userId="f6c6622b2adb0def" providerId="LiveId" clId="{5B9C627C-DE64-448D-A483-4911FBBE9599}" dt="2022-01-26T06:48:42.609" v="6818" actId="1076"/>
          <ac:spMkLst>
            <pc:docMk/>
            <pc:sldMk cId="2568954290" sldId="426"/>
            <ac:spMk id="29" creationId="{BA1831B1-302C-4305-8029-2ED4B696B010}"/>
          </ac:spMkLst>
        </pc:spChg>
        <pc:spChg chg="add mod">
          <ac:chgData name="sakaiyuki2021@outlook.jp" userId="f6c6622b2adb0def" providerId="LiveId" clId="{5B9C627C-DE64-448D-A483-4911FBBE9599}" dt="2022-01-26T06:48:49.198" v="6820" actId="14100"/>
          <ac:spMkLst>
            <pc:docMk/>
            <pc:sldMk cId="2568954290" sldId="426"/>
            <ac:spMk id="31" creationId="{4F542BE3-98A6-4531-BC10-B729A61D31FF}"/>
          </ac:spMkLst>
        </pc:spChg>
        <pc:picChg chg="del">
          <ac:chgData name="sakaiyuki2021@outlook.jp" userId="f6c6622b2adb0def" providerId="LiveId" clId="{5B9C627C-DE64-448D-A483-4911FBBE9599}" dt="2022-01-26T03:25:08.274" v="3158" actId="478"/>
          <ac:picMkLst>
            <pc:docMk/>
            <pc:sldMk cId="2568954290" sldId="426"/>
            <ac:picMk id="3" creationId="{44D7A7F0-D674-40FF-AAB1-CAE831DE48EB}"/>
          </ac:picMkLst>
        </pc:picChg>
        <pc:picChg chg="add del mod">
          <ac:chgData name="sakaiyuki2021@outlook.jp" userId="f6c6622b2adb0def" providerId="LiveId" clId="{5B9C627C-DE64-448D-A483-4911FBBE9599}" dt="2022-01-26T03:53:03.983" v="3252" actId="21"/>
          <ac:picMkLst>
            <pc:docMk/>
            <pc:sldMk cId="2568954290" sldId="426"/>
            <ac:picMk id="4" creationId="{1DC7B86B-BD35-43A3-86AE-A1EFA06BBBBD}"/>
          </ac:picMkLst>
        </pc:picChg>
        <pc:picChg chg="del">
          <ac:chgData name="sakaiyuki2021@outlook.jp" userId="f6c6622b2adb0def" providerId="LiveId" clId="{5B9C627C-DE64-448D-A483-4911FBBE9599}" dt="2022-01-26T03:25:02.255" v="3157" actId="478"/>
          <ac:picMkLst>
            <pc:docMk/>
            <pc:sldMk cId="2568954290" sldId="426"/>
            <ac:picMk id="6" creationId="{B96D01C3-0832-4B51-B17A-96F1536DE52B}"/>
          </ac:picMkLst>
        </pc:picChg>
        <pc:picChg chg="add del mod">
          <ac:chgData name="sakaiyuki2021@outlook.jp" userId="f6c6622b2adb0def" providerId="LiveId" clId="{5B9C627C-DE64-448D-A483-4911FBBE9599}" dt="2022-01-26T03:52:27.054" v="3243" actId="21"/>
          <ac:picMkLst>
            <pc:docMk/>
            <pc:sldMk cId="2568954290" sldId="426"/>
            <ac:picMk id="7" creationId="{C5B4F500-0C79-4B5B-82FD-C0FF2C5CA618}"/>
          </ac:picMkLst>
        </pc:picChg>
        <pc:picChg chg="add del mod">
          <ac:chgData name="sakaiyuki2021@outlook.jp" userId="f6c6622b2adb0def" providerId="LiveId" clId="{5B9C627C-DE64-448D-A483-4911FBBE9599}" dt="2022-01-26T06:36:08.772" v="6670" actId="478"/>
          <ac:picMkLst>
            <pc:docMk/>
            <pc:sldMk cId="2568954290" sldId="426"/>
            <ac:picMk id="9" creationId="{60EF4082-7451-4D82-A4E5-70F3E0712EA0}"/>
          </ac:picMkLst>
        </pc:picChg>
        <pc:picChg chg="add del mod">
          <ac:chgData name="sakaiyuki2021@outlook.jp" userId="f6c6622b2adb0def" providerId="LiveId" clId="{5B9C627C-DE64-448D-A483-4911FBBE9599}" dt="2022-01-26T03:52:42.518" v="3247" actId="21"/>
          <ac:picMkLst>
            <pc:docMk/>
            <pc:sldMk cId="2568954290" sldId="426"/>
            <ac:picMk id="9" creationId="{FB753AE8-E974-40DA-ACB9-B1EEEE743957}"/>
          </ac:picMkLst>
        </pc:picChg>
        <pc:picChg chg="add mod ord">
          <ac:chgData name="sakaiyuki2021@outlook.jp" userId="f6c6622b2adb0def" providerId="LiveId" clId="{5B9C627C-DE64-448D-A483-4911FBBE9599}" dt="2022-01-26T06:48:38.578" v="6817" actId="1076"/>
          <ac:picMkLst>
            <pc:docMk/>
            <pc:sldMk cId="2568954290" sldId="426"/>
            <ac:picMk id="10" creationId="{F09CF329-8E8B-4B60-8796-0791554AB0BE}"/>
          </ac:picMkLst>
        </pc:picChg>
        <pc:picChg chg="add del mod">
          <ac:chgData name="sakaiyuki2021@outlook.jp" userId="f6c6622b2adb0def" providerId="LiveId" clId="{5B9C627C-DE64-448D-A483-4911FBBE9599}" dt="2022-01-26T03:53:43.050" v="3260" actId="21"/>
          <ac:picMkLst>
            <pc:docMk/>
            <pc:sldMk cId="2568954290" sldId="426"/>
            <ac:picMk id="12" creationId="{99827B31-427F-40B7-8B4C-B8C629706D96}"/>
          </ac:picMkLst>
        </pc:picChg>
        <pc:picChg chg="add del mod">
          <ac:chgData name="sakaiyuki2021@outlook.jp" userId="f6c6622b2adb0def" providerId="LiveId" clId="{5B9C627C-DE64-448D-A483-4911FBBE9599}" dt="2022-01-26T03:53:30.348" v="3257" actId="21"/>
          <ac:picMkLst>
            <pc:docMk/>
            <pc:sldMk cId="2568954290" sldId="426"/>
            <ac:picMk id="14" creationId="{A7B2A97B-9DCA-4B2C-BC7C-4FDC0B8E6B76}"/>
          </ac:picMkLst>
        </pc:picChg>
        <pc:picChg chg="add del mod">
          <ac:chgData name="sakaiyuki2021@outlook.jp" userId="f6c6622b2adb0def" providerId="LiveId" clId="{5B9C627C-DE64-448D-A483-4911FBBE9599}" dt="2022-01-26T03:55:50.626" v="3291" actId="478"/>
          <ac:picMkLst>
            <pc:docMk/>
            <pc:sldMk cId="2568954290" sldId="426"/>
            <ac:picMk id="20" creationId="{CC7D1BD3-E0F8-4839-BB7E-9EB2A78B9551}"/>
          </ac:picMkLst>
        </pc:picChg>
        <pc:picChg chg="add del mod">
          <ac:chgData name="sakaiyuki2021@outlook.jp" userId="f6c6622b2adb0def" providerId="LiveId" clId="{5B9C627C-DE64-448D-A483-4911FBBE9599}" dt="2022-01-26T03:55:52.584" v="3292" actId="478"/>
          <ac:picMkLst>
            <pc:docMk/>
            <pc:sldMk cId="2568954290" sldId="426"/>
            <ac:picMk id="22" creationId="{235B979B-F889-47A1-84CF-AC65699A5506}"/>
          </ac:picMkLst>
        </pc:picChg>
        <pc:picChg chg="add del mod ord">
          <ac:chgData name="sakaiyuki2021@outlook.jp" userId="f6c6622b2adb0def" providerId="LiveId" clId="{5B9C627C-DE64-448D-A483-4911FBBE9599}" dt="2022-01-26T06:48:17.794" v="6808" actId="478"/>
          <ac:picMkLst>
            <pc:docMk/>
            <pc:sldMk cId="2568954290" sldId="426"/>
            <ac:picMk id="24" creationId="{63BC29FE-9D8B-4E39-9DAD-8AB1FDE5504C}"/>
          </ac:picMkLst>
        </pc:picChg>
        <pc:picChg chg="add del mod">
          <ac:chgData name="sakaiyuki2021@outlook.jp" userId="f6c6622b2adb0def" providerId="LiveId" clId="{5B9C627C-DE64-448D-A483-4911FBBE9599}" dt="2022-01-26T03:56:08.418" v="3294" actId="478"/>
          <ac:picMkLst>
            <pc:docMk/>
            <pc:sldMk cId="2568954290" sldId="426"/>
            <ac:picMk id="28" creationId="{5938F49F-AC7F-4D87-9567-B91616881DBA}"/>
          </ac:picMkLst>
        </pc:picChg>
        <pc:picChg chg="add del mod">
          <ac:chgData name="sakaiyuki2021@outlook.jp" userId="f6c6622b2adb0def" providerId="LiveId" clId="{5B9C627C-DE64-448D-A483-4911FBBE9599}" dt="2022-01-26T03:55:33.482" v="3289"/>
          <ac:picMkLst>
            <pc:docMk/>
            <pc:sldMk cId="2568954290" sldId="426"/>
            <ac:picMk id="30" creationId="{6A5673C0-E293-4DA1-B773-360BE46983F4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54:34.504" v="6877" actId="14100"/>
        <pc:sldMkLst>
          <pc:docMk/>
          <pc:sldMk cId="1519079564" sldId="427"/>
        </pc:sldMkLst>
        <pc:spChg chg="add mod">
          <ac:chgData name="sakaiyuki2021@outlook.jp" userId="f6c6622b2adb0def" providerId="LiveId" clId="{5B9C627C-DE64-448D-A483-4911FBBE9599}" dt="2022-01-26T05:56:37.172" v="6237" actId="20577"/>
          <ac:spMkLst>
            <pc:docMk/>
            <pc:sldMk cId="1519079564" sldId="427"/>
            <ac:spMk id="10" creationId="{16286E40-57DE-4F76-A6D3-4FDE068C7882}"/>
          </ac:spMkLst>
        </pc:spChg>
        <pc:spChg chg="del mod">
          <ac:chgData name="sakaiyuki2021@outlook.jp" userId="f6c6622b2adb0def" providerId="LiveId" clId="{5B9C627C-DE64-448D-A483-4911FBBE9599}" dt="2022-01-26T04:10:17.445" v="3854" actId="478"/>
          <ac:spMkLst>
            <pc:docMk/>
            <pc:sldMk cId="1519079564" sldId="427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15:26.077" v="5048" actId="14100"/>
          <ac:spMkLst>
            <pc:docMk/>
            <pc:sldMk cId="1519079564" sldId="427"/>
            <ac:spMk id="12" creationId="{738EDB48-6BBA-4B23-806E-19E0CC2DA183}"/>
          </ac:spMkLst>
        </pc:spChg>
        <pc:spChg chg="add del mod">
          <ac:chgData name="sakaiyuki2021@outlook.jp" userId="f6c6622b2adb0def" providerId="LiveId" clId="{5B9C627C-DE64-448D-A483-4911FBBE9599}" dt="2022-01-26T04:12:53.124" v="3973" actId="478"/>
          <ac:spMkLst>
            <pc:docMk/>
            <pc:sldMk cId="1519079564" sldId="427"/>
            <ac:spMk id="12" creationId="{C029450A-5A66-4D41-89F4-1CD79E056183}"/>
          </ac:spMkLst>
        </pc:spChg>
        <pc:spChg chg="add mod">
          <ac:chgData name="sakaiyuki2021@outlook.jp" userId="f6c6622b2adb0def" providerId="LiveId" clId="{5B9C627C-DE64-448D-A483-4911FBBE9599}" dt="2022-01-26T04:14:08.153" v="3994" actId="14100"/>
          <ac:spMkLst>
            <pc:docMk/>
            <pc:sldMk cId="1519079564" sldId="427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6:54:28.180" v="6876" actId="1037"/>
          <ac:spMkLst>
            <pc:docMk/>
            <pc:sldMk cId="1519079564" sldId="427"/>
            <ac:spMk id="15" creationId="{C64E693E-1339-4CA5-8E61-E1449FEBBCC2}"/>
          </ac:spMkLst>
        </pc:spChg>
        <pc:spChg chg="mod">
          <ac:chgData name="sakaiyuki2021@outlook.jp" userId="f6c6622b2adb0def" providerId="LiveId" clId="{5B9C627C-DE64-448D-A483-4911FBBE9599}" dt="2022-01-26T05:46:56.480" v="6189" actId="20577"/>
          <ac:spMkLst>
            <pc:docMk/>
            <pc:sldMk cId="1519079564" sldId="427"/>
            <ac:spMk id="26" creationId="{19C3C5D4-B624-4AD6-9715-16862C5FDB29}"/>
          </ac:spMkLst>
        </pc:spChg>
        <pc:picChg chg="add mod ord">
          <ac:chgData name="sakaiyuki2021@outlook.jp" userId="f6c6622b2adb0def" providerId="LiveId" clId="{5B9C627C-DE64-448D-A483-4911FBBE9599}" dt="2022-01-26T06:54:17.657" v="6864" actId="1038"/>
          <ac:picMkLst>
            <pc:docMk/>
            <pc:sldMk cId="1519079564" sldId="427"/>
            <ac:picMk id="3" creationId="{E3B41699-FE27-43FA-BE8A-08EEF8D488F1}"/>
          </ac:picMkLst>
        </pc:picChg>
        <pc:picChg chg="add del mod modCrop">
          <ac:chgData name="sakaiyuki2021@outlook.jp" userId="f6c6622b2adb0def" providerId="LiveId" clId="{5B9C627C-DE64-448D-A483-4911FBBE9599}" dt="2022-01-26T06:54:07.362" v="6855" actId="478"/>
          <ac:picMkLst>
            <pc:docMk/>
            <pc:sldMk cId="1519079564" sldId="427"/>
            <ac:picMk id="5" creationId="{E757BC68-B4CE-4EFC-B736-4B3374A592B8}"/>
          </ac:picMkLst>
        </pc:picChg>
        <pc:picChg chg="add del mod">
          <ac:chgData name="sakaiyuki2021@outlook.jp" userId="f6c6622b2adb0def" providerId="LiveId" clId="{5B9C627C-DE64-448D-A483-4911FBBE9599}" dt="2022-01-26T04:11:19.627" v="3924" actId="478"/>
          <ac:picMkLst>
            <pc:docMk/>
            <pc:sldMk cId="1519079564" sldId="427"/>
            <ac:picMk id="6" creationId="{0F9E205C-CB54-4C64-8F67-70FFF67B35D6}"/>
          </ac:picMkLst>
        </pc:picChg>
        <pc:picChg chg="add del mod">
          <ac:chgData name="sakaiyuki2021@outlook.jp" userId="f6c6622b2adb0def" providerId="LiveId" clId="{5B9C627C-DE64-448D-A483-4911FBBE9599}" dt="2022-01-26T03:53:55.641" v="3263" actId="21"/>
          <ac:picMkLst>
            <pc:docMk/>
            <pc:sldMk cId="1519079564" sldId="427"/>
            <ac:picMk id="7" creationId="{9EFD20DC-7E0C-447D-B9DC-F90FA56CECC1}"/>
          </ac:picMkLst>
        </pc:picChg>
        <pc:picChg chg="add del mod">
          <ac:chgData name="sakaiyuki2021@outlook.jp" userId="f6c6622b2adb0def" providerId="LiveId" clId="{5B9C627C-DE64-448D-A483-4911FBBE9599}" dt="2022-01-26T04:11:07.767" v="3920" actId="478"/>
          <ac:picMkLst>
            <pc:docMk/>
            <pc:sldMk cId="1519079564" sldId="427"/>
            <ac:picMk id="8" creationId="{8FDC2147-CB63-407E-9213-DDF79DD6182D}"/>
          </ac:picMkLst>
        </pc:picChg>
        <pc:picChg chg="add mod">
          <ac:chgData name="sakaiyuki2021@outlook.jp" userId="f6c6622b2adb0def" providerId="LiveId" clId="{5B9C627C-DE64-448D-A483-4911FBBE9599}" dt="2022-01-26T05:15:11.206" v="5043" actId="14100"/>
          <ac:picMkLst>
            <pc:docMk/>
            <pc:sldMk cId="1519079564" sldId="427"/>
            <ac:picMk id="9" creationId="{3B606824-95B9-45A5-84B5-2DF0788BDABF}"/>
          </ac:picMkLst>
        </pc:picChg>
        <pc:picChg chg="add mod">
          <ac:chgData name="sakaiyuki2021@outlook.jp" userId="f6c6622b2adb0def" providerId="LiveId" clId="{5B9C627C-DE64-448D-A483-4911FBBE9599}" dt="2022-01-26T04:20:45.517" v="4167" actId="1076"/>
          <ac:picMkLst>
            <pc:docMk/>
            <pc:sldMk cId="1519079564" sldId="427"/>
            <ac:picMk id="13" creationId="{57572FC7-DC23-4DA7-BC59-BBBCFBF2AECD}"/>
          </ac:picMkLst>
        </pc:picChg>
        <pc:cxnChg chg="add mod">
          <ac:chgData name="sakaiyuki2021@outlook.jp" userId="f6c6622b2adb0def" providerId="LiveId" clId="{5B9C627C-DE64-448D-A483-4911FBBE9599}" dt="2022-01-26T04:23:29.308" v="4182" actId="14100"/>
          <ac:cxnSpMkLst>
            <pc:docMk/>
            <pc:sldMk cId="1519079564" sldId="427"/>
            <ac:cxnSpMk id="16" creationId="{B514F8D8-4B21-4C8E-B205-9C7EE30F6B6C}"/>
          </ac:cxnSpMkLst>
        </pc:cxnChg>
        <pc:cxnChg chg="add mod">
          <ac:chgData name="sakaiyuki2021@outlook.jp" userId="f6c6622b2adb0def" providerId="LiveId" clId="{5B9C627C-DE64-448D-A483-4911FBBE9599}" dt="2022-01-26T06:54:34.504" v="6877" actId="14100"/>
          <ac:cxnSpMkLst>
            <pc:docMk/>
            <pc:sldMk cId="1519079564" sldId="427"/>
            <ac:cxnSpMk id="19" creationId="{5E94187D-0A47-446C-A83D-C60C3C7CB8B1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51:29.109" v="6844" actId="1076"/>
        <pc:sldMkLst>
          <pc:docMk/>
          <pc:sldMk cId="4091789478" sldId="428"/>
        </pc:sldMkLst>
        <pc:spChg chg="add mod">
          <ac:chgData name="sakaiyuki2021@outlook.jp" userId="f6c6622b2adb0def" providerId="LiveId" clId="{5B9C627C-DE64-448D-A483-4911FBBE9599}" dt="2022-01-26T06:51:25.309" v="6843" actId="14100"/>
          <ac:spMkLst>
            <pc:docMk/>
            <pc:sldMk cId="4091789478" sldId="428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32.791" v="4168" actId="20577"/>
          <ac:spMkLst>
            <pc:docMk/>
            <pc:sldMk cId="4091789478" sldId="428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1.790" v="6171" actId="20577"/>
          <ac:spMkLst>
            <pc:docMk/>
            <pc:sldMk cId="4091789478" sldId="428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6:51:29.109" v="6844" actId="1076"/>
          <ac:spMkLst>
            <pc:docMk/>
            <pc:sldMk cId="4091789478" sldId="428"/>
            <ac:spMk id="29" creationId="{BA1831B1-302C-4305-8029-2ED4B696B010}"/>
          </ac:spMkLst>
        </pc:spChg>
        <pc:picChg chg="add mod ord modCrop">
          <ac:chgData name="sakaiyuki2021@outlook.jp" userId="f6c6622b2adb0def" providerId="LiveId" clId="{5B9C627C-DE64-448D-A483-4911FBBE9599}" dt="2022-01-26T06:51:20.009" v="6841" actId="1076"/>
          <ac:picMkLst>
            <pc:docMk/>
            <pc:sldMk cId="4091789478" sldId="428"/>
            <ac:picMk id="3" creationId="{BF2510B8-DAA2-4D08-8F45-A22D590BE125}"/>
          </ac:picMkLst>
        </pc:picChg>
        <pc:picChg chg="add mod">
          <ac:chgData name="sakaiyuki2021@outlook.jp" userId="f6c6622b2adb0def" providerId="LiveId" clId="{5B9C627C-DE64-448D-A483-4911FBBE9599}" dt="2022-01-26T04:21:39.037" v="4169" actId="1076"/>
          <ac:picMkLst>
            <pc:docMk/>
            <pc:sldMk cId="4091789478" sldId="428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4:16.107" v="3617" actId="478"/>
          <ac:picMkLst>
            <pc:docMk/>
            <pc:sldMk cId="4091789478" sldId="428"/>
            <ac:picMk id="12" creationId="{00C77CCD-C5E0-4C87-99DE-DA40CD52A8AB}"/>
          </ac:picMkLst>
        </pc:picChg>
        <pc:picChg chg="del mod ord modCrop">
          <ac:chgData name="sakaiyuki2021@outlook.jp" userId="f6c6622b2adb0def" providerId="LiveId" clId="{5B9C627C-DE64-448D-A483-4911FBBE9599}" dt="2022-01-26T04:03:46.360" v="3607" actId="478"/>
          <ac:picMkLst>
            <pc:docMk/>
            <pc:sldMk cId="4091789478" sldId="428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4:04:20.600" v="3618" actId="478"/>
          <ac:picMkLst>
            <pc:docMk/>
            <pc:sldMk cId="4091789478" sldId="428"/>
            <ac:picMk id="22" creationId="{235B979B-F889-47A1-84CF-AC65699A5506}"/>
          </ac:picMkLst>
        </pc:picChg>
        <pc:picChg chg="del mod modCrop">
          <ac:chgData name="sakaiyuki2021@outlook.jp" userId="f6c6622b2adb0def" providerId="LiveId" clId="{5B9C627C-DE64-448D-A483-4911FBBE9599}" dt="2022-01-26T06:50:33.659" v="6825" actId="478"/>
          <ac:picMkLst>
            <pc:docMk/>
            <pc:sldMk cId="4091789478" sldId="428"/>
            <ac:picMk id="28" creationId="{5938F49F-AC7F-4D87-9567-B91616881DB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7:02:42.117" v="6897" actId="1076"/>
        <pc:sldMkLst>
          <pc:docMk/>
          <pc:sldMk cId="50291671" sldId="429"/>
        </pc:sldMkLst>
        <pc:spChg chg="mod">
          <ac:chgData name="sakaiyuki2021@outlook.jp" userId="f6c6622b2adb0def" providerId="LiveId" clId="{5B9C627C-DE64-448D-A483-4911FBBE9599}" dt="2022-01-26T07:01:11.906" v="6885" actId="1076"/>
          <ac:spMkLst>
            <pc:docMk/>
            <pc:sldMk cId="50291671" sldId="429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55.272" v="4173" actId="20577"/>
          <ac:spMkLst>
            <pc:docMk/>
            <pc:sldMk cId="50291671" sldId="42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9.032" v="6180" actId="20577"/>
          <ac:spMkLst>
            <pc:docMk/>
            <pc:sldMk cId="50291671" sldId="429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5:15:44.896" v="5052" actId="1076"/>
          <ac:spMkLst>
            <pc:docMk/>
            <pc:sldMk cId="50291671" sldId="429"/>
            <ac:spMk id="29" creationId="{BA1831B1-302C-4305-8029-2ED4B696B010}"/>
          </ac:spMkLst>
        </pc:spChg>
        <pc:picChg chg="add mod modCrop">
          <ac:chgData name="sakaiyuki2021@outlook.jp" userId="f6c6622b2adb0def" providerId="LiveId" clId="{5B9C627C-DE64-448D-A483-4911FBBE9599}" dt="2022-01-26T04:19:43.206" v="4116" actId="1076"/>
          <ac:picMkLst>
            <pc:docMk/>
            <pc:sldMk cId="50291671" sldId="429"/>
            <ac:picMk id="3" creationId="{65995A05-11DE-4A95-BB4E-B89F804E95FB}"/>
          </ac:picMkLst>
        </pc:picChg>
        <pc:picChg chg="add del mod">
          <ac:chgData name="sakaiyuki2021@outlook.jp" userId="f6c6622b2adb0def" providerId="LiveId" clId="{5B9C627C-DE64-448D-A483-4911FBBE9599}" dt="2022-01-26T07:00:48.471" v="6879" actId="478"/>
          <ac:picMkLst>
            <pc:docMk/>
            <pc:sldMk cId="50291671" sldId="429"/>
            <ac:picMk id="4" creationId="{5C682739-CBAF-4884-9AFC-4DC990E53EBB}"/>
          </ac:picMkLst>
        </pc:picChg>
        <pc:picChg chg="add mod ord">
          <ac:chgData name="sakaiyuki2021@outlook.jp" userId="f6c6622b2adb0def" providerId="LiveId" clId="{5B9C627C-DE64-448D-A483-4911FBBE9599}" dt="2022-01-26T07:01:22.076" v="6889" actId="14100"/>
          <ac:picMkLst>
            <pc:docMk/>
            <pc:sldMk cId="50291671" sldId="429"/>
            <ac:picMk id="6" creationId="{1354A754-7760-4E77-80F9-B4565D39A95A}"/>
          </ac:picMkLst>
        </pc:picChg>
        <pc:picChg chg="del">
          <ac:chgData name="sakaiyuki2021@outlook.jp" userId="f6c6622b2adb0def" providerId="LiveId" clId="{5B9C627C-DE64-448D-A483-4911FBBE9599}" dt="2022-01-26T04:05:20.065" v="3690" actId="478"/>
          <ac:picMkLst>
            <pc:docMk/>
            <pc:sldMk cId="50291671" sldId="429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7:03.090" v="3794" actId="478"/>
          <ac:picMkLst>
            <pc:docMk/>
            <pc:sldMk cId="50291671" sldId="429"/>
            <ac:picMk id="12" creationId="{2C2D3391-D3D6-4D8D-8379-4AED94370751}"/>
          </ac:picMkLst>
        </pc:picChg>
        <pc:picChg chg="add mod ord">
          <ac:chgData name="sakaiyuki2021@outlook.jp" userId="f6c6622b2adb0def" providerId="LiveId" clId="{5B9C627C-DE64-448D-A483-4911FBBE9599}" dt="2022-01-26T07:02:42.117" v="6897" actId="1076"/>
          <ac:picMkLst>
            <pc:docMk/>
            <pc:sldMk cId="50291671" sldId="429"/>
            <ac:picMk id="13" creationId="{5D6344A4-4BD3-4045-AF92-B8115EB1BEE4}"/>
          </ac:picMkLst>
        </pc:picChg>
        <pc:picChg chg="del mod ord">
          <ac:chgData name="sakaiyuki2021@outlook.jp" userId="f6c6622b2adb0def" providerId="LiveId" clId="{5B9C627C-DE64-448D-A483-4911FBBE9599}" dt="2022-01-26T06:52:27.983" v="6846" actId="478"/>
          <ac:picMkLst>
            <pc:docMk/>
            <pc:sldMk cId="50291671" sldId="429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7:02:22.618" v="6891" actId="478"/>
          <ac:picMkLst>
            <pc:docMk/>
            <pc:sldMk cId="50291671" sldId="429"/>
            <ac:picMk id="22" creationId="{235B979B-F889-47A1-84CF-AC65699A5506}"/>
          </ac:picMkLst>
        </pc:picChg>
        <pc:picChg chg="del">
          <ac:chgData name="sakaiyuki2021@outlook.jp" userId="f6c6622b2adb0def" providerId="LiveId" clId="{5B9C627C-DE64-448D-A483-4911FBBE9599}" dt="2022-01-26T04:05:10.319" v="3687" actId="478"/>
          <ac:picMkLst>
            <pc:docMk/>
            <pc:sldMk cId="50291671" sldId="429"/>
            <ac:picMk id="28" creationId="{5938F49F-AC7F-4D87-9567-B91616881DBA}"/>
          </ac:picMkLst>
        </pc:picChg>
        <pc:cxnChg chg="add mod">
          <ac:chgData name="sakaiyuki2021@outlook.jp" userId="f6c6622b2adb0def" providerId="LiveId" clId="{5B9C627C-DE64-448D-A483-4911FBBE9599}" dt="2022-01-26T07:02:22.618" v="6891" actId="478"/>
          <ac:cxnSpMkLst>
            <pc:docMk/>
            <pc:sldMk cId="50291671" sldId="429"/>
            <ac:cxnSpMk id="14" creationId="{DBC48A4D-B8C4-4B0D-97E3-87D4F67F0E9E}"/>
          </ac:cxnSpMkLst>
        </pc:cxnChg>
      </pc:sldChg>
      <pc:sldChg chg="addSp delSp modSp add mod ord">
        <pc:chgData name="sakaiyuki2021@outlook.jp" userId="f6c6622b2adb0def" providerId="LiveId" clId="{5B9C627C-DE64-448D-A483-4911FBBE9599}" dt="2022-01-26T07:05:37.817" v="6902"/>
        <pc:sldMkLst>
          <pc:docMk/>
          <pc:sldMk cId="333003763" sldId="430"/>
        </pc:sldMkLst>
        <pc:spChg chg="del mod">
          <ac:chgData name="sakaiyuki2021@outlook.jp" userId="f6c6622b2adb0def" providerId="LiveId" clId="{5B9C627C-DE64-448D-A483-4911FBBE9599}" dt="2022-01-26T04:24:22.167" v="4211" actId="478"/>
          <ac:spMkLst>
            <pc:docMk/>
            <pc:sldMk cId="333003763" sldId="430"/>
            <ac:spMk id="10" creationId="{16286E40-57DE-4F76-A6D3-4FDE068C7882}"/>
          </ac:spMkLst>
        </pc:spChg>
        <pc:spChg chg="add mod">
          <ac:chgData name="sakaiyuki2021@outlook.jp" userId="f6c6622b2adb0def" providerId="LiveId" clId="{5B9C627C-DE64-448D-A483-4911FBBE9599}" dt="2022-01-26T04:33:16.314" v="4556" actId="1076"/>
          <ac:spMkLst>
            <pc:docMk/>
            <pc:sldMk cId="333003763" sldId="430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4:30:29.785" v="4427" actId="478"/>
          <ac:spMkLst>
            <pc:docMk/>
            <pc:sldMk cId="333003763" sldId="430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5:08:02.154" v="4686" actId="20577"/>
          <ac:spMkLst>
            <pc:docMk/>
            <pc:sldMk cId="333003763" sldId="430"/>
            <ac:spMk id="14" creationId="{4682E20B-5972-49D2-9E6E-52A8154A0EE0}"/>
          </ac:spMkLst>
        </pc:spChg>
        <pc:spChg chg="del">
          <ac:chgData name="sakaiyuki2021@outlook.jp" userId="f6c6622b2adb0def" providerId="LiveId" clId="{5B9C627C-DE64-448D-A483-4911FBBE9599}" dt="2022-01-26T04:30:34.437" v="4428" actId="478"/>
          <ac:spMkLst>
            <pc:docMk/>
            <pc:sldMk cId="333003763" sldId="430"/>
            <ac:spMk id="15" creationId="{C64E693E-1339-4CA5-8E61-E1449FEBBCC2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6" creationId="{38C20A20-AE94-4E24-B149-8F4E35DC3A85}"/>
          </ac:spMkLst>
        </pc:spChg>
        <pc:spChg chg="mod">
          <ac:chgData name="sakaiyuki2021@outlook.jp" userId="f6c6622b2adb0def" providerId="LiveId" clId="{5B9C627C-DE64-448D-A483-4911FBBE9599}" dt="2022-01-26T04:24:06.725" v="4209" actId="20577"/>
          <ac:spMkLst>
            <pc:docMk/>
            <pc:sldMk cId="333003763" sldId="43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8" creationId="{9763D9AB-1846-4177-9B6D-57A6D79529A6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9" creationId="{72FA37E6-7805-4C5E-9549-82912A02B272}"/>
          </ac:spMkLst>
        </pc:spChg>
        <pc:spChg chg="add mod">
          <ac:chgData name="sakaiyuki2021@outlook.jp" userId="f6c6622b2adb0def" providerId="LiveId" clId="{5B9C627C-DE64-448D-A483-4911FBBE9599}" dt="2022-01-26T05:41:38.798" v="5916" actId="14100"/>
          <ac:spMkLst>
            <pc:docMk/>
            <pc:sldMk cId="333003763" sldId="430"/>
            <ac:spMk id="20" creationId="{2D5D772C-FA8C-4C72-9E04-1BB8E2AB73D3}"/>
          </ac:spMkLst>
        </pc:spChg>
        <pc:spChg chg="add del mod">
          <ac:chgData name="sakaiyuki2021@outlook.jp" userId="f6c6622b2adb0def" providerId="LiveId" clId="{5B9C627C-DE64-448D-A483-4911FBBE9599}" dt="2022-01-26T05:40:55.357" v="5890"/>
          <ac:spMkLst>
            <pc:docMk/>
            <pc:sldMk cId="333003763" sldId="430"/>
            <ac:spMk id="21" creationId="{6A328562-0618-45FE-BA57-507B824FDAB3}"/>
          </ac:spMkLst>
        </pc:spChg>
        <pc:spChg chg="add del mod">
          <ac:chgData name="sakaiyuki2021@outlook.jp" userId="f6c6622b2adb0def" providerId="LiveId" clId="{5B9C627C-DE64-448D-A483-4911FBBE9599}" dt="2022-01-26T05:41:47.263" v="5918" actId="478"/>
          <ac:spMkLst>
            <pc:docMk/>
            <pc:sldMk cId="333003763" sldId="430"/>
            <ac:spMk id="23" creationId="{97F19A17-7F90-4F68-96D6-F715D4D4588A}"/>
          </ac:spMkLst>
        </pc:spChg>
        <pc:spChg chg="mod">
          <ac:chgData name="sakaiyuki2021@outlook.jp" userId="f6c6622b2adb0def" providerId="LiveId" clId="{5B9C627C-DE64-448D-A483-4911FBBE9599}" dt="2022-01-26T04:33:14.577" v="4555" actId="20577"/>
          <ac:spMkLst>
            <pc:docMk/>
            <pc:sldMk cId="333003763" sldId="430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42:49.011" v="6037" actId="1076"/>
          <ac:spMkLst>
            <pc:docMk/>
            <pc:sldMk cId="333003763" sldId="430"/>
            <ac:spMk id="27" creationId="{20AF07F4-58B9-401E-A06F-6F05F9728EA9}"/>
          </ac:spMkLst>
        </pc:spChg>
        <pc:picChg chg="add del mod modCrop">
          <ac:chgData name="sakaiyuki2021@outlook.jp" userId="f6c6622b2adb0def" providerId="LiveId" clId="{5B9C627C-DE64-448D-A483-4911FBBE9599}" dt="2022-01-26T05:05:59.337" v="4584" actId="478"/>
          <ac:picMkLst>
            <pc:docMk/>
            <pc:sldMk cId="333003763" sldId="430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39:11.979" v="5868" actId="1037"/>
          <ac:picMkLst>
            <pc:docMk/>
            <pc:sldMk cId="333003763" sldId="430"/>
            <ac:picMk id="5" creationId="{5B398ED1-4B77-40FA-8E9E-EB78623076B5}"/>
          </ac:picMkLst>
        </pc:picChg>
        <pc:picChg chg="del">
          <ac:chgData name="sakaiyuki2021@outlook.jp" userId="f6c6622b2adb0def" providerId="LiveId" clId="{5B9C627C-DE64-448D-A483-4911FBBE9599}" dt="2022-01-26T04:30:27.042" v="4426" actId="478"/>
          <ac:picMkLst>
            <pc:docMk/>
            <pc:sldMk cId="333003763" sldId="430"/>
            <ac:picMk id="5" creationId="{E757BC68-B4CE-4EFC-B736-4B3374A592B8}"/>
          </ac:picMkLst>
        </pc:picChg>
        <pc:picChg chg="add del mod modCrop">
          <ac:chgData name="sakaiyuki2021@outlook.jp" userId="f6c6622b2adb0def" providerId="LiveId" clId="{5B9C627C-DE64-448D-A483-4911FBBE9599}" dt="2022-01-26T05:06:16.829" v="4588" actId="478"/>
          <ac:picMkLst>
            <pc:docMk/>
            <pc:sldMk cId="333003763" sldId="430"/>
            <ac:picMk id="7" creationId="{0C2D8C91-5F65-4E4D-A9A9-48F435303A15}"/>
          </ac:picMkLst>
        </pc:picChg>
        <pc:picChg chg="add del mod">
          <ac:chgData name="sakaiyuki2021@outlook.jp" userId="f6c6622b2adb0def" providerId="LiveId" clId="{5B9C627C-DE64-448D-A483-4911FBBE9599}" dt="2022-01-26T05:05:55.590" v="4582" actId="478"/>
          <ac:picMkLst>
            <pc:docMk/>
            <pc:sldMk cId="333003763" sldId="430"/>
            <ac:picMk id="8" creationId="{ED4DD14C-0E44-4119-9D85-181A2FD57999}"/>
          </ac:picMkLst>
        </pc:picChg>
        <pc:picChg chg="del">
          <ac:chgData name="sakaiyuki2021@outlook.jp" userId="f6c6622b2adb0def" providerId="LiveId" clId="{5B9C627C-DE64-448D-A483-4911FBBE9599}" dt="2022-01-26T04:30:34.437" v="4428" actId="478"/>
          <ac:picMkLst>
            <pc:docMk/>
            <pc:sldMk cId="333003763" sldId="430"/>
            <ac:picMk id="9" creationId="{3B606824-95B9-45A5-84B5-2DF0788BDABF}"/>
          </ac:picMkLst>
        </pc:picChg>
        <pc:picChg chg="add del mod">
          <ac:chgData name="sakaiyuki2021@outlook.jp" userId="f6c6622b2adb0def" providerId="LiveId" clId="{5B9C627C-DE64-448D-A483-4911FBBE9599}" dt="2022-01-26T05:05:53.525" v="4581" actId="478"/>
          <ac:picMkLst>
            <pc:docMk/>
            <pc:sldMk cId="333003763" sldId="430"/>
            <ac:picMk id="10" creationId="{91F82A83-5D9D-477D-8B93-BAFDE2F2A354}"/>
          </ac:picMkLst>
        </pc:picChg>
        <pc:picChg chg="del">
          <ac:chgData name="sakaiyuki2021@outlook.jp" userId="f6c6622b2adb0def" providerId="LiveId" clId="{5B9C627C-DE64-448D-A483-4911FBBE9599}" dt="2022-01-26T04:24:23.176" v="4212" actId="478"/>
          <ac:picMkLst>
            <pc:docMk/>
            <pc:sldMk cId="333003763" sldId="430"/>
            <ac:picMk id="13" creationId="{57572FC7-DC23-4DA7-BC59-BBBCFBF2AECD}"/>
          </ac:picMkLst>
        </pc:picChg>
        <pc:picChg chg="add del mod">
          <ac:chgData name="sakaiyuki2021@outlook.jp" userId="f6c6622b2adb0def" providerId="LiveId" clId="{5B9C627C-DE64-448D-A483-4911FBBE9599}" dt="2022-01-26T05:40:39.501" v="5884" actId="21"/>
          <ac:picMkLst>
            <pc:docMk/>
            <pc:sldMk cId="333003763" sldId="430"/>
            <ac:picMk id="13" creationId="{C3F376F0-E8E4-44A3-96B9-65C7138D5A97}"/>
          </ac:picMkLst>
        </pc:picChg>
        <pc:picChg chg="add mod">
          <ac:chgData name="sakaiyuki2021@outlook.jp" userId="f6c6622b2adb0def" providerId="LiveId" clId="{5B9C627C-DE64-448D-A483-4911FBBE9599}" dt="2022-01-26T05:08:13.467" v="4689" actId="1076"/>
          <ac:picMkLst>
            <pc:docMk/>
            <pc:sldMk cId="333003763" sldId="430"/>
            <ac:picMk id="15" creationId="{E7BFD50B-4B9D-438E-9843-7A0B5DF46D16}"/>
          </ac:picMkLst>
        </pc:picChg>
        <pc:picChg chg="add mod">
          <ac:chgData name="sakaiyuki2021@outlook.jp" userId="f6c6622b2adb0def" providerId="LiveId" clId="{5B9C627C-DE64-448D-A483-4911FBBE9599}" dt="2022-01-26T05:40:45.308" v="5887" actId="14100"/>
          <ac:picMkLst>
            <pc:docMk/>
            <pc:sldMk cId="333003763" sldId="430"/>
            <ac:picMk id="22" creationId="{BCFC77CF-6B24-477B-BCBE-E49F2EB07133}"/>
          </ac:picMkLst>
        </pc:picChg>
        <pc:picChg chg="add del mod">
          <ac:chgData name="sakaiyuki2021@outlook.jp" userId="f6c6622b2adb0def" providerId="LiveId" clId="{5B9C627C-DE64-448D-A483-4911FBBE9599}" dt="2022-01-26T05:40:57.100" v="5892" actId="478"/>
          <ac:picMkLst>
            <pc:docMk/>
            <pc:sldMk cId="333003763" sldId="430"/>
            <ac:picMk id="24" creationId="{3435E547-CEA5-4491-862A-8BA8A6836AFE}"/>
          </ac:picMkLst>
        </pc:picChg>
        <pc:cxnChg chg="del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6" creationId="{B514F8D8-4B21-4C8E-B205-9C7EE30F6B6C}"/>
          </ac:cxnSpMkLst>
        </pc:cxnChg>
        <pc:cxnChg chg="del mod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9" creationId="{5E94187D-0A47-446C-A83D-C60C3C7CB8B1}"/>
          </ac:cxnSpMkLst>
        </pc:cxnChg>
      </pc:sldChg>
      <pc:sldChg chg="new del">
        <pc:chgData name="sakaiyuki2021@outlook.jp" userId="f6c6622b2adb0def" providerId="LiveId" clId="{5B9C627C-DE64-448D-A483-4911FBBE9599}" dt="2022-01-26T04:14:37.234" v="3995" actId="2696"/>
        <pc:sldMkLst>
          <pc:docMk/>
          <pc:sldMk cId="2604486627" sldId="430"/>
        </pc:sldMkLst>
      </pc:sldChg>
      <pc:sldChg chg="addSp delSp modSp add mod">
        <pc:chgData name="sakaiyuki2021@outlook.jp" userId="f6c6622b2adb0def" providerId="LiveId" clId="{5B9C627C-DE64-448D-A483-4911FBBE9599}" dt="2022-01-26T05:44:35.772" v="6100" actId="1076"/>
        <pc:sldMkLst>
          <pc:docMk/>
          <pc:sldMk cId="1520079049" sldId="431"/>
        </pc:sldMkLst>
        <pc:spChg chg="add mod">
          <ac:chgData name="sakaiyuki2021@outlook.jp" userId="f6c6622b2adb0def" providerId="LiveId" clId="{5B9C627C-DE64-448D-A483-4911FBBE9599}" dt="2022-01-26T05:44:35.772" v="6100" actId="1076"/>
          <ac:spMkLst>
            <pc:docMk/>
            <pc:sldMk cId="1520079049" sldId="431"/>
            <ac:spMk id="14" creationId="{2AACC1B5-94D2-45D2-8EC3-6E0F4D9AE01B}"/>
          </ac:spMkLst>
        </pc:spChg>
        <pc:spChg chg="add mod ord">
          <ac:chgData name="sakaiyuki2021@outlook.jp" userId="f6c6622b2adb0def" providerId="LiveId" clId="{5B9C627C-DE64-448D-A483-4911FBBE9599}" dt="2022-01-26T05:17:23.589" v="5088" actId="166"/>
          <ac:spMkLst>
            <pc:docMk/>
            <pc:sldMk cId="1520079049" sldId="431"/>
            <ac:spMk id="16" creationId="{F9CC7775-10BC-43AC-910A-3B7026DAD369}"/>
          </ac:spMkLst>
        </pc:spChg>
        <pc:spChg chg="add mod">
          <ac:chgData name="sakaiyuki2021@outlook.jp" userId="f6c6622b2adb0def" providerId="LiveId" clId="{5B9C627C-DE64-448D-A483-4911FBBE9599}" dt="2022-01-26T05:17:20.367" v="5087" actId="1076"/>
          <ac:spMkLst>
            <pc:docMk/>
            <pc:sldMk cId="1520079049" sldId="431"/>
            <ac:spMk id="19" creationId="{7D899D3F-64F9-49C7-BD51-B03F78CCAF5C}"/>
          </ac:spMkLst>
        </pc:spChg>
        <pc:spChg chg="add mod">
          <ac:chgData name="sakaiyuki2021@outlook.jp" userId="f6c6622b2adb0def" providerId="LiveId" clId="{5B9C627C-DE64-448D-A483-4911FBBE9599}" dt="2022-01-26T05:17:32.207" v="5090" actId="1076"/>
          <ac:spMkLst>
            <pc:docMk/>
            <pc:sldMk cId="1520079049" sldId="431"/>
            <ac:spMk id="20" creationId="{060F7E4A-25BF-4F38-999B-BA9C1279496C}"/>
          </ac:spMkLst>
        </pc:spChg>
        <pc:picChg chg="del mod">
          <ac:chgData name="sakaiyuki2021@outlook.jp" userId="f6c6622b2adb0def" providerId="LiveId" clId="{5B9C627C-DE64-448D-A483-4911FBBE9599}" dt="2022-01-26T05:09:00.253" v="4700" actId="478"/>
          <ac:picMkLst>
            <pc:docMk/>
            <pc:sldMk cId="1520079049" sldId="431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14:46.519" v="5036" actId="1076"/>
          <ac:picMkLst>
            <pc:docMk/>
            <pc:sldMk cId="1520079049" sldId="431"/>
            <ac:picMk id="4" creationId="{4141565F-9ECB-4544-8BAB-167A24D97AB7}"/>
          </ac:picMkLst>
        </pc:picChg>
        <pc:picChg chg="del mod">
          <ac:chgData name="sakaiyuki2021@outlook.jp" userId="f6c6622b2adb0def" providerId="LiveId" clId="{5B9C627C-DE64-448D-A483-4911FBBE9599}" dt="2022-01-26T05:08:55.342" v="4698" actId="478"/>
          <ac:picMkLst>
            <pc:docMk/>
            <pc:sldMk cId="1520079049" sldId="431"/>
            <ac:picMk id="5" creationId="{5B398ED1-4B77-40FA-8E9E-EB78623076B5}"/>
          </ac:picMkLst>
        </pc:picChg>
        <pc:picChg chg="del mod">
          <ac:chgData name="sakaiyuki2021@outlook.jp" userId="f6c6622b2adb0def" providerId="LiveId" clId="{5B9C627C-DE64-448D-A483-4911FBBE9599}" dt="2022-01-26T05:09:03.742" v="4702" actId="478"/>
          <ac:picMkLst>
            <pc:docMk/>
            <pc:sldMk cId="1520079049" sldId="431"/>
            <ac:picMk id="7" creationId="{0C2D8C91-5F65-4E4D-A9A9-48F435303A15}"/>
          </ac:picMkLst>
        </pc:picChg>
        <pc:picChg chg="del mod">
          <ac:chgData name="sakaiyuki2021@outlook.jp" userId="f6c6622b2adb0def" providerId="LiveId" clId="{5B9C627C-DE64-448D-A483-4911FBBE9599}" dt="2022-01-26T05:08:29.503" v="4693" actId="21"/>
          <ac:picMkLst>
            <pc:docMk/>
            <pc:sldMk cId="1520079049" sldId="431"/>
            <ac:picMk id="8" creationId="{ED4DD14C-0E44-4119-9D85-181A2FD57999}"/>
          </ac:picMkLst>
        </pc:picChg>
        <pc:picChg chg="del mod modCrop">
          <ac:chgData name="sakaiyuki2021@outlook.jp" userId="f6c6622b2adb0def" providerId="LiveId" clId="{5B9C627C-DE64-448D-A483-4911FBBE9599}" dt="2022-01-26T05:10:21.703" v="4718" actId="21"/>
          <ac:picMkLst>
            <pc:docMk/>
            <pc:sldMk cId="1520079049" sldId="431"/>
            <ac:picMk id="10" creationId="{91F82A83-5D9D-477D-8B93-BAFDE2F2A354}"/>
          </ac:picMkLst>
        </pc:picChg>
        <pc:picChg chg="add mod modCrop">
          <ac:chgData name="sakaiyuki2021@outlook.jp" userId="f6c6622b2adb0def" providerId="LiveId" clId="{5B9C627C-DE64-448D-A483-4911FBBE9599}" dt="2022-01-26T05:12:31.004" v="4888" actId="1076"/>
          <ac:picMkLst>
            <pc:docMk/>
            <pc:sldMk cId="1520079049" sldId="431"/>
            <ac:picMk id="13" creationId="{8E8D7E5F-77F3-4F33-B7C0-B93AEEA9AD9A}"/>
          </ac:picMkLst>
        </pc:picChg>
        <pc:picChg chg="add del mod">
          <ac:chgData name="sakaiyuki2021@outlook.jp" userId="f6c6622b2adb0def" providerId="LiveId" clId="{5B9C627C-DE64-448D-A483-4911FBBE9599}" dt="2022-01-26T05:12:48.008" v="4890" actId="478"/>
          <ac:picMkLst>
            <pc:docMk/>
            <pc:sldMk cId="1520079049" sldId="431"/>
            <ac:picMk id="15" creationId="{C4647944-FAAA-4088-8D5C-01FEF5E030A7}"/>
          </ac:picMkLst>
        </pc:picChg>
        <pc:cxnChg chg="add mod">
          <ac:chgData name="sakaiyuki2021@outlook.jp" userId="f6c6622b2adb0def" providerId="LiveId" clId="{5B9C627C-DE64-448D-A483-4911FBBE9599}" dt="2022-01-26T05:17:37.097" v="5091" actId="14100"/>
          <ac:cxnSpMkLst>
            <pc:docMk/>
            <pc:sldMk cId="1520079049" sldId="431"/>
            <ac:cxnSpMk id="18" creationId="{B2669C5E-71C1-45B8-B23F-D4EC09AB5C5D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26:54.432" v="5470" actId="14100"/>
        <pc:sldMkLst>
          <pc:docMk/>
          <pc:sldMk cId="1057657250" sldId="432"/>
        </pc:sldMkLst>
        <pc:spChg chg="mod">
          <ac:chgData name="sakaiyuki2021@outlook.jp" userId="f6c6622b2adb0def" providerId="LiveId" clId="{5B9C627C-DE64-448D-A483-4911FBBE9599}" dt="2022-01-26T05:24:35.695" v="5421" actId="1035"/>
          <ac:spMkLst>
            <pc:docMk/>
            <pc:sldMk cId="1057657250" sldId="432"/>
            <ac:spMk id="14" creationId="{2AACC1B5-94D2-45D2-8EC3-6E0F4D9AE01B}"/>
          </ac:spMkLst>
        </pc:spChg>
        <pc:spChg chg="del mod">
          <ac:chgData name="sakaiyuki2021@outlook.jp" userId="f6c6622b2adb0def" providerId="LiveId" clId="{5B9C627C-DE64-448D-A483-4911FBBE9599}" dt="2022-01-26T05:21:15.313" v="5282" actId="478"/>
          <ac:spMkLst>
            <pc:docMk/>
            <pc:sldMk cId="1057657250" sldId="432"/>
            <ac:spMk id="16" creationId="{F9CC7775-10BC-43AC-910A-3B7026DAD369}"/>
          </ac:spMkLst>
        </pc:spChg>
        <pc:spChg chg="mod">
          <ac:chgData name="sakaiyuki2021@outlook.jp" userId="f6c6622b2adb0def" providerId="LiveId" clId="{5B9C627C-DE64-448D-A483-4911FBBE9599}" dt="2022-01-26T05:26:28.972" v="5463" actId="14100"/>
          <ac:spMkLst>
            <pc:docMk/>
            <pc:sldMk cId="1057657250" sldId="432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5:12.336" v="5431" actId="478"/>
          <ac:spMkLst>
            <pc:docMk/>
            <pc:sldMk cId="1057657250" sldId="432"/>
            <ac:spMk id="20" creationId="{060F7E4A-25BF-4F38-999B-BA9C1279496C}"/>
          </ac:spMkLst>
        </pc:spChg>
        <pc:spChg chg="add del mod">
          <ac:chgData name="sakaiyuki2021@outlook.jp" userId="f6c6622b2adb0def" providerId="LiveId" clId="{5B9C627C-DE64-448D-A483-4911FBBE9599}" dt="2022-01-26T05:23:39.876" v="5360" actId="478"/>
          <ac:spMkLst>
            <pc:docMk/>
            <pc:sldMk cId="1057657250" sldId="432"/>
            <ac:spMk id="21" creationId="{A39A671B-968C-4649-AD40-0EE3EEB7EB0D}"/>
          </ac:spMkLst>
        </pc:spChg>
        <pc:spChg chg="add mod">
          <ac:chgData name="sakaiyuki2021@outlook.jp" userId="f6c6622b2adb0def" providerId="LiveId" clId="{5B9C627C-DE64-448D-A483-4911FBBE9599}" dt="2022-01-26T05:26:13.752" v="5459" actId="14100"/>
          <ac:spMkLst>
            <pc:docMk/>
            <pc:sldMk cId="1057657250" sldId="432"/>
            <ac:spMk id="22" creationId="{2F1FABAE-AF33-4CDC-9FEA-E7176B2DD9BE}"/>
          </ac:spMkLst>
        </pc:spChg>
        <pc:spChg chg="add mod">
          <ac:chgData name="sakaiyuki2021@outlook.jp" userId="f6c6622b2adb0def" providerId="LiveId" clId="{5B9C627C-DE64-448D-A483-4911FBBE9599}" dt="2022-01-26T05:25:58.177" v="5457" actId="1036"/>
          <ac:spMkLst>
            <pc:docMk/>
            <pc:sldMk cId="1057657250" sldId="432"/>
            <ac:spMk id="23" creationId="{E172AC8C-C14A-4540-91A6-5B2270DA8BF1}"/>
          </ac:spMkLst>
        </pc:spChg>
        <pc:spChg chg="add mod">
          <ac:chgData name="sakaiyuki2021@outlook.jp" userId="f6c6622b2adb0def" providerId="LiveId" clId="{5B9C627C-DE64-448D-A483-4911FBBE9599}" dt="2022-01-26T05:26:34.542" v="5465" actId="1076"/>
          <ac:spMkLst>
            <pc:docMk/>
            <pc:sldMk cId="1057657250" sldId="432"/>
            <ac:spMk id="24" creationId="{9986F826-6814-4104-ADC8-9EA263196349}"/>
          </ac:spMkLst>
        </pc:spChg>
        <pc:spChg chg="add mod">
          <ac:chgData name="sakaiyuki2021@outlook.jp" userId="f6c6622b2adb0def" providerId="LiveId" clId="{5B9C627C-DE64-448D-A483-4911FBBE9599}" dt="2022-01-26T05:26:40.082" v="5467" actId="1076"/>
          <ac:spMkLst>
            <pc:docMk/>
            <pc:sldMk cId="1057657250" sldId="432"/>
            <ac:spMk id="25" creationId="{973123F8-6221-450C-BF9B-EDB55C86DD2E}"/>
          </ac:spMkLst>
        </pc:spChg>
        <pc:spChg chg="mod">
          <ac:chgData name="sakaiyuki2021@outlook.jp" userId="f6c6622b2adb0def" providerId="LiveId" clId="{5B9C627C-DE64-448D-A483-4911FBBE9599}" dt="2022-01-26T05:18:21.008" v="5124" actId="20577"/>
          <ac:spMkLst>
            <pc:docMk/>
            <pc:sldMk cId="1057657250" sldId="432"/>
            <ac:spMk id="26" creationId="{19C3C5D4-B624-4AD6-9715-16862C5FDB29}"/>
          </ac:spMkLst>
        </pc:spChg>
        <pc:picChg chg="add mod ord modCrop">
          <ac:chgData name="sakaiyuki2021@outlook.jp" userId="f6c6622b2adb0def" providerId="LiveId" clId="{5B9C627C-DE64-448D-A483-4911FBBE9599}" dt="2022-01-26T05:25:09.204" v="5430" actId="1076"/>
          <ac:picMkLst>
            <pc:docMk/>
            <pc:sldMk cId="1057657250" sldId="432"/>
            <ac:picMk id="3" creationId="{A0156E19-749B-496C-90F5-80520BB81707}"/>
          </ac:picMkLst>
        </pc:picChg>
        <pc:picChg chg="del">
          <ac:chgData name="sakaiyuki2021@outlook.jp" userId="f6c6622b2adb0def" providerId="LiveId" clId="{5B9C627C-DE64-448D-A483-4911FBBE9599}" dt="2022-01-26T05:18:24.532" v="5125" actId="478"/>
          <ac:picMkLst>
            <pc:docMk/>
            <pc:sldMk cId="1057657250" sldId="432"/>
            <ac:picMk id="4" creationId="{4141565F-9ECB-4544-8BAB-167A24D97AB7}"/>
          </ac:picMkLst>
        </pc:picChg>
        <pc:picChg chg="del">
          <ac:chgData name="sakaiyuki2021@outlook.jp" userId="f6c6622b2adb0def" providerId="LiveId" clId="{5B9C627C-DE64-448D-A483-4911FBBE9599}" dt="2022-01-26T05:21:17.432" v="5283" actId="478"/>
          <ac:picMkLst>
            <pc:docMk/>
            <pc:sldMk cId="1057657250" sldId="432"/>
            <ac:picMk id="13" creationId="{8E8D7E5F-77F3-4F33-B7C0-B93AEEA9AD9A}"/>
          </ac:picMkLst>
        </pc:picChg>
        <pc:picChg chg="add mod">
          <ac:chgData name="sakaiyuki2021@outlook.jp" userId="f6c6622b2adb0def" providerId="LiveId" clId="{5B9C627C-DE64-448D-A483-4911FBBE9599}" dt="2022-01-26T05:26:02.742" v="5458" actId="1076"/>
          <ac:picMkLst>
            <pc:docMk/>
            <pc:sldMk cId="1057657250" sldId="432"/>
            <ac:picMk id="15" creationId="{890D19D4-750B-4DC3-8FF1-2EF3AFB1C694}"/>
          </ac:picMkLst>
        </pc:picChg>
        <pc:cxnChg chg="del">
          <ac:chgData name="sakaiyuki2021@outlook.jp" userId="f6c6622b2adb0def" providerId="LiveId" clId="{5B9C627C-DE64-448D-A483-4911FBBE9599}" dt="2022-01-26T05:23:47.636" v="5361" actId="478"/>
          <ac:cxnSpMkLst>
            <pc:docMk/>
            <pc:sldMk cId="1057657250" sldId="432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26:54.432" v="5470" actId="14100"/>
          <ac:cxnSpMkLst>
            <pc:docMk/>
            <pc:sldMk cId="1057657250" sldId="432"/>
            <ac:cxnSpMk id="27" creationId="{4F00F724-482B-4171-BD6F-713A434FD8D5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44:05.708" v="6075" actId="20577"/>
        <pc:sldMkLst>
          <pc:docMk/>
          <pc:sldMk cId="3347572987" sldId="433"/>
        </pc:sldMkLst>
        <pc:spChg chg="mod">
          <ac:chgData name="sakaiyuki2021@outlook.jp" userId="f6c6622b2adb0def" providerId="LiveId" clId="{5B9C627C-DE64-448D-A483-4911FBBE9599}" dt="2022-01-26T05:34:29.595" v="5684" actId="14100"/>
          <ac:spMkLst>
            <pc:docMk/>
            <pc:sldMk cId="3347572987" sldId="433"/>
            <ac:spMk id="14" creationId="{2AACC1B5-94D2-45D2-8EC3-6E0F4D9AE01B}"/>
          </ac:spMkLst>
        </pc:spChg>
        <pc:spChg chg="del">
          <ac:chgData name="sakaiyuki2021@outlook.jp" userId="f6c6622b2adb0def" providerId="LiveId" clId="{5B9C627C-DE64-448D-A483-4911FBBE9599}" dt="2022-01-26T05:27:21.744" v="5473" actId="478"/>
          <ac:spMkLst>
            <pc:docMk/>
            <pc:sldMk cId="3347572987" sldId="433"/>
            <ac:spMk id="16" creationId="{F9CC7775-10BC-43AC-910A-3B7026DAD369}"/>
          </ac:spMkLst>
        </pc:spChg>
        <pc:spChg chg="del">
          <ac:chgData name="sakaiyuki2021@outlook.jp" userId="f6c6622b2adb0def" providerId="LiveId" clId="{5B9C627C-DE64-448D-A483-4911FBBE9599}" dt="2022-01-26T05:27:18.347" v="5472" actId="478"/>
          <ac:spMkLst>
            <pc:docMk/>
            <pc:sldMk cId="3347572987" sldId="433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7:26.480" v="5475" actId="478"/>
          <ac:spMkLst>
            <pc:docMk/>
            <pc:sldMk cId="3347572987" sldId="433"/>
            <ac:spMk id="20" creationId="{060F7E4A-25BF-4F38-999B-BA9C1279496C}"/>
          </ac:spMkLst>
        </pc:spChg>
        <pc:spChg chg="add mod">
          <ac:chgData name="sakaiyuki2021@outlook.jp" userId="f6c6622b2adb0def" providerId="LiveId" clId="{5B9C627C-DE64-448D-A483-4911FBBE9599}" dt="2022-01-26T05:34:45.975" v="5690" actId="1076"/>
          <ac:spMkLst>
            <pc:docMk/>
            <pc:sldMk cId="3347572987" sldId="433"/>
            <ac:spMk id="22" creationId="{1359FB0C-9E64-46F9-8E14-0DA98F6A4682}"/>
          </ac:spMkLst>
        </pc:spChg>
        <pc:spChg chg="add mod">
          <ac:chgData name="sakaiyuki2021@outlook.jp" userId="f6c6622b2adb0def" providerId="LiveId" clId="{5B9C627C-DE64-448D-A483-4911FBBE9599}" dt="2022-01-26T05:36:05.595" v="5700" actId="1076"/>
          <ac:spMkLst>
            <pc:docMk/>
            <pc:sldMk cId="3347572987" sldId="433"/>
            <ac:spMk id="23" creationId="{70F8B291-E53B-419A-AAF8-8E046AD644F5}"/>
          </ac:spMkLst>
        </pc:spChg>
        <pc:spChg chg="add mod">
          <ac:chgData name="sakaiyuki2021@outlook.jp" userId="f6c6622b2adb0def" providerId="LiveId" clId="{5B9C627C-DE64-448D-A483-4911FBBE9599}" dt="2022-01-26T05:37:10.675" v="5713" actId="14100"/>
          <ac:spMkLst>
            <pc:docMk/>
            <pc:sldMk cId="3347572987" sldId="433"/>
            <ac:spMk id="24" creationId="{11E04EE7-9FFC-47FF-AC17-301BCAA3893B}"/>
          </ac:spMkLst>
        </pc:spChg>
        <pc:spChg chg="add del mod">
          <ac:chgData name="sakaiyuki2021@outlook.jp" userId="f6c6622b2adb0def" providerId="LiveId" clId="{5B9C627C-DE64-448D-A483-4911FBBE9599}" dt="2022-01-26T05:36:11.118" v="5702" actId="478"/>
          <ac:spMkLst>
            <pc:docMk/>
            <pc:sldMk cId="3347572987" sldId="433"/>
            <ac:spMk id="25" creationId="{E44C172D-6830-4258-89C7-20B098BAD026}"/>
          </ac:spMkLst>
        </pc:spChg>
        <pc:spChg chg="mod">
          <ac:chgData name="sakaiyuki2021@outlook.jp" userId="f6c6622b2adb0def" providerId="LiveId" clId="{5B9C627C-DE64-448D-A483-4911FBBE9599}" dt="2022-01-26T05:44:05.708" v="6075" actId="20577"/>
          <ac:spMkLst>
            <pc:docMk/>
            <pc:sldMk cId="3347572987" sldId="433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37:23.656" v="5716" actId="14100"/>
          <ac:spMkLst>
            <pc:docMk/>
            <pc:sldMk cId="3347572987" sldId="433"/>
            <ac:spMk id="34" creationId="{5E086531-88F3-4BB9-B5FE-C7486FCAB927}"/>
          </ac:spMkLst>
        </pc:spChg>
        <pc:spChg chg="add mod">
          <ac:chgData name="sakaiyuki2021@outlook.jp" userId="f6c6622b2adb0def" providerId="LiveId" clId="{5B9C627C-DE64-448D-A483-4911FBBE9599}" dt="2022-01-26T05:43:17.258" v="6057" actId="20577"/>
          <ac:spMkLst>
            <pc:docMk/>
            <pc:sldMk cId="3347572987" sldId="433"/>
            <ac:spMk id="35" creationId="{4546C98D-1CBB-47ED-90D3-08F2EE73FF6A}"/>
          </ac:spMkLst>
        </pc:spChg>
        <pc:picChg chg="add del mod">
          <ac:chgData name="sakaiyuki2021@outlook.jp" userId="f6c6622b2adb0def" providerId="LiveId" clId="{5B9C627C-DE64-448D-A483-4911FBBE9599}" dt="2022-01-26T05:29:03.413" v="5565" actId="478"/>
          <ac:picMkLst>
            <pc:docMk/>
            <pc:sldMk cId="3347572987" sldId="433"/>
            <ac:picMk id="3" creationId="{29F9A6A9-01E4-4499-ADF4-1786EADF7B91}"/>
          </ac:picMkLst>
        </pc:picChg>
        <pc:picChg chg="del">
          <ac:chgData name="sakaiyuki2021@outlook.jp" userId="f6c6622b2adb0def" providerId="LiveId" clId="{5B9C627C-DE64-448D-A483-4911FBBE9599}" dt="2022-01-26T05:27:14.396" v="5471" actId="478"/>
          <ac:picMkLst>
            <pc:docMk/>
            <pc:sldMk cId="3347572987" sldId="433"/>
            <ac:picMk id="4" creationId="{4141565F-9ECB-4544-8BAB-167A24D97AB7}"/>
          </ac:picMkLst>
        </pc:picChg>
        <pc:picChg chg="add mod">
          <ac:chgData name="sakaiyuki2021@outlook.jp" userId="f6c6622b2adb0def" providerId="LiveId" clId="{5B9C627C-DE64-448D-A483-4911FBBE9599}" dt="2022-01-26T05:36:05.595" v="5700" actId="1076"/>
          <ac:picMkLst>
            <pc:docMk/>
            <pc:sldMk cId="3347572987" sldId="433"/>
            <ac:picMk id="6" creationId="{6655E88E-6C87-4F56-BD96-83851ECB782D}"/>
          </ac:picMkLst>
        </pc:picChg>
        <pc:picChg chg="add mod">
          <ac:chgData name="sakaiyuki2021@outlook.jp" userId="f6c6622b2adb0def" providerId="LiveId" clId="{5B9C627C-DE64-448D-A483-4911FBBE9599}" dt="2022-01-26T05:36:08.915" v="5701" actId="1076"/>
          <ac:picMkLst>
            <pc:docMk/>
            <pc:sldMk cId="3347572987" sldId="433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27:23.804" v="5474" actId="478"/>
          <ac:picMkLst>
            <pc:docMk/>
            <pc:sldMk cId="3347572987" sldId="433"/>
            <ac:picMk id="13" creationId="{8E8D7E5F-77F3-4F33-B7C0-B93AEEA9AD9A}"/>
          </ac:picMkLst>
        </pc:picChg>
        <pc:picChg chg="add mod modCrop">
          <ac:chgData name="sakaiyuki2021@outlook.jp" userId="f6c6622b2adb0def" providerId="LiveId" clId="{5B9C627C-DE64-448D-A483-4911FBBE9599}" dt="2022-01-26T05:34:42.475" v="5689" actId="1076"/>
          <ac:picMkLst>
            <pc:docMk/>
            <pc:sldMk cId="3347572987" sldId="433"/>
            <ac:picMk id="15" creationId="{268B07BB-BB5D-40F9-8584-62AED1F0C13D}"/>
          </ac:picMkLst>
        </pc:picChg>
        <pc:picChg chg="add mod">
          <ac:chgData name="sakaiyuki2021@outlook.jp" userId="f6c6622b2adb0def" providerId="LiveId" clId="{5B9C627C-DE64-448D-A483-4911FBBE9599}" dt="2022-01-26T05:34:27.175" v="5683" actId="1076"/>
          <ac:picMkLst>
            <pc:docMk/>
            <pc:sldMk cId="3347572987" sldId="433"/>
            <ac:picMk id="21" creationId="{686FF874-857A-4866-9A1C-56998F5BF86C}"/>
          </ac:picMkLst>
        </pc:picChg>
        <pc:cxnChg chg="del">
          <ac:chgData name="sakaiyuki2021@outlook.jp" userId="f6c6622b2adb0def" providerId="LiveId" clId="{5B9C627C-DE64-448D-A483-4911FBBE9599}" dt="2022-01-26T05:27:26.480" v="5475" actId="478"/>
          <ac:cxnSpMkLst>
            <pc:docMk/>
            <pc:sldMk cId="3347572987" sldId="433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36:42.585" v="5708" actId="14100"/>
          <ac:cxnSpMkLst>
            <pc:docMk/>
            <pc:sldMk cId="3347572987" sldId="433"/>
            <ac:cxnSpMk id="27" creationId="{136DE22A-B0F2-4B28-91BA-C8E3ECF9B7B1}"/>
          </ac:cxnSpMkLst>
        </pc:cxnChg>
        <pc:cxnChg chg="add mod">
          <ac:chgData name="sakaiyuki2021@outlook.jp" userId="f6c6622b2adb0def" providerId="LiveId" clId="{5B9C627C-DE64-448D-A483-4911FBBE9599}" dt="2022-01-26T05:36:58.775" v="5712" actId="14100"/>
          <ac:cxnSpMkLst>
            <pc:docMk/>
            <pc:sldMk cId="3347572987" sldId="433"/>
            <ac:cxnSpMk id="30" creationId="{0A557453-009A-4499-BE96-E885B596A14C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22:25.143" v="6555" actId="20577"/>
        <pc:sldMkLst>
          <pc:docMk/>
          <pc:sldMk cId="3885424429" sldId="434"/>
        </pc:sldMkLst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5:44:22.218" v="6097" actId="478"/>
          <ac:spMkLst>
            <pc:docMk/>
            <pc:sldMk cId="3885424429" sldId="434"/>
            <ac:spMk id="14" creationId="{2AACC1B5-94D2-45D2-8EC3-6E0F4D9AE01B}"/>
          </ac:spMkLst>
        </pc:spChg>
        <pc:spChg chg="add mod">
          <ac:chgData name="sakaiyuki2021@outlook.jp" userId="f6c6622b2adb0def" providerId="LiveId" clId="{5B9C627C-DE64-448D-A483-4911FBBE9599}" dt="2022-01-26T06:22:25.143" v="6555" actId="20577"/>
          <ac:spMkLst>
            <pc:docMk/>
            <pc:sldMk cId="3885424429" sldId="434"/>
            <ac:spMk id="18" creationId="{09201F04-C7CF-45F4-8A97-D60E041591B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2" creationId="{1359FB0C-9E64-46F9-8E14-0DA98F6A468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3" creationId="{70F8B291-E53B-419A-AAF8-8E046AD644F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4" creationId="{11E04EE7-9FFC-47FF-AC17-301BCAA3893B}"/>
          </ac:spMkLst>
        </pc:spChg>
        <pc:spChg chg="mod">
          <ac:chgData name="sakaiyuki2021@outlook.jp" userId="f6c6622b2adb0def" providerId="LiveId" clId="{5B9C627C-DE64-448D-A483-4911FBBE9599}" dt="2022-01-26T05:44:15.713" v="6096" actId="20577"/>
          <ac:spMkLst>
            <pc:docMk/>
            <pc:sldMk cId="3885424429" sldId="434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58:24.031" v="6300" actId="14100"/>
          <ac:spMkLst>
            <pc:docMk/>
            <pc:sldMk cId="3885424429" sldId="434"/>
            <ac:spMk id="28" creationId="{22B6411A-374A-4C79-98C4-38E4BD65E1F4}"/>
          </ac:spMkLst>
        </pc:spChg>
        <pc:spChg chg="add mod">
          <ac:chgData name="sakaiyuki2021@outlook.jp" userId="f6c6622b2adb0def" providerId="LiveId" clId="{5B9C627C-DE64-448D-A483-4911FBBE9599}" dt="2022-01-26T05:58:32.851" v="6303" actId="14100"/>
          <ac:spMkLst>
            <pc:docMk/>
            <pc:sldMk cId="3885424429" sldId="434"/>
            <ac:spMk id="29" creationId="{25E8D773-3DDE-489D-9336-E2D71F176BB8}"/>
          </ac:spMkLst>
        </pc:spChg>
        <pc:spChg chg="add mod">
          <ac:chgData name="sakaiyuki2021@outlook.jp" userId="f6c6622b2adb0def" providerId="LiveId" clId="{5B9C627C-DE64-448D-A483-4911FBBE9599}" dt="2022-01-26T05:58:51.460" v="6308" actId="1076"/>
          <ac:spMkLst>
            <pc:docMk/>
            <pc:sldMk cId="3885424429" sldId="434"/>
            <ac:spMk id="31" creationId="{E02BD34D-C102-4C89-9DA7-05176F0D7390}"/>
          </ac:spMkLst>
        </pc:spChg>
        <pc:spChg chg="add mod">
          <ac:chgData name="sakaiyuki2021@outlook.jp" userId="f6c6622b2adb0def" providerId="LiveId" clId="{5B9C627C-DE64-448D-A483-4911FBBE9599}" dt="2022-01-26T05:59:12.401" v="6310" actId="1076"/>
          <ac:spMkLst>
            <pc:docMk/>
            <pc:sldMk cId="3885424429" sldId="434"/>
            <ac:spMk id="32" creationId="{43A29339-90A8-42AB-8855-96DBC95B2965}"/>
          </ac:spMkLst>
        </pc:spChg>
        <pc:spChg chg="add del mod">
          <ac:chgData name="sakaiyuki2021@outlook.jp" userId="f6c6622b2adb0def" providerId="LiveId" clId="{5B9C627C-DE64-448D-A483-4911FBBE9599}" dt="2022-01-26T05:59:14.941" v="6311" actId="478"/>
          <ac:spMkLst>
            <pc:docMk/>
            <pc:sldMk cId="3885424429" sldId="434"/>
            <ac:spMk id="33" creationId="{B8C1DC57-A4CB-4DD5-A59E-BFE51026FEF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4" creationId="{5E086531-88F3-4BB9-B5FE-C7486FCAB927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5" creationId="{4546C98D-1CBB-47ED-90D3-08F2EE73FF6A}"/>
          </ac:spMkLst>
        </pc:spChg>
        <pc:picChg chg="add mod">
          <ac:chgData name="sakaiyuki2021@outlook.jp" userId="f6c6622b2adb0def" providerId="LiveId" clId="{5B9C627C-DE64-448D-A483-4911FBBE9599}" dt="2022-01-26T05:58:15.701" v="6297" actId="1076"/>
          <ac:picMkLst>
            <pc:docMk/>
            <pc:sldMk cId="3885424429" sldId="434"/>
            <ac:picMk id="3" creationId="{D30FC74D-28E8-4B29-9D8E-59C817EF551D}"/>
          </ac:picMkLst>
        </pc:picChg>
        <pc:picChg chg="add mod">
          <ac:chgData name="sakaiyuki2021@outlook.jp" userId="f6c6622b2adb0def" providerId="LiveId" clId="{5B9C627C-DE64-448D-A483-4911FBBE9599}" dt="2022-01-26T05:57:45.260" v="6292" actId="14100"/>
          <ac:picMkLst>
            <pc:docMk/>
            <pc:sldMk cId="3885424429" sldId="434"/>
            <ac:picMk id="5" creationId="{9322A329-AD29-4D5C-AB60-8F998D4ECDE5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6" creationId="{6655E88E-6C87-4F56-BD96-83851ECB782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15" creationId="{268B07BB-BB5D-40F9-8584-62AED1F0C13D}"/>
          </ac:picMkLst>
        </pc:picChg>
        <pc:picChg chg="del">
          <ac:chgData name="sakaiyuki2021@outlook.jp" userId="f6c6622b2adb0def" providerId="LiveId" clId="{5B9C627C-DE64-448D-A483-4911FBBE9599}" dt="2022-01-26T05:44:24.806" v="6098" actId="478"/>
          <ac:picMkLst>
            <pc:docMk/>
            <pc:sldMk cId="3885424429" sldId="434"/>
            <ac:picMk id="21" creationId="{686FF874-857A-4866-9A1C-56998F5BF86C}"/>
          </ac:picMkLst>
        </pc:picChg>
        <pc:picChg chg="add mod">
          <ac:chgData name="sakaiyuki2021@outlook.jp" userId="f6c6622b2adb0def" providerId="LiveId" clId="{5B9C627C-DE64-448D-A483-4911FBBE9599}" dt="2022-01-26T05:57:18.170" v="6288" actId="1076"/>
          <ac:picMkLst>
            <pc:docMk/>
            <pc:sldMk cId="3885424429" sldId="434"/>
            <ac:picMk id="25" creationId="{9996BAEA-7B9B-47F3-B17F-12FC58298DC2}"/>
          </ac:picMkLst>
        </pc:pic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27" creationId="{136DE22A-B0F2-4B28-91BA-C8E3ECF9B7B1}"/>
          </ac:cxnSpMkLst>
        </pc:cxn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30" creationId="{0A557453-009A-4499-BE96-E885B596A14C}"/>
          </ac:cxnSpMkLst>
        </pc:cxnChg>
        <pc:cxnChg chg="add mod">
          <ac:chgData name="sakaiyuki2021@outlook.jp" userId="f6c6622b2adb0def" providerId="LiveId" clId="{5B9C627C-DE64-448D-A483-4911FBBE9599}" dt="2022-01-26T05:59:21.061" v="6312" actId="14100"/>
          <ac:cxnSpMkLst>
            <pc:docMk/>
            <pc:sldMk cId="3885424429" sldId="434"/>
            <ac:cxnSpMk id="36" creationId="{F459F4B3-0D48-496D-AB0D-F5FFED134F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2022/3/8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3" y="1187756"/>
            <a:ext cx="10528663" cy="2010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tIns="468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自分のデータの整理をしよう</a:t>
            </a:r>
            <a:endParaRPr lang="en-US" altLang="ja-JP" sz="6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9781" y="3960652"/>
            <a:ext cx="10076639" cy="9460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今年のデータは「学年」の</a:t>
            </a:r>
            <a:r>
              <a:rPr lang="ja-JP" altLang="en-US" sz="36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をつくってまとめる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9860438" y="228420"/>
            <a:ext cx="2222704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0800" y="1187756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せい　り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6748" y="3805863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 と し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6748" y="1187756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じ ぶ ん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36863" y="3780535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がくねん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20AF07F4-58B9-401E-A06F-6F05F9728EA9}"/>
              </a:ext>
            </a:extLst>
          </p:cNvPr>
          <p:cNvSpPr txBox="1">
            <a:spLocks/>
          </p:cNvSpPr>
          <p:nvPr/>
        </p:nvSpPr>
        <p:spPr>
          <a:xfrm>
            <a:off x="3358690" y="5866886"/>
            <a:ext cx="7797730" cy="7554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は・・・ファイルを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せ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いりして、入れておく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のはこです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0AF07F4-58B9-401E-A06F-6F05F9728EA9}"/>
              </a:ext>
            </a:extLst>
          </p:cNvPr>
          <p:cNvSpPr txBox="1">
            <a:spLocks/>
          </p:cNvSpPr>
          <p:nvPr/>
        </p:nvSpPr>
        <p:spPr>
          <a:xfrm>
            <a:off x="6980800" y="3725813"/>
            <a:ext cx="542732" cy="7554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CFC77CF-6B24-477B-BCBE-E49F2EB0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1" t="17530" r="16437" b="12005"/>
          <a:stretch/>
        </p:blipFill>
        <p:spPr>
          <a:xfrm>
            <a:off x="2493818" y="5874328"/>
            <a:ext cx="706582" cy="6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1" y="750627"/>
            <a:ext cx="12191999" cy="1336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2169994" y="961936"/>
            <a:ext cx="849917" cy="913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391974" y="4410373"/>
            <a:ext cx="1611384" cy="1334736"/>
            <a:chOff x="6391974" y="4410373"/>
            <a:chExt cx="1611384" cy="1334736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6391974" y="4410373"/>
              <a:ext cx="1611384" cy="1334736"/>
            </a:xfrm>
            <a:prstGeom prst="wedgeRoundRectCallout">
              <a:avLst>
                <a:gd name="adj1" fmla="val -6465"/>
                <a:gd name="adj2" fmla="val -8263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323" b="62054" l="13914" r="63674"/>
                      </a14:imgEffect>
                    </a14:imgLayer>
                  </a14:imgProps>
                </a:ext>
              </a:extLst>
            </a:blip>
            <a:srcRect l="7694" t="3857" r="30106" b="31480"/>
            <a:stretch/>
          </p:blipFill>
          <p:spPr>
            <a:xfrm>
              <a:off x="6540933" y="4466935"/>
              <a:ext cx="1332319" cy="999240"/>
            </a:xfrm>
            <a:prstGeom prst="rect">
              <a:avLst/>
            </a:prstGeom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6800507" y="5281266"/>
              <a:ext cx="848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１ねん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1803039" y="2864834"/>
            <a:ext cx="8736752" cy="2007910"/>
          </a:xfrm>
          <a:prstGeom prst="wedgeRectCallout">
            <a:avLst>
              <a:gd name="adj1" fmla="val -46135"/>
              <a:gd name="adj2" fmla="val 19368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とっておきたいデータを「まとめ用のフォルダ」に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コピーしておきましょう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31616" y="1332476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ドライブを　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6809" r="2082" b="53163"/>
          <a:stretch/>
        </p:blipFill>
        <p:spPr bwMode="auto">
          <a:xfrm>
            <a:off x="1271165" y="2019456"/>
            <a:ext cx="9649668" cy="39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119061" y="4212889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7935" flipH="1">
            <a:off x="3543430" y="5042426"/>
            <a:ext cx="899567" cy="1037563"/>
          </a:xfrm>
          <a:prstGeom prst="rect">
            <a:avLst/>
          </a:prstGeom>
        </p:spPr>
      </p:pic>
      <p:sp>
        <p:nvSpPr>
          <p:cNvPr id="7" name="タイトル 3"/>
          <p:cNvSpPr txBox="1">
            <a:spLocks/>
          </p:cNvSpPr>
          <p:nvPr/>
        </p:nvSpPr>
        <p:spPr>
          <a:xfrm>
            <a:off x="1" y="257232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013500" y="340144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32291" y="2009302"/>
            <a:ext cx="6941266" cy="4711502"/>
            <a:chOff x="2332291" y="1904798"/>
            <a:chExt cx="6941266" cy="471150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65"/>
            <a:stretch/>
          </p:blipFill>
          <p:spPr>
            <a:xfrm>
              <a:off x="2436872" y="5395970"/>
              <a:ext cx="6475115" cy="1220330"/>
            </a:xfrm>
            <a:prstGeom prst="rect">
              <a:avLst/>
            </a:prstGeom>
          </p:spPr>
        </p:pic>
        <p:pic>
          <p:nvPicPr>
            <p:cNvPr id="21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45"/>
            <a:stretch/>
          </p:blipFill>
          <p:spPr bwMode="auto">
            <a:xfrm>
              <a:off x="2332291" y="1904798"/>
              <a:ext cx="6941266" cy="111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0" t="23523" r="11428" b="58621"/>
            <a:stretch/>
          </p:blipFill>
          <p:spPr bwMode="auto">
            <a:xfrm>
              <a:off x="3195287" y="3020733"/>
              <a:ext cx="1045029" cy="8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9" b="64976"/>
            <a:stretch/>
          </p:blipFill>
          <p:spPr>
            <a:xfrm>
              <a:off x="2436872" y="3782211"/>
              <a:ext cx="6646685" cy="1146306"/>
            </a:xfrm>
            <a:prstGeom prst="rect">
              <a:avLst/>
            </a:prstGeom>
          </p:spPr>
        </p:pic>
      </p:grp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7758260" y="6231117"/>
            <a:ext cx="745686" cy="592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3606465" y="2371668"/>
            <a:ext cx="1032435" cy="598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8618" y="1985313"/>
            <a:ext cx="7356638" cy="4752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4682E20B-5972-49D2-9E6E-52A8154A0EE0}"/>
              </a:ext>
            </a:extLst>
          </p:cNvPr>
          <p:cNvSpPr txBox="1">
            <a:spLocks/>
          </p:cNvSpPr>
          <p:nvPr/>
        </p:nvSpPr>
        <p:spPr>
          <a:xfrm>
            <a:off x="367018" y="1225802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右下の　ファイルをタップし、マイドライブをタップします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82223" flipH="1">
            <a:off x="8462203" y="5725839"/>
            <a:ext cx="899567" cy="103756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02360" y="1071098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4708827" y="3125237"/>
            <a:ext cx="3049433" cy="3020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083861" y="215490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7523887" y="1825164"/>
            <a:ext cx="4155025" cy="312189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１つめのファイルを長おしします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（グーっとおしてはなす）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→　☑がつきます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つめ、３つめ・・・とタップ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ふくすう</a:t>
            </a:r>
            <a:r>
              <a:rPr lang="ja-JP" altLang="en-US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ファイルをえらびます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98" name="Picture 2" descr="https://lh3.googleusercontent.com/35gkXlWzsRAgq5eLkTc8yW1MNvFOVyI3yBckp2rJsYsXcSY7UpHcasH_4F7itWKMuy4FI0Cf_nVH69MIPfJFkXHTPVTwWdyODb422IHsTUO5ifgAtSDGhf-l9yNec3Kp44PmXKnSzSyKxQi9Ym59vXVZbp7pCNvAFKJUAbWLQSJCTPGSqpM5tTaqzHi5YD5VXuKMRtZpI6JVRKiCrM43ExmEmVpvVdd4c5cA49RXRNxufa11HExSBAnnaE848zyjluL4NVQa0M5XRhJfjz89o8EcMBInR_Ojq3-7WYH9A8jkEOakPUtTwX84SbGj-BMJu82l5RujeXAKp63tiEv6bZPDA9E_YKXl-rAgxB18HJz7ukcSbljewxvBYDW_QssS_SyIaJg0kOI0MMu9kBAFAhLDtwDg-EQ0CiUca9a8UU57AzWOOuNE1qb0v3_5alG1GV6rg1b4Jh1k2K1KXiUTBSCM7EoXB5Bi_FZyk9uRThmky1G3CuDimUikZ8DWUWekw5woMafSrbpjeJzkY0Dwcfu5QZcSGcPdaLXTyvcp7g6c2R54bGzVxvnDg6lSoC0jNcdFmMcfkE4QyYdAFiUZXdxWMS1GKR6cxP2L1eTFrAeNJ6ec-RlCcoWOzsQ7Xt-Z4ZO0nh6o4UahVEOHrC4_YquxhfYd6_NeCvTaR_6x2Nkk1Ax3-5N-iamxuEEfeQTT7JP5a22PrZur8OUNdobQM44V=w758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/>
          <a:stretch/>
        </p:blipFill>
        <p:spPr bwMode="auto">
          <a:xfrm>
            <a:off x="168449" y="1897038"/>
            <a:ext cx="7070715" cy="46021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3675515" y="2353374"/>
            <a:ext cx="1967379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2341092" y="2359419"/>
            <a:ext cx="432982" cy="3762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959180" y="5691919"/>
            <a:ext cx="4550665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50" y="4736377"/>
            <a:ext cx="433738" cy="440515"/>
          </a:xfrm>
          <a:prstGeom prst="round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20" name="角丸四角形吹き出し 19"/>
          <p:cNvSpPr/>
          <p:nvPr/>
        </p:nvSpPr>
        <p:spPr>
          <a:xfrm>
            <a:off x="7280874" y="5018934"/>
            <a:ext cx="4723892" cy="1480268"/>
          </a:xfrm>
          <a:prstGeom prst="wedgeRoundRectCallout">
            <a:avLst>
              <a:gd name="adj1" fmla="val -43532"/>
              <a:gd name="adj2" fmla="val -29553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きょうゆうマーク（　　　　）のファイルは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えらばないでください。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じぶんのファイルではないので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どうできません。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86" y="5176892"/>
            <a:ext cx="545172" cy="553690"/>
          </a:xfrm>
          <a:prstGeom prst="roundRect">
            <a:avLst/>
          </a:prstGeom>
          <a:ln w="38100">
            <a:noFill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9601399" y="1897038"/>
            <a:ext cx="10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なが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52367" flipH="1">
            <a:off x="2861447" y="1939494"/>
            <a:ext cx="899567" cy="1037563"/>
          </a:xfrm>
          <a:prstGeom prst="rect">
            <a:avLst/>
          </a:prstGeom>
        </p:spPr>
      </p:pic>
      <p:sp>
        <p:nvSpPr>
          <p:cNvPr id="15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168450" y="1010561"/>
            <a:ext cx="7656394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とっておきたいファイルをえらびましょう（ふくすう）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083861" y="215490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lh3.googleusercontent.com/bycZWRaClK66YeaRng6DsVFdCHpVKoDTgRdTZier7Hy5hyikNQ8gw6e4Emlxp_7mK0SCZ9kFy1cVcD7m5JVjQdIcV_v_X_vIrAF1X9ILJMXhfFUTvKwf9ZORRJeF7jCFDZuamkDdQ69E4M-Z7K0GbceFOsJ4QMmedWtOSaMhF3K3puHxWFOGg3wfoJTXZLL26hiyHwWu3Tr325oy2rAd1-kQOe0y1xQbzQ2V2XeS8Acw5ZP1dGLw55CkXJwTtw4v0-ufYMzaX9xH0HzZMZ1LVs4vdHBvt2Uh1WOaEOPw0eV8IZVuF0hQYv-i3sqoIvZ4_OkT56FJmYUDqchMX5tNm3sM81X_pfsi6CJCdV0PBtAQKvyMwo9WduNB5csCf8wO1d7AXP4z47Hiv7GF3otMZKQ8sOXAKX2YumUHdY2ZQwMA2V6getnusCSQjAssT9N5ziOh89rj1i1rph_C5Bzlruz6y_wvnkBGBz7yXeTpiyRR6eITd3rsg273JzFrqUb3p1XHxb4tQv_q04F8_ukcFCuXu-DnsMQiQbFlS-ZD1ABTTTqHb0x8bQ95TZSDhEL4HEa6cFvKpimL0i6WTb8tOgvz9MSwTg-TkvCvJCwOWxYoGn8wu4RGqgnxccDHGLrmNAuWKGRaeV2siS4FeHUu8EUinzo__Q9qtNLi3hD8rlZ4qJHNw8-IKKVToDP8gRC3xoY7ggGSCCMhIhwi7P8TPXbc=w757-h56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1764159"/>
            <a:ext cx="6680911" cy="50128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97961" y="1085987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とっておきたいファイルをえらんだら、右上の「いどうマーク」をタップします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9471003" y="1764159"/>
            <a:ext cx="2129594" cy="820615"/>
          </a:xfrm>
          <a:prstGeom prst="wedgeRoundRectCallout">
            <a:avLst>
              <a:gd name="adj1" fmla="val -60592"/>
              <a:gd name="adj2" fmla="val -146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いどうマークを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0" t="3419" r="8846" b="91624"/>
          <a:stretch/>
        </p:blipFill>
        <p:spPr>
          <a:xfrm>
            <a:off x="8492112" y="1813633"/>
            <a:ext cx="662689" cy="51940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208" flipH="1">
            <a:off x="8567911" y="2178500"/>
            <a:ext cx="899567" cy="1037563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088914" y="229563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1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197961" y="1085987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マイドライブをタップして、つくった「まとめフォルダ」をえらびましょう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24" name="Picture 4" descr="https://lh3.googleusercontent.com/8s3-8PytzRgvExIsckmCQUa-kKQak4eJ6n8QXp-7iB6pIEN5pn_Dx0Z_rd4PtmwZ3ZY_pRHDhWHjd2fFnkMQOH6n9A4aOjmfDG8S8iOUH9HeNH2vQJgnAHvf3Laamdp5YlQYSRLx4w_AGv2F_bO7mKapbUmvH69Y524AsDS7Zoa-lc2LXYWLUbW8PCuxLHALrTBZoaEPNhIQMe-z5KPVsqEx026Pd956ovynxjpmqtRCHsPiZ32vJgt3dHLMPgi_SJkYJLpWVQ2eJ0ASYweiMitjxRGXk7hLbx5hSnMvOz_76bZgp2GRZ5I_Pb-ST4JRIF3jgKYRj0UTcwVOA6ZobtI491aMJh21R8o59gGHIPGAAHrPLkoMf0v1K89zZhGKDAV8fhhsltWSTIKUWQqqMExdMtcc8uzDRz3AIVvDEcDnPetrr19WhO8rj9QrUNOW1VbsTmc-3QxKWmOh6P-4f8sz7a18_ExsuSoyPOhYoH3IbagHWNJOMzEqBO4PPrtYQfwnxsNqrKKdvneyGAHTYJp4eWuQ1bKuK_sOc2OM1QvFWOSMVFsnSWcgvmFlg7DNCWui2u3wryJlKwb9yNT19AujM9hLGdQsHPHuABKISa5PhG8kPuF3oBqJgw562ji-TIGAXmvwWCmrujxpCW26ulgIJOBH8syYoCqV2-0Y7dQOEtW-uwOtcgQk56jIUDnxBa7N30C-PU3MDo-M2GYrt6kR=w757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-17" r="-999" b="365"/>
          <a:stretch/>
        </p:blipFill>
        <p:spPr bwMode="auto">
          <a:xfrm>
            <a:off x="2658889" y="1711569"/>
            <a:ext cx="6836803" cy="505061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4425507" y="3032511"/>
            <a:ext cx="1261438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7371832" y="2757602"/>
            <a:ext cx="2601687" cy="1121430"/>
          </a:xfrm>
          <a:prstGeom prst="wedgeRoundRectCallout">
            <a:avLst>
              <a:gd name="adj1" fmla="val -67657"/>
              <a:gd name="adj2" fmla="val -212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まとめのフォルダ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「○ねん」を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208" flipH="1">
            <a:off x="5486174" y="3098231"/>
            <a:ext cx="899567" cy="1037563"/>
          </a:xfrm>
          <a:prstGeom prst="rect">
            <a:avLst/>
          </a:prstGeom>
        </p:spPr>
      </p:pic>
      <p:pic>
        <p:nvPicPr>
          <p:cNvPr id="10" name="Picture 2" descr="https://lh3.googleusercontent.com/bycZWRaClK66YeaRng6DsVFdCHpVKoDTgRdTZier7Hy5hyikNQ8gw6e4Emlxp_7mK0SCZ9kFy1cVcD7m5JVjQdIcV_v_X_vIrAF1X9ILJMXhfFUTvKwf9ZORRJeF7jCFDZuamkDdQ69E4M-Z7K0GbceFOsJ4QMmedWtOSaMhF3K3puHxWFOGg3wfoJTXZLL26hiyHwWu3Tr325oy2rAd1-kQOe0y1xQbzQ2V2XeS8Acw5ZP1dGLw55CkXJwTtw4v0-ufYMzaX9xH0HzZMZ1LVs4vdHBvt2Uh1WOaEOPw0eV8IZVuF0hQYv-i3sqoIvZ4_OkT56FJmYUDqchMX5tNm3sM81X_pfsi6CJCdV0PBtAQKvyMwo9WduNB5csCf8wO1d7AXP4z47Hiv7GF3otMZKQ8sOXAKX2YumUHdY2ZQwMA2V6getnusCSQjAssT9N5ziOh89rj1i1rph_C5Bzlruz6y_wvnkBGBz7yXeTpiyRR6eITd3rsg273JzFrqUb3p1XHxb4tQv_q04F8_ukcFCuXu-DnsMQiQbFlS-ZD1ABTTTqHb0x8bQ95TZSDhEL4HEa6cFvKpimL0i6WTb8tOgvz9MSwTg-TkvCvJCwOWxYoGn8wu4RGqgnxccDHGLrmNAuWKGRaeV2siS4FeHUu8EUinzo__Q9qtNLi3hD8rlZ4qJHNw8-IKKVToDP8gRC3xoY7ggGSCCMhIhwi7P8TPXbc=w757-h568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12725" r="25732" b="11862"/>
          <a:stretch/>
        </p:blipFill>
        <p:spPr bwMode="auto">
          <a:xfrm>
            <a:off x="656973" y="2346659"/>
            <a:ext cx="3302759" cy="37804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585995" y="2724802"/>
            <a:ext cx="1261438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103918" y="2930638"/>
            <a:ext cx="1201003" cy="412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103918" y="240441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3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197961" y="1085987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「ここに移動」をタップして「移動」しましょう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26" name="Picture 6" descr="https://lh3.googleusercontent.com/W8ps4fv_aZKnITK_3PQmF2vOZY2Vfk-QPC10G_4D3c4tgwZc2g20NRCByYwkFBJwjEvcKuKESv1D38sapN_PcJWRB3hSDvR1ABUaaXVk57qDT5vXOD7mWfRhEjBKlLQtuUya4NLMDV0dxLjbot4Y7oBj9k1KsJnsK-Lc44xIfDTMhU0OsnsZb9ekDn2u9tXA6qaXZhn0YjmLwqCfRVB1hKp2H2MzB1Y8kQzAE6bROGGFGsHDRkDjysD3TxFoD3LD48B7R2RGkvj9iWtH9jIvhyyfLUye9i8wfYSru0lRRbF09WkSlE_-dY7LgEjYR0b6cdfeHxoFtpsbvR4Oa8WMzmZ0Y-zpYoBzKjYDwzxKr7h5IgnqbM4H6OVhrqoYT87BNphsGiBjCyWBt3J0tI_63BFB_Lo6rYAjK7ij6mTttgY5IRgmqZ44Z_Lbc8tdyNd2_jsZhNrcTOsP6nETE3X8wkM4rGW70_WU955tksaPqRSe_KcPsaUGKC6kRpP5gqJ_PnT6yDocd1mpb5s725DrthPEZ9CewQ9RU4u9nBLNWo5ecamAajOhbPz0TmmeU9TVxMsBZabBdBPlM2uZ7Ob4piKwwl-TzM_P2QZD5pgWtaqYBzPQoeR4Q1Q_HAmXP46ssRUzaJQ00fVpMPnwfX6ma3cnHsJ5Jx_xzVNYQm_TX1ARL27JI7nyW6Gwe_ppcKhspbDZqa5flxviKZQ4hcve1h25=w757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r="1060"/>
          <a:stretch/>
        </p:blipFill>
        <p:spPr bwMode="auto">
          <a:xfrm>
            <a:off x="197961" y="1786201"/>
            <a:ext cx="6553200" cy="49632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4541058" y="5810556"/>
            <a:ext cx="63071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2070254" y="2348137"/>
            <a:ext cx="63071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2385613" y="4718004"/>
            <a:ext cx="2584119" cy="880863"/>
          </a:xfrm>
          <a:prstGeom prst="wedgeRoundRectCallout">
            <a:avLst>
              <a:gd name="adj1" fmla="val 37897"/>
              <a:gd name="adj2" fmla="val 8107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「ここに移動」を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018005" y="4460752"/>
            <a:ext cx="726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いどう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918251" y="2244802"/>
            <a:ext cx="2779163" cy="902206"/>
          </a:xfrm>
          <a:prstGeom prst="wedgeRoundRectCallout">
            <a:avLst>
              <a:gd name="adj1" fmla="val -61645"/>
              <a:gd name="adj2" fmla="val -165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2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ねん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フォルダを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えらんでありますか？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194" name="Picture 2" descr="https://lh3.googleusercontent.com/Gbcq4w4ZBym_muEVtGuUC3HzH8DXi_OOxnIgfIjWVs37p38tlxK1XgmgOT3ga2PcRJPKP-EbWJg7u98tGLajClec-4-t7R2-ci3l8fajTG_Qn7h_eHOZLe274vJX7eyCdRhtV7wx5Q4uZEzO6gflG5sxlkXdBzRdWi7zrW8h4_5vjsWF7vbaHKMpDYtqll3px5DrEfxKz2dgU6qnNEV5SaXxR8FM8MWuzS_-hWhNtFjcMSY4L04RGlphOqK8OJVhC_tH5_BNc_pEzSQSeTPzEKziCBbvgcXTfgqKuJ55lINlvZrWJDyivAYwi5wKQ7I1U2Tw9RGM7jfDoEoDrEYiZCCYHzhRCmMdvvnnrkkKdfPKCPK9U-vK55y3CWx-85cUeKHN0WchbNyKwxg55cvjqx8-3f-19Kv8njGxglJlefNzs3G9k7LDuvofa9utiVyuiJ-APHL9PVPyKHMu3crS5h6PWLnerpGljui0KJ7driqoRIhPvSFL6HwTTBzvqBRR3GRbi9wSrgnh_ZgziV45uCi_AxPvEmloO6J1UYZ1Wav2Ot6kK4Q0XSI8aXwfNt_eAqseLInkd9y7GNQxAhpFjWoshii8yuwfeiaYoMnMHucq45C45rbgqwE4t0r3h28znzBxFzOUG2_Y6NYfQyPAHqFysNWOwxqaUsufP1ZEd46qcJY8rgCRB3cy3_wzcBqzNipoZaLG-z4D8Y7bIown8Ec1=w757-h568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9" t="36615" r="31039" b="34105"/>
          <a:stretch/>
        </p:blipFill>
        <p:spPr bwMode="auto">
          <a:xfrm>
            <a:off x="7087406" y="2142630"/>
            <a:ext cx="4784853" cy="28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631769" y="3855622"/>
            <a:ext cx="63071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9479832" y="4460752"/>
            <a:ext cx="1869011" cy="880863"/>
          </a:xfrm>
          <a:prstGeom prst="wedgeRoundRectCallout">
            <a:avLst>
              <a:gd name="adj1" fmla="val 27234"/>
              <a:gd name="adj2" fmla="val -7730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「移動」を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36361" flipH="1">
            <a:off x="5175699" y="5141895"/>
            <a:ext cx="899567" cy="1037563"/>
          </a:xfrm>
          <a:prstGeom prst="rect">
            <a:avLst/>
          </a:prstGeom>
        </p:spPr>
      </p:pic>
      <p:sp>
        <p:nvSpPr>
          <p:cNvPr id="2" name="右矢印 1"/>
          <p:cNvSpPr/>
          <p:nvPr/>
        </p:nvSpPr>
        <p:spPr>
          <a:xfrm>
            <a:off x="6622869" y="3552030"/>
            <a:ext cx="587828" cy="50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5327" y="962768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いどう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12047" flipH="1">
            <a:off x="10899061" y="3033249"/>
            <a:ext cx="899567" cy="1037563"/>
          </a:xfrm>
          <a:prstGeom prst="rect">
            <a:avLst/>
          </a:prstGeom>
        </p:spPr>
      </p:pic>
      <p:sp>
        <p:nvSpPr>
          <p:cNvPr id="25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3103918" y="240441"/>
            <a:ext cx="591654" cy="69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7069688" y="955426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いどう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1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1953178" y="3026923"/>
            <a:ext cx="8736752" cy="2007910"/>
          </a:xfrm>
          <a:prstGeom prst="wedgeRectCallout">
            <a:avLst>
              <a:gd name="adj1" fmla="val -46135"/>
              <a:gd name="adj2" fmla="val 19368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とっておきたい写真を「まとめ用のフォルダ」に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コピーしておきましょう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1" y="750627"/>
            <a:ext cx="12191999" cy="1336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54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せいり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05178" y="3046695"/>
            <a:ext cx="926319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09012" y="3122110"/>
            <a:ext cx="926319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721912" y="4367465"/>
            <a:ext cx="1611384" cy="1334736"/>
            <a:chOff x="6391974" y="4410373"/>
            <a:chExt cx="1611384" cy="1334736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6391974" y="4410373"/>
              <a:ext cx="1611384" cy="1334736"/>
            </a:xfrm>
            <a:prstGeom prst="wedgeRoundRectCallout">
              <a:avLst>
                <a:gd name="adj1" fmla="val -6465"/>
                <a:gd name="adj2" fmla="val -8263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23" b="62054" l="13914" r="63674"/>
                      </a14:imgEffect>
                    </a14:imgLayer>
                  </a14:imgProps>
                </a:ext>
              </a:extLst>
            </a:blip>
            <a:srcRect l="7694" t="3857" r="30106" b="31480"/>
            <a:stretch/>
          </p:blipFill>
          <p:spPr>
            <a:xfrm>
              <a:off x="6540933" y="4466935"/>
              <a:ext cx="1332319" cy="99924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800507" y="5281266"/>
              <a:ext cx="848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１ねん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7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しゃしんを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ひらく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34" y="1180195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2819" r="2082" b="68720"/>
          <a:stretch/>
        </p:blipFill>
        <p:spPr bwMode="auto">
          <a:xfrm>
            <a:off x="1190282" y="2129165"/>
            <a:ext cx="9649668" cy="3774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095614" y="2548213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2220" y="1065771"/>
            <a:ext cx="140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3273856" y="300922"/>
            <a:ext cx="575036" cy="60784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1187776" y="1035993"/>
            <a:ext cx="8012785" cy="8270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とっておきたいし</a:t>
            </a: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ゃしんを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タップしてえらびましょう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</a:t>
            </a: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22826" y="1893042"/>
            <a:ext cx="6975835" cy="4526611"/>
            <a:chOff x="849710" y="1869866"/>
            <a:chExt cx="6975835" cy="447929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49710" y="1869866"/>
              <a:ext cx="6975835" cy="4479290"/>
              <a:chOff x="0" y="0"/>
              <a:chExt cx="3379470" cy="2100580"/>
            </a:xfrm>
          </p:grpSpPr>
          <p:pic>
            <p:nvPicPr>
              <p:cNvPr id="25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455" r="73214" b="-51"/>
              <a:stretch/>
            </p:blipFill>
            <p:spPr bwMode="auto">
              <a:xfrm>
                <a:off x="6350" y="1854200"/>
                <a:ext cx="1571625" cy="2463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0" y="0"/>
                <a:ext cx="3344113" cy="1863478"/>
                <a:chOff x="0" y="0"/>
                <a:chExt cx="2912103" cy="1602080"/>
              </a:xfrm>
            </p:grpSpPr>
            <p:pic>
              <p:nvPicPr>
                <p:cNvPr id="29" name="図 28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39" t="-246" r="239" b="59083"/>
                <a:stretch/>
              </p:blipFill>
              <p:spPr>
                <a:xfrm>
                  <a:off x="0" y="0"/>
                  <a:ext cx="2904515" cy="1593971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grpSp>
              <p:nvGrpSpPr>
                <p:cNvPr id="30" name="グループ化 29"/>
                <p:cNvGrpSpPr/>
                <p:nvPr/>
              </p:nvGrpSpPr>
              <p:grpSpPr>
                <a:xfrm>
                  <a:off x="1157272" y="1014180"/>
                  <a:ext cx="577888" cy="581869"/>
                  <a:chOff x="1157272" y="1014180"/>
                  <a:chExt cx="577888" cy="581869"/>
                </a:xfrm>
              </p:grpSpPr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1157272" y="101418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pic>
                <p:nvPicPr>
                  <p:cNvPr id="38" name="図 37"/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1166136" y="1089840"/>
                    <a:ext cx="569024" cy="506209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</p:grp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1747102" y="1016080"/>
                  <a:ext cx="1165001" cy="586000"/>
                  <a:chOff x="1747102" y="1016080"/>
                  <a:chExt cx="1165001" cy="586000"/>
                </a:xfrm>
              </p:grpSpPr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1747102" y="1016080"/>
                    <a:ext cx="580994" cy="586000"/>
                    <a:chOff x="1747104" y="1016081"/>
                    <a:chExt cx="569747" cy="590026"/>
                  </a:xfrm>
                </p:grpSpPr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1747104" y="1016081"/>
                      <a:ext cx="569747" cy="5900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pic>
                  <p:nvPicPr>
                    <p:cNvPr id="35" name="図 34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61977" y="1129481"/>
                      <a:ext cx="492391" cy="471129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</p:grpSp>
              <p:pic>
                <p:nvPicPr>
                  <p:cNvPr id="33" name="図 32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29103" y="1016081"/>
                    <a:ext cx="583000" cy="585850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</p:grpSp>
          <p:pic>
            <p:nvPicPr>
              <p:cNvPr id="28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94455" b="-51"/>
              <a:stretch/>
            </p:blipFill>
            <p:spPr bwMode="auto">
              <a:xfrm>
                <a:off x="774700" y="1860550"/>
                <a:ext cx="260477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1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48494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87019" y="398707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6474" y="398673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87160" y="5396860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タイトル 3"/>
          <p:cNvSpPr txBox="1">
            <a:spLocks/>
          </p:cNvSpPr>
          <p:nvPr/>
        </p:nvSpPr>
        <p:spPr>
          <a:xfrm>
            <a:off x="7898661" y="1883967"/>
            <a:ext cx="4074594" cy="3294707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選択ボタンをタップします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とっておく写真をタップします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（いくつもタップできます）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えらんだ写真にマークがつきます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6730738" y="2086276"/>
            <a:ext cx="631596" cy="458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76711" flipH="1">
            <a:off x="5962102" y="2217517"/>
            <a:ext cx="899567" cy="103756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9305064" y="3153148"/>
            <a:ext cx="926319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22826" y="1883967"/>
            <a:ext cx="6902852" cy="45356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2659902" y="314569"/>
            <a:ext cx="575036" cy="60784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4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自分のデータのおきばのかくにん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4342073" y="1664905"/>
            <a:ext cx="5619625" cy="1658977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ts val="2880"/>
              </a:lnSpc>
            </a:pPr>
            <a:endParaRPr lang="en-US" altLang="ja-JP" sz="32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カメラでさつえいした写真が入っています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128311" y="5104958"/>
            <a:ext cx="1080000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4342073" y="3871830"/>
            <a:ext cx="5808563" cy="2537048"/>
          </a:xfrm>
          <a:prstGeom prst="roundRect">
            <a:avLst>
              <a:gd name="adj" fmla="val 9974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ドライブ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オンライン上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クラウド）の場所です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その中の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に自分が作った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データがありま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83208" y="0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　ぶん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7153" r="59728" b="85165"/>
          <a:stretch/>
        </p:blipFill>
        <p:spPr bwMode="auto">
          <a:xfrm>
            <a:off x="2009260" y="1995258"/>
            <a:ext cx="1005840" cy="118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706747" y="1743001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endParaRPr lang="ja-JP" altLang="en-US" sz="18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2" t="34663" r="60091" b="57655"/>
          <a:stretch/>
        </p:blipFill>
        <p:spPr bwMode="auto">
          <a:xfrm>
            <a:off x="2122471" y="4549424"/>
            <a:ext cx="1005840" cy="118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直線矢印コネクタ 17"/>
          <p:cNvCxnSpPr/>
          <p:nvPr/>
        </p:nvCxnSpPr>
        <p:spPr>
          <a:xfrm flipH="1">
            <a:off x="3105095" y="2531754"/>
            <a:ext cx="1080000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967528" y="2301023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96960" y="4726786"/>
            <a:ext cx="768621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ば　しょ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4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</a:t>
            </a: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22826" y="1893042"/>
            <a:ext cx="6975835" cy="4526611"/>
            <a:chOff x="849710" y="1869866"/>
            <a:chExt cx="6975835" cy="447929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49710" y="1869866"/>
              <a:ext cx="6975835" cy="4479290"/>
              <a:chOff x="0" y="0"/>
              <a:chExt cx="3379470" cy="2100580"/>
            </a:xfrm>
          </p:grpSpPr>
          <p:pic>
            <p:nvPicPr>
              <p:cNvPr id="25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455" r="73214" b="-51"/>
              <a:stretch/>
            </p:blipFill>
            <p:spPr bwMode="auto">
              <a:xfrm>
                <a:off x="6350" y="1854200"/>
                <a:ext cx="1571625" cy="2463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0" y="0"/>
                <a:ext cx="3344113" cy="1863478"/>
                <a:chOff x="0" y="0"/>
                <a:chExt cx="2912103" cy="1602080"/>
              </a:xfrm>
            </p:grpSpPr>
            <p:pic>
              <p:nvPicPr>
                <p:cNvPr id="29" name="図 28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39" t="-246" r="239" b="59083"/>
                <a:stretch/>
              </p:blipFill>
              <p:spPr>
                <a:xfrm>
                  <a:off x="0" y="0"/>
                  <a:ext cx="2904515" cy="1593971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grpSp>
              <p:nvGrpSpPr>
                <p:cNvPr id="30" name="グループ化 29"/>
                <p:cNvGrpSpPr/>
                <p:nvPr/>
              </p:nvGrpSpPr>
              <p:grpSpPr>
                <a:xfrm>
                  <a:off x="1157272" y="1014180"/>
                  <a:ext cx="577888" cy="581869"/>
                  <a:chOff x="1157272" y="1014180"/>
                  <a:chExt cx="577888" cy="581869"/>
                </a:xfrm>
              </p:grpSpPr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1157272" y="101418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pic>
                <p:nvPicPr>
                  <p:cNvPr id="38" name="図 37"/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1166136" y="1089840"/>
                    <a:ext cx="569024" cy="506209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</p:grp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1747102" y="1016080"/>
                  <a:ext cx="1165001" cy="586000"/>
                  <a:chOff x="1747102" y="1016080"/>
                  <a:chExt cx="1165001" cy="586000"/>
                </a:xfrm>
              </p:grpSpPr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1747102" y="1016080"/>
                    <a:ext cx="580994" cy="586000"/>
                    <a:chOff x="1747104" y="1016081"/>
                    <a:chExt cx="569747" cy="590026"/>
                  </a:xfrm>
                </p:grpSpPr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1747104" y="1016081"/>
                      <a:ext cx="569747" cy="5900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pic>
                  <p:nvPicPr>
                    <p:cNvPr id="35" name="図 34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61977" y="1129481"/>
                      <a:ext cx="492391" cy="471129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</p:grpSp>
              <p:pic>
                <p:nvPicPr>
                  <p:cNvPr id="33" name="図 32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29103" y="1016081"/>
                    <a:ext cx="583000" cy="585850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</p:grpSp>
          <p:pic>
            <p:nvPicPr>
              <p:cNvPr id="28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94455" b="-51"/>
              <a:stretch/>
            </p:blipFill>
            <p:spPr bwMode="auto">
              <a:xfrm>
                <a:off x="774700" y="1860550"/>
                <a:ext cx="260477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1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48494" y="4034493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7387019" y="398707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4586474" y="3986739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1" t="29473" r="374" b="67410"/>
            <a:stretch/>
          </p:blipFill>
          <p:spPr bwMode="auto">
            <a:xfrm>
              <a:off x="1887160" y="5396860"/>
              <a:ext cx="334150" cy="348760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正方形/長方形 1"/>
          <p:cNvSpPr/>
          <p:nvPr/>
        </p:nvSpPr>
        <p:spPr>
          <a:xfrm>
            <a:off x="922826" y="1883967"/>
            <a:ext cx="6902852" cy="45356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1916959" y="1177962"/>
            <a:ext cx="9304256" cy="76330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左下のアップロードのマークを　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2659902" y="314569"/>
            <a:ext cx="575036" cy="60784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1713346" y="1014132"/>
            <a:ext cx="140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ひだりした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484" y="1206066"/>
            <a:ext cx="787241" cy="677901"/>
          </a:xfrm>
          <a:prstGeom prst="rect">
            <a:avLst/>
          </a:prstGeom>
        </p:spPr>
      </p:pic>
      <p:sp>
        <p:nvSpPr>
          <p:cNvPr id="41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917947" y="5834770"/>
            <a:ext cx="719892" cy="5939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64693" flipH="1">
            <a:off x="437475" y="5097715"/>
            <a:ext cx="899567" cy="10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35271" y="1723830"/>
            <a:ext cx="3274135" cy="5005557"/>
            <a:chOff x="135271" y="1723830"/>
            <a:chExt cx="3274135" cy="5005557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3" t="6972" r="31635" b="5321"/>
            <a:stretch/>
          </p:blipFill>
          <p:spPr bwMode="auto">
            <a:xfrm>
              <a:off x="135271" y="1723830"/>
              <a:ext cx="3274135" cy="5005557"/>
            </a:xfrm>
            <a:prstGeom prst="rect">
              <a:avLst/>
            </a:prstGeom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9" t="11737" r="80057" b="74007"/>
            <a:stretch/>
          </p:blipFill>
          <p:spPr>
            <a:xfrm>
              <a:off x="927111" y="2190450"/>
              <a:ext cx="2014949" cy="19937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9" t="11737" r="80057" b="74007"/>
            <a:stretch/>
          </p:blipFill>
          <p:spPr>
            <a:xfrm>
              <a:off x="234251" y="1723830"/>
              <a:ext cx="318150" cy="31390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" name="Picture 6" descr="https://lh3.googleusercontent.com/db9cXYGj0ztnZG-qnf0vclRcuZ8o7DMjJM0kZUWbHPFxltTBQXfM9U-yP1HiqNvNUMC62DRNNsUY9cBq-Ehs5E6aIHJcdtP8kCewZW6bpEhr8IMByN5i-zcxsZQzJ8uzpuXubb-4yJUcl5q6D141dxvzPDDCwEQlXWpaYyGeTLWYQ9ACyjYfjeKqJT_Z3C83HB5weROzVvt3HYOE2vNFgY-DHmVaidJ8nYJbJnlaA5ytV55E7Z511BfJrWgfIswqk9eWJnGwU55ZcEazrHchbMuba0AoVKULhLJhCaZNxUAhoa5Gj-QpwF_JadYcbjxsfy4JMTMqR_8BiJ86IdKysPLmc2IYP6qrOVdIrIype-1JFXwqE0-QUcWyMfrpgcY89gzaQmC3lMTwZT24dpRH6hlxskoRlNOEj6Zi0p_L5exep7k6Gfo6pMiWszP0NW9E1Y3G8uLsh7Jloseji_G8umOsbJ2VAtyqYI-LGnaNkNazurkNS74n0UP5mnBnyRZsCm4p793H67ixPSeJNDUckZf-eYhabVPw5oIzVvZHRpJ083kXdYf2wpPKIcYBMrQqQsp_TRbpaLnLlIA4-RFTd1ukFFBjS-aji11tagVoaFDY5Ick7F2DEN_1E2sW9ammYNZcZhrOSLuqvzVgNssb_HvV9RFlGFGC5SvFL98NYHQBrJBCNrkk6NQOSM_EgMf5ZnDul__FMk3pOQb_tcKshm9O=w757-h568-no?authuser=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1" t="29473" r="374" b="67410"/>
          <a:stretch/>
        </p:blipFill>
        <p:spPr bwMode="auto">
          <a:xfrm>
            <a:off x="2482510" y="3731709"/>
            <a:ext cx="453894" cy="451066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3293470" y="998876"/>
            <a:ext cx="6151529" cy="76330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　えらびます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717106" y="4484381"/>
            <a:ext cx="691662" cy="7192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</a:t>
            </a: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/>
          <p:nvPr/>
        </p:nvPicPr>
        <p:blipFill rotWithShape="1">
          <a:blip r:embed="rId5"/>
          <a:srcRect l="18058" t="5540" r="50561" b="9663"/>
          <a:stretch/>
        </p:blipFill>
        <p:spPr bwMode="auto">
          <a:xfrm>
            <a:off x="3637936" y="1723830"/>
            <a:ext cx="2169085" cy="5046423"/>
          </a:xfrm>
          <a:prstGeom prst="rect">
            <a:avLst/>
          </a:prstGeom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図 21"/>
          <p:cNvPicPr/>
          <p:nvPr/>
        </p:nvPicPr>
        <p:blipFill rotWithShape="1">
          <a:blip r:embed="rId6"/>
          <a:srcRect l="17629" t="5348" r="57824" b="14906"/>
          <a:stretch/>
        </p:blipFill>
        <p:spPr bwMode="auto">
          <a:xfrm>
            <a:off x="5981984" y="1723830"/>
            <a:ext cx="1976846" cy="4912101"/>
          </a:xfrm>
          <a:prstGeom prst="rect">
            <a:avLst/>
          </a:prstGeom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8133794" y="1723830"/>
            <a:ext cx="3884036" cy="3396810"/>
            <a:chOff x="0" y="0"/>
            <a:chExt cx="1970405" cy="145986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0" y="0"/>
              <a:ext cx="1970405" cy="1459865"/>
              <a:chOff x="0" y="0"/>
              <a:chExt cx="1970405" cy="1459865"/>
            </a:xfrm>
          </p:grpSpPr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7"/>
              <a:srcRect l="18832" t="4759" r="16530" b="33935"/>
              <a:stretch/>
            </p:blipFill>
            <p:spPr bwMode="auto">
              <a:xfrm>
                <a:off x="57150" y="0"/>
                <a:ext cx="1913255" cy="1352550"/>
              </a:xfrm>
              <a:prstGeom prst="rect">
                <a:avLst/>
              </a:prstGeom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正方形/長方形 26"/>
              <p:cNvSpPr/>
              <p:nvPr/>
            </p:nvSpPr>
            <p:spPr>
              <a:xfrm>
                <a:off x="0" y="0"/>
                <a:ext cx="1970405" cy="145986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69850" y="717550"/>
                <a:ext cx="869950" cy="514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/>
            <a:srcRect l="17914" t="51112" r="17448" b="4878"/>
            <a:stretch/>
          </p:blipFill>
          <p:spPr bwMode="auto">
            <a:xfrm>
              <a:off x="19050" y="457200"/>
              <a:ext cx="1900555" cy="9709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3584369" y="6369780"/>
            <a:ext cx="1279862" cy="4004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6035550" y="2293090"/>
            <a:ext cx="1609587" cy="4004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8133793" y="2387167"/>
            <a:ext cx="1609587" cy="4880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9585" flipH="1">
            <a:off x="182898" y="3812187"/>
            <a:ext cx="792323" cy="91386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099616" flipH="1">
            <a:off x="4784188" y="5859173"/>
            <a:ext cx="792323" cy="91386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70745" flipH="1">
            <a:off x="7034327" y="1637626"/>
            <a:ext cx="792323" cy="913867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00037" flipH="1">
            <a:off x="9216584" y="1815152"/>
            <a:ext cx="792323" cy="913867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>
            <a:off x="3242821" y="4364610"/>
            <a:ext cx="395115" cy="360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696945" y="4350504"/>
            <a:ext cx="395115" cy="360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7786305" y="4350504"/>
            <a:ext cx="395115" cy="360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836068" y="5493878"/>
            <a:ext cx="1473499" cy="708475"/>
          </a:xfrm>
          <a:prstGeom prst="wedgeRoundRectCallout">
            <a:avLst>
              <a:gd name="adj1" fmla="val -31197"/>
              <a:gd name="adj2" fmla="val -879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ドライブ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吹き出し 44"/>
          <p:cNvSpPr/>
          <p:nvPr/>
        </p:nvSpPr>
        <p:spPr>
          <a:xfrm>
            <a:off x="3559378" y="5153483"/>
            <a:ext cx="1823327" cy="708475"/>
          </a:xfrm>
          <a:prstGeom prst="wedgeRoundRectCallout">
            <a:avLst>
              <a:gd name="adj1" fmla="val -15170"/>
              <a:gd name="adj2" fmla="val 997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フォルダを選択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6160536" y="3090624"/>
            <a:ext cx="1823327" cy="708475"/>
          </a:xfrm>
          <a:prstGeom prst="wedgeRoundRectCallout">
            <a:avLst>
              <a:gd name="adj1" fmla="val -35850"/>
              <a:gd name="adj2" fmla="val -932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マイドライブを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9291715" y="3143723"/>
            <a:ext cx="2099096" cy="708475"/>
          </a:xfrm>
          <a:prstGeom prst="wedgeRoundRectCallout">
            <a:avLst>
              <a:gd name="adj1" fmla="val -35850"/>
              <a:gd name="adj2" fmla="val -932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図 4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2659902" y="314569"/>
            <a:ext cx="575036" cy="60784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7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1998616" y="1264397"/>
            <a:ext cx="8315739" cy="76330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右下の「ここに保存」をタップし、アップロードする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</a:t>
            </a: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しゃしん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のせいり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図 4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7506" r="61208" b="87082"/>
          <a:stretch/>
        </p:blipFill>
        <p:spPr bwMode="auto">
          <a:xfrm>
            <a:off x="2659902" y="314569"/>
            <a:ext cx="575036" cy="60784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/>
          <a:srcRect l="17011" t="4107" r="17024" b="4452"/>
          <a:stretch/>
        </p:blipFill>
        <p:spPr>
          <a:xfrm>
            <a:off x="1101180" y="2158037"/>
            <a:ext cx="4267515" cy="4438705"/>
          </a:xfrm>
          <a:prstGeom prst="rect">
            <a:avLst/>
          </a:prstGeom>
        </p:spPr>
      </p:pic>
      <p:sp>
        <p:nvSpPr>
          <p:cNvPr id="67" name="角丸四角形吹き出し 66"/>
          <p:cNvSpPr/>
          <p:nvPr/>
        </p:nvSpPr>
        <p:spPr>
          <a:xfrm>
            <a:off x="2330490" y="4950539"/>
            <a:ext cx="2779163" cy="902206"/>
          </a:xfrm>
          <a:prstGeom prst="wedgeRoundRectCallout">
            <a:avLst>
              <a:gd name="adj1" fmla="val 40291"/>
              <a:gd name="adj2" fmla="val 7538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ここに保存をタップ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4"/>
          <a:srcRect l="17085" t="5430" r="17380" b="4708"/>
          <a:stretch/>
        </p:blipFill>
        <p:spPr>
          <a:xfrm>
            <a:off x="6550998" y="2158037"/>
            <a:ext cx="4212796" cy="43342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9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4677033" y="6113417"/>
            <a:ext cx="691662" cy="483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9784749" y="2158036"/>
            <a:ext cx="1109673" cy="4153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角丸四角形吹き出し 71"/>
          <p:cNvSpPr/>
          <p:nvPr/>
        </p:nvSpPr>
        <p:spPr>
          <a:xfrm>
            <a:off x="9701821" y="2938859"/>
            <a:ext cx="2123945" cy="902206"/>
          </a:xfrm>
          <a:prstGeom prst="wedgeRoundRectCallout">
            <a:avLst>
              <a:gd name="adj1" fmla="val -28333"/>
              <a:gd name="adj2" fmla="val -867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アップロードを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</a:p>
        </p:txBody>
      </p:sp>
      <p:sp>
        <p:nvSpPr>
          <p:cNvPr id="73" name="右矢印 72"/>
          <p:cNvSpPr/>
          <p:nvPr/>
        </p:nvSpPr>
        <p:spPr>
          <a:xfrm>
            <a:off x="5532820" y="4325138"/>
            <a:ext cx="854053" cy="600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72403" y="2158036"/>
            <a:ext cx="926213" cy="483325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620712" y="1094360"/>
            <a:ext cx="140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556980" y="1094360"/>
            <a:ext cx="140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ほぞん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960483" y="4947080"/>
            <a:ext cx="140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ほぞん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角丸四角形吹き出し 73"/>
          <p:cNvSpPr/>
          <p:nvPr/>
        </p:nvSpPr>
        <p:spPr>
          <a:xfrm>
            <a:off x="1427752" y="2838271"/>
            <a:ext cx="2779163" cy="902206"/>
          </a:xfrm>
          <a:prstGeom prst="wedgeRoundRectCallout">
            <a:avLst>
              <a:gd name="adj1" fmla="val -40554"/>
              <a:gd name="adj2" fmla="val -737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2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ねん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フォルダを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えらんでありますか？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6550998" y="5852745"/>
            <a:ext cx="926213" cy="483325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730921" y="5211796"/>
            <a:ext cx="2779163" cy="902206"/>
          </a:xfrm>
          <a:prstGeom prst="wedgeRoundRectCallout">
            <a:avLst>
              <a:gd name="adj1" fmla="val -61235"/>
              <a:gd name="adj2" fmla="val 449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えらんだ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2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ねん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961534"/>
            <a:ext cx="12192000" cy="1387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</a:t>
            </a:r>
            <a:r>
              <a:rPr lang="ja-JP" altLang="en-US" sz="6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つくろう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698399" y="2986966"/>
            <a:ext cx="10795201" cy="2007910"/>
          </a:xfrm>
          <a:prstGeom prst="wedgeRectCallout">
            <a:avLst>
              <a:gd name="adj1" fmla="val -46135"/>
              <a:gd name="adj2" fmla="val 19368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・ことしつかった、とっておきたいデータをまとめるために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学年のなまえのフォルダ（「〇ねん」）をつくります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80721" y="3801835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がくねん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35537" y="883156"/>
            <a:ext cx="1121790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 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2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用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のフォルダをつくろう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1616" y="1332476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ドライブをタップしましょう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6809" r="2082" b="53163"/>
          <a:stretch/>
        </p:blipFill>
        <p:spPr bwMode="auto">
          <a:xfrm>
            <a:off x="1271165" y="2019456"/>
            <a:ext cx="9649668" cy="39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119061" y="4212889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7935" flipH="1">
            <a:off x="3543430" y="5042426"/>
            <a:ext cx="899567" cy="103756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63286" y="101305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32291" y="2009302"/>
            <a:ext cx="6941266" cy="4711502"/>
            <a:chOff x="2332291" y="1904798"/>
            <a:chExt cx="6941266" cy="471150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65"/>
            <a:stretch/>
          </p:blipFill>
          <p:spPr>
            <a:xfrm>
              <a:off x="2436872" y="5395970"/>
              <a:ext cx="6475115" cy="1220330"/>
            </a:xfrm>
            <a:prstGeom prst="rect">
              <a:avLst/>
            </a:prstGeom>
          </p:spPr>
        </p:pic>
        <p:pic>
          <p:nvPicPr>
            <p:cNvPr id="21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45"/>
            <a:stretch/>
          </p:blipFill>
          <p:spPr bwMode="auto">
            <a:xfrm>
              <a:off x="2332291" y="1904798"/>
              <a:ext cx="6941266" cy="111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0" t="23523" r="11428" b="58621"/>
            <a:stretch/>
          </p:blipFill>
          <p:spPr bwMode="auto">
            <a:xfrm>
              <a:off x="3195287" y="3020733"/>
              <a:ext cx="1045029" cy="8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9" b="64976"/>
            <a:stretch/>
          </p:blipFill>
          <p:spPr>
            <a:xfrm>
              <a:off x="2436872" y="3782211"/>
              <a:ext cx="6646685" cy="1146306"/>
            </a:xfrm>
            <a:prstGeom prst="rect">
              <a:avLst/>
            </a:prstGeom>
          </p:spPr>
        </p:pic>
      </p:grp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7758260" y="6231117"/>
            <a:ext cx="745686" cy="592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3606465" y="2371668"/>
            <a:ext cx="1032435" cy="598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8618" y="1985313"/>
            <a:ext cx="7356638" cy="4752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まとめ用のフォルダをつくろう</a:t>
            </a:r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4682E20B-5972-49D2-9E6E-52A8154A0EE0}"/>
              </a:ext>
            </a:extLst>
          </p:cNvPr>
          <p:cNvSpPr txBox="1">
            <a:spLocks/>
          </p:cNvSpPr>
          <p:nvPr/>
        </p:nvSpPr>
        <p:spPr>
          <a:xfrm>
            <a:off x="367018" y="1225802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右下の　ファイルをタップし、マイドライブをタップします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82223" flipH="1">
            <a:off x="8462203" y="5725839"/>
            <a:ext cx="899567" cy="103756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02360" y="1071098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76349" y="78001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4708827" y="3125237"/>
            <a:ext cx="3049433" cy="3020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32291" y="2009302"/>
            <a:ext cx="6941266" cy="4711502"/>
            <a:chOff x="2332291" y="1904798"/>
            <a:chExt cx="6941266" cy="471150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65"/>
            <a:stretch/>
          </p:blipFill>
          <p:spPr>
            <a:xfrm>
              <a:off x="2436872" y="5395970"/>
              <a:ext cx="6475115" cy="1220330"/>
            </a:xfrm>
            <a:prstGeom prst="rect">
              <a:avLst/>
            </a:prstGeom>
          </p:spPr>
        </p:pic>
        <p:pic>
          <p:nvPicPr>
            <p:cNvPr id="21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45"/>
            <a:stretch/>
          </p:blipFill>
          <p:spPr bwMode="auto">
            <a:xfrm>
              <a:off x="2332291" y="1904798"/>
              <a:ext cx="6941266" cy="111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0" t="23523" r="11428" b="58621"/>
            <a:stretch/>
          </p:blipFill>
          <p:spPr bwMode="auto">
            <a:xfrm>
              <a:off x="3195287" y="3020733"/>
              <a:ext cx="1045029" cy="8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9" b="64976"/>
            <a:stretch/>
          </p:blipFill>
          <p:spPr>
            <a:xfrm>
              <a:off x="2436872" y="3782211"/>
              <a:ext cx="6646685" cy="1146306"/>
            </a:xfrm>
            <a:prstGeom prst="rect">
              <a:avLst/>
            </a:prstGeom>
          </p:spPr>
        </p:pic>
      </p:grpSp>
      <p:sp>
        <p:nvSpPr>
          <p:cNvPr id="20" name="正方形/長方形 19"/>
          <p:cNvSpPr/>
          <p:nvPr/>
        </p:nvSpPr>
        <p:spPr>
          <a:xfrm>
            <a:off x="7080904" y="4104760"/>
            <a:ext cx="1078521" cy="49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8026666" y="5569813"/>
            <a:ext cx="885321" cy="717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8618" y="1985313"/>
            <a:ext cx="7356638" cy="4752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まとめ用のフォルダをつくろう</a:t>
            </a:r>
          </a:p>
        </p:txBody>
      </p:sp>
      <p:pic>
        <p:nvPicPr>
          <p:cNvPr id="26" name="Picture 4" descr="https://lh3.googleusercontent.com/A4tJoZqTiWG_Wu2fENUJKqlWNK8pNgaYP6Xdii6mB0ybR7Sw32S1m5yOnT1pT5SOszsJvRkiCHy7Uxz-o6HDTUMp-6RLpr4lbT75ObkiOBS8BSOiByb_wWvn5BNzCsUunFAAVAZoZkGm1-vX880V3ejjhD0Gg-hXgPPPdYTUhk1wfnE9TsgDkrKXhaW-HSKU0nQDatSYUXZ8aBdRU6fO-JaHXehSOKp_1KtdWsnzgThbRWzhtk-fyJC3RYtRb4e5zys0wXL3ZJpsjo1ldNCfAJUFd_btnU8BN8UiIZRm5SRSzsHCyv4T4MBYLMz51pXUkjTlvk_PFoAee6oeP7FD4Uzgkk4UDnW6i-SqX517TDT1CdIoXrYE5zjNuZLjMpI4Enfd8N2Mw8vlYew7hoW9wyyVvq693bLZWgk7kNrVsyAXfVizT5ixhFfebROyZjlTUU3mAATlKHFPxBK2KGXV5hqJVluYMrBo6LhBPTXCMmgr3RLpQ_uFPgc0J2fFtWmpuLEZYl_z2ZB3EG2-nyx27QueeSPRvjVhim_SjA9eJC_Z7Mc0VK4orBKwnI16J5BVgAGZeiw9zGD8BhbzifxTd3RBAGBHZyapwuk8C_jN1mgCG2NuwaDzY4ZILTlEvUzfMFXnNr7-BThDfBn2b7q1_qvnv8pRr2DQZqnBGP6cFDShyRgU7MwDo4oPQPAG3FlLfjxPHNMTby1uO2iItvOV2zFp=w758-h568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8" t="49665" b="16239"/>
          <a:stretch/>
        </p:blipFill>
        <p:spPr bwMode="auto">
          <a:xfrm>
            <a:off x="6325395" y="2840944"/>
            <a:ext cx="3139011" cy="26848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タイトル 3">
            <a:extLst>
              <a:ext uri="{FF2B5EF4-FFF2-40B4-BE49-F238E27FC236}">
                <a16:creationId xmlns:a16="http://schemas.microsoft.com/office/drawing/2014/main" id="{4682E20B-5972-49D2-9E6E-52A8154A0EE0}"/>
              </a:ext>
            </a:extLst>
          </p:cNvPr>
          <p:cNvSpPr txBox="1">
            <a:spLocks/>
          </p:cNvSpPr>
          <p:nvPr/>
        </p:nvSpPr>
        <p:spPr>
          <a:xfrm>
            <a:off x="367018" y="1225802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「マイドライブの右下の　　　をタップし、フォルダをタップします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6265816" y="3353686"/>
            <a:ext cx="1032435" cy="9517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6782034" y="4383008"/>
            <a:ext cx="1244632" cy="1228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82223" flipH="1">
            <a:off x="8904863" y="5177442"/>
            <a:ext cx="899567" cy="1037563"/>
          </a:xfrm>
          <a:prstGeom prst="rect">
            <a:avLst/>
          </a:prstGeom>
        </p:spPr>
      </p:pic>
      <p:pic>
        <p:nvPicPr>
          <p:cNvPr id="30" name="Picture 6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8" t="81907" r="835" b="8342"/>
          <a:stretch/>
        </p:blipFill>
        <p:spPr bwMode="auto">
          <a:xfrm>
            <a:off x="5496444" y="1364794"/>
            <a:ext cx="527540" cy="5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4301419" y="1051869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みぎした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76349" y="78001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0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まとめ用のフォルダをつくろう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669301" y="1880809"/>
            <a:ext cx="7407882" cy="22408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新しいフォルダになまえ（学年など）をつけましょう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8" name="Picture 6" descr="https://lh3.googleusercontent.com/H88I9ZAwVoA6t868zMRoLCAVEzZ8wUvlyS3PDd4VvjpRyYGIewnUrLs0rsGZFQ729GqY3Mw6NvBbu7tCKcRbY_fa7qg10kKBdTgmNePwSWUXz0LhMOL0Vu0c8yYF017N8VriPZvYwuwQnd86w_BBH7F-SzBc8EBDTWdDSzDukQTsmL7pNIJb9TVqsIFSF3tCyDngLlk96v5N_ap3gBLicn8byXXwT33hZ_V-qFo7agkEAw4gkVQz41NmLY8tGWo9D2DbYBX8aPWgqPb_YiuM_xk06onG5nmBoDfdSBs_yHp8GKiOE4Zmc11_hqNPgCAVuQGcq7KJN6QhvY5ebRyJtRnYTxuFVkASUQXykT4EV6SZeFkNR_f6mddNlNFxAv27EcKFPEx0DS_Ex_En_2ckME3sijGEpIuYcXQJz-2qoZAB9qsgh6uMwbEeq7ze4LN6_kGdlB_PrObOnekYRMYqO-q2dsO94fs5AiWFG0oZOWmY-Pih142DLi5HuQDGxFBhnl-39mfWc_LRsE73jeR-byGVSZTTKpQ65IqLlVKxTLaCaHAEwuicDAfcQRNJsQdAWPN3OfBHF46B7-KamX_JDcIRspv9go6ltfzawcA8PIAOe8xLeU-a8RkrIgzn3e39LawYHk01vIwzl0I_b3xdleR3v0CXMb7Bn5uHDos0SiU6Z9Hd88mc33enaW_AyQ1jHTNjN5X9ehsZItX3Sdh-SVzA=w758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9"/>
          <a:stretch/>
        </p:blipFill>
        <p:spPr bwMode="auto">
          <a:xfrm>
            <a:off x="2669301" y="4121623"/>
            <a:ext cx="7407882" cy="27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2538418" y="4500154"/>
            <a:ext cx="940662" cy="549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691953" y="3665855"/>
            <a:ext cx="1619554" cy="911535"/>
          </a:xfrm>
          <a:prstGeom prst="wedgeRoundRectCallout">
            <a:avLst>
              <a:gd name="adj1" fmla="val 70512"/>
              <a:gd name="adj2" fmla="val 421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すう</a:t>
            </a:r>
            <a:r>
              <a:rPr kumimoji="1" lang="ja-JP" altLang="en-US" sz="2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じに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きりかえ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楕円 49"/>
          <p:cNvSpPr/>
          <p:nvPr/>
        </p:nvSpPr>
        <p:spPr>
          <a:xfrm>
            <a:off x="7119576" y="4419441"/>
            <a:ext cx="710518" cy="71051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7844329" y="4419441"/>
            <a:ext cx="710518" cy="710518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https://lh3.googleusercontent.com/WAmOouLEEgZv7q6kP3nBnZ1k7_uvAxcEgh0UKRyUbfN5PfnXI0ViZys9N4P-NFuXhLSjwlPxPQJ-907eIsAC_5BAuJwq8XIF0yDhUbJk4sh_TtUGBLjgIz6wM6bwUemJ5li51eUJ86gmh5e8qwc1SS5eMhf_o3p8SACY4szuval0DhfZokpmLSIaJSthl7IRtJqsYhLWtRMvYJyEDBf_dlaej-t8xjRrD-Q4QVJPtd5NVCn_r_M9eVZhlD4ZSXNK8f0UfI6D6Pg5YYt_98OA-jwsa_6aBxx6Yh8wdOOC-NFh1OddLm-jkv9pWHU5ncrxznnHyXf0Uii1C6ZYdQsEJ_ya8E1gephExk3V3vXuSmH8x57944oaoJTy1gZtAeWBh1BJEiFPAnWc9DnPLCKclOYLdOlf8zbfEuGFLi-aPi2CiZzWObsWlYyQyLmdhyYIU9uij1VAc_RcDXfEUvNPkHyZ0KTa5jYuGh7eyLRDXG2JxFkoLXzJGUNnTxj6tJj3dGfLK7fsxfyXYtQJTeetp6KsJlJj04wqcBnCiY4ZJijx29vBLUJ__anNgpTDP3qiO4QK8bhMHVLmb2eJJwbiTjrEko_Vr59IP3av3p600NtmB3El0i7lOPMzF0uXWsF5mZSp6pBSGzVTx5o7etFOft_ZinMIZLOw2LEOwj4ieFf27gDBy4rK8pck-4rlEtfQypMljzx_HB2tS07KrgyqgEYV=w758-h568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5" t="15200" r="37850" b="63176"/>
          <a:stretch/>
        </p:blipFill>
        <p:spPr bwMode="auto">
          <a:xfrm>
            <a:off x="7003483" y="2113094"/>
            <a:ext cx="271590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H88I9ZAwVoA6t868zMRoLCAVEzZ8wUvlyS3PDd4VvjpRyYGIewnUrLs0rsGZFQ729GqY3Mw6NvBbu7tCKcRbY_fa7qg10kKBdTgmNePwSWUXz0LhMOL0Vu0c8yYF017N8VriPZvYwuwQnd86w_BBH7F-SzBc8EBDTWdDSzDukQTsmL7pNIJb9TVqsIFSF3tCyDngLlk96v5N_ap3gBLicn8byXXwT33hZ_V-qFo7agkEAw4gkVQz41NmLY8tGWo9D2DbYBX8aPWgqPb_YiuM_xk06onG5nmBoDfdSBs_yHp8GKiOE4Zmc11_hqNPgCAVuQGcq7KJN6QhvY5ebRyJtRnYTxuFVkASUQXykT4EV6SZeFkNR_f6mddNlNFxAv27EcKFPEx0DS_Ex_En_2ckME3sijGEpIuYcXQJz-2qoZAB9qsgh6uMwbEeq7ze4LN6_kGdlB_PrObOnekYRMYqO-q2dsO94fs5AiWFG0oZOWmY-Pih142DLi5HuQDGxFBhnl-39mfWc_LRsE73jeR-byGVSZTTKpQ65IqLlVKxTLaCaHAEwuicDAfcQRNJsQdAWPN3OfBHF46B7-KamX_JDcIRspv9go6ltfzawcA8PIAOe8xLeU-a8RkrIgzn3e39LawYHk01vIwzl0I_b3xdleR3v0CXMb7Bn5uHDos0SiU6Z9Hd88mc33enaW_AyQ1jHTNjN5X9ehsZItX3Sdh-SVzA=w758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15447" r="37627" b="62917"/>
          <a:stretch/>
        </p:blipFill>
        <p:spPr bwMode="auto">
          <a:xfrm>
            <a:off x="3876373" y="2107716"/>
            <a:ext cx="2769316" cy="17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6095999" y="2916792"/>
            <a:ext cx="1150962" cy="230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38418" y="1029638"/>
            <a:ext cx="1337956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あたら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18178" flipH="1">
            <a:off x="1737684" y="4732507"/>
            <a:ext cx="899567" cy="103756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463286" y="101305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5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212728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なまえを入れたら、「作成」をタップしましょう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513950" y="1880809"/>
            <a:ext cx="7449177" cy="4990574"/>
            <a:chOff x="6449323" y="1880809"/>
            <a:chExt cx="4943836" cy="3312122"/>
          </a:xfrm>
        </p:grpSpPr>
        <p:pic>
          <p:nvPicPr>
            <p:cNvPr id="3074" name="Picture 2" descr="https://lh3.googleusercontent.com/WAmOouLEEgZv7q6kP3nBnZ1k7_uvAxcEgh0UKRyUbfN5PfnXI0ViZys9N4P-NFuXhLSjwlPxPQJ-907eIsAC_5BAuJwq8XIF0yDhUbJk4sh_TtUGBLjgIz6wM6bwUemJ5li51eUJ86gmh5e8qwc1SS5eMhf_o3p8SACY4szuval0DhfZokpmLSIaJSthl7IRtJqsYhLWtRMvYJyEDBf_dlaej-t8xjRrD-Q4QVJPtd5NVCn_r_M9eVZhlD4ZSXNK8f0UfI6D6Pg5YYt_98OA-jwsa_6aBxx6Yh8wdOOC-NFh1OddLm-jkv9pWHU5ncrxznnHyXf0Uii1C6ZYdQsEJ_ya8E1gephExk3V3vXuSmH8x57944oaoJTy1gZtAeWBh1BJEiFPAnWc9DnPLCKclOYLdOlf8zbfEuGFLi-aPi2CiZzWObsWlYyQyLmdhyYIU9uij1VAc_RcDXfEUvNPkHyZ0KTa5jYuGh7eyLRDXG2JxFkoLXzJGUNnTxj6tJj3dGfLK7fsxfyXYtQJTeetp6KsJlJj04wqcBnCiY4ZJijx29vBLUJ__anNgpTDP3qiO4QK8bhMHVLmb2eJJwbiTjrEko_Vr59IP3av3p600NtmB3El0i7lOPMzF0uXWsF5mZSp6pBSGzVTx5o7etFOft_ZinMIZLOw2LEOwj4ieFf27gDBy4rK8pck-4rlEtfQypMljzx_HB2tS07KrgyqgEYV=w758-h568-no?authuser=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5"/>
            <a:stretch/>
          </p:blipFill>
          <p:spPr bwMode="auto">
            <a:xfrm>
              <a:off x="6449323" y="1880809"/>
              <a:ext cx="4943836" cy="33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lh3.googleusercontent.com/WAmOouLEEgZv7q6kP3nBnZ1k7_uvAxcEgh0UKRyUbfN5PfnXI0ViZys9N4P-NFuXhLSjwlPxPQJ-907eIsAC_5BAuJwq8XIF0yDhUbJk4sh_TtUGBLjgIz6wM6bwUemJ5li51eUJ86gmh5e8qwc1SS5eMhf_o3p8SACY4szuval0DhfZokpmLSIaJSthl7IRtJqsYhLWtRMvYJyEDBf_dlaej-t8xjRrD-Q4QVJPtd5NVCn_r_M9eVZhlD4ZSXNK8f0UfI6D6Pg5YYt_98OA-jwsa_6aBxx6Yh8wdOOC-NFh1OddLm-jkv9pWHU5ncrxznnHyXf0Uii1C6ZYdQsEJ_ya8E1gephExk3V3vXuSmH8x57944oaoJTy1gZtAeWBh1BJEiFPAnWc9DnPLCKclOYLdOlf8zbfEuGFLi-aPi2CiZzWObsWlYyQyLmdhyYIU9uij1VAc_RcDXfEUvNPkHyZ0KTa5jYuGh7eyLRDXG2JxFkoLXzJGUNnTxj6tJj3dGfLK7fsxfyXYtQJTeetp6KsJlJj04wqcBnCiY4ZJijx29vBLUJ__anNgpTDP3qiO4QK8bhMHVLmb2eJJwbiTjrEko_Vr59IP3av3p600NtmB3El0i7lOPMzF0uXWsF5mZSp6pBSGzVTx5o7etFOft_ZinMIZLOw2LEOwj4ieFf27gDBy4rK8pck-4rlEtfQypMljzx_HB2tS07KrgyqgEYV=w758-h568-no?authuser=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0" t="14887" r="36247" b="61696"/>
            <a:stretch/>
          </p:blipFill>
          <p:spPr bwMode="auto">
            <a:xfrm>
              <a:off x="7842737" y="1925473"/>
              <a:ext cx="2149051" cy="135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2361106" y="5342573"/>
            <a:ext cx="1015140" cy="6127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4882096" y="2517853"/>
            <a:ext cx="1776771" cy="69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6786380" y="3349877"/>
            <a:ext cx="708125" cy="4249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184319" y="5371597"/>
            <a:ext cx="1875692" cy="1017480"/>
          </a:xfrm>
          <a:prstGeom prst="wedgeRoundRectCallout">
            <a:avLst>
              <a:gd name="adj1" fmla="val 62766"/>
              <a:gd name="adj2" fmla="val -2462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ひらがなに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きりか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え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3830185" y="5442617"/>
            <a:ext cx="482507" cy="4948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6573034" y="5962386"/>
            <a:ext cx="426691" cy="42669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10535" y="1108388"/>
            <a:ext cx="10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さくせい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7935" flipH="1">
            <a:off x="6121561" y="3378991"/>
            <a:ext cx="899567" cy="103756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02382" flipH="1">
            <a:off x="1826078" y="4593760"/>
            <a:ext cx="899567" cy="1037563"/>
          </a:xfrm>
          <a:prstGeom prst="rect">
            <a:avLst/>
          </a:prstGeom>
        </p:spPr>
      </p:pic>
      <p:sp>
        <p:nvSpPr>
          <p:cNvPr id="19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まとめ用のフォルダをつくろう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63286" y="101305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2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32291" y="1904798"/>
            <a:ext cx="6941266" cy="4711502"/>
            <a:chOff x="2332291" y="1904798"/>
            <a:chExt cx="6941266" cy="471150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65"/>
            <a:stretch/>
          </p:blipFill>
          <p:spPr>
            <a:xfrm>
              <a:off x="2436872" y="5395970"/>
              <a:ext cx="6475115" cy="1220330"/>
            </a:xfrm>
            <a:prstGeom prst="rect">
              <a:avLst/>
            </a:prstGeom>
          </p:spPr>
        </p:pic>
        <p:pic>
          <p:nvPicPr>
            <p:cNvPr id="21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45"/>
            <a:stretch/>
          </p:blipFill>
          <p:spPr bwMode="auto">
            <a:xfrm>
              <a:off x="2332291" y="1904798"/>
              <a:ext cx="6941266" cy="111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lh3.googleusercontent.com/YVaafkEnStdNTbk00-o3VHFJIiJ-FpcrpJ5V3VRi_n8AXofAqVmOH4cBaLnrlpx1mcG60FurfIJaX1kuz_7QafzwPmJa6H8-Gy7Qk91DK920KvNs2-etQg3gg5A2TWN2TpY5sjuopdM34ppYFMYibie5raQGXkWRNzbJOGvFLim05tZ5CJiBjnrVMpqrSWS1SNqxj48PZEUbhCaaMvlFP8vQRnIVpGB5BdyYH7VnQww3nKXaENWfj-eI9bWGN2Z3QGqVyUwPerpIF-OUfXgc3JIX-c8KXf7fYshZaN7QgerJPYmk6F__3XQNQ-_5SgMdL-FRVd-dFZCM4L6SudRYt7MU43kFYq7qhmY29RXo1H0qYHuwwPddGyDCX1NsTK0c08P1wX34BQqG1yJZexulN-CKL6s43bzlwy0fGKspbKOLKUVtCgVxTJBVM8Ph_Dx2N0U93KLxJ4BEmJMKn3ttG3UqvplEGXzv0NaylK1bCTXEFwrUIyw70dN0W6Ge7XS2CnhAqj-6EsknLrBh2kNHZvoACH1ueFhOWfxjpzudizB-PuPbId39CSuD0Cbv68oFw4pp4KnquFeuCDURAmbIx--iolnLAnDCRI3Zz2bVOVl1X4okakkylVV2yVyI-UuaBvRiK_HjSWROX6b00roOjot_4xjf0jVy-8A24TTiqE0Gc9-Pzmylp8DQLGufwYgF6U9O_o59UVgGjESr9KqMxiCz=w758-h568-no?authuser=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0" t="23523" r="11428" b="58621"/>
            <a:stretch/>
          </p:blipFill>
          <p:spPr bwMode="auto">
            <a:xfrm>
              <a:off x="3195287" y="3020733"/>
              <a:ext cx="1045029" cy="8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9" b="64976"/>
            <a:stretch/>
          </p:blipFill>
          <p:spPr>
            <a:xfrm>
              <a:off x="2436872" y="3782211"/>
              <a:ext cx="6646685" cy="1146306"/>
            </a:xfrm>
            <a:prstGeom prst="rect">
              <a:avLst/>
            </a:prstGeom>
          </p:spPr>
        </p:pic>
      </p:grpSp>
      <p:sp>
        <p:nvSpPr>
          <p:cNvPr id="20" name="正方形/長方形 19"/>
          <p:cNvSpPr/>
          <p:nvPr/>
        </p:nvSpPr>
        <p:spPr>
          <a:xfrm>
            <a:off x="7080904" y="4000256"/>
            <a:ext cx="1078521" cy="49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08618" y="1880809"/>
            <a:ext cx="7356638" cy="4752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まとめ用のフォルダをつくろう</a:t>
            </a:r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4682E20B-5972-49D2-9E6E-52A8154A0EE0}"/>
              </a:ext>
            </a:extLst>
          </p:cNvPr>
          <p:cNvSpPr txBox="1">
            <a:spLocks/>
          </p:cNvSpPr>
          <p:nvPr/>
        </p:nvSpPr>
        <p:spPr>
          <a:xfrm>
            <a:off x="144894" y="1150864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98" y="2920393"/>
            <a:ext cx="1333686" cy="962159"/>
          </a:xfrm>
          <a:prstGeom prst="rect">
            <a:avLst/>
          </a:prstGeom>
        </p:spPr>
      </p:pic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4299895" y="2877917"/>
            <a:ext cx="1278377" cy="1004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212728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まとめるためのフォルダができま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63286" y="101305"/>
            <a:ext cx="683748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972695" y="219720"/>
            <a:ext cx="719191" cy="78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7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638</Words>
  <Application>Microsoft Office PowerPoint</Application>
  <PresentationFormat>ワイド画面</PresentationFormat>
  <Paragraphs>138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田中 香穂里</cp:lastModifiedBy>
  <cp:revision>477</cp:revision>
  <dcterms:created xsi:type="dcterms:W3CDTF">2020-12-21T02:41:04Z</dcterms:created>
  <dcterms:modified xsi:type="dcterms:W3CDTF">2022-03-08T07:03:07Z</dcterms:modified>
</cp:coreProperties>
</file>