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9906000" cy="6858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  <a:srgbClr val="FF99FF"/>
    <a:srgbClr val="FFFF00"/>
    <a:srgbClr val="FFCCCC"/>
    <a:srgbClr val="CCC700"/>
    <a:srgbClr val="F4EE00"/>
    <a:srgbClr val="D600D6"/>
    <a:srgbClr val="FF00FF"/>
    <a:srgbClr val="E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706" autoAdjust="0"/>
    <p:restoredTop sz="88665" autoAdjust="0"/>
  </p:normalViewPr>
  <p:slideViewPr>
    <p:cSldViewPr snapToGrid="0">
      <p:cViewPr varScale="1">
        <p:scale>
          <a:sx n="61" d="100"/>
          <a:sy n="61" d="100"/>
        </p:scale>
        <p:origin x="195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6F740-0413-4467-844F-A777C593C48F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9691"/>
            <a:ext cx="5388610" cy="38861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5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E9224-7129-4DA2-BAB9-7EB1508654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99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93725" y="1050925"/>
            <a:ext cx="4810125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BE9224-7129-4DA2-BAB9-7EB15086546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23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50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62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57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41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15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15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9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82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08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20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742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E864-43AD-4CD5-BF75-F6985C9E461E}" type="datetimeFigureOut">
              <a:rPr kumimoji="1" lang="ja-JP" altLang="en-US" smtClean="0"/>
              <a:t>2021/2/22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1AE1F-015C-4A06-9A1E-515E3D71F4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350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47" Type="http://schemas.openxmlformats.org/officeDocument/2006/relationships/image" Target="../media/image45.png"/><Relationship Id="rId50" Type="http://schemas.openxmlformats.org/officeDocument/2006/relationships/image" Target="../media/image48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41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48" Type="http://schemas.openxmlformats.org/officeDocument/2006/relationships/image" Target="../media/image46.png"/><Relationship Id="rId8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2460" y="62680"/>
            <a:ext cx="4417214" cy="668126"/>
          </a:xfrm>
          <a:prstGeom prst="roundRect">
            <a:avLst/>
          </a:prstGeom>
          <a:solidFill>
            <a:schemeClr val="bg1"/>
          </a:solidFill>
          <a:ln w="44450" cmpd="thickThin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662" dirty="0">
                <a:latin typeface="游明朝" panose="02020400000000000000" pitchFamily="18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〇〇</a:t>
            </a:r>
            <a:r>
              <a:rPr lang="ja-JP" altLang="ja-JP" sz="1662" dirty="0" smtClean="0">
                <a:latin typeface="游明朝" panose="02020400000000000000" pitchFamily="18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学校</a:t>
            </a:r>
            <a:endParaRPr lang="en-US" altLang="ja-JP" sz="1662" dirty="0" smtClean="0">
              <a:latin typeface="游明朝" panose="02020400000000000000" pitchFamily="18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 algn="ctr"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662" dirty="0" smtClean="0">
                <a:latin typeface="游明朝" panose="02020400000000000000" pitchFamily="18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『</a:t>
            </a:r>
            <a:r>
              <a:rPr lang="ja-JP" altLang="ja-JP" sz="1662" dirty="0">
                <a:latin typeface="游明朝" panose="02020400000000000000" pitchFamily="18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タブレット活用１０のルール』</a:t>
            </a:r>
            <a:endParaRPr lang="ja-JP" altLang="ja-JP" sz="1662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80000" y="792379"/>
            <a:ext cx="4642028" cy="116273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１．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持ち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方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UD デジタル 教科書体 N-B" panose="02020700000000000000" pitchFamily="17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走ったり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，地面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に置いたりせず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，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丁寧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に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UD デジタル 教科書体 N-B" panose="02020700000000000000" pitchFamily="17" charset="-128"/>
              </a:rPr>
              <a:t>】</a:t>
            </a: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  <a:cs typeface="UD デジタル 教科書体 N-B" panose="02020700000000000000" pitchFamily="17" charset="-128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5067579" y="129509"/>
            <a:ext cx="4604371" cy="597185"/>
          </a:xfrm>
          <a:prstGeom prst="roundRect">
            <a:avLst/>
          </a:prstGeom>
          <a:noFill/>
          <a:ln w="31750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タブレット</a:t>
            </a:r>
            <a:r>
              <a:rPr lang="en-US" altLang="ja-JP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PC</a:t>
            </a:r>
            <a:r>
              <a:rPr lang="ja-JP" altLang="en-US" sz="969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は，みなさん</a:t>
            </a:r>
            <a:r>
              <a:rPr lang="ja-JP" altLang="en-US" sz="969" dirty="0" err="1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の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学習に役立てるための道具です。これから，皆さんは自分専用のタブレット</a:t>
            </a:r>
            <a:r>
              <a:rPr lang="en-US" altLang="ja-JP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PC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を使います。</a:t>
            </a:r>
            <a:r>
              <a:rPr lang="en-US" altLang="ja-JP" sz="969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【</a:t>
            </a:r>
            <a:r>
              <a:rPr lang="ja-JP" altLang="en-US" sz="969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タブレット活用</a:t>
            </a:r>
            <a:r>
              <a:rPr lang="ja-JP" altLang="en-US" sz="969" b="1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１０のルール</a:t>
            </a:r>
            <a:r>
              <a:rPr lang="en-US" altLang="ja-JP" sz="969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UD デジタル 教科書体 N-B" panose="02020700000000000000" pitchFamily="17" charset="-128"/>
              </a:rPr>
              <a:t>】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を守り，目的をもって活用していきましょう。　　　　　　　　　　　　　　　　　　　　　　　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　　　　　　　　　　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　</a:t>
            </a:r>
            <a:r>
              <a:rPr lang="ja-JP" altLang="ja-JP" sz="969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令和</a:t>
            </a:r>
            <a:r>
              <a:rPr lang="ja-JP" altLang="en-US" sz="969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３</a:t>
            </a:r>
            <a:r>
              <a:rPr lang="ja-JP" altLang="ja-JP" sz="969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年</a:t>
            </a:r>
            <a:r>
              <a:rPr lang="ja-JP" altLang="en-US" sz="969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○</a:t>
            </a:r>
            <a:r>
              <a:rPr lang="ja-JP" altLang="ja-JP" sz="969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月</a:t>
            </a:r>
            <a:r>
              <a:rPr lang="ja-JP" altLang="en-US" sz="969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　　　　　　　　　　　　　　　　　　　　　</a:t>
            </a:r>
            <a:r>
              <a:rPr lang="ja-JP" altLang="en-US" sz="969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UD デジタル 教科書体 N-B" panose="02020700000000000000" pitchFamily="17" charset="-128"/>
              </a:rPr>
              <a:t>　</a:t>
            </a:r>
            <a:endParaRPr lang="ja-JP" altLang="en-US" sz="969" dirty="0"/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4039452" y="3008883"/>
            <a:ext cx="18473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100" dirty="0"/>
          </a:p>
          <a:p>
            <a:pPr defTabSz="914323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dirty="0">
              <a:latin typeface="Arial" panose="020B0604020202020204" pitchFamily="34" charset="0"/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180000" y="1980000"/>
            <a:ext cx="4642028" cy="1162730"/>
          </a:xfrm>
          <a:prstGeom prst="roundRect">
            <a:avLst/>
          </a:prstGeom>
          <a:solidFill>
            <a:srgbClr val="FFC000"/>
          </a:solidFill>
          <a:ln>
            <a:solidFill>
              <a:srgbClr val="0070C0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２．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置き方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平ら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グラグラしない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安定したところ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5040000" y="1980000"/>
            <a:ext cx="4644000" cy="1162730"/>
          </a:xfrm>
          <a:prstGeom prst="roundRect">
            <a:avLst/>
          </a:prstGeom>
          <a:solidFill>
            <a:srgbClr val="00FF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使わない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とき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出した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ままにせず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「○○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」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へ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180000" y="3168000"/>
            <a:ext cx="4645275" cy="1188000"/>
          </a:xfrm>
          <a:prstGeom prst="round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使い方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操作は「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きれいで乾いた手」や「専用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</a:t>
            </a:r>
            <a:r>
              <a:rPr lang="ja-JP" altLang="en-US" sz="800" dirty="0" err="1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ぺ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ン」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040000" y="792000"/>
            <a:ext cx="4645274" cy="1162730"/>
          </a:xfrm>
          <a:prstGeom prst="roundRect">
            <a:avLst/>
          </a:prstGeom>
          <a:solidFill>
            <a:srgbClr val="FF99FF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ja-JP" sz="1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自分</a:t>
            </a:r>
            <a:r>
              <a:rPr lang="ja-JP" altLang="ja-JP" sz="10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専用</a:t>
            </a:r>
            <a:r>
              <a:rPr lang="en-US" altLang="ja-JP" sz="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他人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に貸したり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使わせたり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しない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，アカウントを教えない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180000" y="4391999"/>
            <a:ext cx="4644000" cy="1188000"/>
          </a:xfrm>
          <a:prstGeom prst="roundRect">
            <a:avLst/>
          </a:prstGeom>
          <a:solidFill>
            <a:srgbClr val="FF99FF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．出し入れ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朝は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保管庫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から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出して電源</a:t>
            </a:r>
            <a:r>
              <a:rPr lang="en-US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ON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帰りは電源</a:t>
            </a:r>
            <a:r>
              <a:rPr lang="en-US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OFF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で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保管庫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へ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入れ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充電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5040000" y="4391999"/>
            <a:ext cx="4644000" cy="1188000"/>
          </a:xfrm>
          <a:prstGeom prst="roundRect">
            <a:avLst/>
          </a:prstGeom>
          <a:solidFill>
            <a:srgbClr val="FFC0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個人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情報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自分の情報（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名前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や住所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電話番号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，顔の写った写真など）は大切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5040000" y="3168000"/>
            <a:ext cx="4644000" cy="1188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</a:t>
            </a:r>
            <a:r>
              <a:rPr lang="ja-JP" altLang="en-US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書き込</a:t>
            </a:r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み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みんなに役立つことを書き込む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lang="ja-JP" altLang="en-US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友だち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に嫌な思いをさせることを絶対に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書き込まない</a:t>
            </a:r>
            <a:endParaRPr lang="en-US" altLang="ja-JP" sz="8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5040000" y="5615999"/>
            <a:ext cx="4666684" cy="1152000"/>
          </a:xfrm>
          <a:prstGeom prst="round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１０．困った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とき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先生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に相談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しましょう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000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-382772" y="1928005"/>
            <a:ext cx="31652" cy="31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46"/>
          </a:p>
        </p:txBody>
      </p:sp>
      <p:pic>
        <p:nvPicPr>
          <p:cNvPr id="2078" name="Picture 30" descr="防犯カメラのキャラクタ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754" y="116171"/>
            <a:ext cx="463052" cy="599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角丸四角形 13"/>
          <p:cNvSpPr/>
          <p:nvPr/>
        </p:nvSpPr>
        <p:spPr>
          <a:xfrm>
            <a:off x="5819978" y="6105077"/>
            <a:ext cx="718772" cy="6179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2" name="Picture 68" descr="困る男性のイラスト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339" y="6129836"/>
            <a:ext cx="588682" cy="588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" name="角丸四角形 128"/>
          <p:cNvSpPr/>
          <p:nvPr/>
        </p:nvSpPr>
        <p:spPr>
          <a:xfrm>
            <a:off x="6853368" y="6094093"/>
            <a:ext cx="1198426" cy="63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角丸四角形 129"/>
          <p:cNvSpPr/>
          <p:nvPr/>
        </p:nvSpPr>
        <p:spPr>
          <a:xfrm>
            <a:off x="8339865" y="6094093"/>
            <a:ext cx="718772" cy="63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80" name="Picture 32" descr="手を挙げる男の子のイラスト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751" y="6256480"/>
            <a:ext cx="429359" cy="43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4" name="Picture 70" descr="ネットオークションで落札できた人のイラスト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5416" y="6149548"/>
            <a:ext cx="610545" cy="610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6" name="Picture 72" descr="「たいへんよくできました」の花型スタンプのイラスト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6613" y="6027751"/>
            <a:ext cx="270826" cy="27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8" name="Picture 74" descr="パソコン博士のキャラクター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764" y="6044492"/>
            <a:ext cx="568904" cy="56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" name="Picture 74" descr="パソコン博士のキャラクター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632" y="75433"/>
            <a:ext cx="568904" cy="56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69975">
            <a:off x="3944266" y="1542190"/>
            <a:ext cx="173720" cy="173720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3711">
            <a:off x="3813444" y="2414455"/>
            <a:ext cx="392005" cy="294128"/>
          </a:xfrm>
          <a:prstGeom prst="rect">
            <a:avLst/>
          </a:prstGeom>
        </p:spPr>
      </p:pic>
      <p:grpSp>
        <p:nvGrpSpPr>
          <p:cNvPr id="41" name="グループ化 40"/>
          <p:cNvGrpSpPr/>
          <p:nvPr/>
        </p:nvGrpSpPr>
        <p:grpSpPr>
          <a:xfrm>
            <a:off x="925173" y="1123732"/>
            <a:ext cx="3399943" cy="809200"/>
            <a:chOff x="929055" y="1158373"/>
            <a:chExt cx="3399943" cy="809200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2180237" y="1168796"/>
              <a:ext cx="901593" cy="792446"/>
              <a:chOff x="2199087" y="1187756"/>
              <a:chExt cx="901593" cy="792446"/>
            </a:xfrm>
          </p:grpSpPr>
          <p:sp>
            <p:nvSpPr>
              <p:cNvPr id="57" name="楕円 56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59" name="図 58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29" name="グループ化 28"/>
            <p:cNvGrpSpPr/>
            <p:nvPr/>
          </p:nvGrpSpPr>
          <p:grpSpPr>
            <a:xfrm>
              <a:off x="929055" y="1158373"/>
              <a:ext cx="1102711" cy="808826"/>
              <a:chOff x="931084" y="1152245"/>
              <a:chExt cx="1102711" cy="808826"/>
            </a:xfrm>
          </p:grpSpPr>
          <p:grpSp>
            <p:nvGrpSpPr>
              <p:cNvPr id="28" name="グループ化 27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40" name="楕円 39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14" name="楕円 113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4" name="グループ化 23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112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4" name="正方形/長方形 3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55" name="グループ化 154"/>
            <p:cNvGrpSpPr/>
            <p:nvPr/>
          </p:nvGrpSpPr>
          <p:grpSpPr>
            <a:xfrm>
              <a:off x="3427405" y="1175127"/>
              <a:ext cx="901593" cy="792446"/>
              <a:chOff x="2199087" y="1187756"/>
              <a:chExt cx="901593" cy="792446"/>
            </a:xfrm>
          </p:grpSpPr>
          <p:sp>
            <p:nvSpPr>
              <p:cNvPr id="156" name="楕円 155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57" name="図 156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pic>
        <p:nvPicPr>
          <p:cNvPr id="10" name="Picture 2" descr="泥遊びをする子供たちのイラスト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924" y="1242243"/>
            <a:ext cx="639278" cy="63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9" name="グループ化 38"/>
          <p:cNvGrpSpPr/>
          <p:nvPr/>
        </p:nvGrpSpPr>
        <p:grpSpPr>
          <a:xfrm>
            <a:off x="925173" y="2286392"/>
            <a:ext cx="3392952" cy="813612"/>
            <a:chOff x="935242" y="2347608"/>
            <a:chExt cx="3392952" cy="813612"/>
          </a:xfrm>
        </p:grpSpPr>
        <p:grpSp>
          <p:nvGrpSpPr>
            <p:cNvPr id="148" name="グループ化 147"/>
            <p:cNvGrpSpPr/>
            <p:nvPr/>
          </p:nvGrpSpPr>
          <p:grpSpPr>
            <a:xfrm>
              <a:off x="935242" y="2347608"/>
              <a:ext cx="1102711" cy="808826"/>
              <a:chOff x="931084" y="1152245"/>
              <a:chExt cx="1102711" cy="808826"/>
            </a:xfrm>
          </p:grpSpPr>
          <p:grpSp>
            <p:nvGrpSpPr>
              <p:cNvPr id="149" name="グループ化 148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153" name="楕円 152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54" name="楕円 153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50" name="グループ化 149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51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2" name="正方形/長方形 151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61" name="グループ化 160"/>
            <p:cNvGrpSpPr/>
            <p:nvPr/>
          </p:nvGrpSpPr>
          <p:grpSpPr>
            <a:xfrm>
              <a:off x="3426601" y="2368774"/>
              <a:ext cx="901593" cy="792446"/>
              <a:chOff x="2199087" y="1187756"/>
              <a:chExt cx="901593" cy="792446"/>
            </a:xfrm>
          </p:grpSpPr>
          <p:sp>
            <p:nvSpPr>
              <p:cNvPr id="162" name="楕円 161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63" name="図 162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164" name="グループ化 163"/>
            <p:cNvGrpSpPr/>
            <p:nvPr/>
          </p:nvGrpSpPr>
          <p:grpSpPr>
            <a:xfrm>
              <a:off x="2195147" y="2365695"/>
              <a:ext cx="901593" cy="792446"/>
              <a:chOff x="2199087" y="1187756"/>
              <a:chExt cx="901593" cy="792446"/>
            </a:xfrm>
          </p:grpSpPr>
          <p:sp>
            <p:nvSpPr>
              <p:cNvPr id="165" name="楕円 164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66" name="図 165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pic>
        <p:nvPicPr>
          <p:cNvPr id="1032" name="Picture 8" descr="バランス感覚の悪い人のイラスト（棒人間）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8877" y="2404434"/>
            <a:ext cx="658159" cy="65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2" name="Picture 78" descr="ノートパソコンのキャラクター（ショックを受けた顔）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33617" flipH="1">
            <a:off x="3529918" y="2459491"/>
            <a:ext cx="506348" cy="47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" name="Picture 82" descr="鉛筆のマーク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3847">
            <a:off x="3841606" y="2799298"/>
            <a:ext cx="276240" cy="27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8" name="グループ化 37"/>
          <p:cNvGrpSpPr/>
          <p:nvPr/>
        </p:nvGrpSpPr>
        <p:grpSpPr>
          <a:xfrm>
            <a:off x="929055" y="3469022"/>
            <a:ext cx="3609873" cy="810659"/>
            <a:chOff x="932364" y="3552014"/>
            <a:chExt cx="3609873" cy="810659"/>
          </a:xfrm>
        </p:grpSpPr>
        <p:grpSp>
          <p:nvGrpSpPr>
            <p:cNvPr id="167" name="グループ化 166"/>
            <p:cNvGrpSpPr/>
            <p:nvPr/>
          </p:nvGrpSpPr>
          <p:grpSpPr>
            <a:xfrm>
              <a:off x="3429345" y="3554521"/>
              <a:ext cx="1112892" cy="807855"/>
              <a:chOff x="920903" y="1152245"/>
              <a:chExt cx="1112892" cy="807855"/>
            </a:xfrm>
          </p:grpSpPr>
          <p:grpSp>
            <p:nvGrpSpPr>
              <p:cNvPr id="168" name="グループ化 167"/>
              <p:cNvGrpSpPr/>
              <p:nvPr/>
            </p:nvGrpSpPr>
            <p:grpSpPr>
              <a:xfrm>
                <a:off x="920903" y="1152245"/>
                <a:ext cx="1106323" cy="807855"/>
                <a:chOff x="227001" y="1150831"/>
                <a:chExt cx="1106323" cy="807855"/>
              </a:xfrm>
            </p:grpSpPr>
            <p:sp>
              <p:nvSpPr>
                <p:cNvPr id="172" name="楕円 171"/>
                <p:cNvSpPr/>
                <p:nvPr/>
              </p:nvSpPr>
              <p:spPr>
                <a:xfrm>
                  <a:off x="227001" y="1212015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73" name="楕円 172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69" name="グループ化 168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70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71" name="正方形/長方形 170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74" name="グループ化 173"/>
            <p:cNvGrpSpPr/>
            <p:nvPr/>
          </p:nvGrpSpPr>
          <p:grpSpPr>
            <a:xfrm>
              <a:off x="2199326" y="3552014"/>
              <a:ext cx="1102711" cy="808826"/>
              <a:chOff x="931084" y="1152245"/>
              <a:chExt cx="1102711" cy="808826"/>
            </a:xfrm>
          </p:grpSpPr>
          <p:grpSp>
            <p:nvGrpSpPr>
              <p:cNvPr id="175" name="グループ化 174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179" name="楕円 178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80" name="楕円 179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76" name="グループ化 175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77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78" name="正方形/長方形 177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181" name="グループ化 180"/>
            <p:cNvGrpSpPr/>
            <p:nvPr/>
          </p:nvGrpSpPr>
          <p:grpSpPr>
            <a:xfrm>
              <a:off x="932364" y="3553847"/>
              <a:ext cx="1102711" cy="808826"/>
              <a:chOff x="931084" y="1152245"/>
              <a:chExt cx="1102711" cy="808826"/>
            </a:xfrm>
          </p:grpSpPr>
          <p:grpSp>
            <p:nvGrpSpPr>
              <p:cNvPr id="182" name="グループ化 181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186" name="楕円 185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187" name="楕円 186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83" name="グループ化 182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84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85" name="正方形/長方形 184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</p:grpSp>
      <p:pic>
        <p:nvPicPr>
          <p:cNvPr id="1038" name="Picture 14" descr="手を洗う男の子のイラスト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340" y="3697048"/>
            <a:ext cx="511830" cy="49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816" y="3638323"/>
            <a:ext cx="615726" cy="615726"/>
          </a:xfrm>
          <a:prstGeom prst="rect">
            <a:avLst/>
          </a:prstGeom>
        </p:spPr>
      </p:pic>
      <p:pic>
        <p:nvPicPr>
          <p:cNvPr id="3" name="Picture 2" descr="液晶ペンタブレットのイラスト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884" y="3637943"/>
            <a:ext cx="650142" cy="6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180000" y="5616000"/>
            <a:ext cx="4645275" cy="1162730"/>
          </a:xfrm>
          <a:prstGeom prst="roundRect">
            <a:avLst/>
          </a:prstGeom>
          <a:solidFill>
            <a:srgbClr val="66FF33"/>
          </a:solidFill>
          <a:ln w="9525">
            <a:solidFill>
              <a:srgbClr val="0070C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</a:t>
            </a:r>
            <a:r>
              <a:rPr lang="ja-JP" altLang="ja-JP" sz="1246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．カメラ</a:t>
            </a:r>
            <a:r>
              <a:rPr lang="en-US" altLang="ja-JP" sz="8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学習</a:t>
            </a:r>
            <a:r>
              <a:rPr lang="ja-JP" altLang="ja-JP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に関係のあること</a:t>
            </a:r>
            <a:r>
              <a:rPr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だけ</a:t>
            </a:r>
            <a:r>
              <a:rPr lang="ja-JP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撮影</a:t>
            </a:r>
            <a:r>
              <a:rPr lang="en-US" altLang="ja-JP" sz="8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en-US" altLang="ja-JP" sz="1246" dirty="0" smtClean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lang="ja-JP" altLang="ja-JP" sz="1246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grpSp>
        <p:nvGrpSpPr>
          <p:cNvPr id="37" name="グループ化 36"/>
          <p:cNvGrpSpPr/>
          <p:nvPr/>
        </p:nvGrpSpPr>
        <p:grpSpPr>
          <a:xfrm>
            <a:off x="961828" y="5928309"/>
            <a:ext cx="3404604" cy="808826"/>
            <a:chOff x="930372" y="4755636"/>
            <a:chExt cx="3404604" cy="808826"/>
          </a:xfrm>
        </p:grpSpPr>
        <p:grpSp>
          <p:nvGrpSpPr>
            <p:cNvPr id="158" name="グループ化 157"/>
            <p:cNvGrpSpPr/>
            <p:nvPr/>
          </p:nvGrpSpPr>
          <p:grpSpPr>
            <a:xfrm>
              <a:off x="3433383" y="4768699"/>
              <a:ext cx="901593" cy="792446"/>
              <a:chOff x="2199087" y="1187756"/>
              <a:chExt cx="901593" cy="792446"/>
            </a:xfrm>
          </p:grpSpPr>
          <p:sp>
            <p:nvSpPr>
              <p:cNvPr id="159" name="楕円 158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160" name="図 159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195" name="グループ化 194"/>
            <p:cNvGrpSpPr/>
            <p:nvPr/>
          </p:nvGrpSpPr>
          <p:grpSpPr>
            <a:xfrm>
              <a:off x="2181151" y="4755636"/>
              <a:ext cx="1102711" cy="808826"/>
              <a:chOff x="931084" y="1152245"/>
              <a:chExt cx="1102711" cy="808826"/>
            </a:xfrm>
          </p:grpSpPr>
          <p:grpSp>
            <p:nvGrpSpPr>
              <p:cNvPr id="196" name="グループ化 195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00" name="楕円 199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01" name="楕円 200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97" name="グループ化 196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198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99" name="正方形/長方形 198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02" name="グループ化 201"/>
            <p:cNvGrpSpPr/>
            <p:nvPr/>
          </p:nvGrpSpPr>
          <p:grpSpPr>
            <a:xfrm>
              <a:off x="930372" y="4755636"/>
              <a:ext cx="1102711" cy="808826"/>
              <a:chOff x="931084" y="1152245"/>
              <a:chExt cx="1102711" cy="808826"/>
            </a:xfrm>
          </p:grpSpPr>
          <p:grpSp>
            <p:nvGrpSpPr>
              <p:cNvPr id="203" name="グループ化 202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07" name="楕円 206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08" name="楕円 207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04" name="グループ化 203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05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06" name="正方形/長方形 205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</p:grpSp>
      <p:pic>
        <p:nvPicPr>
          <p:cNvPr id="1108" name="Picture 84" descr="マット運動のイラスト「でんぐり返し」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578" y="6138862"/>
            <a:ext cx="742703" cy="50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虫眼鏡で観察をする男の子のイラスト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733" y="6085098"/>
            <a:ext cx="584874" cy="584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悪魔の影のイラスト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776" y="6117274"/>
            <a:ext cx="493050" cy="49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盗撮のイラスト（スマホ）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941" y="6234641"/>
            <a:ext cx="379072" cy="37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5" name="グループ化 214"/>
          <p:cNvGrpSpPr/>
          <p:nvPr/>
        </p:nvGrpSpPr>
        <p:grpSpPr>
          <a:xfrm>
            <a:off x="7804939" y="2300874"/>
            <a:ext cx="901593" cy="792446"/>
            <a:chOff x="2199087" y="1187756"/>
            <a:chExt cx="901593" cy="792446"/>
          </a:xfrm>
        </p:grpSpPr>
        <p:sp>
          <p:nvSpPr>
            <p:cNvPr id="216" name="楕円 215"/>
            <p:cNvSpPr/>
            <p:nvPr/>
          </p:nvSpPr>
          <p:spPr>
            <a:xfrm>
              <a:off x="2199087" y="1244892"/>
              <a:ext cx="773668" cy="735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pic>
          <p:nvPicPr>
            <p:cNvPr id="217" name="図 21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5762" y="1187756"/>
              <a:ext cx="294918" cy="287979"/>
            </a:xfrm>
            <a:prstGeom prst="rect">
              <a:avLst/>
            </a:prstGeom>
          </p:spPr>
        </p:pic>
      </p:grpSp>
      <p:grpSp>
        <p:nvGrpSpPr>
          <p:cNvPr id="232" name="グループ化 231"/>
          <p:cNvGrpSpPr/>
          <p:nvPr/>
        </p:nvGrpSpPr>
        <p:grpSpPr>
          <a:xfrm>
            <a:off x="6370361" y="2289008"/>
            <a:ext cx="1102711" cy="808826"/>
            <a:chOff x="931084" y="1152245"/>
            <a:chExt cx="1102711" cy="808826"/>
          </a:xfrm>
        </p:grpSpPr>
        <p:grpSp>
          <p:nvGrpSpPr>
            <p:cNvPr id="233" name="グループ化 232"/>
            <p:cNvGrpSpPr/>
            <p:nvPr/>
          </p:nvGrpSpPr>
          <p:grpSpPr>
            <a:xfrm>
              <a:off x="931084" y="1152245"/>
              <a:ext cx="1096142" cy="808826"/>
              <a:chOff x="237182" y="1150831"/>
              <a:chExt cx="1096142" cy="808826"/>
            </a:xfrm>
          </p:grpSpPr>
          <p:sp>
            <p:nvSpPr>
              <p:cNvPr id="237" name="楕円 236"/>
              <p:cNvSpPr/>
              <p:nvPr/>
            </p:nvSpPr>
            <p:spPr>
              <a:xfrm>
                <a:off x="237182" y="1212986"/>
                <a:ext cx="781204" cy="7466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38" name="楕円 237"/>
              <p:cNvSpPr/>
              <p:nvPr/>
            </p:nvSpPr>
            <p:spPr>
              <a:xfrm>
                <a:off x="885150" y="1150831"/>
                <a:ext cx="448174" cy="4381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4" name="グループ化 233"/>
            <p:cNvGrpSpPr/>
            <p:nvPr/>
          </p:nvGrpSpPr>
          <p:grpSpPr>
            <a:xfrm>
              <a:off x="1577604" y="1156356"/>
              <a:ext cx="456191" cy="456191"/>
              <a:chOff x="1518926" y="1119947"/>
              <a:chExt cx="456191" cy="456191"/>
            </a:xfrm>
          </p:grpSpPr>
          <p:pic>
            <p:nvPicPr>
              <p:cNvPr id="235" name="Picture 88" descr="OKのサインのイラスト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8926" y="1119947"/>
                <a:ext cx="456191" cy="4561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6" name="正方形/長方形 235"/>
              <p:cNvSpPr/>
              <p:nvPr/>
            </p:nvSpPr>
            <p:spPr>
              <a:xfrm>
                <a:off x="1528653" y="1217610"/>
                <a:ext cx="399468" cy="2616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altLang="ja-JP" sz="1100" b="1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OK</a:t>
                </a:r>
                <a:endParaRPr lang="ja-JP" altLang="en-US" sz="11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pic>
        <p:nvPicPr>
          <p:cNvPr id="1030" name="Picture 6" descr="本の入った学校の机のイラスト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031" y="2401567"/>
            <a:ext cx="610475" cy="6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098" y="2412903"/>
            <a:ext cx="599139" cy="599139"/>
          </a:xfrm>
          <a:prstGeom prst="rect">
            <a:avLst/>
          </a:prstGeom>
        </p:spPr>
      </p:pic>
      <p:pic>
        <p:nvPicPr>
          <p:cNvPr id="76" name="図 75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0792">
            <a:off x="8075404" y="2461324"/>
            <a:ext cx="146466" cy="146466"/>
          </a:xfrm>
          <a:prstGeom prst="rect">
            <a:avLst/>
          </a:prstGeom>
        </p:spPr>
      </p:pic>
      <p:pic>
        <p:nvPicPr>
          <p:cNvPr id="2053" name="図 5" descr="授業でタブレットを使う学生のイラスト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847" y="2455398"/>
            <a:ext cx="644992" cy="556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図 3" descr="タブレット型PCを使う男性のイラスト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61" y="1198515"/>
            <a:ext cx="542708" cy="72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9" name="グループ化 238"/>
          <p:cNvGrpSpPr/>
          <p:nvPr/>
        </p:nvGrpSpPr>
        <p:grpSpPr>
          <a:xfrm>
            <a:off x="928960" y="4753332"/>
            <a:ext cx="3609873" cy="810659"/>
            <a:chOff x="932364" y="3552014"/>
            <a:chExt cx="3609873" cy="810659"/>
          </a:xfrm>
        </p:grpSpPr>
        <p:grpSp>
          <p:nvGrpSpPr>
            <p:cNvPr id="240" name="グループ化 239"/>
            <p:cNvGrpSpPr/>
            <p:nvPr/>
          </p:nvGrpSpPr>
          <p:grpSpPr>
            <a:xfrm>
              <a:off x="3429345" y="3554521"/>
              <a:ext cx="1112892" cy="807855"/>
              <a:chOff x="920903" y="1152245"/>
              <a:chExt cx="1112892" cy="807855"/>
            </a:xfrm>
          </p:grpSpPr>
          <p:grpSp>
            <p:nvGrpSpPr>
              <p:cNvPr id="255" name="グループ化 254"/>
              <p:cNvGrpSpPr/>
              <p:nvPr/>
            </p:nvGrpSpPr>
            <p:grpSpPr>
              <a:xfrm>
                <a:off x="920903" y="1152245"/>
                <a:ext cx="1106323" cy="807855"/>
                <a:chOff x="227001" y="1150831"/>
                <a:chExt cx="1106323" cy="807855"/>
              </a:xfrm>
            </p:grpSpPr>
            <p:sp>
              <p:nvSpPr>
                <p:cNvPr id="259" name="楕円 258"/>
                <p:cNvSpPr/>
                <p:nvPr/>
              </p:nvSpPr>
              <p:spPr>
                <a:xfrm>
                  <a:off x="227001" y="1212015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60" name="楕円 259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56" name="グループ化 255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57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58" name="正方形/長方形 257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41" name="グループ化 240"/>
            <p:cNvGrpSpPr/>
            <p:nvPr/>
          </p:nvGrpSpPr>
          <p:grpSpPr>
            <a:xfrm>
              <a:off x="2199326" y="3552014"/>
              <a:ext cx="1102711" cy="808826"/>
              <a:chOff x="931084" y="1152245"/>
              <a:chExt cx="1102711" cy="808826"/>
            </a:xfrm>
          </p:grpSpPr>
          <p:grpSp>
            <p:nvGrpSpPr>
              <p:cNvPr id="249" name="グループ化 248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53" name="楕円 252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54" name="楕円 253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50" name="グループ化 249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51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52" name="正方形/長方形 251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grpSp>
          <p:nvGrpSpPr>
            <p:cNvPr id="242" name="グループ化 241"/>
            <p:cNvGrpSpPr/>
            <p:nvPr/>
          </p:nvGrpSpPr>
          <p:grpSpPr>
            <a:xfrm>
              <a:off x="932364" y="3553847"/>
              <a:ext cx="1102711" cy="808826"/>
              <a:chOff x="931084" y="1152245"/>
              <a:chExt cx="1102711" cy="808826"/>
            </a:xfrm>
          </p:grpSpPr>
          <p:grpSp>
            <p:nvGrpSpPr>
              <p:cNvPr id="243" name="グループ化 242"/>
              <p:cNvGrpSpPr/>
              <p:nvPr/>
            </p:nvGrpSpPr>
            <p:grpSpPr>
              <a:xfrm>
                <a:off x="931084" y="1152245"/>
                <a:ext cx="1096142" cy="808826"/>
                <a:chOff x="237182" y="1150831"/>
                <a:chExt cx="1096142" cy="808826"/>
              </a:xfrm>
            </p:grpSpPr>
            <p:sp>
              <p:nvSpPr>
                <p:cNvPr id="247" name="楕円 246"/>
                <p:cNvSpPr/>
                <p:nvPr/>
              </p:nvSpPr>
              <p:spPr>
                <a:xfrm>
                  <a:off x="237182" y="1212986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48" name="楕円 247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44" name="グループ化 243"/>
              <p:cNvGrpSpPr/>
              <p:nvPr/>
            </p:nvGrpSpPr>
            <p:grpSpPr>
              <a:xfrm>
                <a:off x="1577604" y="1156356"/>
                <a:ext cx="456191" cy="456191"/>
                <a:chOff x="1518926" y="1119947"/>
                <a:chExt cx="456191" cy="456191"/>
              </a:xfrm>
            </p:grpSpPr>
            <p:pic>
              <p:nvPicPr>
                <p:cNvPr id="245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18926" y="1119947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46" name="正方形/長方形 245"/>
                <p:cNvSpPr/>
                <p:nvPr/>
              </p:nvSpPr>
              <p:spPr>
                <a:xfrm>
                  <a:off x="1528653" y="1217610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</p:grpSp>
      <p:pic>
        <p:nvPicPr>
          <p:cNvPr id="1062" name="Picture 38" descr="スイッチのイラスト「スイッチON」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110" y="4955805"/>
            <a:ext cx="276005" cy="38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通学している小学生の男の子のイラスト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14" y="4995978"/>
            <a:ext cx="422736" cy="510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 descr="夕焼けの校舎のイラスト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104" y="4998522"/>
            <a:ext cx="573301" cy="38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2" name="Picture 48" descr="スイッチのイラスト「スイッチOFF」"/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207" y="5125547"/>
            <a:ext cx="286657" cy="401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 descr="コンセントのイラスト（プラグあり）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188" y="5072487"/>
            <a:ext cx="362581" cy="41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新しいバッテリーのイラスト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0214" y="4893684"/>
            <a:ext cx="446063" cy="44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2" name="グループ化 261"/>
          <p:cNvGrpSpPr/>
          <p:nvPr/>
        </p:nvGrpSpPr>
        <p:grpSpPr>
          <a:xfrm>
            <a:off x="6425693" y="1116118"/>
            <a:ext cx="935008" cy="771599"/>
            <a:chOff x="2165672" y="1187756"/>
            <a:chExt cx="935008" cy="771599"/>
          </a:xfrm>
        </p:grpSpPr>
        <p:sp>
          <p:nvSpPr>
            <p:cNvPr id="273" name="楕円 272"/>
            <p:cNvSpPr/>
            <p:nvPr/>
          </p:nvSpPr>
          <p:spPr>
            <a:xfrm>
              <a:off x="2165672" y="1224045"/>
              <a:ext cx="773668" cy="735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pic>
          <p:nvPicPr>
            <p:cNvPr id="274" name="図 27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5762" y="1187756"/>
              <a:ext cx="294918" cy="287979"/>
            </a:xfrm>
            <a:prstGeom prst="rect">
              <a:avLst/>
            </a:prstGeom>
          </p:spPr>
        </p:pic>
      </p:grpSp>
      <p:grpSp>
        <p:nvGrpSpPr>
          <p:cNvPr id="263" name="グループ化 262"/>
          <p:cNvGrpSpPr/>
          <p:nvPr/>
        </p:nvGrpSpPr>
        <p:grpSpPr>
          <a:xfrm>
            <a:off x="5243264" y="1074720"/>
            <a:ext cx="1102711" cy="808826"/>
            <a:chOff x="931084" y="1152245"/>
            <a:chExt cx="1102711" cy="808826"/>
          </a:xfrm>
        </p:grpSpPr>
        <p:grpSp>
          <p:nvGrpSpPr>
            <p:cNvPr id="267" name="グループ化 266"/>
            <p:cNvGrpSpPr/>
            <p:nvPr/>
          </p:nvGrpSpPr>
          <p:grpSpPr>
            <a:xfrm>
              <a:off x="931084" y="1152245"/>
              <a:ext cx="1096142" cy="808826"/>
              <a:chOff x="237182" y="1150831"/>
              <a:chExt cx="1096142" cy="808826"/>
            </a:xfrm>
          </p:grpSpPr>
          <p:sp>
            <p:nvSpPr>
              <p:cNvPr id="271" name="楕円 270"/>
              <p:cNvSpPr/>
              <p:nvPr/>
            </p:nvSpPr>
            <p:spPr>
              <a:xfrm>
                <a:off x="237182" y="1212986"/>
                <a:ext cx="781204" cy="7466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72" name="楕円 271"/>
              <p:cNvSpPr/>
              <p:nvPr/>
            </p:nvSpPr>
            <p:spPr>
              <a:xfrm>
                <a:off x="885150" y="1150831"/>
                <a:ext cx="448174" cy="4381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68" name="グループ化 267"/>
            <p:cNvGrpSpPr/>
            <p:nvPr/>
          </p:nvGrpSpPr>
          <p:grpSpPr>
            <a:xfrm>
              <a:off x="1577604" y="1156356"/>
              <a:ext cx="456191" cy="456191"/>
              <a:chOff x="1518926" y="1119947"/>
              <a:chExt cx="456191" cy="456191"/>
            </a:xfrm>
          </p:grpSpPr>
          <p:pic>
            <p:nvPicPr>
              <p:cNvPr id="269" name="Picture 88" descr="OKのサインのイラスト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8926" y="1119947"/>
                <a:ext cx="456191" cy="4561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70" name="正方形/長方形 269"/>
              <p:cNvSpPr/>
              <p:nvPr/>
            </p:nvSpPr>
            <p:spPr>
              <a:xfrm>
                <a:off x="1528653" y="1217610"/>
                <a:ext cx="399468" cy="2616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altLang="ja-JP" sz="1100" b="1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OK</a:t>
                </a:r>
                <a:endParaRPr lang="ja-JP" altLang="en-US" sz="11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grpSp>
        <p:nvGrpSpPr>
          <p:cNvPr id="264" name="グループ化 263"/>
          <p:cNvGrpSpPr/>
          <p:nvPr/>
        </p:nvGrpSpPr>
        <p:grpSpPr>
          <a:xfrm>
            <a:off x="7561543" y="1098248"/>
            <a:ext cx="901593" cy="792446"/>
            <a:chOff x="2199087" y="1187756"/>
            <a:chExt cx="901593" cy="792446"/>
          </a:xfrm>
        </p:grpSpPr>
        <p:sp>
          <p:nvSpPr>
            <p:cNvPr id="265" name="楕円 264"/>
            <p:cNvSpPr/>
            <p:nvPr/>
          </p:nvSpPr>
          <p:spPr>
            <a:xfrm>
              <a:off x="2199087" y="1244892"/>
              <a:ext cx="773668" cy="735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pic>
          <p:nvPicPr>
            <p:cNvPr id="266" name="図 26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5762" y="1187756"/>
              <a:ext cx="294918" cy="287979"/>
            </a:xfrm>
            <a:prstGeom prst="rect">
              <a:avLst/>
            </a:prstGeom>
          </p:spPr>
        </p:pic>
      </p:grpSp>
      <p:grpSp>
        <p:nvGrpSpPr>
          <p:cNvPr id="19" name="グループ化 18"/>
          <p:cNvGrpSpPr/>
          <p:nvPr/>
        </p:nvGrpSpPr>
        <p:grpSpPr>
          <a:xfrm>
            <a:off x="6486478" y="1124838"/>
            <a:ext cx="662014" cy="674469"/>
            <a:chOff x="7249441" y="1159793"/>
            <a:chExt cx="662014" cy="674469"/>
          </a:xfrm>
        </p:grpSpPr>
        <p:pic>
          <p:nvPicPr>
            <p:cNvPr id="1050" name="Picture 26" descr="寸借詐欺のイラスト（白人）"/>
            <p:cNvPicPr>
              <a:picLocks noChangeAspect="1" noChangeArrowheads="1"/>
            </p:cNvPicPr>
            <p:nvPr/>
          </p:nvPicPr>
          <p:blipFill>
            <a:blip r:embed="rId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9441" y="1236243"/>
              <a:ext cx="662014" cy="5980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4" name="図 83"/>
            <p:cNvPicPr>
              <a:picLocks noChangeAspect="1"/>
            </p:cNvPicPr>
            <p:nvPr/>
          </p:nvPicPr>
          <p:blipFill>
            <a:blip r:embed="rId3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5759" y="1159793"/>
              <a:ext cx="301647" cy="301647"/>
            </a:xfrm>
            <a:prstGeom prst="rect">
              <a:avLst/>
            </a:prstGeom>
          </p:spPr>
        </p:pic>
      </p:grpSp>
      <p:grpSp>
        <p:nvGrpSpPr>
          <p:cNvPr id="20" name="グループ化 19"/>
          <p:cNvGrpSpPr/>
          <p:nvPr/>
        </p:nvGrpSpPr>
        <p:grpSpPr>
          <a:xfrm>
            <a:off x="5240350" y="1184175"/>
            <a:ext cx="673648" cy="622130"/>
            <a:chOff x="5928951" y="1259391"/>
            <a:chExt cx="673648" cy="622130"/>
          </a:xfrm>
        </p:grpSpPr>
        <p:pic>
          <p:nvPicPr>
            <p:cNvPr id="2068" name="Picture 20" descr="スマホの画面を見せる人のイラスト（男性）"/>
            <p:cNvPicPr>
              <a:picLocks noChangeAspect="1" noChangeArrowheads="1"/>
            </p:cNvPicPr>
            <p:nvPr/>
          </p:nvPicPr>
          <p:blipFill>
            <a:blip r:embed="rId3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0904" y="1259391"/>
              <a:ext cx="561695" cy="6221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7" name="図 86"/>
            <p:cNvPicPr>
              <a:picLocks noChangeAspect="1"/>
            </p:cNvPicPr>
            <p:nvPr/>
          </p:nvPicPr>
          <p:blipFill>
            <a:blip r:embed="rId3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57030">
              <a:off x="5928951" y="1413771"/>
              <a:ext cx="316472" cy="316472"/>
            </a:xfrm>
            <a:prstGeom prst="rect">
              <a:avLst/>
            </a:prstGeom>
          </p:spPr>
        </p:pic>
      </p:grpSp>
      <p:grpSp>
        <p:nvGrpSpPr>
          <p:cNvPr id="6" name="グループ化 5"/>
          <p:cNvGrpSpPr/>
          <p:nvPr/>
        </p:nvGrpSpPr>
        <p:grpSpPr>
          <a:xfrm>
            <a:off x="7634317" y="1189929"/>
            <a:ext cx="628120" cy="660265"/>
            <a:chOff x="8484879" y="1210741"/>
            <a:chExt cx="628120" cy="660265"/>
          </a:xfrm>
        </p:grpSpPr>
        <p:pic>
          <p:nvPicPr>
            <p:cNvPr id="1110" name="Picture 86" descr="手に消毒液を乗せたイラスト"/>
            <p:cNvPicPr>
              <a:picLocks noChangeAspect="1" noChangeArrowheads="1"/>
            </p:cNvPicPr>
            <p:nvPr/>
          </p:nvPicPr>
          <p:blipFill rotWithShape="1">
            <a:blip r:embed="rId3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741"/>
            <a:stretch/>
          </p:blipFill>
          <p:spPr bwMode="auto">
            <a:xfrm>
              <a:off x="8484879" y="1566407"/>
              <a:ext cx="410184" cy="304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" name="Picture 86" descr="手に消毒液を乗せたイラスト"/>
            <p:cNvPicPr>
              <a:picLocks noChangeAspect="1" noChangeArrowheads="1"/>
            </p:cNvPicPr>
            <p:nvPr/>
          </p:nvPicPr>
          <p:blipFill rotWithShape="1">
            <a:blip r:embed="rId3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741"/>
            <a:stretch/>
          </p:blipFill>
          <p:spPr bwMode="auto">
            <a:xfrm rot="10800000">
              <a:off x="8702815" y="1210741"/>
              <a:ext cx="410184" cy="304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2" name="図 141"/>
            <p:cNvPicPr>
              <a:picLocks noChangeAspect="1"/>
            </p:cNvPicPr>
            <p:nvPr/>
          </p:nvPicPr>
          <p:blipFill>
            <a:blip r:embed="rId3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57030">
              <a:off x="8618146" y="1341939"/>
              <a:ext cx="376934" cy="376934"/>
            </a:xfrm>
            <a:prstGeom prst="rect">
              <a:avLst/>
            </a:prstGeom>
          </p:spPr>
        </p:pic>
      </p:grpSp>
      <p:grpSp>
        <p:nvGrpSpPr>
          <p:cNvPr id="292" name="グループ化 291"/>
          <p:cNvGrpSpPr/>
          <p:nvPr/>
        </p:nvGrpSpPr>
        <p:grpSpPr>
          <a:xfrm>
            <a:off x="7105521" y="4742396"/>
            <a:ext cx="2133047" cy="795525"/>
            <a:chOff x="7052689" y="3504579"/>
            <a:chExt cx="2133047" cy="795525"/>
          </a:xfrm>
        </p:grpSpPr>
        <p:grpSp>
          <p:nvGrpSpPr>
            <p:cNvPr id="293" name="グループ化 292"/>
            <p:cNvGrpSpPr/>
            <p:nvPr/>
          </p:nvGrpSpPr>
          <p:grpSpPr>
            <a:xfrm>
              <a:off x="8284143" y="3507658"/>
              <a:ext cx="901593" cy="792446"/>
              <a:chOff x="2199087" y="1187756"/>
              <a:chExt cx="901593" cy="792446"/>
            </a:xfrm>
          </p:grpSpPr>
          <p:sp>
            <p:nvSpPr>
              <p:cNvPr id="297" name="楕円 296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98" name="図 29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grpSp>
          <p:nvGrpSpPr>
            <p:cNvPr id="294" name="グループ化 293"/>
            <p:cNvGrpSpPr/>
            <p:nvPr/>
          </p:nvGrpSpPr>
          <p:grpSpPr>
            <a:xfrm>
              <a:off x="7052689" y="3504579"/>
              <a:ext cx="901593" cy="792446"/>
              <a:chOff x="2199087" y="1187756"/>
              <a:chExt cx="901593" cy="792446"/>
            </a:xfrm>
          </p:grpSpPr>
          <p:sp>
            <p:nvSpPr>
              <p:cNvPr id="295" name="楕円 294"/>
              <p:cNvSpPr/>
              <p:nvPr/>
            </p:nvSpPr>
            <p:spPr>
              <a:xfrm>
                <a:off x="2199087" y="1244892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96" name="図 295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</p:grpSp>
      <p:grpSp>
        <p:nvGrpSpPr>
          <p:cNvPr id="22" name="グループ化 21"/>
          <p:cNvGrpSpPr/>
          <p:nvPr/>
        </p:nvGrpSpPr>
        <p:grpSpPr>
          <a:xfrm>
            <a:off x="8289939" y="3571317"/>
            <a:ext cx="901593" cy="760547"/>
            <a:chOff x="7150765" y="3519499"/>
            <a:chExt cx="901593" cy="760547"/>
          </a:xfrm>
        </p:grpSpPr>
        <p:grpSp>
          <p:nvGrpSpPr>
            <p:cNvPr id="278" name="グループ化 277"/>
            <p:cNvGrpSpPr/>
            <p:nvPr/>
          </p:nvGrpSpPr>
          <p:grpSpPr>
            <a:xfrm>
              <a:off x="7150765" y="3519499"/>
              <a:ext cx="901593" cy="760547"/>
              <a:chOff x="2199087" y="1187756"/>
              <a:chExt cx="901593" cy="760547"/>
            </a:xfrm>
          </p:grpSpPr>
          <p:sp>
            <p:nvSpPr>
              <p:cNvPr id="279" name="楕円 278"/>
              <p:cNvSpPr/>
              <p:nvPr/>
            </p:nvSpPr>
            <p:spPr>
              <a:xfrm>
                <a:off x="2199087" y="1212993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80" name="図 279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pic>
          <p:nvPicPr>
            <p:cNvPr id="1086" name="Picture 62" descr="ネットいじめのイラスト（女性）"/>
            <p:cNvPicPr>
              <a:picLocks noChangeAspect="1" noChangeArrowheads="1"/>
            </p:cNvPicPr>
            <p:nvPr/>
          </p:nvPicPr>
          <p:blipFill>
            <a:blip r:embed="rId3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59355" y="3657710"/>
              <a:ext cx="592362" cy="5923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グループ化 26"/>
          <p:cNvGrpSpPr/>
          <p:nvPr/>
        </p:nvGrpSpPr>
        <p:grpSpPr>
          <a:xfrm>
            <a:off x="7110746" y="3549922"/>
            <a:ext cx="901593" cy="781813"/>
            <a:chOff x="5910934" y="3519475"/>
            <a:chExt cx="901593" cy="781813"/>
          </a:xfrm>
        </p:grpSpPr>
        <p:grpSp>
          <p:nvGrpSpPr>
            <p:cNvPr id="212" name="グループ化 211"/>
            <p:cNvGrpSpPr/>
            <p:nvPr/>
          </p:nvGrpSpPr>
          <p:grpSpPr>
            <a:xfrm>
              <a:off x="5910934" y="3519475"/>
              <a:ext cx="901593" cy="781813"/>
              <a:chOff x="2199087" y="1187756"/>
              <a:chExt cx="901593" cy="781813"/>
            </a:xfrm>
          </p:grpSpPr>
          <p:sp>
            <p:nvSpPr>
              <p:cNvPr id="213" name="楕円 212"/>
              <p:cNvSpPr/>
              <p:nvPr/>
            </p:nvSpPr>
            <p:spPr>
              <a:xfrm>
                <a:off x="2199087" y="1234259"/>
                <a:ext cx="773668" cy="73531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pic>
            <p:nvPicPr>
              <p:cNvPr id="214" name="図 213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05762" y="1187756"/>
                <a:ext cx="294918" cy="287979"/>
              </a:xfrm>
              <a:prstGeom prst="rect">
                <a:avLst/>
              </a:prstGeom>
            </p:spPr>
          </p:pic>
        </p:grpSp>
        <p:pic>
          <p:nvPicPr>
            <p:cNvPr id="1088" name="Picture 64" descr="悪い噂話をする人たちのイラスト（棒人間）"/>
            <p:cNvPicPr>
              <a:picLocks noChangeAspect="1" noChangeArrowheads="1"/>
            </p:cNvPicPr>
            <p:nvPr/>
          </p:nvPicPr>
          <p:blipFill>
            <a:blip r:embed="rId4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7152" y="3646205"/>
              <a:ext cx="581231" cy="581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右矢印 11"/>
          <p:cNvSpPr/>
          <p:nvPr/>
        </p:nvSpPr>
        <p:spPr>
          <a:xfrm>
            <a:off x="6602796" y="6328944"/>
            <a:ext cx="187597" cy="154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9" name="右矢印 208"/>
          <p:cNvSpPr/>
          <p:nvPr/>
        </p:nvSpPr>
        <p:spPr>
          <a:xfrm>
            <a:off x="8103189" y="6325893"/>
            <a:ext cx="187597" cy="154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74" name="Picture 26" descr="記念写真のイラスト"/>
          <p:cNvPicPr>
            <a:picLocks noChangeAspect="1" noChangeArrowheads="1"/>
          </p:cNvPicPr>
          <p:nvPr/>
        </p:nvPicPr>
        <p:blipFill>
          <a:blip r:embed="rId4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746" y="4906708"/>
            <a:ext cx="604990" cy="603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8" name="Picture 54" descr="名札バッジのイラスト（四角）"/>
          <p:cNvPicPr>
            <a:picLocks noChangeAspect="1" noChangeArrowheads="1"/>
          </p:cNvPicPr>
          <p:nvPr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3862">
            <a:off x="7186942" y="5003265"/>
            <a:ext cx="297048" cy="29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図 53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71274" y="1691264"/>
            <a:ext cx="183830" cy="183830"/>
          </a:xfrm>
          <a:prstGeom prst="rect">
            <a:avLst/>
          </a:prstGeom>
        </p:spPr>
      </p:pic>
      <p:grpSp>
        <p:nvGrpSpPr>
          <p:cNvPr id="210" name="グループ化 209"/>
          <p:cNvGrpSpPr/>
          <p:nvPr/>
        </p:nvGrpSpPr>
        <p:grpSpPr>
          <a:xfrm>
            <a:off x="8643135" y="1081272"/>
            <a:ext cx="901593" cy="792446"/>
            <a:chOff x="2199087" y="1187756"/>
            <a:chExt cx="901593" cy="792446"/>
          </a:xfrm>
        </p:grpSpPr>
        <p:sp>
          <p:nvSpPr>
            <p:cNvPr id="211" name="楕円 210"/>
            <p:cNvSpPr/>
            <p:nvPr/>
          </p:nvSpPr>
          <p:spPr>
            <a:xfrm>
              <a:off x="2199087" y="1244892"/>
              <a:ext cx="773668" cy="7353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pic>
          <p:nvPicPr>
            <p:cNvPr id="218" name="図 21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5762" y="1187756"/>
              <a:ext cx="294918" cy="287979"/>
            </a:xfrm>
            <a:prstGeom prst="rect">
              <a:avLst/>
            </a:prstGeom>
          </p:spPr>
        </p:pic>
      </p:grpSp>
      <p:pic>
        <p:nvPicPr>
          <p:cNvPr id="219" name="図 218"/>
          <p:cNvPicPr>
            <a:picLocks noChangeAspect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69860">
            <a:off x="3920126" y="1522630"/>
            <a:ext cx="231789" cy="231789"/>
          </a:xfrm>
          <a:prstGeom prst="rect">
            <a:avLst/>
          </a:prstGeom>
        </p:spPr>
      </p:pic>
      <p:grpSp>
        <p:nvGrpSpPr>
          <p:cNvPr id="44" name="グループ化 43"/>
          <p:cNvGrpSpPr/>
          <p:nvPr/>
        </p:nvGrpSpPr>
        <p:grpSpPr>
          <a:xfrm>
            <a:off x="8536052" y="1155209"/>
            <a:ext cx="865756" cy="706597"/>
            <a:chOff x="8536052" y="1155209"/>
            <a:chExt cx="865756" cy="706597"/>
          </a:xfrm>
        </p:grpSpPr>
        <p:pic>
          <p:nvPicPr>
            <p:cNvPr id="1026" name="Picture 2" descr="おしゃべりな女性のイラスト"/>
            <p:cNvPicPr>
              <a:picLocks noChangeAspect="1" noChangeArrowheads="1"/>
            </p:cNvPicPr>
            <p:nvPr/>
          </p:nvPicPr>
          <p:blipFill>
            <a:blip r:embed="rId4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52923" y="1204619"/>
              <a:ext cx="548885" cy="5886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角丸四角形吹き出し 20"/>
            <p:cNvSpPr/>
            <p:nvPr/>
          </p:nvSpPr>
          <p:spPr>
            <a:xfrm>
              <a:off x="8536052" y="1155209"/>
              <a:ext cx="471313" cy="128558"/>
            </a:xfrm>
            <a:prstGeom prst="wedgeRoundRectCallout">
              <a:avLst>
                <a:gd name="adj1" fmla="val 41405"/>
                <a:gd name="adj2" fmla="val 78374"/>
                <a:gd name="adj3" fmla="val 16667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500" dirty="0" smtClean="0">
                  <a:solidFill>
                    <a:schemeClr val="tx1"/>
                  </a:solidFill>
                </a:rPr>
                <a:t>………ed.jp</a:t>
              </a:r>
            </a:p>
          </p:txBody>
        </p:sp>
        <p:pic>
          <p:nvPicPr>
            <p:cNvPr id="1028" name="Picture 4" descr="男の子の後ろ姿のイラスト（ポーズ）"/>
            <p:cNvPicPr>
              <a:picLocks noChangeAspect="1" noChangeArrowheads="1"/>
            </p:cNvPicPr>
            <p:nvPr/>
          </p:nvPicPr>
          <p:blipFill rotWithShape="1">
            <a:blip r:embed="rId4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7637"/>
            <a:stretch/>
          </p:blipFill>
          <p:spPr bwMode="auto">
            <a:xfrm>
              <a:off x="8544999" y="1438916"/>
              <a:ext cx="455088" cy="4228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" name="図 7"/>
          <p:cNvPicPr>
            <a:picLocks noChangeAspect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519" y="1286852"/>
            <a:ext cx="578200" cy="578200"/>
          </a:xfrm>
          <a:prstGeom prst="rect">
            <a:avLst/>
          </a:prstGeom>
        </p:spPr>
      </p:pic>
      <p:sp>
        <p:nvSpPr>
          <p:cNvPr id="45" name="雲形吹き出し 44"/>
          <p:cNvSpPr/>
          <p:nvPr/>
        </p:nvSpPr>
        <p:spPr>
          <a:xfrm>
            <a:off x="6011040" y="3621379"/>
            <a:ext cx="543246" cy="356046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8" name="グループ化 47"/>
          <p:cNvGrpSpPr/>
          <p:nvPr/>
        </p:nvGrpSpPr>
        <p:grpSpPr>
          <a:xfrm>
            <a:off x="5823606" y="3516275"/>
            <a:ext cx="1132500" cy="822081"/>
            <a:chOff x="5823606" y="3516275"/>
            <a:chExt cx="1132500" cy="822081"/>
          </a:xfrm>
        </p:grpSpPr>
        <p:grpSp>
          <p:nvGrpSpPr>
            <p:cNvPr id="220" name="グループ化 219"/>
            <p:cNvGrpSpPr/>
            <p:nvPr/>
          </p:nvGrpSpPr>
          <p:grpSpPr>
            <a:xfrm>
              <a:off x="5823606" y="3516275"/>
              <a:ext cx="1132500" cy="822081"/>
              <a:chOff x="931084" y="1117724"/>
              <a:chExt cx="1132500" cy="822081"/>
            </a:xfrm>
          </p:grpSpPr>
          <p:grpSp>
            <p:nvGrpSpPr>
              <p:cNvPr id="221" name="グループ化 220"/>
              <p:cNvGrpSpPr/>
              <p:nvPr/>
            </p:nvGrpSpPr>
            <p:grpSpPr>
              <a:xfrm>
                <a:off x="931084" y="1152245"/>
                <a:ext cx="1096142" cy="787560"/>
                <a:chOff x="237182" y="1150831"/>
                <a:chExt cx="1096142" cy="787560"/>
              </a:xfrm>
            </p:grpSpPr>
            <p:sp>
              <p:nvSpPr>
                <p:cNvPr id="225" name="楕円 224"/>
                <p:cNvSpPr/>
                <p:nvPr/>
              </p:nvSpPr>
              <p:spPr>
                <a:xfrm>
                  <a:off x="237182" y="1191720"/>
                  <a:ext cx="781204" cy="746671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  <p:sp>
              <p:nvSpPr>
                <p:cNvPr id="226" name="楕円 225"/>
                <p:cNvSpPr/>
                <p:nvPr/>
              </p:nvSpPr>
              <p:spPr>
                <a:xfrm>
                  <a:off x="885150" y="1150831"/>
                  <a:ext cx="448174" cy="43815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222" name="グループ化 221"/>
              <p:cNvGrpSpPr/>
              <p:nvPr/>
            </p:nvGrpSpPr>
            <p:grpSpPr>
              <a:xfrm>
                <a:off x="1601346" y="1117724"/>
                <a:ext cx="462238" cy="456191"/>
                <a:chOff x="1542668" y="1081315"/>
                <a:chExt cx="462238" cy="456191"/>
              </a:xfrm>
            </p:grpSpPr>
            <p:pic>
              <p:nvPicPr>
                <p:cNvPr id="223" name="Picture 88" descr="OKのサインのイラスト"/>
                <p:cNvPicPr>
                  <a:picLocks noChangeAspect="1" noChangeArrowheads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48715" y="1081315"/>
                  <a:ext cx="456191" cy="45619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24" name="正方形/長方形 223"/>
                <p:cNvSpPr/>
                <p:nvPr/>
              </p:nvSpPr>
              <p:spPr>
                <a:xfrm>
                  <a:off x="1542668" y="1188925"/>
                  <a:ext cx="399468" cy="261610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pPr algn="ctr"/>
                  <a:r>
                    <a:rPr lang="en-US" altLang="ja-JP" sz="1100" b="1" cap="none" spc="0" dirty="0" smtClean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UD デジタル 教科書体 NK-B" panose="02020700000000000000" pitchFamily="18" charset="-128"/>
                      <a:ea typeface="UD デジタル 教科書体 NK-B" panose="02020700000000000000" pitchFamily="18" charset="-128"/>
                    </a:rPr>
                    <a:t>OK</a:t>
                  </a:r>
                  <a:endParaRPr lang="ja-JP" altLang="en-US" sz="1100" b="1" cap="none" spc="0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endParaRPr>
                </a:p>
              </p:txBody>
            </p:sp>
          </p:grpSp>
        </p:grpSp>
        <p:pic>
          <p:nvPicPr>
            <p:cNvPr id="36" name="Picture 2" descr="嬉しい表情の女性のイラスト（6段階）"/>
            <p:cNvPicPr>
              <a:picLocks noChangeAspect="1" noChangeArrowheads="1"/>
            </p:cNvPicPr>
            <p:nvPr/>
          </p:nvPicPr>
          <p:blipFill>
            <a:blip r:embed="rId4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4722" y="3601269"/>
              <a:ext cx="300440" cy="364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6" descr="パソコンを使う人のイラスト（男性・笑顔）"/>
            <p:cNvPicPr>
              <a:picLocks noChangeAspect="1" noChangeArrowheads="1"/>
            </p:cNvPicPr>
            <p:nvPr/>
          </p:nvPicPr>
          <p:blipFill>
            <a:blip r:embed="rId4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03881" y="3840310"/>
              <a:ext cx="333690" cy="4846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8" name="グループ化 227"/>
          <p:cNvGrpSpPr/>
          <p:nvPr/>
        </p:nvGrpSpPr>
        <p:grpSpPr>
          <a:xfrm>
            <a:off x="5808265" y="4723137"/>
            <a:ext cx="1102711" cy="808826"/>
            <a:chOff x="931084" y="1152245"/>
            <a:chExt cx="1102711" cy="808826"/>
          </a:xfrm>
        </p:grpSpPr>
        <p:grpSp>
          <p:nvGrpSpPr>
            <p:cNvPr id="229" name="グループ化 228"/>
            <p:cNvGrpSpPr/>
            <p:nvPr/>
          </p:nvGrpSpPr>
          <p:grpSpPr>
            <a:xfrm>
              <a:off x="931084" y="1152245"/>
              <a:ext cx="1096142" cy="808826"/>
              <a:chOff x="237182" y="1150831"/>
              <a:chExt cx="1096142" cy="808826"/>
            </a:xfrm>
          </p:grpSpPr>
          <p:sp>
            <p:nvSpPr>
              <p:cNvPr id="275" name="楕円 274"/>
              <p:cNvSpPr/>
              <p:nvPr/>
            </p:nvSpPr>
            <p:spPr>
              <a:xfrm>
                <a:off x="237182" y="1212986"/>
                <a:ext cx="781204" cy="7466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  <p:sp>
            <p:nvSpPr>
              <p:cNvPr id="276" name="楕円 275"/>
              <p:cNvSpPr/>
              <p:nvPr/>
            </p:nvSpPr>
            <p:spPr>
              <a:xfrm>
                <a:off x="885150" y="1150831"/>
                <a:ext cx="448174" cy="4381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ja-JP" altLang="en-US"/>
              </a:p>
            </p:txBody>
          </p:sp>
        </p:grpSp>
        <p:grpSp>
          <p:nvGrpSpPr>
            <p:cNvPr id="230" name="グループ化 229"/>
            <p:cNvGrpSpPr/>
            <p:nvPr/>
          </p:nvGrpSpPr>
          <p:grpSpPr>
            <a:xfrm>
              <a:off x="1577604" y="1156356"/>
              <a:ext cx="456191" cy="456191"/>
              <a:chOff x="1518926" y="1119947"/>
              <a:chExt cx="456191" cy="456191"/>
            </a:xfrm>
          </p:grpSpPr>
          <p:pic>
            <p:nvPicPr>
              <p:cNvPr id="231" name="Picture 88" descr="OKのサインのイラスト"/>
              <p:cNvPicPr>
                <a:picLocks noChangeAspect="1" noChangeArrowheads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18926" y="1119947"/>
                <a:ext cx="456191" cy="4561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61" name="正方形/長方形 260"/>
              <p:cNvSpPr/>
              <p:nvPr/>
            </p:nvSpPr>
            <p:spPr>
              <a:xfrm>
                <a:off x="1528653" y="1217610"/>
                <a:ext cx="399468" cy="261610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pPr algn="ctr"/>
                <a:r>
                  <a:rPr lang="en-US" altLang="ja-JP" sz="1100" b="1" cap="none" spc="0" dirty="0" smtClean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UD デジタル 教科書体 NK-B" panose="02020700000000000000" pitchFamily="18" charset="-128"/>
                    <a:ea typeface="UD デジタル 教科書体 NK-B" panose="02020700000000000000" pitchFamily="18" charset="-128"/>
                  </a:rPr>
                  <a:t>OK</a:t>
                </a:r>
                <a:endParaRPr lang="ja-JP" altLang="en-US" sz="1100" b="1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endParaRPr>
              </a:p>
            </p:txBody>
          </p:sp>
        </p:grpSp>
      </p:grpSp>
      <p:pic>
        <p:nvPicPr>
          <p:cNvPr id="47" name="Picture 8" descr="スマートフォンのキャラクター（驚いた顔）"/>
          <p:cNvPicPr>
            <a:picLocks noChangeAspect="1" noChangeArrowheads="1"/>
          </p:cNvPicPr>
          <p:nvPr/>
        </p:nvPicPr>
        <p:blipFill>
          <a:blip r:embed="rId4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07660">
            <a:off x="7417554" y="5052957"/>
            <a:ext cx="424928" cy="51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3" name="角丸四角形吹き出し 282"/>
          <p:cNvSpPr/>
          <p:nvPr/>
        </p:nvSpPr>
        <p:spPr>
          <a:xfrm>
            <a:off x="7016882" y="4839457"/>
            <a:ext cx="627634" cy="119907"/>
          </a:xfrm>
          <a:prstGeom prst="wedgeRoundRectCallout">
            <a:avLst>
              <a:gd name="adj1" fmla="val 41405"/>
              <a:gd name="adj2" fmla="val 78374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500" dirty="0" smtClean="0">
                <a:solidFill>
                  <a:schemeClr val="tx1"/>
                </a:solidFill>
              </a:rPr>
              <a:t>090-</a:t>
            </a:r>
            <a:r>
              <a:rPr kumimoji="1" lang="ja-JP" altLang="en-US" sz="500" dirty="0" smtClean="0">
                <a:solidFill>
                  <a:schemeClr val="tx1"/>
                </a:solidFill>
              </a:rPr>
              <a:t>☓☓☓☓</a:t>
            </a:r>
            <a:r>
              <a:rPr kumimoji="1" lang="en-US" altLang="ja-JP" sz="500" dirty="0" smtClean="0">
                <a:solidFill>
                  <a:schemeClr val="tx1"/>
                </a:solidFill>
              </a:rPr>
              <a:t>‥‥</a:t>
            </a:r>
          </a:p>
        </p:txBody>
      </p:sp>
      <p:pic>
        <p:nvPicPr>
          <p:cNvPr id="43" name="Picture 4" descr="パソコンの中の個人情報のイラスト"/>
          <p:cNvPicPr>
            <a:picLocks noChangeAspect="1" noChangeArrowheads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0723" y="4815752"/>
            <a:ext cx="376400" cy="28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決めポーズを取る戦隊もののキャラクターたち（集合）"/>
          <p:cNvPicPr>
            <a:picLocks noChangeAspect="1" noChangeArrowheads="1"/>
          </p:cNvPicPr>
          <p:nvPr/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821" y="4837471"/>
            <a:ext cx="851289" cy="70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95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6141BA586B82F48A0D81EEF5505A2F4" ma:contentTypeVersion="10" ma:contentTypeDescription="新しいドキュメントを作成します。" ma:contentTypeScope="" ma:versionID="79088538fcd6657b46b8ef0d67777dd5">
  <xsd:schema xmlns:xsd="http://www.w3.org/2001/XMLSchema" xmlns:xs="http://www.w3.org/2001/XMLSchema" xmlns:p="http://schemas.microsoft.com/office/2006/metadata/properties" xmlns:ns2="6533b2df-2507-43bc-aca2-3786c445b283" xmlns:ns3="b627b7db-48c2-4570-aa93-ed75e343700e" targetNamespace="http://schemas.microsoft.com/office/2006/metadata/properties" ma:root="true" ma:fieldsID="9191a8f4b9d156f6c81156fe4fa20a9c" ns2:_="" ns3:_="">
    <xsd:import namespace="6533b2df-2507-43bc-aca2-3786c445b283"/>
    <xsd:import namespace="b627b7db-48c2-4570-aa93-ed75e343700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33b2df-2507-43bc-aca2-3786c445b2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27b7db-48c2-4570-aa93-ed75e343700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47482A-BAD8-45B4-A46A-C43568FCD1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D80140B-34BB-4A14-B4BC-CB799F21C3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33b2df-2507-43bc-aca2-3786c445b283"/>
    <ds:schemaRef ds:uri="b627b7db-48c2-4570-aa93-ed75e34370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35DE12E-3A16-4EE1-A366-5D0B8344CD40}">
  <ds:schemaRefs>
    <ds:schemaRef ds:uri="http://purl.org/dc/dcmitype/"/>
    <ds:schemaRef ds:uri="6533b2df-2507-43bc-aca2-3786c445b283"/>
    <ds:schemaRef ds:uri="b627b7db-48c2-4570-aa93-ed75e343700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1129</TotalTime>
  <Words>319</Words>
  <Application>Microsoft Office PowerPoint</Application>
  <PresentationFormat>A4 210 x 297 mm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UD デジタル 教科書体 N-B</vt:lpstr>
      <vt:lpstr>UD デジタル 教科書体 NK-B</vt:lpstr>
      <vt:lpstr>UD デジタル 教科書体 NK-R</vt:lpstr>
      <vt:lpstr>UD デジタル 教科書体 NP-B</vt:lpstr>
      <vt:lpstr>UD デジタル 教科書体 N-R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　裕太</dc:creator>
  <cp:lastModifiedBy>伊藤　裕太</cp:lastModifiedBy>
  <cp:revision>97</cp:revision>
  <cp:lastPrinted>2021-02-22T00:39:56Z</cp:lastPrinted>
  <dcterms:created xsi:type="dcterms:W3CDTF">2020-06-18T04:31:40Z</dcterms:created>
  <dcterms:modified xsi:type="dcterms:W3CDTF">2021-02-22T00:39:57Z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0x01010056141BA586B82F48A0D81EEF5505A2F4</vt:lpwstr>
  </property>
</Properties>
</file>