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9906000" cy="6858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  <a:srgbClr val="FF99FF"/>
    <a:srgbClr val="FFFF00"/>
    <a:srgbClr val="FFCCCC"/>
    <a:srgbClr val="CCC700"/>
    <a:srgbClr val="F4EE00"/>
    <a:srgbClr val="D600D6"/>
    <a:srgbClr val="FF00FF"/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578" autoAdjust="0"/>
  </p:normalViewPr>
  <p:slideViewPr>
    <p:cSldViewPr snapToGrid="0">
      <p:cViewPr varScale="1">
        <p:scale>
          <a:sx n="68" d="100"/>
          <a:sy n="68" d="100"/>
        </p:scale>
        <p:origin x="130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6F740-0413-4467-844F-A777C593C48F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E9224-7129-4DA2-BAB9-7EB150865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99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93725" y="1050925"/>
            <a:ext cx="4810125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E9224-7129-4DA2-BAB9-7EB15086546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2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50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62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57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41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1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15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9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2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08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20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4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E864-43AD-4CD5-BF75-F6985C9E461E}" type="datetimeFigureOut">
              <a:rPr kumimoji="1" lang="ja-JP" altLang="en-US" smtClean="0"/>
              <a:t>2021/3/9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35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50" Type="http://schemas.openxmlformats.org/officeDocument/2006/relationships/image" Target="../media/image48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image" Target="../media/image46.png"/><Relationship Id="rId8" Type="http://schemas.openxmlformats.org/officeDocument/2006/relationships/image" Target="../media/image6.png"/><Relationship Id="rId51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2460" y="88617"/>
            <a:ext cx="4559568" cy="668126"/>
          </a:xfrm>
          <a:prstGeom prst="roundRect">
            <a:avLst/>
          </a:prstGeom>
          <a:solidFill>
            <a:schemeClr val="bg1"/>
          </a:solidFill>
          <a:ln w="44450" cmpd="thickThin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○○しょうが</a:t>
            </a:r>
            <a:r>
              <a:rPr lang="ja-JP" altLang="en-US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っ</a:t>
            </a:r>
            <a:r>
              <a:rPr lang="ja-JP" altLang="en-US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こう</a:t>
            </a:r>
            <a:r>
              <a:rPr lang="en-US" altLang="ja-JP" sz="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lang="ja-JP" altLang="en-US" sz="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１・２</a:t>
            </a:r>
            <a:r>
              <a:rPr lang="ja-JP" altLang="en-US" sz="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ねんせ</a:t>
            </a:r>
            <a:r>
              <a:rPr lang="ja-JP" altLang="en-US" sz="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いよう</a:t>
            </a:r>
            <a:r>
              <a:rPr lang="en-US" altLang="ja-JP" sz="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】</a:t>
            </a:r>
          </a:p>
          <a:p>
            <a:pPr algn="ctr"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『</a:t>
            </a:r>
            <a:r>
              <a:rPr lang="ja-JP" altLang="en-US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タブレットかつよう１０のルール</a:t>
            </a:r>
            <a:r>
              <a:rPr lang="en-US" altLang="ja-JP" sz="1662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』</a:t>
            </a:r>
            <a:endParaRPr lang="ja-JP" altLang="ja-JP" sz="1662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80000" y="792379"/>
            <a:ext cx="4642028" cy="11627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１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も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ち</a:t>
            </a:r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かた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は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し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ったり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，じめん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　お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いたり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せず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，ていね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に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】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UD デジタル 教科書体 N-B" panose="020207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040000" y="129509"/>
            <a:ext cx="4604371" cy="597185"/>
          </a:xfrm>
          <a:prstGeom prst="roundRect">
            <a:avLst/>
          </a:prstGeom>
          <a:noFill/>
          <a:ln w="317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タブレット</a:t>
            </a:r>
            <a:r>
              <a:rPr lang="en-US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PC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は　みなさんの　が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く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しゅ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う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に　やくだてる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ため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の　どう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ぐ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です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。これから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，みなさんは　じぶんせんようの　タブレット</a:t>
            </a:r>
            <a:r>
              <a:rPr lang="en-US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PC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をつかいます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。</a:t>
            </a:r>
            <a:r>
              <a:rPr lang="en-US" altLang="ja-JP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【</a:t>
            </a:r>
            <a:r>
              <a:rPr lang="ja-JP" altLang="en-US" sz="969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タブレットかつよ</a:t>
            </a:r>
            <a:r>
              <a:rPr lang="ja-JP" altLang="en-US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う</a:t>
            </a:r>
            <a:r>
              <a:rPr lang="ja-JP" altLang="en-US" sz="969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１０</a:t>
            </a:r>
            <a:r>
              <a:rPr lang="ja-JP" altLang="en-US" sz="969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のルール</a:t>
            </a:r>
            <a:r>
              <a:rPr lang="en-US" altLang="ja-JP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】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をまもり，も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くて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き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を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もって　かつよ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う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して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いきましょう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。　　</a:t>
            </a:r>
            <a:r>
              <a:rPr lang="ja-JP" altLang="ja-JP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令和</a:t>
            </a:r>
            <a:r>
              <a:rPr lang="ja-JP" altLang="en-US" sz="969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３</a:t>
            </a:r>
            <a:r>
              <a:rPr lang="ja-JP" altLang="ja-JP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年〇月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　　　　　　　　　　　　　　　　　　　　　　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</a:t>
            </a:r>
            <a:endParaRPr lang="ja-JP" altLang="en-US" sz="969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4039452" y="3008883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100" dirty="0"/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dirty="0">
              <a:latin typeface="Arial" panose="020B0604020202020204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180000" y="1980000"/>
            <a:ext cx="4642028" cy="116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き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かた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たい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ら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グラグラしない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て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した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ところ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5040000" y="1980000"/>
            <a:ext cx="4644000" cy="1162730"/>
          </a:xfrm>
          <a:prstGeom prst="roundRect">
            <a:avLst/>
          </a:prstGeom>
          <a:solidFill>
            <a:srgbClr val="00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</a:t>
            </a:r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わないとき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した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ままにせず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「○○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へ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80000" y="3168000"/>
            <a:ext cx="4645275" cy="1162730"/>
          </a:xfrm>
          <a:prstGeom prst="round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．つかいか</a:t>
            </a:r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た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きれい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　かわいた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て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「せんよ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う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　ぺン」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040000" y="792000"/>
            <a:ext cx="4645274" cy="1162730"/>
          </a:xfrm>
          <a:prstGeom prst="roundRect">
            <a:avLst/>
          </a:prstGeom>
          <a:solidFill>
            <a:srgbClr val="FF99FF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じぶんせんよう</a:t>
            </a:r>
            <a:r>
              <a:rPr lang="en-US" altLang="ja-JP" sz="7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r>
              <a:rPr lang="ja-JP" altLang="ja-JP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  <a:r>
              <a:rPr lang="ja-JP" altLang="ja-JP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したり</a:t>
            </a:r>
            <a:r>
              <a:rPr lang="ja-JP" altLang="en-US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，つか</a:t>
            </a:r>
            <a:r>
              <a:rPr lang="ja-JP" altLang="ja-JP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わせたりしない</a:t>
            </a:r>
            <a:r>
              <a:rPr lang="ja-JP" altLang="en-US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，アカウントをおしえない</a:t>
            </a:r>
            <a:r>
              <a:rPr lang="en-US" altLang="ja-JP" sz="7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188630" y="4356000"/>
            <a:ext cx="4644000" cy="1257082"/>
          </a:xfrm>
          <a:prstGeom prst="roundRect">
            <a:avLst/>
          </a:prstGeom>
          <a:solidFill>
            <a:srgbClr val="FF99FF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だ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</a:t>
            </a:r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い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れ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あさ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は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「ほかん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から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だ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して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でん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げん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オン　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かえ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りは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でんげん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オフ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「ほかん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へ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れ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，じゅうで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ん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040000" y="4356000"/>
            <a:ext cx="4644000" cy="1301775"/>
          </a:xfrm>
          <a:prstGeom prst="roundRect">
            <a:avLst/>
          </a:prstGeom>
          <a:solidFill>
            <a:srgbClr val="FFC0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こじん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じょうほう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じぶ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のじょうほう（なま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じゅうしょ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endParaRPr lang="en-US" altLang="ja-JP" sz="8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　　　でんわばん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ご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う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，かおのうつったしゃしんなど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）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はたいせ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lang="en-US" altLang="ja-JP" sz="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5040000" y="3168000"/>
            <a:ext cx="4644000" cy="1152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とも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だち</a:t>
            </a:r>
            <a:r>
              <a:rPr lang="en-US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みんな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　やくだつ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こと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　かきこむ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lang="en-US" altLang="ja-JP" sz="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　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とも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だちに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いや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おも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いを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させること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</a:t>
            </a:r>
            <a:r>
              <a:rPr lang="ja-JP" altLang="en-US" sz="80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ぜったい</a:t>
            </a:r>
            <a:r>
              <a:rPr lang="ja-JP" altLang="ja-JP" sz="80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まない</a:t>
            </a:r>
            <a:endParaRPr lang="en-US" altLang="ja-JP" sz="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5040000" y="5615998"/>
            <a:ext cx="4666684" cy="1188000"/>
          </a:xfrm>
          <a:prstGeom prst="round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こま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ったとき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せんせ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そうだん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しましょう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-382772" y="1928005"/>
            <a:ext cx="31652" cy="31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pic>
        <p:nvPicPr>
          <p:cNvPr id="2078" name="Picture 30" descr="防犯カメラのキャラクタ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755" y="129509"/>
            <a:ext cx="444386" cy="57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 13"/>
          <p:cNvSpPr/>
          <p:nvPr/>
        </p:nvSpPr>
        <p:spPr>
          <a:xfrm>
            <a:off x="5777194" y="6087525"/>
            <a:ext cx="718772" cy="6179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3" name="Picture 74" descr="パソコン博士のキャラクター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08" y="124984"/>
            <a:ext cx="502338" cy="50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69975">
            <a:off x="3944266" y="1542190"/>
            <a:ext cx="173720" cy="173720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3711">
            <a:off x="3813444" y="2414455"/>
            <a:ext cx="392005" cy="294128"/>
          </a:xfrm>
          <a:prstGeom prst="rect">
            <a:avLst/>
          </a:prstGeom>
        </p:spPr>
      </p:pic>
      <p:grpSp>
        <p:nvGrpSpPr>
          <p:cNvPr id="41" name="グループ化 40"/>
          <p:cNvGrpSpPr/>
          <p:nvPr/>
        </p:nvGrpSpPr>
        <p:grpSpPr>
          <a:xfrm>
            <a:off x="929055" y="1123594"/>
            <a:ext cx="3399943" cy="809200"/>
            <a:chOff x="929055" y="1158373"/>
            <a:chExt cx="3399943" cy="809200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2180237" y="1168796"/>
              <a:ext cx="901593" cy="792446"/>
              <a:chOff x="2199087" y="1187756"/>
              <a:chExt cx="901593" cy="792446"/>
            </a:xfrm>
          </p:grpSpPr>
          <p:sp>
            <p:nvSpPr>
              <p:cNvPr id="57" name="楕円 56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59" name="図 5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9" name="グループ化 28"/>
            <p:cNvGrpSpPr/>
            <p:nvPr/>
          </p:nvGrpSpPr>
          <p:grpSpPr>
            <a:xfrm>
              <a:off x="929055" y="1158373"/>
              <a:ext cx="1102711" cy="808826"/>
              <a:chOff x="931084" y="1152245"/>
              <a:chExt cx="1102711" cy="808826"/>
            </a:xfrm>
          </p:grpSpPr>
          <p:grpSp>
            <p:nvGrpSpPr>
              <p:cNvPr id="28" name="グループ化 27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40" name="楕円 39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14" name="楕円 11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4" name="グループ化 2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112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" name="正方形/長方形 3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55" name="グループ化 154"/>
            <p:cNvGrpSpPr/>
            <p:nvPr/>
          </p:nvGrpSpPr>
          <p:grpSpPr>
            <a:xfrm>
              <a:off x="3427405" y="1175127"/>
              <a:ext cx="901593" cy="792446"/>
              <a:chOff x="2199087" y="1187756"/>
              <a:chExt cx="901593" cy="792446"/>
            </a:xfrm>
          </p:grpSpPr>
          <p:sp>
            <p:nvSpPr>
              <p:cNvPr id="156" name="楕円 155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57" name="図 156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pic>
        <p:nvPicPr>
          <p:cNvPr id="10" name="Picture 2" descr="泥遊びをする子供たちのイラスト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726" y="1231183"/>
            <a:ext cx="639278" cy="63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962" y="1244334"/>
            <a:ext cx="578200" cy="578200"/>
          </a:xfrm>
          <a:prstGeom prst="rect">
            <a:avLst/>
          </a:prstGeom>
        </p:spPr>
      </p:pic>
      <p:grpSp>
        <p:nvGrpSpPr>
          <p:cNvPr id="39" name="グループ化 38"/>
          <p:cNvGrpSpPr/>
          <p:nvPr/>
        </p:nvGrpSpPr>
        <p:grpSpPr>
          <a:xfrm>
            <a:off x="925173" y="2286392"/>
            <a:ext cx="3392952" cy="813612"/>
            <a:chOff x="935242" y="2347608"/>
            <a:chExt cx="3392952" cy="813612"/>
          </a:xfrm>
        </p:grpSpPr>
        <p:grpSp>
          <p:nvGrpSpPr>
            <p:cNvPr id="148" name="グループ化 147"/>
            <p:cNvGrpSpPr/>
            <p:nvPr/>
          </p:nvGrpSpPr>
          <p:grpSpPr>
            <a:xfrm>
              <a:off x="935242" y="2347608"/>
              <a:ext cx="1102711" cy="808826"/>
              <a:chOff x="931084" y="1152245"/>
              <a:chExt cx="1102711" cy="808826"/>
            </a:xfrm>
          </p:grpSpPr>
          <p:grpSp>
            <p:nvGrpSpPr>
              <p:cNvPr id="149" name="グループ化 148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53" name="楕円 152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54" name="楕円 15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50" name="グループ化 149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51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2" name="正方形/長方形 151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61" name="グループ化 160"/>
            <p:cNvGrpSpPr/>
            <p:nvPr/>
          </p:nvGrpSpPr>
          <p:grpSpPr>
            <a:xfrm>
              <a:off x="3426601" y="2368774"/>
              <a:ext cx="901593" cy="792446"/>
              <a:chOff x="2199087" y="1187756"/>
              <a:chExt cx="901593" cy="792446"/>
            </a:xfrm>
          </p:grpSpPr>
          <p:sp>
            <p:nvSpPr>
              <p:cNvPr id="162" name="楕円 161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3" name="図 16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164" name="グループ化 163"/>
            <p:cNvGrpSpPr/>
            <p:nvPr/>
          </p:nvGrpSpPr>
          <p:grpSpPr>
            <a:xfrm>
              <a:off x="2195147" y="2365695"/>
              <a:ext cx="901593" cy="792446"/>
              <a:chOff x="2199087" y="1187756"/>
              <a:chExt cx="901593" cy="792446"/>
            </a:xfrm>
          </p:grpSpPr>
          <p:sp>
            <p:nvSpPr>
              <p:cNvPr id="165" name="楕円 164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6" name="図 165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pic>
        <p:nvPicPr>
          <p:cNvPr id="1032" name="Picture 8" descr="バランス感覚の悪い人のイラスト（棒人間）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877" y="2404434"/>
            <a:ext cx="658159" cy="65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ノートパソコンのキャラクター（ショックを受けた顔）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33617" flipH="1">
            <a:off x="3529918" y="2459491"/>
            <a:ext cx="506348" cy="47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鉛筆のマーク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3847">
            <a:off x="3841606" y="2799298"/>
            <a:ext cx="276240" cy="27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グループ化 37"/>
          <p:cNvGrpSpPr/>
          <p:nvPr/>
        </p:nvGrpSpPr>
        <p:grpSpPr>
          <a:xfrm>
            <a:off x="929055" y="3469022"/>
            <a:ext cx="3609873" cy="810659"/>
            <a:chOff x="932364" y="3552014"/>
            <a:chExt cx="3609873" cy="810659"/>
          </a:xfrm>
        </p:grpSpPr>
        <p:grpSp>
          <p:nvGrpSpPr>
            <p:cNvPr id="167" name="グループ化 166"/>
            <p:cNvGrpSpPr/>
            <p:nvPr/>
          </p:nvGrpSpPr>
          <p:grpSpPr>
            <a:xfrm>
              <a:off x="3429345" y="3554521"/>
              <a:ext cx="1112892" cy="807855"/>
              <a:chOff x="920903" y="1152245"/>
              <a:chExt cx="1112892" cy="807855"/>
            </a:xfrm>
          </p:grpSpPr>
          <p:grpSp>
            <p:nvGrpSpPr>
              <p:cNvPr id="168" name="グループ化 167"/>
              <p:cNvGrpSpPr/>
              <p:nvPr/>
            </p:nvGrpSpPr>
            <p:grpSpPr>
              <a:xfrm>
                <a:off x="920903" y="1152245"/>
                <a:ext cx="1106323" cy="807855"/>
                <a:chOff x="227001" y="1150831"/>
                <a:chExt cx="1106323" cy="807855"/>
              </a:xfrm>
            </p:grpSpPr>
            <p:sp>
              <p:nvSpPr>
                <p:cNvPr id="172" name="楕円 171"/>
                <p:cNvSpPr/>
                <p:nvPr/>
              </p:nvSpPr>
              <p:spPr>
                <a:xfrm>
                  <a:off x="227001" y="1212015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73" name="楕円 172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69" name="グループ化 168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70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71" name="正方形/長方形 170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74" name="グループ化 173"/>
            <p:cNvGrpSpPr/>
            <p:nvPr/>
          </p:nvGrpSpPr>
          <p:grpSpPr>
            <a:xfrm>
              <a:off x="2199326" y="3552014"/>
              <a:ext cx="1102711" cy="808826"/>
              <a:chOff x="931084" y="1152245"/>
              <a:chExt cx="1102711" cy="808826"/>
            </a:xfrm>
          </p:grpSpPr>
          <p:grpSp>
            <p:nvGrpSpPr>
              <p:cNvPr id="175" name="グループ化 174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79" name="楕円 178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80" name="楕円 179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76" name="グループ化 175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77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78" name="正方形/長方形 177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81" name="グループ化 180"/>
            <p:cNvGrpSpPr/>
            <p:nvPr/>
          </p:nvGrpSpPr>
          <p:grpSpPr>
            <a:xfrm>
              <a:off x="932364" y="3553847"/>
              <a:ext cx="1102711" cy="808826"/>
              <a:chOff x="931084" y="1152245"/>
              <a:chExt cx="1102711" cy="808826"/>
            </a:xfrm>
          </p:grpSpPr>
          <p:grpSp>
            <p:nvGrpSpPr>
              <p:cNvPr id="182" name="グループ化 181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86" name="楕円 185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87" name="楕円 186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83" name="グループ化 182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84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85" name="正方形/長方形 184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pic>
        <p:nvPicPr>
          <p:cNvPr id="1038" name="Picture 14" descr="手を洗う男の子のイラスト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339" y="3613950"/>
            <a:ext cx="597499" cy="57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816" y="3638323"/>
            <a:ext cx="615726" cy="615726"/>
          </a:xfrm>
          <a:prstGeom prst="rect">
            <a:avLst/>
          </a:prstGeom>
        </p:spPr>
      </p:pic>
      <p:pic>
        <p:nvPicPr>
          <p:cNvPr id="3" name="Picture 2" descr="液晶ペンタブレットのイラスト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884" y="3637943"/>
            <a:ext cx="650142" cy="6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80000" y="5616000"/>
            <a:ext cx="4645275" cy="1162730"/>
          </a:xfrm>
          <a:prstGeom prst="roundRect">
            <a:avLst/>
          </a:prstGeom>
          <a:solidFill>
            <a:srgbClr val="66FF33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．カメラ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がく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しゅ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う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かんけ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あること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だけ　さつえ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921133" y="5933161"/>
            <a:ext cx="3404604" cy="808826"/>
            <a:chOff x="930372" y="4755636"/>
            <a:chExt cx="3404604" cy="808826"/>
          </a:xfrm>
        </p:grpSpPr>
        <p:grpSp>
          <p:nvGrpSpPr>
            <p:cNvPr id="158" name="グループ化 157"/>
            <p:cNvGrpSpPr/>
            <p:nvPr/>
          </p:nvGrpSpPr>
          <p:grpSpPr>
            <a:xfrm>
              <a:off x="3433383" y="4768699"/>
              <a:ext cx="901593" cy="792446"/>
              <a:chOff x="2199087" y="1187756"/>
              <a:chExt cx="901593" cy="792446"/>
            </a:xfrm>
          </p:grpSpPr>
          <p:sp>
            <p:nvSpPr>
              <p:cNvPr id="159" name="楕円 158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0" name="図 15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195" name="グループ化 194"/>
            <p:cNvGrpSpPr/>
            <p:nvPr/>
          </p:nvGrpSpPr>
          <p:grpSpPr>
            <a:xfrm>
              <a:off x="2181151" y="4755636"/>
              <a:ext cx="1102711" cy="808826"/>
              <a:chOff x="931084" y="1152245"/>
              <a:chExt cx="1102711" cy="808826"/>
            </a:xfrm>
          </p:grpSpPr>
          <p:grpSp>
            <p:nvGrpSpPr>
              <p:cNvPr id="196" name="グループ化 195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00" name="楕円 199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01" name="楕円 200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97" name="グループ化 196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98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9" name="正方形/長方形 198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02" name="グループ化 201"/>
            <p:cNvGrpSpPr/>
            <p:nvPr/>
          </p:nvGrpSpPr>
          <p:grpSpPr>
            <a:xfrm>
              <a:off x="930372" y="4755636"/>
              <a:ext cx="1102711" cy="808826"/>
              <a:chOff x="931084" y="1152245"/>
              <a:chExt cx="1102711" cy="808826"/>
            </a:xfrm>
          </p:grpSpPr>
          <p:grpSp>
            <p:nvGrpSpPr>
              <p:cNvPr id="203" name="グループ化 202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07" name="楕円 206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08" name="楕円 207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04" name="グループ化 20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05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06" name="正方形/長方形 205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grpSp>
        <p:nvGrpSpPr>
          <p:cNvPr id="215" name="グループ化 214"/>
          <p:cNvGrpSpPr/>
          <p:nvPr/>
        </p:nvGrpSpPr>
        <p:grpSpPr>
          <a:xfrm>
            <a:off x="7804939" y="2300874"/>
            <a:ext cx="901593" cy="792446"/>
            <a:chOff x="2199087" y="1187756"/>
            <a:chExt cx="901593" cy="792446"/>
          </a:xfrm>
        </p:grpSpPr>
        <p:sp>
          <p:nvSpPr>
            <p:cNvPr id="216" name="楕円 215"/>
            <p:cNvSpPr/>
            <p:nvPr/>
          </p:nvSpPr>
          <p:spPr>
            <a:xfrm>
              <a:off x="2199087" y="1244892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17" name="図 2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grpSp>
        <p:nvGrpSpPr>
          <p:cNvPr id="232" name="グループ化 231"/>
          <p:cNvGrpSpPr/>
          <p:nvPr/>
        </p:nvGrpSpPr>
        <p:grpSpPr>
          <a:xfrm>
            <a:off x="6370361" y="2289008"/>
            <a:ext cx="1102711" cy="808826"/>
            <a:chOff x="931084" y="1152245"/>
            <a:chExt cx="1102711" cy="808826"/>
          </a:xfrm>
        </p:grpSpPr>
        <p:grpSp>
          <p:nvGrpSpPr>
            <p:cNvPr id="233" name="グループ化 232"/>
            <p:cNvGrpSpPr/>
            <p:nvPr/>
          </p:nvGrpSpPr>
          <p:grpSpPr>
            <a:xfrm>
              <a:off x="931084" y="1152245"/>
              <a:ext cx="1096142" cy="808826"/>
              <a:chOff x="237182" y="1150831"/>
              <a:chExt cx="1096142" cy="808826"/>
            </a:xfrm>
          </p:grpSpPr>
          <p:sp>
            <p:nvSpPr>
              <p:cNvPr id="237" name="楕円 236"/>
              <p:cNvSpPr/>
              <p:nvPr/>
            </p:nvSpPr>
            <p:spPr>
              <a:xfrm>
                <a:off x="237182" y="1212986"/>
                <a:ext cx="781204" cy="7466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38" name="楕円 237"/>
              <p:cNvSpPr/>
              <p:nvPr/>
            </p:nvSpPr>
            <p:spPr>
              <a:xfrm>
                <a:off x="885150" y="1150831"/>
                <a:ext cx="448174" cy="4381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4" name="グループ化 233"/>
            <p:cNvGrpSpPr/>
            <p:nvPr/>
          </p:nvGrpSpPr>
          <p:grpSpPr>
            <a:xfrm>
              <a:off x="1577604" y="1156356"/>
              <a:ext cx="456191" cy="456191"/>
              <a:chOff x="1518926" y="1119947"/>
              <a:chExt cx="456191" cy="456191"/>
            </a:xfrm>
          </p:grpSpPr>
          <p:pic>
            <p:nvPicPr>
              <p:cNvPr id="235" name="Picture 88" descr="OKのサインのイラスト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8926" y="1119947"/>
                <a:ext cx="456191" cy="456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" name="正方形/長方形 235"/>
              <p:cNvSpPr/>
              <p:nvPr/>
            </p:nvSpPr>
            <p:spPr>
              <a:xfrm>
                <a:off x="1528653" y="1217610"/>
                <a:ext cx="399468" cy="2616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altLang="ja-JP" sz="1100" b="1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OK</a:t>
                </a:r>
                <a:endParaRPr lang="ja-JP" altLang="en-US" sz="11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pic>
        <p:nvPicPr>
          <p:cNvPr id="1030" name="Picture 6" descr="本の入った学校の机のイラスト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031" y="2401567"/>
            <a:ext cx="610475" cy="6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098" y="2412903"/>
            <a:ext cx="599139" cy="599139"/>
          </a:xfrm>
          <a:prstGeom prst="rect">
            <a:avLst/>
          </a:prstGeom>
        </p:spPr>
      </p:pic>
      <p:pic>
        <p:nvPicPr>
          <p:cNvPr id="76" name="図 7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0792">
            <a:off x="8075404" y="2461324"/>
            <a:ext cx="146466" cy="146466"/>
          </a:xfrm>
          <a:prstGeom prst="rect">
            <a:avLst/>
          </a:prstGeom>
        </p:spPr>
      </p:pic>
      <p:pic>
        <p:nvPicPr>
          <p:cNvPr id="2053" name="図 5" descr="授業でタブレットを使う学生のイラスト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47" y="2455398"/>
            <a:ext cx="644992" cy="5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図 3" descr="タブレット型PCを使う男性のイラスト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870" y="1184197"/>
            <a:ext cx="542708" cy="7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9" name="グループ化 238"/>
          <p:cNvGrpSpPr/>
          <p:nvPr/>
        </p:nvGrpSpPr>
        <p:grpSpPr>
          <a:xfrm>
            <a:off x="929055" y="4776308"/>
            <a:ext cx="3609873" cy="810659"/>
            <a:chOff x="932364" y="3552014"/>
            <a:chExt cx="3609873" cy="810659"/>
          </a:xfrm>
        </p:grpSpPr>
        <p:grpSp>
          <p:nvGrpSpPr>
            <p:cNvPr id="240" name="グループ化 239"/>
            <p:cNvGrpSpPr/>
            <p:nvPr/>
          </p:nvGrpSpPr>
          <p:grpSpPr>
            <a:xfrm>
              <a:off x="3429345" y="3554521"/>
              <a:ext cx="1112892" cy="807855"/>
              <a:chOff x="920903" y="1152245"/>
              <a:chExt cx="1112892" cy="807855"/>
            </a:xfrm>
          </p:grpSpPr>
          <p:grpSp>
            <p:nvGrpSpPr>
              <p:cNvPr id="255" name="グループ化 254"/>
              <p:cNvGrpSpPr/>
              <p:nvPr/>
            </p:nvGrpSpPr>
            <p:grpSpPr>
              <a:xfrm>
                <a:off x="920903" y="1152245"/>
                <a:ext cx="1106323" cy="807855"/>
                <a:chOff x="227001" y="1150831"/>
                <a:chExt cx="1106323" cy="807855"/>
              </a:xfrm>
            </p:grpSpPr>
            <p:sp>
              <p:nvSpPr>
                <p:cNvPr id="259" name="楕円 258"/>
                <p:cNvSpPr/>
                <p:nvPr/>
              </p:nvSpPr>
              <p:spPr>
                <a:xfrm>
                  <a:off x="227001" y="1212015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" name="楕円 259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56" name="グループ化 255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57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58" name="正方形/長方形 257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41" name="グループ化 240"/>
            <p:cNvGrpSpPr/>
            <p:nvPr/>
          </p:nvGrpSpPr>
          <p:grpSpPr>
            <a:xfrm>
              <a:off x="2199326" y="3552014"/>
              <a:ext cx="1102711" cy="808826"/>
              <a:chOff x="931084" y="1152245"/>
              <a:chExt cx="1102711" cy="808826"/>
            </a:xfrm>
          </p:grpSpPr>
          <p:grpSp>
            <p:nvGrpSpPr>
              <p:cNvPr id="249" name="グループ化 248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53" name="楕円 252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54" name="楕円 25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50" name="グループ化 249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51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52" name="正方形/長方形 251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42" name="グループ化 241"/>
            <p:cNvGrpSpPr/>
            <p:nvPr/>
          </p:nvGrpSpPr>
          <p:grpSpPr>
            <a:xfrm>
              <a:off x="932364" y="3553847"/>
              <a:ext cx="1102711" cy="808826"/>
              <a:chOff x="931084" y="1152245"/>
              <a:chExt cx="1102711" cy="808826"/>
            </a:xfrm>
          </p:grpSpPr>
          <p:grpSp>
            <p:nvGrpSpPr>
              <p:cNvPr id="243" name="グループ化 242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47" name="楕円 246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48" name="楕円 247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44" name="グループ化 24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45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46" name="正方形/長方形 245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grpSp>
        <p:nvGrpSpPr>
          <p:cNvPr id="261" name="グループ化 260"/>
          <p:cNvGrpSpPr/>
          <p:nvPr/>
        </p:nvGrpSpPr>
        <p:grpSpPr>
          <a:xfrm>
            <a:off x="5193886" y="1116968"/>
            <a:ext cx="3273836" cy="809495"/>
            <a:chOff x="929055" y="1158373"/>
            <a:chExt cx="3273836" cy="809495"/>
          </a:xfrm>
        </p:grpSpPr>
        <p:grpSp>
          <p:nvGrpSpPr>
            <p:cNvPr id="262" name="グループ化 261"/>
            <p:cNvGrpSpPr/>
            <p:nvPr/>
          </p:nvGrpSpPr>
          <p:grpSpPr>
            <a:xfrm>
              <a:off x="2180237" y="1168796"/>
              <a:ext cx="901593" cy="792446"/>
              <a:chOff x="2199087" y="1187756"/>
              <a:chExt cx="901593" cy="792446"/>
            </a:xfrm>
          </p:grpSpPr>
          <p:sp>
            <p:nvSpPr>
              <p:cNvPr id="273" name="楕円 272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74" name="図 273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63" name="グループ化 262"/>
            <p:cNvGrpSpPr/>
            <p:nvPr/>
          </p:nvGrpSpPr>
          <p:grpSpPr>
            <a:xfrm>
              <a:off x="929055" y="1158373"/>
              <a:ext cx="1102711" cy="808826"/>
              <a:chOff x="931084" y="1152245"/>
              <a:chExt cx="1102711" cy="808826"/>
            </a:xfrm>
          </p:grpSpPr>
          <p:grpSp>
            <p:nvGrpSpPr>
              <p:cNvPr id="267" name="グループ化 266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71" name="楕円 270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72" name="楕円 271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68" name="グループ化 267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69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70" name="正方形/長方形 269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64" name="グループ化 263"/>
            <p:cNvGrpSpPr/>
            <p:nvPr/>
          </p:nvGrpSpPr>
          <p:grpSpPr>
            <a:xfrm>
              <a:off x="3304142" y="1174227"/>
              <a:ext cx="898749" cy="793641"/>
              <a:chOff x="2075824" y="1186856"/>
              <a:chExt cx="898749" cy="793641"/>
            </a:xfrm>
          </p:grpSpPr>
          <p:sp>
            <p:nvSpPr>
              <p:cNvPr id="265" name="楕円 264"/>
              <p:cNvSpPr/>
              <p:nvPr/>
            </p:nvSpPr>
            <p:spPr>
              <a:xfrm>
                <a:off x="2075824" y="1245187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66" name="図 265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79655" y="1186856"/>
                <a:ext cx="294918" cy="287979"/>
              </a:xfrm>
              <a:prstGeom prst="rect">
                <a:avLst/>
              </a:prstGeom>
            </p:spPr>
          </p:pic>
        </p:grpSp>
      </p:grpSp>
      <p:grpSp>
        <p:nvGrpSpPr>
          <p:cNvPr id="20" name="グループ化 19"/>
          <p:cNvGrpSpPr/>
          <p:nvPr/>
        </p:nvGrpSpPr>
        <p:grpSpPr>
          <a:xfrm>
            <a:off x="6525543" y="1222109"/>
            <a:ext cx="662014" cy="610652"/>
            <a:chOff x="7235180" y="1236243"/>
            <a:chExt cx="662014" cy="610652"/>
          </a:xfrm>
        </p:grpSpPr>
        <p:pic>
          <p:nvPicPr>
            <p:cNvPr id="1050" name="Picture 26" descr="寸借詐欺のイラスト（白人）"/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180" y="1248876"/>
              <a:ext cx="662014" cy="5980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図 83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9765" y="1236243"/>
              <a:ext cx="221191" cy="221191"/>
            </a:xfrm>
            <a:prstGeom prst="rect">
              <a:avLst/>
            </a:prstGeom>
          </p:spPr>
        </p:pic>
      </p:grpSp>
      <p:grpSp>
        <p:nvGrpSpPr>
          <p:cNvPr id="19" name="グループ化 18"/>
          <p:cNvGrpSpPr/>
          <p:nvPr/>
        </p:nvGrpSpPr>
        <p:grpSpPr>
          <a:xfrm>
            <a:off x="5291517" y="1233563"/>
            <a:ext cx="660176" cy="622130"/>
            <a:chOff x="5928951" y="1257842"/>
            <a:chExt cx="660176" cy="622130"/>
          </a:xfrm>
        </p:grpSpPr>
        <p:pic>
          <p:nvPicPr>
            <p:cNvPr id="2068" name="Picture 20" descr="スマホの画面を見せる人のイラスト（男性）"/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7432" y="1257842"/>
              <a:ext cx="561695" cy="6221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図 86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57030">
              <a:off x="5928951" y="1413771"/>
              <a:ext cx="316472" cy="316472"/>
            </a:xfrm>
            <a:prstGeom prst="rect">
              <a:avLst/>
            </a:prstGeom>
          </p:spPr>
        </p:pic>
      </p:grpSp>
      <p:grpSp>
        <p:nvGrpSpPr>
          <p:cNvPr id="21" name="グループ化 20"/>
          <p:cNvGrpSpPr/>
          <p:nvPr/>
        </p:nvGrpSpPr>
        <p:grpSpPr>
          <a:xfrm>
            <a:off x="7636465" y="1225368"/>
            <a:ext cx="628120" cy="660265"/>
            <a:chOff x="8484879" y="1210741"/>
            <a:chExt cx="628120" cy="660265"/>
          </a:xfrm>
        </p:grpSpPr>
        <p:pic>
          <p:nvPicPr>
            <p:cNvPr id="1110" name="Picture 86" descr="手に消毒液を乗せたイラスト"/>
            <p:cNvPicPr>
              <a:picLocks noChangeAspect="1" noChangeArrowheads="1"/>
            </p:cNvPicPr>
            <p:nvPr/>
          </p:nvPicPr>
          <p:blipFill rotWithShape="1"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741"/>
            <a:stretch/>
          </p:blipFill>
          <p:spPr bwMode="auto">
            <a:xfrm>
              <a:off x="8484879" y="1566407"/>
              <a:ext cx="410184" cy="304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" name="Picture 86" descr="手に消毒液を乗せたイラスト"/>
            <p:cNvPicPr>
              <a:picLocks noChangeAspect="1" noChangeArrowheads="1"/>
            </p:cNvPicPr>
            <p:nvPr/>
          </p:nvPicPr>
          <p:blipFill rotWithShape="1"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741"/>
            <a:stretch/>
          </p:blipFill>
          <p:spPr bwMode="auto">
            <a:xfrm rot="10800000">
              <a:off x="8702815" y="1210741"/>
              <a:ext cx="410184" cy="304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2" name="図 141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57030">
              <a:off x="8576172" y="1342158"/>
              <a:ext cx="376934" cy="376934"/>
            </a:xfrm>
            <a:prstGeom prst="rect">
              <a:avLst/>
            </a:prstGeom>
          </p:spPr>
        </p:pic>
      </p:grpSp>
      <p:grpSp>
        <p:nvGrpSpPr>
          <p:cNvPr id="43" name="グループ化 42"/>
          <p:cNvGrpSpPr/>
          <p:nvPr/>
        </p:nvGrpSpPr>
        <p:grpSpPr>
          <a:xfrm>
            <a:off x="7121061" y="3559776"/>
            <a:ext cx="2141424" cy="792470"/>
            <a:chOff x="5910934" y="3519475"/>
            <a:chExt cx="2141424" cy="792470"/>
          </a:xfrm>
        </p:grpSpPr>
        <p:grpSp>
          <p:nvGrpSpPr>
            <p:cNvPr id="212" name="グループ化 211"/>
            <p:cNvGrpSpPr/>
            <p:nvPr/>
          </p:nvGrpSpPr>
          <p:grpSpPr>
            <a:xfrm>
              <a:off x="5910934" y="3519475"/>
              <a:ext cx="901593" cy="792446"/>
              <a:chOff x="2199087" y="1187756"/>
              <a:chExt cx="901593" cy="792446"/>
            </a:xfrm>
          </p:grpSpPr>
          <p:sp>
            <p:nvSpPr>
              <p:cNvPr id="213" name="楕円 212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14" name="図 213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78" name="グループ化 277"/>
            <p:cNvGrpSpPr/>
            <p:nvPr/>
          </p:nvGrpSpPr>
          <p:grpSpPr>
            <a:xfrm>
              <a:off x="7150765" y="3519499"/>
              <a:ext cx="901593" cy="792446"/>
              <a:chOff x="2199087" y="1187756"/>
              <a:chExt cx="901593" cy="792446"/>
            </a:xfrm>
          </p:grpSpPr>
          <p:sp>
            <p:nvSpPr>
              <p:cNvPr id="279" name="楕円 278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80" name="図 27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grpSp>
        <p:nvGrpSpPr>
          <p:cNvPr id="292" name="グループ化 291"/>
          <p:cNvGrpSpPr/>
          <p:nvPr/>
        </p:nvGrpSpPr>
        <p:grpSpPr>
          <a:xfrm>
            <a:off x="7149822" y="4778859"/>
            <a:ext cx="2133047" cy="795525"/>
            <a:chOff x="7052689" y="3504579"/>
            <a:chExt cx="2133047" cy="795525"/>
          </a:xfrm>
        </p:grpSpPr>
        <p:grpSp>
          <p:nvGrpSpPr>
            <p:cNvPr id="293" name="グループ化 292"/>
            <p:cNvGrpSpPr/>
            <p:nvPr/>
          </p:nvGrpSpPr>
          <p:grpSpPr>
            <a:xfrm>
              <a:off x="8284143" y="3507658"/>
              <a:ext cx="901593" cy="792446"/>
              <a:chOff x="2199087" y="1187756"/>
              <a:chExt cx="901593" cy="792446"/>
            </a:xfrm>
          </p:grpSpPr>
          <p:sp>
            <p:nvSpPr>
              <p:cNvPr id="297" name="楕円 296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98" name="図 297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94" name="グループ化 293"/>
            <p:cNvGrpSpPr/>
            <p:nvPr/>
          </p:nvGrpSpPr>
          <p:grpSpPr>
            <a:xfrm>
              <a:off x="7052689" y="3504579"/>
              <a:ext cx="901593" cy="792446"/>
              <a:chOff x="2199087" y="1187756"/>
              <a:chExt cx="901593" cy="792446"/>
            </a:xfrm>
          </p:grpSpPr>
          <p:sp>
            <p:nvSpPr>
              <p:cNvPr id="295" name="楕円 294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96" name="図 295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pic>
        <p:nvPicPr>
          <p:cNvPr id="1086" name="Picture 62" descr="ネットいじめのイラスト（女性）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8832" y="3674738"/>
            <a:ext cx="592362" cy="59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悪い噂話をする人たちのイラスト（棒人間）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69" y="3672122"/>
            <a:ext cx="581231" cy="58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グループ化 5"/>
          <p:cNvGrpSpPr/>
          <p:nvPr/>
        </p:nvGrpSpPr>
        <p:grpSpPr>
          <a:xfrm>
            <a:off x="5898751" y="6081329"/>
            <a:ext cx="3117336" cy="630000"/>
            <a:chOff x="5941301" y="6094093"/>
            <a:chExt cx="3117336" cy="630000"/>
          </a:xfrm>
        </p:grpSpPr>
        <p:pic>
          <p:nvPicPr>
            <p:cNvPr id="1092" name="Picture 68" descr="困る男性のイラスト"/>
            <p:cNvPicPr>
              <a:picLocks noChangeAspect="1" noChangeArrowheads="1"/>
            </p:cNvPicPr>
            <p:nvPr/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1301" y="6117944"/>
              <a:ext cx="588682" cy="5886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9" name="角丸四角形 128"/>
            <p:cNvSpPr/>
            <p:nvPr/>
          </p:nvSpPr>
          <p:spPr>
            <a:xfrm>
              <a:off x="6853368" y="6094093"/>
              <a:ext cx="1198426" cy="63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角丸四角形 129"/>
            <p:cNvSpPr/>
            <p:nvPr/>
          </p:nvSpPr>
          <p:spPr>
            <a:xfrm>
              <a:off x="8339865" y="6094093"/>
              <a:ext cx="718772" cy="630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右矢印 11"/>
            <p:cNvSpPr/>
            <p:nvPr/>
          </p:nvSpPr>
          <p:spPr>
            <a:xfrm>
              <a:off x="6602796" y="6328944"/>
              <a:ext cx="187597" cy="15425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9" name="右矢印 208"/>
            <p:cNvSpPr/>
            <p:nvPr/>
          </p:nvSpPr>
          <p:spPr>
            <a:xfrm>
              <a:off x="8103189" y="6325893"/>
              <a:ext cx="187597" cy="15425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080" name="Picture 32" descr="手を挙げる男の子のイラスト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220" y="6264622"/>
            <a:ext cx="429359" cy="43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ネットオークションで落札できた人のイラスト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978" y="6121056"/>
            <a:ext cx="610545" cy="61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パソコン博士のキャラクター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194" y="6001601"/>
            <a:ext cx="568904" cy="56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「たいへんよくできました」の花型スタンプのイラスト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6613" y="6027751"/>
            <a:ext cx="270826" cy="27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マット運動のイラスト「でんぐり返し」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447" y="6163761"/>
            <a:ext cx="742703" cy="50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虫眼鏡で観察をする男の子のイラスト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99" y="6090987"/>
            <a:ext cx="584874" cy="58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悪魔の影のイラスト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230" y="6136899"/>
            <a:ext cx="493050" cy="49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盗撮のイラスト（スマホ）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134" y="6236792"/>
            <a:ext cx="379072" cy="37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スイッチのイラスト「スイッチON」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57" y="4925974"/>
            <a:ext cx="276005" cy="38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通学している小学生の男の子のイラスト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458" y="4992780"/>
            <a:ext cx="422736" cy="51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夕焼けの校舎のイラスト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751" y="4928355"/>
            <a:ext cx="573301" cy="38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スイッチのイラスト「スイッチOFF」"/>
          <p:cNvPicPr>
            <a:picLocks noChangeAspect="1" noChangeArrowheads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284" y="5119177"/>
            <a:ext cx="286657" cy="401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コンセントのイラスト（プラグあり）"/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633" y="5123684"/>
            <a:ext cx="362581" cy="41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新しいバッテリーのイラスト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2205" y="4913283"/>
            <a:ext cx="446063" cy="44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記念写真のイラスト"/>
          <p:cNvPicPr>
            <a:picLocks noChangeAspect="1" noChangeArrowheads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144" y="4930690"/>
            <a:ext cx="604990" cy="60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12953" y="1663065"/>
            <a:ext cx="183830" cy="183830"/>
          </a:xfrm>
          <a:prstGeom prst="rect">
            <a:avLst/>
          </a:prstGeom>
        </p:spPr>
      </p:pic>
      <p:grpSp>
        <p:nvGrpSpPr>
          <p:cNvPr id="221" name="グループ化 220"/>
          <p:cNvGrpSpPr/>
          <p:nvPr/>
        </p:nvGrpSpPr>
        <p:grpSpPr>
          <a:xfrm>
            <a:off x="8710458" y="1122966"/>
            <a:ext cx="901593" cy="792446"/>
            <a:chOff x="2199087" y="1187756"/>
            <a:chExt cx="901593" cy="792446"/>
          </a:xfrm>
        </p:grpSpPr>
        <p:sp>
          <p:nvSpPr>
            <p:cNvPr id="222" name="楕円 221"/>
            <p:cNvSpPr/>
            <p:nvPr/>
          </p:nvSpPr>
          <p:spPr>
            <a:xfrm>
              <a:off x="2199087" y="1244892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23" name="図 22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grpSp>
        <p:nvGrpSpPr>
          <p:cNvPr id="211" name="グループ化 210"/>
          <p:cNvGrpSpPr/>
          <p:nvPr/>
        </p:nvGrpSpPr>
        <p:grpSpPr>
          <a:xfrm>
            <a:off x="8606649" y="1209027"/>
            <a:ext cx="865756" cy="706597"/>
            <a:chOff x="8536052" y="1155209"/>
            <a:chExt cx="865756" cy="706597"/>
          </a:xfrm>
        </p:grpSpPr>
        <p:pic>
          <p:nvPicPr>
            <p:cNvPr id="218" name="Picture 2" descr="おしゃべりな女性のイラスト"/>
            <p:cNvPicPr>
              <a:picLocks noChangeAspect="1" noChangeArrowheads="1"/>
            </p:cNvPicPr>
            <p:nvPr/>
          </p:nvPicPr>
          <p:blipFill>
            <a:blip r:embed="rId4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2923" y="1204619"/>
              <a:ext cx="548885" cy="588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9" name="角丸四角形吹き出し 218"/>
            <p:cNvSpPr/>
            <p:nvPr/>
          </p:nvSpPr>
          <p:spPr>
            <a:xfrm>
              <a:off x="8536052" y="1155209"/>
              <a:ext cx="471313" cy="128558"/>
            </a:xfrm>
            <a:prstGeom prst="wedgeRoundRectCallout">
              <a:avLst>
                <a:gd name="adj1" fmla="val 41405"/>
                <a:gd name="adj2" fmla="val 78374"/>
                <a:gd name="adj3" fmla="val 16667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500" dirty="0" smtClean="0">
                  <a:solidFill>
                    <a:schemeClr val="tx1"/>
                  </a:solidFill>
                </a:rPr>
                <a:t>………ed.jp</a:t>
              </a:r>
            </a:p>
          </p:txBody>
        </p:sp>
        <p:pic>
          <p:nvPicPr>
            <p:cNvPr id="220" name="Picture 4" descr="男の子の後ろ姿のイラスト（ポーズ）"/>
            <p:cNvPicPr>
              <a:picLocks noChangeAspect="1" noChangeArrowheads="1"/>
            </p:cNvPicPr>
            <p:nvPr/>
          </p:nvPicPr>
          <p:blipFill rotWithShape="1">
            <a:blip r:embed="rId4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7637"/>
            <a:stretch/>
          </p:blipFill>
          <p:spPr bwMode="auto">
            <a:xfrm>
              <a:off x="8544999" y="1438916"/>
              <a:ext cx="455088" cy="4228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4" name="グループ化 223"/>
          <p:cNvGrpSpPr/>
          <p:nvPr/>
        </p:nvGrpSpPr>
        <p:grpSpPr>
          <a:xfrm>
            <a:off x="5823606" y="3529923"/>
            <a:ext cx="1132500" cy="822081"/>
            <a:chOff x="5823606" y="3516275"/>
            <a:chExt cx="1132500" cy="822081"/>
          </a:xfrm>
        </p:grpSpPr>
        <p:grpSp>
          <p:nvGrpSpPr>
            <p:cNvPr id="225" name="グループ化 224"/>
            <p:cNvGrpSpPr/>
            <p:nvPr/>
          </p:nvGrpSpPr>
          <p:grpSpPr>
            <a:xfrm>
              <a:off x="5823606" y="3516275"/>
              <a:ext cx="1132500" cy="822081"/>
              <a:chOff x="931084" y="1117724"/>
              <a:chExt cx="1132500" cy="822081"/>
            </a:xfrm>
          </p:grpSpPr>
          <p:grpSp>
            <p:nvGrpSpPr>
              <p:cNvPr id="228" name="グループ化 227"/>
              <p:cNvGrpSpPr/>
              <p:nvPr/>
            </p:nvGrpSpPr>
            <p:grpSpPr>
              <a:xfrm>
                <a:off x="931084" y="1152245"/>
                <a:ext cx="1096142" cy="787560"/>
                <a:chOff x="237182" y="1150831"/>
                <a:chExt cx="1096142" cy="787560"/>
              </a:xfrm>
            </p:grpSpPr>
            <p:sp>
              <p:nvSpPr>
                <p:cNvPr id="275" name="楕円 274"/>
                <p:cNvSpPr/>
                <p:nvPr/>
              </p:nvSpPr>
              <p:spPr>
                <a:xfrm>
                  <a:off x="237182" y="1191720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76" name="楕円 275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29" name="グループ化 228"/>
              <p:cNvGrpSpPr/>
              <p:nvPr/>
            </p:nvGrpSpPr>
            <p:grpSpPr>
              <a:xfrm>
                <a:off x="1601346" y="1117724"/>
                <a:ext cx="462238" cy="456191"/>
                <a:chOff x="1542668" y="1081315"/>
                <a:chExt cx="462238" cy="456191"/>
              </a:xfrm>
            </p:grpSpPr>
            <p:pic>
              <p:nvPicPr>
                <p:cNvPr id="230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48715" y="1081315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1" name="正方形/長方形 230"/>
                <p:cNvSpPr/>
                <p:nvPr/>
              </p:nvSpPr>
              <p:spPr>
                <a:xfrm>
                  <a:off x="1542668" y="1188925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pic>
          <p:nvPicPr>
            <p:cNvPr id="226" name="Picture 2" descr="嬉しい表情の女性のイラスト（6段階）"/>
            <p:cNvPicPr>
              <a:picLocks noChangeAspect="1" noChangeArrowheads="1"/>
            </p:cNvPicPr>
            <p:nvPr/>
          </p:nvPicPr>
          <p:blipFill>
            <a:blip r:embed="rId4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4722" y="3601269"/>
              <a:ext cx="300440" cy="364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7" name="Picture 6" descr="パソコンを使う人のイラスト（男性・笑顔）"/>
            <p:cNvPicPr>
              <a:picLocks noChangeAspect="1" noChangeArrowheads="1"/>
            </p:cNvPicPr>
            <p:nvPr/>
          </p:nvPicPr>
          <p:blipFill>
            <a:blip r:embed="rId4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3881" y="3840310"/>
              <a:ext cx="333690" cy="484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3" name="グループ化 282"/>
          <p:cNvGrpSpPr/>
          <p:nvPr/>
        </p:nvGrpSpPr>
        <p:grpSpPr>
          <a:xfrm>
            <a:off x="5808265" y="4777729"/>
            <a:ext cx="1102711" cy="808826"/>
            <a:chOff x="931084" y="1152245"/>
            <a:chExt cx="1102711" cy="808826"/>
          </a:xfrm>
        </p:grpSpPr>
        <p:grpSp>
          <p:nvGrpSpPr>
            <p:cNvPr id="284" name="グループ化 283"/>
            <p:cNvGrpSpPr/>
            <p:nvPr/>
          </p:nvGrpSpPr>
          <p:grpSpPr>
            <a:xfrm>
              <a:off x="931084" y="1152245"/>
              <a:ext cx="1096142" cy="808826"/>
              <a:chOff x="237182" y="1150831"/>
              <a:chExt cx="1096142" cy="808826"/>
            </a:xfrm>
          </p:grpSpPr>
          <p:sp>
            <p:nvSpPr>
              <p:cNvPr id="288" name="楕円 287"/>
              <p:cNvSpPr/>
              <p:nvPr/>
            </p:nvSpPr>
            <p:spPr>
              <a:xfrm>
                <a:off x="237182" y="1212986"/>
                <a:ext cx="781204" cy="7466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89" name="楕円 288"/>
              <p:cNvSpPr/>
              <p:nvPr/>
            </p:nvSpPr>
            <p:spPr>
              <a:xfrm>
                <a:off x="885150" y="1150831"/>
                <a:ext cx="448174" cy="4381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5" name="グループ化 284"/>
            <p:cNvGrpSpPr/>
            <p:nvPr/>
          </p:nvGrpSpPr>
          <p:grpSpPr>
            <a:xfrm>
              <a:off x="1577604" y="1156356"/>
              <a:ext cx="456191" cy="456191"/>
              <a:chOff x="1518926" y="1119947"/>
              <a:chExt cx="456191" cy="456191"/>
            </a:xfrm>
          </p:grpSpPr>
          <p:pic>
            <p:nvPicPr>
              <p:cNvPr id="286" name="Picture 88" descr="OKのサインのイラスト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8926" y="1119947"/>
                <a:ext cx="456191" cy="456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87" name="正方形/長方形 286"/>
              <p:cNvSpPr/>
              <p:nvPr/>
            </p:nvSpPr>
            <p:spPr>
              <a:xfrm>
                <a:off x="1528653" y="1217610"/>
                <a:ext cx="399468" cy="2616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altLang="ja-JP" sz="1100" b="1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OK</a:t>
                </a:r>
                <a:endParaRPr lang="ja-JP" altLang="en-US" sz="11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pic>
        <p:nvPicPr>
          <p:cNvPr id="302" name="Picture 4" descr="パソコンの中の個人情報のイラスト"/>
          <p:cNvPicPr>
            <a:picLocks noChangeAspect="1" noChangeArrowheads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723" y="4829400"/>
            <a:ext cx="376400" cy="28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1" name="Picture 2" descr="決めポーズを取る戦隊もののキャラクターたち（集合）"/>
          <p:cNvPicPr>
            <a:picLocks noChangeAspect="1" noChangeArrowheads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821" y="4878415"/>
            <a:ext cx="851289" cy="7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3" name="Picture 8" descr="スマートフォンのキャラクター（驚いた顔）"/>
          <p:cNvPicPr>
            <a:picLocks noChangeAspect="1" noChangeArrowheads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7660">
            <a:off x="7417554" y="5052957"/>
            <a:ext cx="424928" cy="51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4" name="Picture 54" descr="名札バッジのイラスト（四角）"/>
          <p:cNvPicPr>
            <a:picLocks noChangeAspect="1" noChangeArrowheads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3862">
            <a:off x="7186942" y="5003265"/>
            <a:ext cx="297048" cy="29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5" name="角丸四角形吹き出し 304"/>
          <p:cNvSpPr/>
          <p:nvPr/>
        </p:nvSpPr>
        <p:spPr>
          <a:xfrm>
            <a:off x="7016882" y="4839457"/>
            <a:ext cx="627634" cy="119907"/>
          </a:xfrm>
          <a:prstGeom prst="wedgeRoundRectCallout">
            <a:avLst>
              <a:gd name="adj1" fmla="val 41405"/>
              <a:gd name="adj2" fmla="val 7837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00" dirty="0" smtClean="0">
                <a:solidFill>
                  <a:schemeClr val="tx1"/>
                </a:solidFill>
              </a:rPr>
              <a:t>090-</a:t>
            </a:r>
            <a:r>
              <a:rPr kumimoji="1" lang="ja-JP" altLang="en-US" sz="500" dirty="0" smtClean="0">
                <a:solidFill>
                  <a:schemeClr val="tx1"/>
                </a:solidFill>
              </a:rPr>
              <a:t>☓☓☓☓</a:t>
            </a:r>
            <a:r>
              <a:rPr kumimoji="1" lang="en-US" altLang="ja-JP" sz="500" dirty="0" smtClean="0">
                <a:solidFill>
                  <a:schemeClr val="tx1"/>
                </a:solidFill>
              </a:rPr>
              <a:t>‥‥</a:t>
            </a:r>
          </a:p>
        </p:txBody>
      </p:sp>
    </p:spTree>
    <p:extLst>
      <p:ext uri="{BB962C8B-B14F-4D97-AF65-F5344CB8AC3E}">
        <p14:creationId xmlns:p14="http://schemas.microsoft.com/office/powerpoint/2010/main" val="170395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6141BA586B82F48A0D81EEF5505A2F4" ma:contentTypeVersion="10" ma:contentTypeDescription="新しいドキュメントを作成します。" ma:contentTypeScope="" ma:versionID="79088538fcd6657b46b8ef0d67777dd5">
  <xsd:schema xmlns:xsd="http://www.w3.org/2001/XMLSchema" xmlns:xs="http://www.w3.org/2001/XMLSchema" xmlns:p="http://schemas.microsoft.com/office/2006/metadata/properties" xmlns:ns2="6533b2df-2507-43bc-aca2-3786c445b283" xmlns:ns3="b627b7db-48c2-4570-aa93-ed75e343700e" targetNamespace="http://schemas.microsoft.com/office/2006/metadata/properties" ma:root="true" ma:fieldsID="9191a8f4b9d156f6c81156fe4fa20a9c" ns2:_="" ns3:_="">
    <xsd:import namespace="6533b2df-2507-43bc-aca2-3786c445b283"/>
    <xsd:import namespace="b627b7db-48c2-4570-aa93-ed75e34370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3b2df-2507-43bc-aca2-3786c445b2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7b7db-48c2-4570-aa93-ed75e343700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47482A-BAD8-45B4-A46A-C43568FCD1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80140B-34BB-4A14-B4BC-CB799F21C3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3b2df-2507-43bc-aca2-3786c445b283"/>
    <ds:schemaRef ds:uri="b627b7db-48c2-4570-aa93-ed75e34370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5DE12E-3A16-4EE1-A366-5D0B8344CD40}">
  <ds:schemaRefs>
    <ds:schemaRef ds:uri="http://purl.org/dc/terms/"/>
    <ds:schemaRef ds:uri="http://schemas.openxmlformats.org/package/2006/metadata/core-properties"/>
    <ds:schemaRef ds:uri="http://purl.org/dc/dcmitype/"/>
    <ds:schemaRef ds:uri="6533b2df-2507-43bc-aca2-3786c445b283"/>
    <ds:schemaRef ds:uri="b627b7db-48c2-4570-aa93-ed75e343700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1153</TotalTime>
  <Words>350</Words>
  <Application>Microsoft Office PowerPoint</Application>
  <PresentationFormat>A4 210 x 297 mm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UD デジタル 教科書体 N-B</vt:lpstr>
      <vt:lpstr>UD デジタル 教科書体 NK-B</vt:lpstr>
      <vt:lpstr>UD デジタル 教科書体 NK-R</vt:lpstr>
      <vt:lpstr>UD デジタル 教科書体 NP-B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裕太</dc:creator>
  <cp:lastModifiedBy>Administrator</cp:lastModifiedBy>
  <cp:revision>97</cp:revision>
  <cp:lastPrinted>2021-02-24T00:09:32Z</cp:lastPrinted>
  <dcterms:created xsi:type="dcterms:W3CDTF">2020-06-18T04:31:40Z</dcterms:created>
  <dcterms:modified xsi:type="dcterms:W3CDTF">2021-03-09T04:27:03Z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0x01010056141BA586B82F48A0D81EEF5505A2F4</vt:lpwstr>
  </property>
</Properties>
</file>