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310" r:id="rId6"/>
    <p:sldId id="311" r:id="rId7"/>
    <p:sldId id="313" r:id="rId8"/>
    <p:sldId id="314" r:id="rId9"/>
    <p:sldId id="315" r:id="rId10"/>
    <p:sldId id="316" r:id="rId11"/>
    <p:sldId id="320" r:id="rId12"/>
    <p:sldId id="321" r:id="rId13"/>
    <p:sldId id="317" r:id="rId14"/>
    <p:sldId id="318" r:id="rId15"/>
    <p:sldId id="319" r:id="rId16"/>
    <p:sldId id="323" r:id="rId17"/>
    <p:sldId id="324" r:id="rId18"/>
    <p:sldId id="322" r:id="rId19"/>
    <p:sldId id="325" r:id="rId20"/>
    <p:sldId id="326" r:id="rId21"/>
    <p:sldId id="327"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66"/>
    <a:srgbClr val="0099FF"/>
    <a:srgbClr val="FF9966"/>
    <a:srgbClr val="FFFF99"/>
    <a:srgbClr val="FFFF66"/>
    <a:srgbClr val="FF9933"/>
    <a:srgbClr val="FF00FF"/>
    <a:srgbClr val="DAF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0CF2C5-8AFC-4B35-AB47-F66FB3C93B25}" v="62" dt="2022-01-19T07:06:38.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32" autoAdjust="0"/>
    <p:restoredTop sz="94333" autoAdjust="0"/>
  </p:normalViewPr>
  <p:slideViewPr>
    <p:cSldViewPr snapToGrid="0">
      <p:cViewPr varScale="1">
        <p:scale>
          <a:sx n="69" d="100"/>
          <a:sy n="69" d="100"/>
        </p:scale>
        <p:origin x="9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松 純子" userId="S::komats04@kashiwa.ed.jp::3342d905-e6f9-40e5-bd4e-a765581ee462" providerId="AD" clId="Web-{B70CF2C5-8AFC-4B35-AB47-F66FB3C93B25}"/>
    <pc:docChg chg="modSld">
      <pc:chgData name="小松 純子" userId="S::komats04@kashiwa.ed.jp::3342d905-e6f9-40e5-bd4e-a765581ee462" providerId="AD" clId="Web-{B70CF2C5-8AFC-4B35-AB47-F66FB3C93B25}" dt="2022-01-19T07:06:38.971" v="61" actId="1076"/>
      <pc:docMkLst>
        <pc:docMk/>
      </pc:docMkLst>
      <pc:sldChg chg="modSp">
        <pc:chgData name="小松 純子" userId="S::komats04@kashiwa.ed.jp::3342d905-e6f9-40e5-bd4e-a765581ee462" providerId="AD" clId="Web-{B70CF2C5-8AFC-4B35-AB47-F66FB3C93B25}" dt="2022-01-19T06:57:08.005" v="0"/>
        <pc:sldMkLst>
          <pc:docMk/>
          <pc:sldMk cId="334909353" sldId="311"/>
        </pc:sldMkLst>
        <pc:spChg chg="mod">
          <ac:chgData name="小松 純子" userId="S::komats04@kashiwa.ed.jp::3342d905-e6f9-40e5-bd4e-a765581ee462" providerId="AD" clId="Web-{B70CF2C5-8AFC-4B35-AB47-F66FB3C93B25}" dt="2022-01-19T06:57:08.005" v="0"/>
          <ac:spMkLst>
            <pc:docMk/>
            <pc:sldMk cId="334909353" sldId="311"/>
            <ac:spMk id="20" creationId="{00000000-0000-0000-0000-000000000000}"/>
          </ac:spMkLst>
        </pc:spChg>
      </pc:sldChg>
      <pc:sldChg chg="modSp">
        <pc:chgData name="小松 純子" userId="S::komats04@kashiwa.ed.jp::3342d905-e6f9-40e5-bd4e-a765581ee462" providerId="AD" clId="Web-{B70CF2C5-8AFC-4B35-AB47-F66FB3C93B25}" dt="2022-01-19T06:59:38.743" v="7" actId="20577"/>
        <pc:sldMkLst>
          <pc:docMk/>
          <pc:sldMk cId="1971832810" sldId="319"/>
        </pc:sldMkLst>
        <pc:spChg chg="mod">
          <ac:chgData name="小松 純子" userId="S::komats04@kashiwa.ed.jp::3342d905-e6f9-40e5-bd4e-a765581ee462" providerId="AD" clId="Web-{B70CF2C5-8AFC-4B35-AB47-F66FB3C93B25}" dt="2022-01-19T06:59:33.024" v="3" actId="20577"/>
          <ac:spMkLst>
            <pc:docMk/>
            <pc:sldMk cId="1971832810" sldId="319"/>
            <ac:spMk id="14" creationId="{00000000-0000-0000-0000-000000000000}"/>
          </ac:spMkLst>
        </pc:spChg>
        <pc:spChg chg="mod">
          <ac:chgData name="小松 純子" userId="S::komats04@kashiwa.ed.jp::3342d905-e6f9-40e5-bd4e-a765581ee462" providerId="AD" clId="Web-{B70CF2C5-8AFC-4B35-AB47-F66FB3C93B25}" dt="2022-01-19T06:59:38.743" v="7" actId="20577"/>
          <ac:spMkLst>
            <pc:docMk/>
            <pc:sldMk cId="1971832810" sldId="319"/>
            <ac:spMk id="21" creationId="{00000000-0000-0000-0000-000000000000}"/>
          </ac:spMkLst>
        </pc:spChg>
      </pc:sldChg>
      <pc:sldChg chg="modSp">
        <pc:chgData name="小松 純子" userId="S::komats04@kashiwa.ed.jp::3342d905-e6f9-40e5-bd4e-a765581ee462" providerId="AD" clId="Web-{B70CF2C5-8AFC-4B35-AB47-F66FB3C93B25}" dt="2022-01-19T07:00:40.400" v="10" actId="20577"/>
        <pc:sldMkLst>
          <pc:docMk/>
          <pc:sldMk cId="1044640362" sldId="324"/>
        </pc:sldMkLst>
        <pc:spChg chg="mod">
          <ac:chgData name="小松 純子" userId="S::komats04@kashiwa.ed.jp::3342d905-e6f9-40e5-bd4e-a765581ee462" providerId="AD" clId="Web-{B70CF2C5-8AFC-4B35-AB47-F66FB3C93B25}" dt="2022-01-19T07:00:34.463" v="9" actId="20577"/>
          <ac:spMkLst>
            <pc:docMk/>
            <pc:sldMk cId="1044640362" sldId="324"/>
            <ac:spMk id="14" creationId="{00000000-0000-0000-0000-000000000000}"/>
          </ac:spMkLst>
        </pc:spChg>
        <pc:spChg chg="mod">
          <ac:chgData name="小松 純子" userId="S::komats04@kashiwa.ed.jp::3342d905-e6f9-40e5-bd4e-a765581ee462" providerId="AD" clId="Web-{B70CF2C5-8AFC-4B35-AB47-F66FB3C93B25}" dt="2022-01-19T07:00:40.400" v="10" actId="20577"/>
          <ac:spMkLst>
            <pc:docMk/>
            <pc:sldMk cId="1044640362" sldId="324"/>
            <ac:spMk id="30" creationId="{00000000-0000-0000-0000-000000000000}"/>
          </ac:spMkLst>
        </pc:spChg>
      </pc:sldChg>
      <pc:sldChg chg="addSp delSp modSp">
        <pc:chgData name="小松 純子" userId="S::komats04@kashiwa.ed.jp::3342d905-e6f9-40e5-bd4e-a765581ee462" providerId="AD" clId="Web-{B70CF2C5-8AFC-4B35-AB47-F66FB3C93B25}" dt="2022-01-19T07:01:52.246" v="16"/>
        <pc:sldMkLst>
          <pc:docMk/>
          <pc:sldMk cId="3064516927" sldId="325"/>
        </pc:sldMkLst>
        <pc:spChg chg="add del mod">
          <ac:chgData name="小松 純子" userId="S::komats04@kashiwa.ed.jp::3342d905-e6f9-40e5-bd4e-a765581ee462" providerId="AD" clId="Web-{B70CF2C5-8AFC-4B35-AB47-F66FB3C93B25}" dt="2022-01-19T07:01:52.246" v="16"/>
          <ac:spMkLst>
            <pc:docMk/>
            <pc:sldMk cId="3064516927" sldId="325"/>
            <ac:spMk id="4" creationId="{F491C16C-874C-43AA-A678-AF80FC5D9588}"/>
          </ac:spMkLst>
        </pc:spChg>
      </pc:sldChg>
      <pc:sldChg chg="addSp modSp">
        <pc:chgData name="小松 純子" userId="S::komats04@kashiwa.ed.jp::3342d905-e6f9-40e5-bd4e-a765581ee462" providerId="AD" clId="Web-{B70CF2C5-8AFC-4B35-AB47-F66FB3C93B25}" dt="2022-01-19T07:06:38.971" v="61" actId="1076"/>
        <pc:sldMkLst>
          <pc:docMk/>
          <pc:sldMk cId="2341534437" sldId="327"/>
        </pc:sldMkLst>
        <pc:spChg chg="add mod">
          <ac:chgData name="小松 純子" userId="S::komats04@kashiwa.ed.jp::3342d905-e6f9-40e5-bd4e-a765581ee462" providerId="AD" clId="Web-{B70CF2C5-8AFC-4B35-AB47-F66FB3C93B25}" dt="2022-01-19T07:06:38.971" v="61" actId="1076"/>
          <ac:spMkLst>
            <pc:docMk/>
            <pc:sldMk cId="2341534437" sldId="327"/>
            <ac:spMk id="10" creationId="{BE25DBF2-C19C-4025-B0C3-BB72F449B29F}"/>
          </ac:spMkLst>
        </pc:spChg>
        <pc:spChg chg="mod">
          <ac:chgData name="小松 純子" userId="S::komats04@kashiwa.ed.jp::3342d905-e6f9-40e5-bd4e-a765581ee462" providerId="AD" clId="Web-{B70CF2C5-8AFC-4B35-AB47-F66FB3C93B25}" dt="2022-01-19T07:02:09.324" v="20" actId="14100"/>
          <ac:spMkLst>
            <pc:docMk/>
            <pc:sldMk cId="2341534437" sldId="327"/>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25C9F-D659-4E7F-BAEF-7E973D39ADA3}" type="datetimeFigureOut">
              <a:rPr kumimoji="1" lang="ja-JP" altLang="en-US" smtClean="0"/>
              <a:t>2022/1/26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6C79B-1B67-450A-96D1-CFD77CAB9BE3}" type="slidenum">
              <a:rPr kumimoji="1" lang="ja-JP" altLang="en-US" smtClean="0"/>
              <a:t>‹#›</a:t>
            </a:fld>
            <a:endParaRPr kumimoji="1" lang="ja-JP" altLang="en-US"/>
          </a:p>
        </p:txBody>
      </p:sp>
    </p:spTree>
    <p:extLst>
      <p:ext uri="{BB962C8B-B14F-4D97-AF65-F5344CB8AC3E}">
        <p14:creationId xmlns:p14="http://schemas.microsoft.com/office/powerpoint/2010/main" val="17585603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7</a:t>
            </a:fld>
            <a:endParaRPr kumimoji="1" lang="ja-JP" altLang="en-US"/>
          </a:p>
        </p:txBody>
      </p:sp>
    </p:spTree>
    <p:extLst>
      <p:ext uri="{BB962C8B-B14F-4D97-AF65-F5344CB8AC3E}">
        <p14:creationId xmlns:p14="http://schemas.microsoft.com/office/powerpoint/2010/main" val="272763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18</a:t>
            </a:fld>
            <a:endParaRPr kumimoji="1" lang="ja-JP" altLang="en-US"/>
          </a:p>
        </p:txBody>
      </p:sp>
    </p:spTree>
    <p:extLst>
      <p:ext uri="{BB962C8B-B14F-4D97-AF65-F5344CB8AC3E}">
        <p14:creationId xmlns:p14="http://schemas.microsoft.com/office/powerpoint/2010/main" val="236272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8</a:t>
            </a:fld>
            <a:endParaRPr kumimoji="1" lang="ja-JP" altLang="en-US"/>
          </a:p>
        </p:txBody>
      </p:sp>
    </p:spTree>
    <p:extLst>
      <p:ext uri="{BB962C8B-B14F-4D97-AF65-F5344CB8AC3E}">
        <p14:creationId xmlns:p14="http://schemas.microsoft.com/office/powerpoint/2010/main" val="65365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9</a:t>
            </a:fld>
            <a:endParaRPr kumimoji="1" lang="ja-JP" altLang="en-US"/>
          </a:p>
        </p:txBody>
      </p:sp>
    </p:spTree>
    <p:extLst>
      <p:ext uri="{BB962C8B-B14F-4D97-AF65-F5344CB8AC3E}">
        <p14:creationId xmlns:p14="http://schemas.microsoft.com/office/powerpoint/2010/main" val="235773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12</a:t>
            </a:fld>
            <a:endParaRPr kumimoji="1" lang="ja-JP" altLang="en-US"/>
          </a:p>
        </p:txBody>
      </p:sp>
    </p:spTree>
    <p:extLst>
      <p:ext uri="{BB962C8B-B14F-4D97-AF65-F5344CB8AC3E}">
        <p14:creationId xmlns:p14="http://schemas.microsoft.com/office/powerpoint/2010/main" val="87176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13</a:t>
            </a:fld>
            <a:endParaRPr kumimoji="1" lang="ja-JP" altLang="en-US"/>
          </a:p>
        </p:txBody>
      </p:sp>
    </p:spTree>
    <p:extLst>
      <p:ext uri="{BB962C8B-B14F-4D97-AF65-F5344CB8AC3E}">
        <p14:creationId xmlns:p14="http://schemas.microsoft.com/office/powerpoint/2010/main" val="119540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14</a:t>
            </a:fld>
            <a:endParaRPr kumimoji="1" lang="ja-JP" altLang="en-US"/>
          </a:p>
        </p:txBody>
      </p:sp>
    </p:spTree>
    <p:extLst>
      <p:ext uri="{BB962C8B-B14F-4D97-AF65-F5344CB8AC3E}">
        <p14:creationId xmlns:p14="http://schemas.microsoft.com/office/powerpoint/2010/main" val="226043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15</a:t>
            </a:fld>
            <a:endParaRPr kumimoji="1" lang="ja-JP" altLang="en-US"/>
          </a:p>
        </p:txBody>
      </p:sp>
    </p:spTree>
    <p:extLst>
      <p:ext uri="{BB962C8B-B14F-4D97-AF65-F5344CB8AC3E}">
        <p14:creationId xmlns:p14="http://schemas.microsoft.com/office/powerpoint/2010/main" val="315343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16</a:t>
            </a:fld>
            <a:endParaRPr kumimoji="1" lang="ja-JP" altLang="en-US"/>
          </a:p>
        </p:txBody>
      </p:sp>
    </p:spTree>
    <p:extLst>
      <p:ext uri="{BB962C8B-B14F-4D97-AF65-F5344CB8AC3E}">
        <p14:creationId xmlns:p14="http://schemas.microsoft.com/office/powerpoint/2010/main" val="344218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6C79B-1B67-450A-96D1-CFD77CAB9BE3}" type="slidenum">
              <a:rPr kumimoji="1" lang="ja-JP" altLang="en-US" smtClean="0"/>
              <a:t>17</a:t>
            </a:fld>
            <a:endParaRPr kumimoji="1" lang="ja-JP" altLang="en-US"/>
          </a:p>
        </p:txBody>
      </p:sp>
    </p:spTree>
    <p:extLst>
      <p:ext uri="{BB962C8B-B14F-4D97-AF65-F5344CB8AC3E}">
        <p14:creationId xmlns:p14="http://schemas.microsoft.com/office/powerpoint/2010/main" val="29056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357839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19695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386569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36635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7216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383077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24399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136415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194723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286170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3E3A8D-FD58-4BAE-864F-CEB3236E9E5C}" type="datetimeFigureOut">
              <a:rPr kumimoji="1" lang="ja-JP" altLang="en-US" smtClean="0"/>
              <a:t>2022/1/26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194871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E3A8D-FD58-4BAE-864F-CEB3236E9E5C}" type="datetimeFigureOut">
              <a:rPr kumimoji="1" lang="ja-JP" altLang="en-US" smtClean="0"/>
              <a:t>2022/1/26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5F397-420B-4C91-A2D1-FEFDC430C10F}" type="slidenum">
              <a:rPr kumimoji="1" lang="ja-JP" altLang="en-US" smtClean="0"/>
              <a:t>‹#›</a:t>
            </a:fld>
            <a:endParaRPr kumimoji="1" lang="ja-JP" altLang="en-US"/>
          </a:p>
        </p:txBody>
      </p:sp>
    </p:spTree>
    <p:extLst>
      <p:ext uri="{BB962C8B-B14F-4D97-AF65-F5344CB8AC3E}">
        <p14:creationId xmlns:p14="http://schemas.microsoft.com/office/powerpoint/2010/main" val="415567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6254" y="2272145"/>
            <a:ext cx="11914909" cy="2387600"/>
          </a:xfrm>
        </p:spPr>
        <p:txBody>
          <a:bodyPr>
            <a:normAutofit/>
          </a:bodyPr>
          <a:lstStyle/>
          <a:p>
            <a:r>
              <a:rPr kumimoji="1" lang="en-US" altLang="ja-JP" sz="7200" dirty="0" err="1">
                <a:solidFill>
                  <a:srgbClr val="0070C0"/>
                </a:solidFill>
                <a:latin typeface="メイリオ" panose="020B0604030504040204" pitchFamily="50" charset="-128"/>
                <a:ea typeface="メイリオ" panose="020B0604030504040204" pitchFamily="50" charset="-128"/>
              </a:rPr>
              <a:t>KineMaster</a:t>
            </a:r>
            <a:r>
              <a:rPr kumimoji="1" lang="en-US" altLang="ja-JP" sz="6600" dirty="0">
                <a:solidFill>
                  <a:srgbClr val="0070C0"/>
                </a:solidFill>
                <a:latin typeface="メイリオ" panose="020B0604030504040204" pitchFamily="50" charset="-128"/>
                <a:ea typeface="メイリオ" panose="020B0604030504040204" pitchFamily="50" charset="-128"/>
              </a:rPr>
              <a:t>(</a:t>
            </a:r>
            <a:r>
              <a:rPr kumimoji="1" lang="ja-JP" altLang="en-US" dirty="0">
                <a:solidFill>
                  <a:srgbClr val="0070C0"/>
                </a:solidFill>
                <a:latin typeface="メイリオ" panose="020B0604030504040204" pitchFamily="50" charset="-128"/>
                <a:ea typeface="メイリオ" panose="020B0604030504040204" pitchFamily="50" charset="-128"/>
              </a:rPr>
              <a:t>キネマスター</a:t>
            </a:r>
            <a:r>
              <a:rPr kumimoji="1" lang="en-US" altLang="ja-JP" sz="6600" dirty="0">
                <a:solidFill>
                  <a:srgbClr val="0070C0"/>
                </a:solidFill>
                <a:latin typeface="メイリオ" panose="020B0604030504040204" pitchFamily="50" charset="-128"/>
                <a:ea typeface="メイリオ" panose="020B0604030504040204" pitchFamily="50" charset="-128"/>
              </a:rPr>
              <a:t>)</a:t>
            </a:r>
            <a:r>
              <a:rPr lang="ja-JP" altLang="en-US" dirty="0">
                <a:solidFill>
                  <a:srgbClr val="0070C0"/>
                </a:solidFill>
                <a:latin typeface="メイリオ" panose="020B0604030504040204" pitchFamily="50" charset="-128"/>
                <a:ea typeface="メイリオ" panose="020B0604030504040204" pitchFamily="50" charset="-128"/>
              </a:rPr>
              <a:t>で</a:t>
            </a:r>
            <a:r>
              <a:rPr lang="en-US" altLang="ja-JP" dirty="0">
                <a:solidFill>
                  <a:srgbClr val="0070C0"/>
                </a:solidFill>
                <a:latin typeface="メイリオ" panose="020B0604030504040204" pitchFamily="50" charset="-128"/>
                <a:ea typeface="メイリオ" panose="020B0604030504040204" pitchFamily="50" charset="-128"/>
              </a:rPr>
              <a:t/>
            </a:r>
            <a:br>
              <a:rPr lang="en-US" altLang="ja-JP" dirty="0">
                <a:solidFill>
                  <a:srgbClr val="0070C0"/>
                </a:solidFill>
                <a:latin typeface="メイリオ" panose="020B0604030504040204" pitchFamily="50" charset="-128"/>
                <a:ea typeface="メイリオ" panose="020B0604030504040204" pitchFamily="50" charset="-128"/>
              </a:rPr>
            </a:br>
            <a:r>
              <a:rPr lang="ja-JP" altLang="en-US" dirty="0">
                <a:solidFill>
                  <a:srgbClr val="0070C0"/>
                </a:solidFill>
                <a:latin typeface="メイリオ" panose="020B0604030504040204" pitchFamily="50" charset="-128"/>
                <a:ea typeface="メイリオ" panose="020B0604030504040204" pitchFamily="50" charset="-128"/>
              </a:rPr>
              <a:t>動画編集しよう</a:t>
            </a:r>
            <a:endParaRPr kumimoji="1" lang="ja-JP" altLang="en-US" dirty="0">
              <a:solidFill>
                <a:srgbClr val="0070C0"/>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5018" y="484909"/>
            <a:ext cx="1690256" cy="2008909"/>
          </a:xfrm>
          <a:prstGeom prst="rect">
            <a:avLst/>
          </a:prstGeom>
        </p:spPr>
      </p:pic>
    </p:spTree>
    <p:extLst>
      <p:ext uri="{BB962C8B-B14F-4D97-AF65-F5344CB8AC3E}">
        <p14:creationId xmlns:p14="http://schemas.microsoft.com/office/powerpoint/2010/main" val="224203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12612"/>
          <a:stretch/>
        </p:blipFill>
        <p:spPr>
          <a:xfrm>
            <a:off x="350523" y="946556"/>
            <a:ext cx="11439604" cy="5620493"/>
          </a:xfrm>
          <a:prstGeom prst="rect">
            <a:avLst/>
          </a:prstGeom>
        </p:spPr>
      </p:pic>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テキストを追加する</a:t>
            </a:r>
          </a:p>
        </p:txBody>
      </p:sp>
      <p:sp>
        <p:nvSpPr>
          <p:cNvPr id="18" name="タイトル 3"/>
          <p:cNvSpPr txBox="1">
            <a:spLocks/>
          </p:cNvSpPr>
          <p:nvPr/>
        </p:nvSpPr>
        <p:spPr>
          <a:xfrm>
            <a:off x="2369128" y="4358231"/>
            <a:ext cx="6054436"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①文字を入れる位置を合わせる</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赤縦線</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
        <p:nvSpPr>
          <p:cNvPr id="19" name="タイトル 3"/>
          <p:cNvSpPr txBox="1">
            <a:spLocks/>
          </p:cNvSpPr>
          <p:nvPr/>
        </p:nvSpPr>
        <p:spPr>
          <a:xfrm>
            <a:off x="6790808" y="1277899"/>
            <a:ext cx="5246714" cy="531925"/>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②レイヤー　→　テキストをタップ</a:t>
            </a:r>
          </a:p>
        </p:txBody>
      </p:sp>
      <p:sp>
        <p:nvSpPr>
          <p:cNvPr id="27" name="角丸四角形 26"/>
          <p:cNvSpPr/>
          <p:nvPr/>
        </p:nvSpPr>
        <p:spPr>
          <a:xfrm>
            <a:off x="9771308" y="2525691"/>
            <a:ext cx="494910" cy="8963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9248689" y="3158832"/>
            <a:ext cx="494910" cy="3740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422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b="20390"/>
          <a:stretch/>
        </p:blipFill>
        <p:spPr>
          <a:xfrm>
            <a:off x="350523" y="2515611"/>
            <a:ext cx="9624750" cy="4307942"/>
          </a:xfrm>
          <a:prstGeom prst="rect">
            <a:avLst/>
          </a:prstGeom>
        </p:spPr>
      </p:pic>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0523" y="849295"/>
            <a:ext cx="7152495" cy="1561628"/>
          </a:xfrm>
          <a:prstGeom prst="rect">
            <a:avLst/>
          </a:prstGeom>
        </p:spPr>
      </p:pic>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テキストを追加する</a:t>
            </a:r>
          </a:p>
        </p:txBody>
      </p:sp>
      <p:sp>
        <p:nvSpPr>
          <p:cNvPr id="18" name="タイトル 3"/>
          <p:cNvSpPr txBox="1">
            <a:spLocks/>
          </p:cNvSpPr>
          <p:nvPr/>
        </p:nvSpPr>
        <p:spPr>
          <a:xfrm>
            <a:off x="193965" y="744607"/>
            <a:ext cx="4862945"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③文字を入力　→　確認をタップ</a:t>
            </a:r>
          </a:p>
        </p:txBody>
      </p:sp>
      <p:sp>
        <p:nvSpPr>
          <p:cNvPr id="19" name="タイトル 3"/>
          <p:cNvSpPr txBox="1">
            <a:spLocks/>
          </p:cNvSpPr>
          <p:nvPr/>
        </p:nvSpPr>
        <p:spPr>
          <a:xfrm>
            <a:off x="350524" y="2410923"/>
            <a:ext cx="3598022" cy="817186"/>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dirty="0">
                <a:latin typeface="メイリオ" panose="020B0604030504040204" pitchFamily="50" charset="-128"/>
                <a:ea typeface="メイリオ" panose="020B0604030504040204" pitchFamily="50" charset="-128"/>
              </a:rPr>
              <a:t>文字が画像に表示される</a:t>
            </a:r>
            <a:endParaRPr lang="en-US" altLang="ja-JP" sz="1600" dirty="0">
              <a:latin typeface="メイリオ" panose="020B0604030504040204" pitchFamily="50" charset="-128"/>
              <a:ea typeface="メイリオ" panose="020B0604030504040204" pitchFamily="50" charset="-128"/>
            </a:endParaRPr>
          </a:p>
          <a:p>
            <a:pPr>
              <a:lnSpc>
                <a:spcPct val="100000"/>
              </a:lnSpc>
            </a:pPr>
            <a:r>
              <a:rPr lang="ja-JP" altLang="en-US" sz="1600" dirty="0">
                <a:latin typeface="メイリオ" panose="020B0604030504040204" pitchFamily="50" charset="-128"/>
                <a:ea typeface="メイリオ" panose="020B0604030504040204" pitchFamily="50" charset="-128"/>
              </a:rPr>
              <a:t>再生位置にもテキストが表示される</a:t>
            </a:r>
          </a:p>
        </p:txBody>
      </p:sp>
      <p:sp>
        <p:nvSpPr>
          <p:cNvPr id="27" name="角丸四角形 26"/>
          <p:cNvSpPr/>
          <p:nvPr/>
        </p:nvSpPr>
        <p:spPr>
          <a:xfrm>
            <a:off x="5589117" y="3228109"/>
            <a:ext cx="1601392" cy="7342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250420" y="1270852"/>
            <a:ext cx="1120197" cy="3916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835125" y="1486854"/>
            <a:ext cx="3238111" cy="4804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306290" y="6483926"/>
            <a:ext cx="1094509" cy="2355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667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b="9327"/>
          <a:stretch/>
        </p:blipFill>
        <p:spPr>
          <a:xfrm>
            <a:off x="350523" y="858982"/>
            <a:ext cx="11468750" cy="5846618"/>
          </a:xfrm>
          <a:prstGeom prst="rect">
            <a:avLst/>
          </a:prstGeom>
        </p:spPr>
      </p:pic>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テキストを追加する</a:t>
            </a:r>
          </a:p>
        </p:txBody>
      </p:sp>
      <p:sp>
        <p:nvSpPr>
          <p:cNvPr id="19" name="タイトル 3"/>
          <p:cNvSpPr txBox="1">
            <a:spLocks/>
          </p:cNvSpPr>
          <p:nvPr/>
        </p:nvSpPr>
        <p:spPr>
          <a:xfrm>
            <a:off x="10543111" y="898349"/>
            <a:ext cx="813653" cy="415405"/>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dirty="0">
                <a:latin typeface="メイリオ" panose="020B0604030504040204" pitchFamily="50" charset="-128"/>
                <a:ea typeface="メイリオ" panose="020B0604030504040204" pitchFamily="50" charset="-128"/>
              </a:rPr>
              <a:t>文字色</a:t>
            </a:r>
          </a:p>
        </p:txBody>
      </p:sp>
      <p:sp>
        <p:nvSpPr>
          <p:cNvPr id="27" name="角丸四角形 26"/>
          <p:cNvSpPr/>
          <p:nvPr/>
        </p:nvSpPr>
        <p:spPr>
          <a:xfrm>
            <a:off x="9268691" y="1801091"/>
            <a:ext cx="2548841" cy="30895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593024" y="1801091"/>
            <a:ext cx="1982940" cy="7065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3"/>
          <p:cNvSpPr txBox="1">
            <a:spLocks/>
          </p:cNvSpPr>
          <p:nvPr/>
        </p:nvSpPr>
        <p:spPr>
          <a:xfrm>
            <a:off x="6593024" y="878781"/>
            <a:ext cx="2673926"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a:latin typeface="メイリオ"/>
                <a:ea typeface="メイリオ"/>
              </a:rPr>
              <a:t>④文字を編集する</a:t>
            </a:r>
          </a:p>
        </p:txBody>
      </p:sp>
      <p:sp>
        <p:nvSpPr>
          <p:cNvPr id="15" name="タイトル 3"/>
          <p:cNvSpPr txBox="1">
            <a:spLocks/>
          </p:cNvSpPr>
          <p:nvPr/>
        </p:nvSpPr>
        <p:spPr>
          <a:xfrm>
            <a:off x="9440800" y="906490"/>
            <a:ext cx="813653" cy="415405"/>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200" dirty="0">
                <a:latin typeface="メイリオ" panose="020B0604030504040204" pitchFamily="50" charset="-128"/>
                <a:ea typeface="メイリオ" panose="020B0604030504040204" pitchFamily="50" charset="-128"/>
              </a:rPr>
              <a:t>フォント</a:t>
            </a:r>
          </a:p>
        </p:txBody>
      </p:sp>
      <p:sp>
        <p:nvSpPr>
          <p:cNvPr id="16" name="角丸四角形 15"/>
          <p:cNvSpPr/>
          <p:nvPr/>
        </p:nvSpPr>
        <p:spPr>
          <a:xfrm>
            <a:off x="9489394" y="1370557"/>
            <a:ext cx="472024" cy="3412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1170452" y="1366976"/>
            <a:ext cx="472024" cy="3412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3"/>
          <p:cNvSpPr txBox="1">
            <a:spLocks/>
          </p:cNvSpPr>
          <p:nvPr/>
        </p:nvSpPr>
        <p:spPr>
          <a:xfrm>
            <a:off x="2719865" y="1912909"/>
            <a:ext cx="3842105"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a:latin typeface="メイリオ"/>
                <a:ea typeface="メイリオ"/>
              </a:rPr>
              <a:t>⑤文字の移動はドラッグ</a:t>
            </a:r>
          </a:p>
        </p:txBody>
      </p:sp>
      <p:sp>
        <p:nvSpPr>
          <p:cNvPr id="22" name="タイトル 3"/>
          <p:cNvSpPr txBox="1">
            <a:spLocks/>
          </p:cNvSpPr>
          <p:nvPr/>
        </p:nvSpPr>
        <p:spPr>
          <a:xfrm>
            <a:off x="2493818" y="4309977"/>
            <a:ext cx="6024986" cy="593319"/>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nSpc>
                <a:spcPct val="100000"/>
              </a:lnSpc>
              <a:spcBef>
                <a:spcPts val="0"/>
              </a:spcBef>
              <a:buFont typeface="Arial" panose="020B0604020202020204" pitchFamily="34" charset="0"/>
              <a:buNone/>
              <a:defRPr sz="2000">
                <a:solidFill>
                  <a:schemeClr val="dk1"/>
                </a:solidFill>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solidFill>
                  <a:schemeClr val="dk1"/>
                </a:solidFill>
              </a:defRPr>
            </a:lvl2pPr>
            <a:lvl3pPr marL="1143000" indent="-228600">
              <a:lnSpc>
                <a:spcPct val="90000"/>
              </a:lnSpc>
              <a:spcBef>
                <a:spcPts val="500"/>
              </a:spcBef>
              <a:buFont typeface="Arial" panose="020B0604020202020204" pitchFamily="34" charset="0"/>
              <a:buChar char="•"/>
              <a:defRPr sz="2000">
                <a:solidFill>
                  <a:schemeClr val="dk1"/>
                </a:solidFill>
              </a:defRPr>
            </a:lvl3pPr>
            <a:lvl4pPr marL="1600200" indent="-228600">
              <a:lnSpc>
                <a:spcPct val="90000"/>
              </a:lnSpc>
              <a:spcBef>
                <a:spcPts val="500"/>
              </a:spcBef>
              <a:buFont typeface="Arial" panose="020B0604020202020204" pitchFamily="34" charset="0"/>
              <a:buChar char="•"/>
              <a:defRPr>
                <a:solidFill>
                  <a:schemeClr val="dk1"/>
                </a:solidFill>
              </a:defRPr>
            </a:lvl4pPr>
            <a:lvl5pPr marL="2057400" indent="-228600">
              <a:lnSpc>
                <a:spcPct val="90000"/>
              </a:lnSpc>
              <a:spcBef>
                <a:spcPts val="500"/>
              </a:spcBef>
              <a:buFont typeface="Arial" panose="020B0604020202020204" pitchFamily="34" charset="0"/>
              <a:buChar char="•"/>
              <a:defRPr>
                <a:solidFill>
                  <a:schemeClr val="dk1"/>
                </a:solidFill>
              </a:defRPr>
            </a:lvl5pPr>
            <a:lvl6pPr marL="2514600" indent="-228600">
              <a:lnSpc>
                <a:spcPct val="90000"/>
              </a:lnSpc>
              <a:spcBef>
                <a:spcPts val="500"/>
              </a:spcBef>
              <a:buFont typeface="Arial" panose="020B0604020202020204" pitchFamily="34" charset="0"/>
              <a:buChar char="•"/>
              <a:defRPr>
                <a:solidFill>
                  <a:schemeClr val="dk1"/>
                </a:solidFill>
              </a:defRPr>
            </a:lvl6pPr>
            <a:lvl7pPr marL="2971800" indent="-228600">
              <a:lnSpc>
                <a:spcPct val="90000"/>
              </a:lnSpc>
              <a:spcBef>
                <a:spcPts val="500"/>
              </a:spcBef>
              <a:buFont typeface="Arial" panose="020B0604020202020204" pitchFamily="34" charset="0"/>
              <a:buChar char="•"/>
              <a:defRPr>
                <a:solidFill>
                  <a:schemeClr val="dk1"/>
                </a:solidFill>
              </a:defRPr>
            </a:lvl7pPr>
            <a:lvl8pPr marL="3429000" indent="-228600">
              <a:lnSpc>
                <a:spcPct val="90000"/>
              </a:lnSpc>
              <a:spcBef>
                <a:spcPts val="500"/>
              </a:spcBef>
              <a:buFont typeface="Arial" panose="020B0604020202020204" pitchFamily="34" charset="0"/>
              <a:buChar char="•"/>
              <a:defRPr>
                <a:solidFill>
                  <a:schemeClr val="dk1"/>
                </a:solidFill>
              </a:defRPr>
            </a:lvl8pPr>
            <a:lvl9pPr marL="3886200" indent="-228600">
              <a:lnSpc>
                <a:spcPct val="90000"/>
              </a:lnSpc>
              <a:spcBef>
                <a:spcPts val="500"/>
              </a:spcBef>
              <a:buFont typeface="Arial" panose="020B0604020202020204" pitchFamily="34" charset="0"/>
              <a:buChar char="•"/>
              <a:defRPr>
                <a:solidFill>
                  <a:schemeClr val="dk1"/>
                </a:solidFill>
              </a:defRPr>
            </a:lvl9pPr>
          </a:lstStyle>
          <a:p>
            <a:r>
              <a:rPr lang="ja-JP" altLang="en-US" sz="1800" dirty="0"/>
              <a:t>文字の挿入位置の移動は再生位置のテキストをドラッグ</a:t>
            </a:r>
          </a:p>
        </p:txBody>
      </p:sp>
      <p:sp>
        <p:nvSpPr>
          <p:cNvPr id="24" name="角丸四角形 23"/>
          <p:cNvSpPr/>
          <p:nvPr/>
        </p:nvSpPr>
        <p:spPr>
          <a:xfrm>
            <a:off x="6084027" y="5545727"/>
            <a:ext cx="1452846" cy="38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4"/>
          <p:cNvSpPr txBox="1">
            <a:spLocks/>
          </p:cNvSpPr>
          <p:nvPr/>
        </p:nvSpPr>
        <p:spPr>
          <a:xfrm>
            <a:off x="7600485" y="5730485"/>
            <a:ext cx="3756279" cy="1019768"/>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ja-JP" altLang="en-US" sz="1800" dirty="0"/>
              <a:t>テキストの削除</a:t>
            </a:r>
            <a:endParaRPr lang="en-US" altLang="ja-JP" sz="1800" dirty="0"/>
          </a:p>
          <a:p>
            <a:pPr algn="l">
              <a:lnSpc>
                <a:spcPct val="100000"/>
              </a:lnSpc>
              <a:spcBef>
                <a:spcPts val="0"/>
              </a:spcBef>
            </a:pPr>
            <a:r>
              <a:rPr lang="ja-JP" altLang="en-US" sz="1800" dirty="0"/>
              <a:t>　再生位置のテキストをタップ</a:t>
            </a:r>
            <a:endParaRPr lang="en-US" altLang="ja-JP" sz="1800" dirty="0"/>
          </a:p>
          <a:p>
            <a:pPr algn="l">
              <a:lnSpc>
                <a:spcPct val="100000"/>
              </a:lnSpc>
              <a:spcBef>
                <a:spcPts val="0"/>
              </a:spcBef>
            </a:pPr>
            <a:r>
              <a:rPr lang="ja-JP" altLang="en-US" sz="1800" dirty="0"/>
              <a:t>　→　キーボードの←</a:t>
            </a:r>
            <a:r>
              <a:rPr lang="en-US" altLang="ja-JP" sz="1800" dirty="0"/>
              <a:t>Backspace</a:t>
            </a:r>
          </a:p>
        </p:txBody>
      </p:sp>
      <p:sp>
        <p:nvSpPr>
          <p:cNvPr id="26" name="タイトル 3"/>
          <p:cNvSpPr txBox="1">
            <a:spLocks/>
          </p:cNvSpPr>
          <p:nvPr/>
        </p:nvSpPr>
        <p:spPr>
          <a:xfrm>
            <a:off x="319470" y="5294147"/>
            <a:ext cx="5302048" cy="1411454"/>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nSpc>
                <a:spcPct val="100000"/>
              </a:lnSpc>
              <a:spcBef>
                <a:spcPts val="0"/>
              </a:spcBef>
              <a:buFont typeface="Arial" panose="020B0604020202020204" pitchFamily="34" charset="0"/>
              <a:buNone/>
              <a:defRPr sz="2000">
                <a:solidFill>
                  <a:schemeClr val="dk1"/>
                </a:solidFill>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solidFill>
                  <a:schemeClr val="dk1"/>
                </a:solidFill>
              </a:defRPr>
            </a:lvl2pPr>
            <a:lvl3pPr marL="1143000" indent="-228600">
              <a:lnSpc>
                <a:spcPct val="90000"/>
              </a:lnSpc>
              <a:spcBef>
                <a:spcPts val="500"/>
              </a:spcBef>
              <a:buFont typeface="Arial" panose="020B0604020202020204" pitchFamily="34" charset="0"/>
              <a:buChar char="•"/>
              <a:defRPr sz="2000">
                <a:solidFill>
                  <a:schemeClr val="dk1"/>
                </a:solidFill>
              </a:defRPr>
            </a:lvl3pPr>
            <a:lvl4pPr marL="1600200" indent="-228600">
              <a:lnSpc>
                <a:spcPct val="90000"/>
              </a:lnSpc>
              <a:spcBef>
                <a:spcPts val="500"/>
              </a:spcBef>
              <a:buFont typeface="Arial" panose="020B0604020202020204" pitchFamily="34" charset="0"/>
              <a:buChar char="•"/>
              <a:defRPr>
                <a:solidFill>
                  <a:schemeClr val="dk1"/>
                </a:solidFill>
              </a:defRPr>
            </a:lvl4pPr>
            <a:lvl5pPr marL="2057400" indent="-228600">
              <a:lnSpc>
                <a:spcPct val="90000"/>
              </a:lnSpc>
              <a:spcBef>
                <a:spcPts val="500"/>
              </a:spcBef>
              <a:buFont typeface="Arial" panose="020B0604020202020204" pitchFamily="34" charset="0"/>
              <a:buChar char="•"/>
              <a:defRPr>
                <a:solidFill>
                  <a:schemeClr val="dk1"/>
                </a:solidFill>
              </a:defRPr>
            </a:lvl5pPr>
            <a:lvl6pPr marL="2514600" indent="-228600">
              <a:lnSpc>
                <a:spcPct val="90000"/>
              </a:lnSpc>
              <a:spcBef>
                <a:spcPts val="500"/>
              </a:spcBef>
              <a:buFont typeface="Arial" panose="020B0604020202020204" pitchFamily="34" charset="0"/>
              <a:buChar char="•"/>
              <a:defRPr>
                <a:solidFill>
                  <a:schemeClr val="dk1"/>
                </a:solidFill>
              </a:defRPr>
            </a:lvl6pPr>
            <a:lvl7pPr marL="2971800" indent="-228600">
              <a:lnSpc>
                <a:spcPct val="90000"/>
              </a:lnSpc>
              <a:spcBef>
                <a:spcPts val="500"/>
              </a:spcBef>
              <a:buFont typeface="Arial" panose="020B0604020202020204" pitchFamily="34" charset="0"/>
              <a:buChar char="•"/>
              <a:defRPr>
                <a:solidFill>
                  <a:schemeClr val="dk1"/>
                </a:solidFill>
              </a:defRPr>
            </a:lvl7pPr>
            <a:lvl8pPr marL="3429000" indent="-228600">
              <a:lnSpc>
                <a:spcPct val="90000"/>
              </a:lnSpc>
              <a:spcBef>
                <a:spcPts val="500"/>
              </a:spcBef>
              <a:buFont typeface="Arial" panose="020B0604020202020204" pitchFamily="34" charset="0"/>
              <a:buChar char="•"/>
              <a:defRPr>
                <a:solidFill>
                  <a:schemeClr val="dk1"/>
                </a:solidFill>
              </a:defRPr>
            </a:lvl8pPr>
            <a:lvl9pPr marL="3886200" indent="-228600">
              <a:lnSpc>
                <a:spcPct val="90000"/>
              </a:lnSpc>
              <a:spcBef>
                <a:spcPts val="500"/>
              </a:spcBef>
              <a:buFont typeface="Arial" panose="020B0604020202020204" pitchFamily="34" charset="0"/>
              <a:buChar char="•"/>
              <a:defRPr>
                <a:solidFill>
                  <a:schemeClr val="dk1"/>
                </a:solidFill>
              </a:defRPr>
            </a:lvl9pPr>
          </a:lstStyle>
          <a:p>
            <a:r>
              <a:rPr lang="ja-JP" altLang="en-US" sz="1800" dirty="0"/>
              <a:t>テキストの再生時間を</a:t>
            </a:r>
            <a:endParaRPr lang="en-US" altLang="ja-JP" sz="1800" dirty="0"/>
          </a:p>
          <a:p>
            <a:r>
              <a:rPr lang="ja-JP" altLang="en-US" sz="1800" dirty="0"/>
              <a:t>変更したい場合は、</a:t>
            </a:r>
            <a:endParaRPr lang="en-US" altLang="ja-JP" sz="1800" dirty="0"/>
          </a:p>
          <a:p>
            <a:r>
              <a:rPr lang="ja-JP" altLang="en-US" sz="1800" dirty="0"/>
              <a:t>再生位置のテキストの</a:t>
            </a:r>
            <a:endParaRPr lang="en-US" altLang="ja-JP" sz="1800" dirty="0"/>
          </a:p>
          <a:p>
            <a:r>
              <a:rPr lang="en-US" altLang="ja-JP" sz="1800" dirty="0"/>
              <a:t>4</a:t>
            </a:r>
            <a:r>
              <a:rPr lang="ja-JP" altLang="en-US" sz="1800" dirty="0" err="1"/>
              <a:t>つの</a:t>
            </a:r>
            <a:r>
              <a:rPr lang="ja-JP" altLang="en-US" sz="1800" dirty="0"/>
              <a:t>点部分をドラッグ</a:t>
            </a:r>
            <a:endParaRPr lang="en-US" altLang="ja-JP" sz="1800" dirty="0"/>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68658" y="5545727"/>
            <a:ext cx="2537653" cy="872677"/>
          </a:xfrm>
          <a:prstGeom prst="rect">
            <a:avLst/>
          </a:prstGeom>
        </p:spPr>
      </p:pic>
      <p:sp>
        <p:nvSpPr>
          <p:cNvPr id="28" name="角丸四角形 27"/>
          <p:cNvSpPr/>
          <p:nvPr/>
        </p:nvSpPr>
        <p:spPr>
          <a:xfrm>
            <a:off x="4655127" y="5929745"/>
            <a:ext cx="263237" cy="4886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3"/>
          <p:cNvSpPr txBox="1">
            <a:spLocks/>
          </p:cNvSpPr>
          <p:nvPr/>
        </p:nvSpPr>
        <p:spPr>
          <a:xfrm>
            <a:off x="5493117" y="3189766"/>
            <a:ext cx="3760048" cy="293022"/>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dirty="0">
                <a:latin typeface="メイリオ" panose="020B0604030504040204" pitchFamily="50" charset="-128"/>
                <a:ea typeface="メイリオ" panose="020B0604030504040204" pitchFamily="50" charset="-128"/>
              </a:rPr>
              <a:t>いろいろな効果をつけることができる</a:t>
            </a:r>
          </a:p>
        </p:txBody>
      </p:sp>
    </p:spTree>
    <p:extLst>
      <p:ext uri="{BB962C8B-B14F-4D97-AF65-F5344CB8AC3E}">
        <p14:creationId xmlns:p14="http://schemas.microsoft.com/office/powerpoint/2010/main" val="197183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b="14730"/>
          <a:stretch/>
        </p:blipFill>
        <p:spPr>
          <a:xfrm>
            <a:off x="344521" y="1156854"/>
            <a:ext cx="11473011" cy="5500256"/>
          </a:xfrm>
          <a:prstGeom prst="rect">
            <a:avLst/>
          </a:prstGeom>
        </p:spPr>
      </p:pic>
      <p:sp>
        <p:nvSpPr>
          <p:cNvPr id="13" name="タイトル 3"/>
          <p:cNvSpPr txBox="1">
            <a:spLocks/>
          </p:cNvSpPr>
          <p:nvPr/>
        </p:nvSpPr>
        <p:spPr>
          <a:xfrm>
            <a:off x="350523" y="173873"/>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キャプチャークリップを追加する</a:t>
            </a:r>
          </a:p>
        </p:txBody>
      </p:sp>
      <p:sp>
        <p:nvSpPr>
          <p:cNvPr id="29" name="コンテンツ プレースホルダー 4"/>
          <p:cNvSpPr txBox="1">
            <a:spLocks/>
          </p:cNvSpPr>
          <p:nvPr/>
        </p:nvSpPr>
        <p:spPr>
          <a:xfrm>
            <a:off x="344521" y="746891"/>
            <a:ext cx="5985164" cy="470073"/>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ja-JP" altLang="en-US" sz="1600" dirty="0"/>
              <a:t>動画の一部分をキャプチャーしてタイトル画面などを作成する</a:t>
            </a:r>
            <a:endParaRPr lang="en-US" altLang="ja-JP" sz="1600" dirty="0"/>
          </a:p>
        </p:txBody>
      </p:sp>
      <p:sp>
        <p:nvSpPr>
          <p:cNvPr id="30" name="タイトル 3"/>
          <p:cNvSpPr txBox="1">
            <a:spLocks/>
          </p:cNvSpPr>
          <p:nvPr/>
        </p:nvSpPr>
        <p:spPr>
          <a:xfrm>
            <a:off x="3948545" y="4704595"/>
            <a:ext cx="6899564"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①キャプチャーしたい位置を合わせる</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赤縦線</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
        <p:nvSpPr>
          <p:cNvPr id="31" name="タイトル 3"/>
          <p:cNvSpPr txBox="1">
            <a:spLocks/>
          </p:cNvSpPr>
          <p:nvPr/>
        </p:nvSpPr>
        <p:spPr>
          <a:xfrm>
            <a:off x="912557" y="3101180"/>
            <a:ext cx="6845988" cy="805802"/>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②キャプチャーボタンより</a:t>
            </a:r>
            <a:endParaRPr lang="en-US" altLang="ja-JP" sz="2400" dirty="0">
              <a:latin typeface="メイリオ" panose="020B0604030504040204" pitchFamily="50" charset="-128"/>
              <a:ea typeface="メイリオ" panose="020B0604030504040204" pitchFamily="50" charset="-128"/>
            </a:endParaRPr>
          </a:p>
          <a:p>
            <a:pPr>
              <a:lnSpc>
                <a:spcPct val="100000"/>
              </a:lnSpc>
            </a:pPr>
            <a:r>
              <a:rPr lang="ja-JP" altLang="en-US" sz="2400" dirty="0">
                <a:latin typeface="メイリオ" panose="020B0604030504040204" pitchFamily="50" charset="-128"/>
                <a:ea typeface="メイリオ" panose="020B0604030504040204" pitchFamily="50" charset="-128"/>
              </a:rPr>
              <a:t>　キャプチャーとクリップとして追加をタップ</a:t>
            </a:r>
          </a:p>
        </p:txBody>
      </p:sp>
      <p:sp>
        <p:nvSpPr>
          <p:cNvPr id="32" name="角丸四角形 31"/>
          <p:cNvSpPr/>
          <p:nvPr/>
        </p:nvSpPr>
        <p:spPr>
          <a:xfrm>
            <a:off x="344521" y="3553690"/>
            <a:ext cx="568036" cy="7988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12556" y="4319201"/>
            <a:ext cx="2689625" cy="4433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768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b="11293"/>
          <a:stretch/>
        </p:blipFill>
        <p:spPr>
          <a:xfrm>
            <a:off x="344521" y="1025175"/>
            <a:ext cx="11473011" cy="5721989"/>
          </a:xfrm>
          <a:prstGeom prst="rect">
            <a:avLst/>
          </a:prstGeom>
        </p:spPr>
      </p:pic>
      <p:sp>
        <p:nvSpPr>
          <p:cNvPr id="13" name="タイトル 3"/>
          <p:cNvSpPr txBox="1">
            <a:spLocks/>
          </p:cNvSpPr>
          <p:nvPr/>
        </p:nvSpPr>
        <p:spPr>
          <a:xfrm>
            <a:off x="350523" y="173873"/>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キャプチャークリップを追加する</a:t>
            </a:r>
          </a:p>
        </p:txBody>
      </p:sp>
      <p:sp>
        <p:nvSpPr>
          <p:cNvPr id="29" name="コンテンツ プレースホルダー 4"/>
          <p:cNvSpPr txBox="1">
            <a:spLocks/>
          </p:cNvSpPr>
          <p:nvPr/>
        </p:nvSpPr>
        <p:spPr>
          <a:xfrm>
            <a:off x="344521" y="746891"/>
            <a:ext cx="5377406" cy="470073"/>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ja-JP" altLang="en-US" sz="1600" dirty="0"/>
              <a:t>指定した画像のキャプチャークリップが作成される</a:t>
            </a:r>
            <a:endParaRPr lang="en-US" altLang="ja-JP" sz="1600" dirty="0"/>
          </a:p>
        </p:txBody>
      </p:sp>
      <p:sp>
        <p:nvSpPr>
          <p:cNvPr id="30" name="タイトル 3"/>
          <p:cNvSpPr txBox="1">
            <a:spLocks/>
          </p:cNvSpPr>
          <p:nvPr/>
        </p:nvSpPr>
        <p:spPr>
          <a:xfrm>
            <a:off x="1148084" y="4562035"/>
            <a:ext cx="8813335"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a:latin typeface="メイリオ"/>
                <a:ea typeface="メイリオ"/>
              </a:rPr>
              <a:t>④挿入位置を変更したい場合はクリップをドラッグして移動</a:t>
            </a:r>
          </a:p>
        </p:txBody>
      </p:sp>
      <p:sp>
        <p:nvSpPr>
          <p:cNvPr id="33" name="角丸四角形 32"/>
          <p:cNvSpPr/>
          <p:nvPr/>
        </p:nvSpPr>
        <p:spPr>
          <a:xfrm>
            <a:off x="5112327" y="5233596"/>
            <a:ext cx="1385456" cy="5576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268691" y="1967345"/>
            <a:ext cx="2548841" cy="19396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3"/>
          <p:cNvSpPr txBox="1">
            <a:spLocks/>
          </p:cNvSpPr>
          <p:nvPr/>
        </p:nvSpPr>
        <p:spPr>
          <a:xfrm>
            <a:off x="6705600" y="2771189"/>
            <a:ext cx="2563091" cy="417957"/>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dirty="0">
                <a:latin typeface="メイリオ" panose="020B0604030504040204" pitchFamily="50" charset="-128"/>
                <a:ea typeface="メイリオ" panose="020B0604030504040204" pitchFamily="50" charset="-128"/>
              </a:rPr>
              <a:t>いろいろな編集ができる</a:t>
            </a:r>
          </a:p>
        </p:txBody>
      </p:sp>
      <p:sp>
        <p:nvSpPr>
          <p:cNvPr id="14" name="タイトル 3"/>
          <p:cNvSpPr txBox="1">
            <a:spLocks/>
          </p:cNvSpPr>
          <p:nvPr/>
        </p:nvSpPr>
        <p:spPr>
          <a:xfrm>
            <a:off x="5233099" y="2289839"/>
            <a:ext cx="4035592" cy="481350"/>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a:latin typeface="メイリオ"/>
                <a:ea typeface="メイリオ"/>
              </a:rPr>
              <a:t>③編集したい内容をタップ</a:t>
            </a:r>
          </a:p>
        </p:txBody>
      </p:sp>
      <p:sp>
        <p:nvSpPr>
          <p:cNvPr id="15" name="コンテンツ プレースホルダー 4"/>
          <p:cNvSpPr txBox="1">
            <a:spLocks/>
          </p:cNvSpPr>
          <p:nvPr/>
        </p:nvSpPr>
        <p:spPr>
          <a:xfrm>
            <a:off x="4668981" y="3244624"/>
            <a:ext cx="4599710" cy="1160449"/>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en-US" altLang="ja-JP" sz="1600" dirty="0"/>
              <a:t>【One Point】</a:t>
            </a:r>
          </a:p>
          <a:p>
            <a:pPr algn="l">
              <a:lnSpc>
                <a:spcPct val="100000"/>
              </a:lnSpc>
              <a:spcBef>
                <a:spcPts val="0"/>
              </a:spcBef>
            </a:pPr>
            <a:r>
              <a:rPr lang="ja-JP" altLang="en-US" sz="1600" dirty="0"/>
              <a:t>クリップグラフィックではキャプチャーしたクリップに効果をつけた文字の挿入などができる</a:t>
            </a:r>
            <a:endParaRPr lang="en-US" altLang="ja-JP" sz="1600" dirty="0"/>
          </a:p>
        </p:txBody>
      </p:sp>
    </p:spTree>
    <p:extLst>
      <p:ext uri="{BB962C8B-B14F-4D97-AF65-F5344CB8AC3E}">
        <p14:creationId xmlns:p14="http://schemas.microsoft.com/office/powerpoint/2010/main" val="104464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編集した動画を保存する</a:t>
            </a:r>
          </a:p>
        </p:txBody>
      </p:sp>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r="-341" b="36338"/>
          <a:stretch/>
        </p:blipFill>
        <p:spPr>
          <a:xfrm>
            <a:off x="344669" y="1821328"/>
            <a:ext cx="11478715" cy="4094567"/>
          </a:xfrm>
          <a:prstGeom prst="rect">
            <a:avLst/>
          </a:prstGeom>
        </p:spPr>
      </p:pic>
      <p:sp>
        <p:nvSpPr>
          <p:cNvPr id="44" name="コンテンツ プレースホルダー 4"/>
          <p:cNvSpPr txBox="1">
            <a:spLocks/>
          </p:cNvSpPr>
          <p:nvPr/>
        </p:nvSpPr>
        <p:spPr>
          <a:xfrm>
            <a:off x="344669" y="893201"/>
            <a:ext cx="5363404" cy="470073"/>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ja-JP" altLang="en-US" sz="1600" dirty="0"/>
              <a:t>保存する前には必ず再生して動画を確認しましょう</a:t>
            </a:r>
            <a:endParaRPr lang="en-US" altLang="ja-JP" sz="1600" dirty="0"/>
          </a:p>
        </p:txBody>
      </p:sp>
      <p:sp>
        <p:nvSpPr>
          <p:cNvPr id="45" name="タイトル 3"/>
          <p:cNvSpPr txBox="1">
            <a:spLocks/>
          </p:cNvSpPr>
          <p:nvPr/>
        </p:nvSpPr>
        <p:spPr>
          <a:xfrm>
            <a:off x="10104076" y="6034581"/>
            <a:ext cx="1462953" cy="492623"/>
          </a:xfrm>
          <a:prstGeom prst="wedgeRectCallout">
            <a:avLst>
              <a:gd name="adj1" fmla="val 34854"/>
              <a:gd name="adj2" fmla="val -113757"/>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a:latin typeface="メイリオ" panose="020B0604030504040204" pitchFamily="50" charset="-128"/>
                <a:ea typeface="メイリオ" panose="020B0604030504040204" pitchFamily="50" charset="-128"/>
              </a:rPr>
              <a:t>再生ボタン</a:t>
            </a:r>
            <a:endParaRPr lang="en-US" altLang="ja-JP" sz="2000" b="1" dirty="0">
              <a:latin typeface="メイリオ" panose="020B0604030504040204" pitchFamily="50" charset="-128"/>
              <a:ea typeface="メイリオ" panose="020B0604030504040204" pitchFamily="50" charset="-128"/>
            </a:endParaRPr>
          </a:p>
        </p:txBody>
      </p:sp>
      <p:sp>
        <p:nvSpPr>
          <p:cNvPr id="46" name="角丸四角形 45"/>
          <p:cNvSpPr/>
          <p:nvPr/>
        </p:nvSpPr>
        <p:spPr>
          <a:xfrm>
            <a:off x="11128657" y="5411589"/>
            <a:ext cx="688875" cy="5043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タイトル 3"/>
          <p:cNvSpPr txBox="1">
            <a:spLocks/>
          </p:cNvSpPr>
          <p:nvPr/>
        </p:nvSpPr>
        <p:spPr>
          <a:xfrm>
            <a:off x="7665415" y="1827720"/>
            <a:ext cx="3463242"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①保存ボタンをタップ</a:t>
            </a:r>
          </a:p>
        </p:txBody>
      </p:sp>
      <p:sp>
        <p:nvSpPr>
          <p:cNvPr id="48" name="角丸四角形 47"/>
          <p:cNvSpPr/>
          <p:nvPr/>
        </p:nvSpPr>
        <p:spPr>
          <a:xfrm>
            <a:off x="11222591" y="1793628"/>
            <a:ext cx="688875" cy="5043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992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b="7252"/>
          <a:stretch/>
        </p:blipFill>
        <p:spPr>
          <a:xfrm>
            <a:off x="344669" y="1505123"/>
            <a:ext cx="7467730" cy="3894075"/>
          </a:xfrm>
          <a:prstGeom prst="rect">
            <a:avLst/>
          </a:prstGeom>
        </p:spPr>
      </p:pic>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編集した動画を保存する</a:t>
            </a:r>
          </a:p>
        </p:txBody>
      </p:sp>
      <p:sp>
        <p:nvSpPr>
          <p:cNvPr id="44" name="コンテンツ プレースホルダー 4"/>
          <p:cNvSpPr txBox="1">
            <a:spLocks/>
          </p:cNvSpPr>
          <p:nvPr/>
        </p:nvSpPr>
        <p:spPr>
          <a:xfrm>
            <a:off x="344669" y="893201"/>
            <a:ext cx="5363404" cy="470073"/>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ja-JP" altLang="en-US" sz="1600" dirty="0"/>
              <a:t>保存する前には必ず再生して動画を確認しましょう</a:t>
            </a:r>
            <a:endParaRPr lang="en-US" altLang="ja-JP" sz="1600" dirty="0"/>
          </a:p>
        </p:txBody>
      </p:sp>
      <p:sp>
        <p:nvSpPr>
          <p:cNvPr id="47" name="タイトル 3"/>
          <p:cNvSpPr txBox="1">
            <a:spLocks/>
          </p:cNvSpPr>
          <p:nvPr/>
        </p:nvSpPr>
        <p:spPr>
          <a:xfrm>
            <a:off x="1748544" y="5145379"/>
            <a:ext cx="2808621"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②保存をタップ</a:t>
            </a: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78090" y="2132035"/>
            <a:ext cx="6302739" cy="3440043"/>
          </a:xfrm>
          <a:prstGeom prst="rect">
            <a:avLst/>
          </a:prstGeom>
        </p:spPr>
      </p:pic>
      <p:sp>
        <p:nvSpPr>
          <p:cNvPr id="11" name="角丸四角形 10"/>
          <p:cNvSpPr/>
          <p:nvPr/>
        </p:nvSpPr>
        <p:spPr>
          <a:xfrm>
            <a:off x="2123203" y="4486833"/>
            <a:ext cx="2059305" cy="528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3"/>
          <p:cNvSpPr txBox="1">
            <a:spLocks/>
          </p:cNvSpPr>
          <p:nvPr/>
        </p:nvSpPr>
        <p:spPr>
          <a:xfrm>
            <a:off x="6000559" y="5145379"/>
            <a:ext cx="5257799" cy="1215444"/>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nSpc>
                <a:spcPct val="100000"/>
              </a:lnSpc>
              <a:spcBef>
                <a:spcPts val="0"/>
              </a:spcBef>
              <a:buFont typeface="Arial" panose="020B0604020202020204" pitchFamily="34" charset="0"/>
              <a:buNone/>
              <a:defRPr>
                <a:solidFill>
                  <a:schemeClr val="dk1"/>
                </a:solidFill>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solidFill>
                  <a:schemeClr val="dk1"/>
                </a:solidFill>
              </a:defRPr>
            </a:lvl2pPr>
            <a:lvl3pPr marL="1143000" indent="-228600">
              <a:lnSpc>
                <a:spcPct val="90000"/>
              </a:lnSpc>
              <a:spcBef>
                <a:spcPts val="500"/>
              </a:spcBef>
              <a:buFont typeface="Arial" panose="020B0604020202020204" pitchFamily="34" charset="0"/>
              <a:buChar char="•"/>
              <a:defRPr sz="2000">
                <a:solidFill>
                  <a:schemeClr val="dk1"/>
                </a:solidFill>
              </a:defRPr>
            </a:lvl3pPr>
            <a:lvl4pPr marL="1600200" indent="-228600">
              <a:lnSpc>
                <a:spcPct val="90000"/>
              </a:lnSpc>
              <a:spcBef>
                <a:spcPts val="500"/>
              </a:spcBef>
              <a:buFont typeface="Arial" panose="020B0604020202020204" pitchFamily="34" charset="0"/>
              <a:buChar char="•"/>
              <a:defRPr>
                <a:solidFill>
                  <a:schemeClr val="dk1"/>
                </a:solidFill>
              </a:defRPr>
            </a:lvl4pPr>
            <a:lvl5pPr marL="2057400" indent="-228600">
              <a:lnSpc>
                <a:spcPct val="90000"/>
              </a:lnSpc>
              <a:spcBef>
                <a:spcPts val="500"/>
              </a:spcBef>
              <a:buFont typeface="Arial" panose="020B0604020202020204" pitchFamily="34" charset="0"/>
              <a:buChar char="•"/>
              <a:defRPr>
                <a:solidFill>
                  <a:schemeClr val="dk1"/>
                </a:solidFill>
              </a:defRPr>
            </a:lvl5pPr>
            <a:lvl6pPr marL="2514600" indent="-228600">
              <a:lnSpc>
                <a:spcPct val="90000"/>
              </a:lnSpc>
              <a:spcBef>
                <a:spcPts val="500"/>
              </a:spcBef>
              <a:buFont typeface="Arial" panose="020B0604020202020204" pitchFamily="34" charset="0"/>
              <a:buChar char="•"/>
              <a:defRPr>
                <a:solidFill>
                  <a:schemeClr val="dk1"/>
                </a:solidFill>
              </a:defRPr>
            </a:lvl6pPr>
            <a:lvl7pPr marL="2971800" indent="-228600">
              <a:lnSpc>
                <a:spcPct val="90000"/>
              </a:lnSpc>
              <a:spcBef>
                <a:spcPts val="500"/>
              </a:spcBef>
              <a:buFont typeface="Arial" panose="020B0604020202020204" pitchFamily="34" charset="0"/>
              <a:buChar char="•"/>
              <a:defRPr>
                <a:solidFill>
                  <a:schemeClr val="dk1"/>
                </a:solidFill>
              </a:defRPr>
            </a:lvl7pPr>
            <a:lvl8pPr marL="3429000" indent="-228600">
              <a:lnSpc>
                <a:spcPct val="90000"/>
              </a:lnSpc>
              <a:spcBef>
                <a:spcPts val="500"/>
              </a:spcBef>
              <a:buFont typeface="Arial" panose="020B0604020202020204" pitchFamily="34" charset="0"/>
              <a:buChar char="•"/>
              <a:defRPr>
                <a:solidFill>
                  <a:schemeClr val="dk1"/>
                </a:solidFill>
              </a:defRPr>
            </a:lvl8pPr>
            <a:lvl9pPr marL="3886200" indent="-228600">
              <a:lnSpc>
                <a:spcPct val="90000"/>
              </a:lnSpc>
              <a:spcBef>
                <a:spcPts val="500"/>
              </a:spcBef>
              <a:buFont typeface="Arial" panose="020B0604020202020204" pitchFamily="34" charset="0"/>
              <a:buChar char="•"/>
              <a:defRPr>
                <a:solidFill>
                  <a:schemeClr val="dk1"/>
                </a:solidFill>
              </a:defRPr>
            </a:lvl9pPr>
          </a:lstStyle>
          <a:p>
            <a:r>
              <a:rPr lang="ja-JP" altLang="en-US" dirty="0"/>
              <a:t>保存中の画面です</a:t>
            </a:r>
            <a:endParaRPr lang="en-US" altLang="ja-JP" dirty="0"/>
          </a:p>
          <a:p>
            <a:r>
              <a:rPr lang="ja-JP" altLang="en-US" dirty="0"/>
              <a:t>保存中は何もせずそのまま待ちます</a:t>
            </a:r>
            <a:endParaRPr lang="en-US" altLang="ja-JP" dirty="0"/>
          </a:p>
          <a:p>
            <a:r>
              <a:rPr lang="ja-JP" altLang="en-US" dirty="0"/>
              <a:t>保存が完了すると元の保存画面に戻りますので</a:t>
            </a:r>
            <a:endParaRPr lang="en-US" altLang="ja-JP" dirty="0"/>
          </a:p>
          <a:p>
            <a:r>
              <a:rPr lang="ja-JP" altLang="en-US" dirty="0"/>
              <a:t>左上の</a:t>
            </a:r>
            <a:r>
              <a:rPr lang="en-US" altLang="ja-JP" dirty="0"/>
              <a:t>×</a:t>
            </a:r>
            <a:r>
              <a:rPr lang="ja-JP" altLang="en-US" dirty="0"/>
              <a:t>をタップして編集画面に戻ります</a:t>
            </a:r>
          </a:p>
        </p:txBody>
      </p:sp>
      <p:sp>
        <p:nvSpPr>
          <p:cNvPr id="16" name="角丸四角形 15"/>
          <p:cNvSpPr/>
          <p:nvPr/>
        </p:nvSpPr>
        <p:spPr>
          <a:xfrm>
            <a:off x="344669" y="1865179"/>
            <a:ext cx="3700858" cy="23126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3"/>
          <p:cNvSpPr txBox="1">
            <a:spLocks/>
          </p:cNvSpPr>
          <p:nvPr/>
        </p:nvSpPr>
        <p:spPr>
          <a:xfrm>
            <a:off x="4182508" y="2358218"/>
            <a:ext cx="3887830" cy="817186"/>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dirty="0">
                <a:latin typeface="メイリオ" panose="020B0604030504040204" pitchFamily="50" charset="-128"/>
                <a:ea typeface="メイリオ" panose="020B0604030504040204" pitchFamily="50" charset="-128"/>
              </a:rPr>
              <a:t>必要に応じて画質を上げたい場合などは設定を変更します</a:t>
            </a:r>
          </a:p>
        </p:txBody>
      </p:sp>
    </p:spTree>
    <p:extLst>
      <p:ext uri="{BB962C8B-B14F-4D97-AF65-F5344CB8AC3E}">
        <p14:creationId xmlns:p14="http://schemas.microsoft.com/office/powerpoint/2010/main" val="306451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4030" y="2838805"/>
            <a:ext cx="11493502" cy="2799964"/>
          </a:xfrm>
          <a:prstGeom prst="rect">
            <a:avLst/>
          </a:prstGeom>
        </p:spPr>
      </p:pic>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終了する</a:t>
            </a: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4030" y="738961"/>
            <a:ext cx="11493502" cy="1915339"/>
          </a:xfrm>
          <a:prstGeom prst="rect">
            <a:avLst/>
          </a:prstGeom>
        </p:spPr>
      </p:pic>
      <p:sp>
        <p:nvSpPr>
          <p:cNvPr id="14" name="角丸四角形 13"/>
          <p:cNvSpPr/>
          <p:nvPr/>
        </p:nvSpPr>
        <p:spPr>
          <a:xfrm>
            <a:off x="200891" y="714663"/>
            <a:ext cx="827809" cy="7204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3"/>
          <p:cNvSpPr txBox="1">
            <a:spLocks/>
          </p:cNvSpPr>
          <p:nvPr/>
        </p:nvSpPr>
        <p:spPr>
          <a:xfrm>
            <a:off x="1151839" y="808671"/>
            <a:ext cx="3463242"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①矢印ボタンをタップ</a:t>
            </a:r>
          </a:p>
        </p:txBody>
      </p:sp>
      <p:sp>
        <p:nvSpPr>
          <p:cNvPr id="19" name="タイトル 3"/>
          <p:cNvSpPr txBox="1">
            <a:spLocks/>
          </p:cNvSpPr>
          <p:nvPr/>
        </p:nvSpPr>
        <p:spPr>
          <a:xfrm>
            <a:off x="8200339" y="2784204"/>
            <a:ext cx="3242361"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a:t>
            </a:r>
            <a:r>
              <a:rPr lang="en-US" altLang="ja-JP" sz="2400" dirty="0">
                <a:latin typeface="メイリオ" panose="020B0604030504040204" pitchFamily="50" charset="-128"/>
                <a:ea typeface="メイリオ" panose="020B0604030504040204" pitchFamily="50" charset="-128"/>
              </a:rPr>
              <a:t>×</a:t>
            </a:r>
            <a:r>
              <a:rPr lang="ja-JP" altLang="en-US" sz="2400" dirty="0" err="1">
                <a:latin typeface="メイリオ" panose="020B0604030504040204" pitchFamily="50" charset="-128"/>
                <a:ea typeface="メイリオ" panose="020B0604030504040204" pitchFamily="50" charset="-128"/>
              </a:rPr>
              <a:t>閉じるを</a:t>
            </a:r>
            <a:r>
              <a:rPr lang="ja-JP" altLang="en-US" sz="2400" dirty="0">
                <a:latin typeface="メイリオ" panose="020B0604030504040204" pitchFamily="50" charset="-128"/>
                <a:ea typeface="メイリオ" panose="020B0604030504040204" pitchFamily="50" charset="-128"/>
              </a:rPr>
              <a:t>タップ</a:t>
            </a:r>
          </a:p>
        </p:txBody>
      </p:sp>
      <p:sp>
        <p:nvSpPr>
          <p:cNvPr id="20" name="角丸四角形 19"/>
          <p:cNvSpPr/>
          <p:nvPr/>
        </p:nvSpPr>
        <p:spPr>
          <a:xfrm>
            <a:off x="11535823" y="2813039"/>
            <a:ext cx="281709" cy="384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201176" y="4429355"/>
            <a:ext cx="1374124" cy="10951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3"/>
          <p:cNvSpPr txBox="1">
            <a:spLocks/>
          </p:cNvSpPr>
          <p:nvPr/>
        </p:nvSpPr>
        <p:spPr>
          <a:xfrm>
            <a:off x="1632131" y="5664535"/>
            <a:ext cx="9366070" cy="673131"/>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nSpc>
                <a:spcPct val="100000"/>
              </a:lnSpc>
              <a:spcBef>
                <a:spcPts val="0"/>
              </a:spcBef>
              <a:buFont typeface="Arial" panose="020B0604020202020204" pitchFamily="34" charset="0"/>
              <a:buNone/>
              <a:defRPr>
                <a:solidFill>
                  <a:schemeClr val="dk1"/>
                </a:solidFill>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solidFill>
                  <a:schemeClr val="dk1"/>
                </a:solidFill>
              </a:defRPr>
            </a:lvl2pPr>
            <a:lvl3pPr marL="1143000" indent="-228600">
              <a:lnSpc>
                <a:spcPct val="90000"/>
              </a:lnSpc>
              <a:spcBef>
                <a:spcPts val="500"/>
              </a:spcBef>
              <a:buFont typeface="Arial" panose="020B0604020202020204" pitchFamily="34" charset="0"/>
              <a:buChar char="•"/>
              <a:defRPr sz="2000">
                <a:solidFill>
                  <a:schemeClr val="dk1"/>
                </a:solidFill>
              </a:defRPr>
            </a:lvl3pPr>
            <a:lvl4pPr marL="1600200" indent="-228600">
              <a:lnSpc>
                <a:spcPct val="90000"/>
              </a:lnSpc>
              <a:spcBef>
                <a:spcPts val="500"/>
              </a:spcBef>
              <a:buFont typeface="Arial" panose="020B0604020202020204" pitchFamily="34" charset="0"/>
              <a:buChar char="•"/>
              <a:defRPr>
                <a:solidFill>
                  <a:schemeClr val="dk1"/>
                </a:solidFill>
              </a:defRPr>
            </a:lvl4pPr>
            <a:lvl5pPr marL="2057400" indent="-228600">
              <a:lnSpc>
                <a:spcPct val="90000"/>
              </a:lnSpc>
              <a:spcBef>
                <a:spcPts val="500"/>
              </a:spcBef>
              <a:buFont typeface="Arial" panose="020B0604020202020204" pitchFamily="34" charset="0"/>
              <a:buChar char="•"/>
              <a:defRPr>
                <a:solidFill>
                  <a:schemeClr val="dk1"/>
                </a:solidFill>
              </a:defRPr>
            </a:lvl5pPr>
            <a:lvl6pPr marL="2514600" indent="-228600">
              <a:lnSpc>
                <a:spcPct val="90000"/>
              </a:lnSpc>
              <a:spcBef>
                <a:spcPts val="500"/>
              </a:spcBef>
              <a:buFont typeface="Arial" panose="020B0604020202020204" pitchFamily="34" charset="0"/>
              <a:buChar char="•"/>
              <a:defRPr>
                <a:solidFill>
                  <a:schemeClr val="dk1"/>
                </a:solidFill>
              </a:defRPr>
            </a:lvl6pPr>
            <a:lvl7pPr marL="2971800" indent="-228600">
              <a:lnSpc>
                <a:spcPct val="90000"/>
              </a:lnSpc>
              <a:spcBef>
                <a:spcPts val="500"/>
              </a:spcBef>
              <a:buFont typeface="Arial" panose="020B0604020202020204" pitchFamily="34" charset="0"/>
              <a:buChar char="•"/>
              <a:defRPr>
                <a:solidFill>
                  <a:schemeClr val="dk1"/>
                </a:solidFill>
              </a:defRPr>
            </a:lvl7pPr>
            <a:lvl8pPr marL="3429000" indent="-228600">
              <a:lnSpc>
                <a:spcPct val="90000"/>
              </a:lnSpc>
              <a:spcBef>
                <a:spcPts val="500"/>
              </a:spcBef>
              <a:buFont typeface="Arial" panose="020B0604020202020204" pitchFamily="34" charset="0"/>
              <a:buChar char="•"/>
              <a:defRPr>
                <a:solidFill>
                  <a:schemeClr val="dk1"/>
                </a:solidFill>
              </a:defRPr>
            </a:lvl8pPr>
            <a:lvl9pPr marL="3886200" indent="-228600">
              <a:lnSpc>
                <a:spcPct val="90000"/>
              </a:lnSpc>
              <a:spcBef>
                <a:spcPts val="500"/>
              </a:spcBef>
              <a:buFont typeface="Arial" panose="020B0604020202020204" pitchFamily="34" charset="0"/>
              <a:buChar char="•"/>
              <a:defRPr>
                <a:solidFill>
                  <a:schemeClr val="dk1"/>
                </a:solidFill>
              </a:defRPr>
            </a:lvl9pPr>
          </a:lstStyle>
          <a:p>
            <a:r>
              <a:rPr lang="ja-JP" altLang="en-US" dirty="0"/>
              <a:t>編集の続きをする場合は、マイプロジェクトのファイルをタップしてはじめてください</a:t>
            </a:r>
          </a:p>
        </p:txBody>
      </p:sp>
    </p:spTree>
    <p:extLst>
      <p:ext uri="{BB962C8B-B14F-4D97-AF65-F5344CB8AC3E}">
        <p14:creationId xmlns:p14="http://schemas.microsoft.com/office/powerpoint/2010/main" val="217038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67099" y="2353348"/>
            <a:ext cx="8350431" cy="4152338"/>
          </a:xfrm>
          <a:prstGeom prst="rect">
            <a:avLst/>
          </a:prstGeom>
          <a:ln>
            <a:solidFill>
              <a:schemeClr val="tx1">
                <a:lumMod val="50000"/>
                <a:lumOff val="50000"/>
              </a:schemeClr>
            </a:solidFill>
          </a:ln>
        </p:spPr>
      </p:pic>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保存した動画を確認する</a:t>
            </a:r>
          </a:p>
        </p:txBody>
      </p:sp>
      <p:sp>
        <p:nvSpPr>
          <p:cNvPr id="18" name="タイトル 3"/>
          <p:cNvSpPr txBox="1">
            <a:spLocks/>
          </p:cNvSpPr>
          <p:nvPr/>
        </p:nvSpPr>
        <p:spPr>
          <a:xfrm>
            <a:off x="350523" y="878996"/>
            <a:ext cx="5656577"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①アプリ一覧よりファイルをタップ</a:t>
            </a:r>
          </a:p>
        </p:txBody>
      </p:sp>
      <p:sp>
        <p:nvSpPr>
          <p:cNvPr id="19" name="タイトル 3"/>
          <p:cNvSpPr txBox="1">
            <a:spLocks/>
          </p:cNvSpPr>
          <p:nvPr/>
        </p:nvSpPr>
        <p:spPr>
          <a:xfrm>
            <a:off x="350523" y="2469597"/>
            <a:ext cx="2900677"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②動画をタップ</a:t>
            </a:r>
          </a:p>
        </p:txBody>
      </p:sp>
      <p:sp>
        <p:nvSpPr>
          <p:cNvPr id="21" name="角丸四角形 20"/>
          <p:cNvSpPr/>
          <p:nvPr/>
        </p:nvSpPr>
        <p:spPr>
          <a:xfrm>
            <a:off x="3530599" y="3697498"/>
            <a:ext cx="1882221" cy="471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3"/>
          <p:cNvSpPr txBox="1">
            <a:spLocks/>
          </p:cNvSpPr>
          <p:nvPr/>
        </p:nvSpPr>
        <p:spPr>
          <a:xfrm>
            <a:off x="526869" y="5132987"/>
            <a:ext cx="11291558" cy="502818"/>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nSpc>
                <a:spcPct val="100000"/>
              </a:lnSpc>
              <a:spcBef>
                <a:spcPts val="0"/>
              </a:spcBef>
              <a:buFont typeface="Arial" panose="020B0604020202020204" pitchFamily="34" charset="0"/>
              <a:buNone/>
              <a:defRPr>
                <a:solidFill>
                  <a:schemeClr val="dk1"/>
                </a:solidFill>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solidFill>
                  <a:schemeClr val="dk1"/>
                </a:solidFill>
              </a:defRPr>
            </a:lvl2pPr>
            <a:lvl3pPr marL="1143000" indent="-228600">
              <a:lnSpc>
                <a:spcPct val="90000"/>
              </a:lnSpc>
              <a:spcBef>
                <a:spcPts val="500"/>
              </a:spcBef>
              <a:buFont typeface="Arial" panose="020B0604020202020204" pitchFamily="34" charset="0"/>
              <a:buChar char="•"/>
              <a:defRPr sz="2000">
                <a:solidFill>
                  <a:schemeClr val="dk1"/>
                </a:solidFill>
              </a:defRPr>
            </a:lvl3pPr>
            <a:lvl4pPr marL="1600200" indent="-228600">
              <a:lnSpc>
                <a:spcPct val="90000"/>
              </a:lnSpc>
              <a:spcBef>
                <a:spcPts val="500"/>
              </a:spcBef>
              <a:buFont typeface="Arial" panose="020B0604020202020204" pitchFamily="34" charset="0"/>
              <a:buChar char="•"/>
              <a:defRPr>
                <a:solidFill>
                  <a:schemeClr val="dk1"/>
                </a:solidFill>
              </a:defRPr>
            </a:lvl4pPr>
            <a:lvl5pPr marL="2057400" indent="-228600">
              <a:lnSpc>
                <a:spcPct val="90000"/>
              </a:lnSpc>
              <a:spcBef>
                <a:spcPts val="500"/>
              </a:spcBef>
              <a:buFont typeface="Arial" panose="020B0604020202020204" pitchFamily="34" charset="0"/>
              <a:buChar char="•"/>
              <a:defRPr>
                <a:solidFill>
                  <a:schemeClr val="dk1"/>
                </a:solidFill>
              </a:defRPr>
            </a:lvl5pPr>
            <a:lvl6pPr marL="2514600" indent="-228600">
              <a:lnSpc>
                <a:spcPct val="90000"/>
              </a:lnSpc>
              <a:spcBef>
                <a:spcPts val="500"/>
              </a:spcBef>
              <a:buFont typeface="Arial" panose="020B0604020202020204" pitchFamily="34" charset="0"/>
              <a:buChar char="•"/>
              <a:defRPr>
                <a:solidFill>
                  <a:schemeClr val="dk1"/>
                </a:solidFill>
              </a:defRPr>
            </a:lvl6pPr>
            <a:lvl7pPr marL="2971800" indent="-228600">
              <a:lnSpc>
                <a:spcPct val="90000"/>
              </a:lnSpc>
              <a:spcBef>
                <a:spcPts val="500"/>
              </a:spcBef>
              <a:buFont typeface="Arial" panose="020B0604020202020204" pitchFamily="34" charset="0"/>
              <a:buChar char="•"/>
              <a:defRPr>
                <a:solidFill>
                  <a:schemeClr val="dk1"/>
                </a:solidFill>
              </a:defRPr>
            </a:lvl7pPr>
            <a:lvl8pPr marL="3429000" indent="-228600">
              <a:lnSpc>
                <a:spcPct val="90000"/>
              </a:lnSpc>
              <a:spcBef>
                <a:spcPts val="500"/>
              </a:spcBef>
              <a:buFont typeface="Arial" panose="020B0604020202020204" pitchFamily="34" charset="0"/>
              <a:buChar char="•"/>
              <a:defRPr>
                <a:solidFill>
                  <a:schemeClr val="dk1"/>
                </a:solidFill>
              </a:defRPr>
            </a:lvl8pPr>
            <a:lvl9pPr marL="3886200" indent="-228600">
              <a:lnSpc>
                <a:spcPct val="90000"/>
              </a:lnSpc>
              <a:spcBef>
                <a:spcPts val="500"/>
              </a:spcBef>
              <a:buFont typeface="Arial" panose="020B0604020202020204" pitchFamily="34" charset="0"/>
              <a:buChar char="•"/>
              <a:defRPr>
                <a:solidFill>
                  <a:schemeClr val="dk1"/>
                </a:solidFill>
              </a:defRPr>
            </a:lvl9pPr>
          </a:lstStyle>
          <a:p>
            <a:r>
              <a:rPr lang="ja-JP" altLang="en-US" dirty="0"/>
              <a:t>保存されたデータは</a:t>
            </a:r>
            <a:r>
              <a:rPr lang="en-US" altLang="ja-JP" dirty="0"/>
              <a:t>Chromebook</a:t>
            </a:r>
            <a:r>
              <a:rPr lang="ja-JP" altLang="en-US" dirty="0"/>
              <a:t>本体に保存されますので、マイドライブなどにコピーしておきましょう</a:t>
            </a: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75300" y="878996"/>
            <a:ext cx="1676400" cy="1308100"/>
          </a:xfrm>
          <a:prstGeom prst="rect">
            <a:avLst/>
          </a:prstGeom>
        </p:spPr>
      </p:pic>
      <p:sp>
        <p:nvSpPr>
          <p:cNvPr id="16" name="角丸四角形 15"/>
          <p:cNvSpPr/>
          <p:nvPr/>
        </p:nvSpPr>
        <p:spPr>
          <a:xfrm>
            <a:off x="5791843" y="3801483"/>
            <a:ext cx="5777857" cy="4784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4">
            <a:extLst>
              <a:ext uri="{FF2B5EF4-FFF2-40B4-BE49-F238E27FC236}">
                <a16:creationId xmlns:a16="http://schemas.microsoft.com/office/drawing/2014/main" id="{BE25DBF2-C19C-4025-B0C3-BB72F449B29F}"/>
              </a:ext>
            </a:extLst>
          </p:cNvPr>
          <p:cNvSpPr txBox="1">
            <a:spLocks/>
          </p:cNvSpPr>
          <p:nvPr/>
        </p:nvSpPr>
        <p:spPr>
          <a:xfrm>
            <a:off x="528792" y="6279840"/>
            <a:ext cx="11288740" cy="429493"/>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rm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l">
              <a:lnSpc>
                <a:spcPct val="100000"/>
              </a:lnSpc>
              <a:spcBef>
                <a:spcPts val="0"/>
              </a:spcBef>
            </a:pPr>
            <a:r>
              <a:rPr lang="ja-JP" altLang="en-US" b="1">
                <a:solidFill>
                  <a:schemeClr val="accent1">
                    <a:lumMod val="50000"/>
                  </a:schemeClr>
                </a:solidFill>
                <a:ea typeface="游ゴシック"/>
              </a:rPr>
              <a:t>保存された動画には無料のアプリを使用しているため、KineMasterのウォーターマークが入ります</a:t>
            </a:r>
          </a:p>
        </p:txBody>
      </p:sp>
    </p:spTree>
    <p:extLst>
      <p:ext uri="{BB962C8B-B14F-4D97-AF65-F5344CB8AC3E}">
        <p14:creationId xmlns:p14="http://schemas.microsoft.com/office/powerpoint/2010/main" val="234153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724992" y="99098"/>
            <a:ext cx="11162210" cy="1398527"/>
          </a:xfrm>
          <a:prstGeom prst="rect">
            <a:avLst/>
          </a:prstGeom>
          <a:solidFill>
            <a:schemeClr val="accent5">
              <a:lumMod val="20000"/>
              <a:lumOff val="80000"/>
            </a:schemeClr>
          </a:solidFill>
        </p:spPr>
        <p:txBody>
          <a:bodyPr vert="horz" lIns="91440" tIns="72000" rIns="9144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en-US" altLang="ja-JP" dirty="0" err="1">
                <a:latin typeface="メイリオ" panose="020B0604030504040204" pitchFamily="50" charset="-128"/>
                <a:ea typeface="メイリオ" panose="020B0604030504040204" pitchFamily="50" charset="-128"/>
              </a:rPr>
              <a:t>KineMaster</a:t>
            </a:r>
            <a:r>
              <a:rPr lang="ja-JP" altLang="en-US" dirty="0">
                <a:latin typeface="メイリオ" panose="020B0604030504040204" pitchFamily="50" charset="-128"/>
                <a:ea typeface="メイリオ" panose="020B0604030504040204" pitchFamily="50" charset="-128"/>
              </a:rPr>
              <a:t>　基本操作</a:t>
            </a:r>
            <a:endParaRPr lang="en-US" altLang="ja-JP" dirty="0">
              <a:latin typeface="メイリオ" panose="020B0604030504040204" pitchFamily="50" charset="-128"/>
              <a:ea typeface="メイリオ" panose="020B0604030504040204" pitchFamily="50" charset="-128"/>
            </a:endParaRPr>
          </a:p>
        </p:txBody>
      </p:sp>
      <p:sp>
        <p:nvSpPr>
          <p:cNvPr id="5" name="コンテンツ プレースホルダー 13"/>
          <p:cNvSpPr>
            <a:spLocks noGrp="1"/>
          </p:cNvSpPr>
          <p:nvPr>
            <p:ph idx="1"/>
          </p:nvPr>
        </p:nvSpPr>
        <p:spPr>
          <a:xfrm>
            <a:off x="180300" y="1629954"/>
            <a:ext cx="11706901" cy="4853973"/>
          </a:xfrm>
          <a:ln>
            <a:solidFill>
              <a:srgbClr val="00B050"/>
            </a:solidFill>
          </a:ln>
        </p:spPr>
        <p:style>
          <a:lnRef idx="2">
            <a:schemeClr val="dk1"/>
          </a:lnRef>
          <a:fillRef idx="1">
            <a:schemeClr val="lt1"/>
          </a:fillRef>
          <a:effectRef idx="0">
            <a:schemeClr val="dk1"/>
          </a:effectRef>
          <a:fontRef idx="minor">
            <a:schemeClr val="dk1"/>
          </a:fontRef>
        </p:style>
        <p:txBody>
          <a:bodyPr rtlCol="0" anchor="ctr">
            <a:noAutofit/>
          </a:bodyPr>
          <a:lstStyle/>
          <a:p>
            <a:pPr marL="0" indent="0">
              <a:lnSpc>
                <a:spcPct val="100000"/>
              </a:lnSpc>
              <a:spcBef>
                <a:spcPts val="0"/>
              </a:spcBef>
              <a:buNone/>
            </a:pPr>
            <a:r>
              <a:rPr lang="ja-JP" altLang="en-US" sz="3200" dirty="0">
                <a:latin typeface="メイリオ" panose="020B0604030504040204" pitchFamily="50" charset="-128"/>
                <a:ea typeface="メイリオ" panose="020B0604030504040204" pitchFamily="50" charset="-128"/>
              </a:rPr>
              <a:t>１．アプリを起動して編集する動画・写真を読み込む</a:t>
            </a:r>
            <a:r>
              <a:rPr lang="en-US" altLang="ja-JP" sz="3200" dirty="0">
                <a:latin typeface="メイリオ" panose="020B0604030504040204" pitchFamily="50" charset="-128"/>
                <a:ea typeface="メイリオ" panose="020B0604030504040204" pitchFamily="50" charset="-128"/>
              </a:rPr>
              <a:t/>
            </a:r>
            <a:br>
              <a:rPr lang="en-US" altLang="ja-JP"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２．画面の説明</a:t>
            </a:r>
            <a:endParaRPr lang="en-US" altLang="ja-JP" sz="32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3200" dirty="0">
                <a:latin typeface="メイリオ" panose="020B0604030504040204" pitchFamily="50" charset="-128"/>
                <a:ea typeface="メイリオ" panose="020B0604030504040204" pitchFamily="50" charset="-128"/>
              </a:rPr>
              <a:t>３．動画を編集する</a:t>
            </a:r>
            <a:endParaRPr lang="en-US" altLang="ja-JP" sz="32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3200" dirty="0">
                <a:latin typeface="メイリオ" panose="020B0604030504040204" pitchFamily="50" charset="-128"/>
                <a:ea typeface="メイリオ" panose="020B0604030504040204" pitchFamily="50" charset="-128"/>
              </a:rPr>
              <a:t>　　トリミング（切り取り）・画質調整・動画に効果をつける</a:t>
            </a:r>
            <a:endParaRPr lang="en-US" altLang="ja-JP" sz="32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3200" dirty="0">
                <a:latin typeface="メイリオ" panose="020B0604030504040204" pitchFamily="50" charset="-128"/>
                <a:ea typeface="メイリオ" panose="020B0604030504040204" pitchFamily="50" charset="-128"/>
              </a:rPr>
              <a:t>４．画面の切り替え効果をつける</a:t>
            </a:r>
            <a:endParaRPr lang="en-US" altLang="ja-JP" sz="32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3200" dirty="0">
                <a:latin typeface="メイリオ" panose="020B0604030504040204" pitchFamily="50" charset="-128"/>
                <a:ea typeface="メイリオ" panose="020B0604030504040204" pitchFamily="50" charset="-128"/>
              </a:rPr>
              <a:t>５．テキストを追加する</a:t>
            </a:r>
            <a:endParaRPr lang="en-US" altLang="ja-JP" sz="32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3200" dirty="0">
                <a:latin typeface="メイリオ" panose="020B0604030504040204" pitchFamily="50" charset="-128"/>
                <a:ea typeface="メイリオ" panose="020B0604030504040204" pitchFamily="50" charset="-128"/>
              </a:rPr>
              <a:t>６．キャプチャークリップを追加する</a:t>
            </a:r>
          </a:p>
          <a:p>
            <a:pPr marL="0" indent="0">
              <a:lnSpc>
                <a:spcPct val="100000"/>
              </a:lnSpc>
              <a:spcBef>
                <a:spcPts val="0"/>
              </a:spcBef>
              <a:buNone/>
            </a:pPr>
            <a:r>
              <a:rPr lang="ja-JP" altLang="en-US" sz="3200" dirty="0">
                <a:latin typeface="メイリオ" panose="020B0604030504040204" pitchFamily="50" charset="-128"/>
                <a:ea typeface="メイリオ" panose="020B0604030504040204" pitchFamily="50" charset="-128"/>
              </a:rPr>
              <a:t>７．編集した動画を保存する</a:t>
            </a:r>
            <a:endParaRPr lang="en-US" altLang="ja-JP" sz="32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3200" dirty="0">
                <a:latin typeface="メイリオ" panose="020B0604030504040204" pitchFamily="50" charset="-128"/>
                <a:ea typeface="メイリオ" panose="020B0604030504040204" pitchFamily="50" charset="-128"/>
              </a:rPr>
              <a:t>８．保存した動画を確認する</a:t>
            </a:r>
          </a:p>
        </p:txBody>
      </p:sp>
      <p:pic>
        <p:nvPicPr>
          <p:cNvPr id="11" name="図 1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0300" y="99097"/>
            <a:ext cx="1176693" cy="1398527"/>
          </a:xfrm>
          <a:prstGeom prst="rect">
            <a:avLst/>
          </a:prstGeom>
        </p:spPr>
      </p:pic>
      <p:sp>
        <p:nvSpPr>
          <p:cNvPr id="17" name="コンテンツ プレースホルダー 13"/>
          <p:cNvSpPr txBox="1">
            <a:spLocks/>
          </p:cNvSpPr>
          <p:nvPr/>
        </p:nvSpPr>
        <p:spPr>
          <a:xfrm>
            <a:off x="1439905" y="1076102"/>
            <a:ext cx="10447296" cy="469390"/>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事前に編集したい動画や写真を用意しておいてください</a:t>
            </a:r>
          </a:p>
        </p:txBody>
      </p:sp>
    </p:spTree>
    <p:extLst>
      <p:ext uri="{BB962C8B-B14F-4D97-AF65-F5344CB8AC3E}">
        <p14:creationId xmlns:p14="http://schemas.microsoft.com/office/powerpoint/2010/main" val="368548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3"/>
          <p:cNvSpPr txBox="1">
            <a:spLocks/>
          </p:cNvSpPr>
          <p:nvPr/>
        </p:nvSpPr>
        <p:spPr>
          <a:xfrm>
            <a:off x="350523" y="3188273"/>
            <a:ext cx="3235781" cy="53737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②＋新規作成をタップ</a:t>
            </a: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6256"/>
          <a:stretch/>
        </p:blipFill>
        <p:spPr>
          <a:xfrm>
            <a:off x="350523" y="3754299"/>
            <a:ext cx="5699749" cy="3006279"/>
          </a:xfrm>
          <a:prstGeom prst="rect">
            <a:avLst/>
          </a:prstGeom>
        </p:spPr>
      </p:pic>
      <p:sp>
        <p:nvSpPr>
          <p:cNvPr id="9" name="角丸四角形 8"/>
          <p:cNvSpPr/>
          <p:nvPr/>
        </p:nvSpPr>
        <p:spPr>
          <a:xfrm>
            <a:off x="2268792" y="3776649"/>
            <a:ext cx="1887572" cy="4905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600" dirty="0">
                <a:latin typeface="メイリオ" panose="020B0604030504040204" pitchFamily="50" charset="-128"/>
                <a:ea typeface="メイリオ" panose="020B0604030504040204" pitchFamily="50" charset="-128"/>
              </a:rPr>
              <a:t>アプリを起動して編集する動画・写真を読み込む</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3951" y="1396270"/>
            <a:ext cx="1238777" cy="1472316"/>
          </a:xfrm>
          <a:prstGeom prst="rect">
            <a:avLst/>
          </a:prstGeom>
        </p:spPr>
      </p:pic>
      <p:sp>
        <p:nvSpPr>
          <p:cNvPr id="18" name="タイトル 3"/>
          <p:cNvSpPr txBox="1">
            <a:spLocks/>
          </p:cNvSpPr>
          <p:nvPr/>
        </p:nvSpPr>
        <p:spPr>
          <a:xfrm>
            <a:off x="350523" y="842542"/>
            <a:ext cx="4655128" cy="53737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a:t>
            </a:r>
            <a:r>
              <a:rPr lang="en-US" altLang="ja-JP" sz="2400" dirty="0" err="1">
                <a:latin typeface="メイリオ" panose="020B0604030504040204" pitchFamily="50" charset="-128"/>
                <a:ea typeface="メイリオ" panose="020B0604030504040204" pitchFamily="50" charset="-128"/>
              </a:rPr>
              <a:t>KineMaster</a:t>
            </a:r>
            <a:r>
              <a:rPr lang="ja-JP" altLang="en-US" sz="2400" dirty="0">
                <a:latin typeface="メイリオ" panose="020B0604030504040204" pitchFamily="50" charset="-128"/>
                <a:ea typeface="メイリオ" panose="020B0604030504040204" pitchFamily="50" charset="-128"/>
              </a:rPr>
              <a:t>アプリをタップ</a:t>
            </a:r>
          </a:p>
        </p:txBody>
      </p:sp>
      <p:sp>
        <p:nvSpPr>
          <p:cNvPr id="20" name="コンテンツ プレースホルダー 4"/>
          <p:cNvSpPr txBox="1">
            <a:spLocks/>
          </p:cNvSpPr>
          <p:nvPr/>
        </p:nvSpPr>
        <p:spPr>
          <a:xfrm>
            <a:off x="6107207" y="4612068"/>
            <a:ext cx="5710325" cy="1953491"/>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rm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en-US" altLang="ja-JP" sz="2000" b="1" dirty="0">
                <a:solidFill>
                  <a:schemeClr val="accent1">
                    <a:lumMod val="50000"/>
                  </a:schemeClr>
                </a:solidFill>
              </a:rPr>
              <a:t>Chromebook</a:t>
            </a:r>
            <a:r>
              <a:rPr lang="ja-JP" altLang="en-US" sz="2000" b="1" dirty="0">
                <a:solidFill>
                  <a:schemeClr val="accent1">
                    <a:lumMod val="50000"/>
                  </a:schemeClr>
                </a:solidFill>
              </a:rPr>
              <a:t>にインストールされている</a:t>
            </a:r>
            <a:r>
              <a:rPr lang="en-US" altLang="ja-JP" sz="2000" b="1" dirty="0" err="1">
                <a:solidFill>
                  <a:schemeClr val="accent1">
                    <a:lumMod val="50000"/>
                  </a:schemeClr>
                </a:solidFill>
              </a:rPr>
              <a:t>KineMaster</a:t>
            </a:r>
            <a:r>
              <a:rPr lang="ja-JP" altLang="en-US" sz="2000" b="1" dirty="0">
                <a:solidFill>
                  <a:schemeClr val="accent1">
                    <a:lumMod val="50000"/>
                  </a:schemeClr>
                </a:solidFill>
              </a:rPr>
              <a:t>アプリは無料版になります。</a:t>
            </a:r>
            <a:endParaRPr lang="en-US" altLang="ja-JP" sz="2000" b="1" dirty="0">
              <a:solidFill>
                <a:schemeClr val="accent1">
                  <a:lumMod val="50000"/>
                </a:schemeClr>
              </a:solidFill>
            </a:endParaRPr>
          </a:p>
          <a:p>
            <a:pPr algn="l">
              <a:lnSpc>
                <a:spcPct val="100000"/>
              </a:lnSpc>
              <a:spcBef>
                <a:spcPts val="0"/>
              </a:spcBef>
            </a:pPr>
            <a:r>
              <a:rPr lang="ja-JP" altLang="en-US" sz="2000" b="1" dirty="0">
                <a:solidFill>
                  <a:schemeClr val="accent1">
                    <a:lumMod val="50000"/>
                  </a:schemeClr>
                </a:solidFill>
              </a:rPr>
              <a:t>ストアの今すぐ購入、</a:t>
            </a:r>
            <a:r>
              <a:rPr lang="en-US" altLang="ja-JP" sz="2000" b="1" dirty="0">
                <a:solidFill>
                  <a:schemeClr val="accent1">
                    <a:lumMod val="50000"/>
                  </a:schemeClr>
                </a:solidFill>
              </a:rPr>
              <a:t>SNS</a:t>
            </a:r>
            <a:r>
              <a:rPr lang="ja-JP" altLang="en-US" sz="2000" b="1" dirty="0">
                <a:solidFill>
                  <a:schemeClr val="accent1">
                    <a:lumMod val="50000"/>
                  </a:schemeClr>
                </a:solidFill>
              </a:rPr>
              <a:t>のフォローなどはタップしないでください。</a:t>
            </a:r>
            <a:endParaRPr lang="en-US" altLang="ja-JP" sz="2000" b="1" dirty="0">
              <a:solidFill>
                <a:schemeClr val="accent1">
                  <a:lumMod val="50000"/>
                </a:schemeClr>
              </a:solidFill>
            </a:endParaRPr>
          </a:p>
          <a:p>
            <a:pPr algn="l">
              <a:lnSpc>
                <a:spcPct val="100000"/>
              </a:lnSpc>
              <a:spcBef>
                <a:spcPts val="0"/>
              </a:spcBef>
            </a:pPr>
            <a:r>
              <a:rPr lang="ja-JP" altLang="en-US" sz="2000" b="1" dirty="0">
                <a:solidFill>
                  <a:schemeClr val="accent1">
                    <a:lumMod val="50000"/>
                  </a:schemeClr>
                </a:solidFill>
              </a:rPr>
              <a:t>また無料版ですので、広告が表示されますが</a:t>
            </a:r>
            <a:endParaRPr lang="en-US" altLang="ja-JP" sz="2000" b="1" dirty="0">
              <a:solidFill>
                <a:schemeClr val="accent1">
                  <a:lumMod val="50000"/>
                </a:schemeClr>
              </a:solidFill>
            </a:endParaRPr>
          </a:p>
          <a:p>
            <a:pPr algn="l">
              <a:lnSpc>
                <a:spcPct val="100000"/>
              </a:lnSpc>
              <a:spcBef>
                <a:spcPts val="0"/>
              </a:spcBef>
            </a:pPr>
            <a:r>
              <a:rPr lang="en-US" altLang="ja-JP" sz="2000" b="1" dirty="0">
                <a:solidFill>
                  <a:schemeClr val="accent1">
                    <a:lumMod val="50000"/>
                  </a:schemeClr>
                </a:solidFill>
              </a:rPr>
              <a:t>×</a:t>
            </a:r>
            <a:r>
              <a:rPr lang="ja-JP" altLang="en-US" sz="2000" b="1" dirty="0">
                <a:solidFill>
                  <a:schemeClr val="accent1">
                    <a:lumMod val="50000"/>
                  </a:schemeClr>
                </a:solidFill>
              </a:rPr>
              <a:t>ボタンで閉じてお使いください。</a:t>
            </a:r>
            <a:endParaRPr lang="en-US" altLang="ja-JP" sz="2000" b="1" dirty="0">
              <a:solidFill>
                <a:schemeClr val="accent1">
                  <a:lumMod val="50000"/>
                </a:schemeClr>
              </a:solidFill>
            </a:endParaRPr>
          </a:p>
        </p:txBody>
      </p:sp>
      <p:sp>
        <p:nvSpPr>
          <p:cNvPr id="21" name="タイトル 3"/>
          <p:cNvSpPr txBox="1">
            <a:spLocks/>
          </p:cNvSpPr>
          <p:nvPr/>
        </p:nvSpPr>
        <p:spPr>
          <a:xfrm>
            <a:off x="6084027" y="839057"/>
            <a:ext cx="5733505" cy="53737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③設定はそのままで次</a:t>
            </a:r>
            <a:r>
              <a:rPr lang="ja-JP" altLang="en-US" sz="2400" dirty="0" err="1">
                <a:latin typeface="メイリオ" panose="020B0604030504040204" pitchFamily="50" charset="-128"/>
                <a:ea typeface="メイリオ" panose="020B0604030504040204" pitchFamily="50" charset="-128"/>
              </a:rPr>
              <a:t>へを</a:t>
            </a:r>
            <a:r>
              <a:rPr lang="ja-JP" altLang="en-US" sz="2400" dirty="0">
                <a:latin typeface="メイリオ" panose="020B0604030504040204" pitchFamily="50" charset="-128"/>
                <a:ea typeface="メイリオ" panose="020B0604030504040204" pitchFamily="50" charset="-128"/>
              </a:rPr>
              <a:t>タップ</a:t>
            </a: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07207" y="1333614"/>
            <a:ext cx="5710325" cy="2783897"/>
          </a:xfrm>
          <a:prstGeom prst="rect">
            <a:avLst/>
          </a:prstGeom>
        </p:spPr>
      </p:pic>
      <p:sp>
        <p:nvSpPr>
          <p:cNvPr id="11" name="角丸四角形 10"/>
          <p:cNvSpPr/>
          <p:nvPr/>
        </p:nvSpPr>
        <p:spPr>
          <a:xfrm>
            <a:off x="11185592" y="1233518"/>
            <a:ext cx="688875" cy="3736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90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600" dirty="0">
                <a:latin typeface="メイリオ" panose="020B0604030504040204" pitchFamily="50" charset="-128"/>
                <a:ea typeface="メイリオ" panose="020B0604030504040204" pitchFamily="50" charset="-128"/>
              </a:rPr>
              <a:t>アプリを起動して編集する動画・写真を読み込む</a:t>
            </a:r>
          </a:p>
        </p:txBody>
      </p:sp>
      <p:sp>
        <p:nvSpPr>
          <p:cNvPr id="18" name="タイトル 3"/>
          <p:cNvSpPr txBox="1">
            <a:spLocks/>
          </p:cNvSpPr>
          <p:nvPr/>
        </p:nvSpPr>
        <p:spPr>
          <a:xfrm>
            <a:off x="350522" y="858890"/>
            <a:ext cx="7204059" cy="53737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④メディアブラウザの</a:t>
            </a:r>
            <a:r>
              <a:rPr lang="en-US" altLang="ja-JP" sz="2400" dirty="0">
                <a:latin typeface="メイリオ" panose="020B0604030504040204" pitchFamily="50" charset="-128"/>
                <a:ea typeface="メイリオ" panose="020B0604030504040204" pitchFamily="50" charset="-128"/>
              </a:rPr>
              <a:t>Camera(</a:t>
            </a:r>
            <a:r>
              <a:rPr lang="ja-JP" altLang="en-US" sz="2400" dirty="0">
                <a:latin typeface="メイリオ" panose="020B0604030504040204" pitchFamily="50" charset="-128"/>
                <a:ea typeface="メイリオ" panose="020B0604030504040204" pitchFamily="50" charset="-128"/>
              </a:rPr>
              <a:t>カメラ</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をタップ</a:t>
            </a: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b="7068"/>
          <a:stretch/>
        </p:blipFill>
        <p:spPr>
          <a:xfrm>
            <a:off x="350522" y="1440931"/>
            <a:ext cx="6930364" cy="3623688"/>
          </a:xfrm>
          <a:prstGeom prst="rect">
            <a:avLst/>
          </a:prstGeom>
        </p:spPr>
      </p:pic>
      <p:sp>
        <p:nvSpPr>
          <p:cNvPr id="15" name="角丸四角形 14"/>
          <p:cNvSpPr/>
          <p:nvPr/>
        </p:nvSpPr>
        <p:spPr>
          <a:xfrm>
            <a:off x="5933599" y="1688221"/>
            <a:ext cx="688874" cy="6770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5052" y="2509110"/>
            <a:ext cx="6943747" cy="3551647"/>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b="10505"/>
          <a:stretch/>
        </p:blipFill>
        <p:spPr>
          <a:xfrm>
            <a:off x="4950010" y="3043130"/>
            <a:ext cx="6898076" cy="3473402"/>
          </a:xfrm>
          <a:prstGeom prst="rect">
            <a:avLst/>
          </a:prstGeom>
        </p:spPr>
      </p:pic>
      <p:sp>
        <p:nvSpPr>
          <p:cNvPr id="16" name="タイトル 3"/>
          <p:cNvSpPr txBox="1">
            <a:spLocks/>
          </p:cNvSpPr>
          <p:nvPr/>
        </p:nvSpPr>
        <p:spPr>
          <a:xfrm>
            <a:off x="369733" y="3580316"/>
            <a:ext cx="4537628" cy="53737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dirty="0">
                <a:latin typeface="メイリオ" panose="020B0604030504040204" pitchFamily="50" charset="-128"/>
                <a:ea typeface="メイリオ" panose="020B0604030504040204" pitchFamily="50" charset="-128"/>
              </a:rPr>
              <a:t>カメラで撮影したファイルが表示される</a:t>
            </a:r>
          </a:p>
        </p:txBody>
      </p:sp>
      <p:sp>
        <p:nvSpPr>
          <p:cNvPr id="17" name="角丸四角形 16"/>
          <p:cNvSpPr/>
          <p:nvPr/>
        </p:nvSpPr>
        <p:spPr>
          <a:xfrm>
            <a:off x="959816" y="2705374"/>
            <a:ext cx="1478583" cy="8749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3"/>
          <p:cNvSpPr txBox="1">
            <a:spLocks/>
          </p:cNvSpPr>
          <p:nvPr/>
        </p:nvSpPr>
        <p:spPr>
          <a:xfrm>
            <a:off x="4983268" y="2507431"/>
            <a:ext cx="6796061" cy="53737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⑤編集したい動画をタップ</a:t>
            </a:r>
          </a:p>
        </p:txBody>
      </p:sp>
      <p:sp>
        <p:nvSpPr>
          <p:cNvPr id="22" name="タイトル 3"/>
          <p:cNvSpPr txBox="1">
            <a:spLocks/>
          </p:cNvSpPr>
          <p:nvPr/>
        </p:nvSpPr>
        <p:spPr>
          <a:xfrm>
            <a:off x="5046738" y="5398085"/>
            <a:ext cx="2669058" cy="53737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dirty="0">
                <a:latin typeface="メイリオ" panose="020B0604030504040204" pitchFamily="50" charset="-128"/>
                <a:ea typeface="メイリオ" panose="020B0604030504040204" pitchFamily="50" charset="-128"/>
              </a:rPr>
              <a:t>編集画面に追加される</a:t>
            </a:r>
          </a:p>
        </p:txBody>
      </p:sp>
      <p:sp>
        <p:nvSpPr>
          <p:cNvPr id="23" name="角丸四角形 22"/>
          <p:cNvSpPr/>
          <p:nvPr/>
        </p:nvSpPr>
        <p:spPr>
          <a:xfrm>
            <a:off x="5905769" y="3240326"/>
            <a:ext cx="688874" cy="6770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コンテンツ プレースホルダー 4"/>
          <p:cNvSpPr txBox="1">
            <a:spLocks/>
          </p:cNvSpPr>
          <p:nvPr/>
        </p:nvSpPr>
        <p:spPr>
          <a:xfrm>
            <a:off x="6957229" y="3379627"/>
            <a:ext cx="5068139" cy="1111407"/>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ja-JP" altLang="en-US" sz="2000" dirty="0"/>
              <a:t>何回もタップすると同じ動画がタップした回数分、編集画面に追加されてしまうので注意してください。</a:t>
            </a:r>
            <a:endParaRPr lang="en-US" altLang="ja-JP" sz="2000" dirty="0"/>
          </a:p>
        </p:txBody>
      </p:sp>
      <p:sp>
        <p:nvSpPr>
          <p:cNvPr id="25" name="コンテンツ プレースホルダー 4"/>
          <p:cNvSpPr txBox="1">
            <a:spLocks/>
          </p:cNvSpPr>
          <p:nvPr/>
        </p:nvSpPr>
        <p:spPr>
          <a:xfrm>
            <a:off x="7763540" y="4648810"/>
            <a:ext cx="4249842" cy="1498550"/>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ja-JP" altLang="en-US" sz="2000" dirty="0"/>
              <a:t>追加された動画の削除</a:t>
            </a:r>
            <a:endParaRPr lang="en-US" altLang="ja-JP" sz="2000" dirty="0"/>
          </a:p>
          <a:p>
            <a:pPr algn="l">
              <a:lnSpc>
                <a:spcPct val="100000"/>
              </a:lnSpc>
              <a:spcBef>
                <a:spcPts val="0"/>
              </a:spcBef>
            </a:pPr>
            <a:r>
              <a:rPr lang="ja-JP" altLang="en-US" sz="2000" dirty="0"/>
              <a:t>　編集画面より削除したい動画を</a:t>
            </a:r>
            <a:endParaRPr lang="en-US" altLang="ja-JP" sz="2000" dirty="0"/>
          </a:p>
          <a:p>
            <a:pPr algn="l">
              <a:lnSpc>
                <a:spcPct val="100000"/>
              </a:lnSpc>
              <a:spcBef>
                <a:spcPts val="0"/>
              </a:spcBef>
            </a:pPr>
            <a:r>
              <a:rPr lang="ja-JP" altLang="en-US" sz="2000" dirty="0"/>
              <a:t>　タップ</a:t>
            </a:r>
            <a:r>
              <a:rPr lang="en-US" altLang="ja-JP" sz="2000" dirty="0"/>
              <a:t>(</a:t>
            </a:r>
            <a:r>
              <a:rPr lang="ja-JP" altLang="en-US" sz="2000" dirty="0"/>
              <a:t>黄色枠になる</a:t>
            </a:r>
            <a:r>
              <a:rPr lang="en-US" altLang="ja-JP" sz="2000" dirty="0"/>
              <a:t>)</a:t>
            </a:r>
          </a:p>
          <a:p>
            <a:pPr algn="l">
              <a:lnSpc>
                <a:spcPct val="100000"/>
              </a:lnSpc>
              <a:spcBef>
                <a:spcPts val="0"/>
              </a:spcBef>
            </a:pPr>
            <a:r>
              <a:rPr lang="ja-JP" altLang="en-US" sz="2000" dirty="0"/>
              <a:t>　→キーボードの←</a:t>
            </a:r>
            <a:r>
              <a:rPr lang="en-US" altLang="ja-JP" sz="2000" dirty="0"/>
              <a:t>Backspace</a:t>
            </a:r>
          </a:p>
        </p:txBody>
      </p:sp>
      <p:sp>
        <p:nvSpPr>
          <p:cNvPr id="26" name="角丸四角形 25"/>
          <p:cNvSpPr/>
          <p:nvPr/>
        </p:nvSpPr>
        <p:spPr>
          <a:xfrm>
            <a:off x="6229851" y="4872256"/>
            <a:ext cx="1435565" cy="384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716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11151"/>
          <a:stretch/>
        </p:blipFill>
        <p:spPr>
          <a:xfrm>
            <a:off x="339734" y="898653"/>
            <a:ext cx="11467418" cy="5732559"/>
          </a:xfrm>
          <a:prstGeom prst="rect">
            <a:avLst/>
          </a:prstGeom>
        </p:spPr>
      </p:pic>
      <p:sp>
        <p:nvSpPr>
          <p:cNvPr id="13" name="タイトル 3"/>
          <p:cNvSpPr txBox="1">
            <a:spLocks/>
          </p:cNvSpPr>
          <p:nvPr/>
        </p:nvSpPr>
        <p:spPr>
          <a:xfrm>
            <a:off x="340143" y="13086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600" dirty="0">
                <a:latin typeface="メイリオ" panose="020B0604030504040204" pitchFamily="50" charset="-128"/>
                <a:ea typeface="メイリオ" panose="020B0604030504040204" pitchFamily="50" charset="-128"/>
              </a:rPr>
              <a:t>画面の説明</a:t>
            </a:r>
          </a:p>
        </p:txBody>
      </p:sp>
      <p:sp>
        <p:nvSpPr>
          <p:cNvPr id="17" name="角丸四角形 16"/>
          <p:cNvSpPr/>
          <p:nvPr/>
        </p:nvSpPr>
        <p:spPr>
          <a:xfrm>
            <a:off x="848572" y="3934691"/>
            <a:ext cx="10958171" cy="26965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5959695" y="3910084"/>
            <a:ext cx="662370" cy="1908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吹き出し 18"/>
          <p:cNvSpPr/>
          <p:nvPr/>
        </p:nvSpPr>
        <p:spPr>
          <a:xfrm>
            <a:off x="848162" y="5339473"/>
            <a:ext cx="5111533" cy="974229"/>
          </a:xfrm>
          <a:prstGeom prst="wedgeRoundRectCallout">
            <a:avLst>
              <a:gd name="adj1" fmla="val 56625"/>
              <a:gd name="adj2" fmla="val -35340"/>
              <a:gd name="adj3" fmla="val 16667"/>
            </a:avLst>
          </a:prstGeom>
          <a:solidFill>
            <a:schemeClr val="accent2">
              <a:lumMod val="40000"/>
              <a:lumOff val="60000"/>
            </a:schemeClr>
          </a:solidFill>
        </p:spPr>
        <p:txBody>
          <a:bodyPr vert="horz" lIns="91440" tIns="45720" rIns="91440" bIns="45720" rtlCol="0">
            <a:noAutofit/>
          </a:bodyPr>
          <a:lstStyle/>
          <a:p>
            <a:pPr>
              <a:lnSpc>
                <a:spcPct val="90000"/>
              </a:lnSpc>
              <a:spcBef>
                <a:spcPts val="1000"/>
              </a:spcBef>
              <a:buFont typeface="Arial" panose="020B0604020202020204" pitchFamily="34" charset="0"/>
              <a:buNone/>
            </a:pPr>
            <a:r>
              <a:rPr lang="ja-JP" altLang="en-US" b="1" dirty="0">
                <a:solidFill>
                  <a:schemeClr val="tx1"/>
                </a:solidFill>
                <a:latin typeface="メイリオ" panose="020B0604030504040204" pitchFamily="50" charset="-128"/>
                <a:ea typeface="メイリオ" panose="020B0604030504040204" pitchFamily="50" charset="-128"/>
              </a:rPr>
              <a:t>再生ヘッド（再生されている位置）</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ct val="90000"/>
              </a:lnSpc>
              <a:spcBef>
                <a:spcPts val="1000"/>
              </a:spcBef>
              <a:buFont typeface="Arial" panose="020B0604020202020204" pitchFamily="34" charset="0"/>
              <a:buNone/>
            </a:pPr>
            <a:r>
              <a:rPr lang="ja-JP" altLang="en-US" dirty="0">
                <a:solidFill>
                  <a:schemeClr val="tx1"/>
                </a:solidFill>
                <a:latin typeface="メイリオ" panose="020B0604030504040204" pitchFamily="50" charset="-128"/>
                <a:ea typeface="メイリオ" panose="020B0604030504040204" pitchFamily="50" charset="-128"/>
              </a:rPr>
              <a:t>この位置の画像が上にプレビューされる</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a:solidFill>
                  <a:schemeClr val="tx1"/>
                </a:solidFill>
                <a:latin typeface="メイリオ" panose="020B0604030504040204" pitchFamily="50" charset="-128"/>
                <a:ea typeface="メイリオ" panose="020B0604030504040204" pitchFamily="50" charset="-128"/>
              </a:rPr>
              <a:t>位置の線はドラッグしても動きません</a:t>
            </a:r>
          </a:p>
        </p:txBody>
      </p:sp>
      <p:sp>
        <p:nvSpPr>
          <p:cNvPr id="20" name="角丸四角形吹き出し 19"/>
          <p:cNvSpPr/>
          <p:nvPr/>
        </p:nvSpPr>
        <p:spPr>
          <a:xfrm>
            <a:off x="339734" y="4279911"/>
            <a:ext cx="3311235" cy="829150"/>
          </a:xfrm>
          <a:prstGeom prst="wedgeRoundRectCallout">
            <a:avLst>
              <a:gd name="adj1" fmla="val 64214"/>
              <a:gd name="adj2" fmla="val -35340"/>
              <a:gd name="adj3" fmla="val 16667"/>
            </a:avLst>
          </a:prstGeom>
          <a:solidFill>
            <a:schemeClr val="accent2">
              <a:lumMod val="40000"/>
              <a:lumOff val="60000"/>
            </a:schemeClr>
          </a:solidFill>
        </p:spPr>
        <p:txBody>
          <a:bodyPr vert="horz" lIns="91440" tIns="45720" rIns="91440" bIns="45720" rtlCol="0">
            <a:noAutofit/>
          </a:bodyPr>
          <a:lstStyle/>
          <a:p>
            <a:pPr>
              <a:lnSpc>
                <a:spcPct val="90000"/>
              </a:lnSpc>
              <a:spcBef>
                <a:spcPts val="1000"/>
              </a:spcBef>
              <a:buFont typeface="Arial" panose="020B0604020202020204" pitchFamily="34" charset="0"/>
              <a:buNone/>
            </a:pPr>
            <a:r>
              <a:rPr lang="ja-JP" altLang="en-US" b="1" dirty="0">
                <a:solidFill>
                  <a:schemeClr val="tx1"/>
                </a:solidFill>
                <a:latin typeface="メイリオ" panose="020B0604030504040204" pitchFamily="50" charset="-128"/>
                <a:ea typeface="メイリオ" panose="020B0604030504040204" pitchFamily="50" charset="-128"/>
              </a:rPr>
              <a:t>再生ヘッドの位置変更</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ct val="90000"/>
              </a:lnSpc>
              <a:spcBef>
                <a:spcPts val="1000"/>
              </a:spcBef>
              <a:buFont typeface="Arial" panose="020B0604020202020204" pitchFamily="34" charset="0"/>
              <a:buNone/>
            </a:pPr>
            <a:r>
              <a:rPr lang="ja-JP" altLang="en-US" dirty="0">
                <a:solidFill>
                  <a:schemeClr val="tx1"/>
                </a:solidFill>
                <a:latin typeface="メイリオ" panose="020B0604030504040204" pitchFamily="50" charset="-128"/>
                <a:ea typeface="メイリオ" panose="020B0604030504040204" pitchFamily="50" charset="-128"/>
              </a:rPr>
              <a:t>編集画面の</a:t>
            </a:r>
            <a:r>
              <a:rPr lang="ja-JP" altLang="en-US" dirty="0">
                <a:latin typeface="メイリオ" panose="020B0604030504040204" pitchFamily="50" charset="-128"/>
                <a:ea typeface="メイリオ" panose="020B0604030504040204" pitchFamily="50" charset="-128"/>
              </a:rPr>
              <a:t>動画をドラッグ</a:t>
            </a:r>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27" name="タイトル 3"/>
          <p:cNvSpPr txBox="1">
            <a:spLocks/>
          </p:cNvSpPr>
          <p:nvPr/>
        </p:nvSpPr>
        <p:spPr>
          <a:xfrm>
            <a:off x="1083008" y="1673218"/>
            <a:ext cx="2089683" cy="480522"/>
          </a:xfrm>
          <a:prstGeom prst="wedgeRectCallout">
            <a:avLst>
              <a:gd name="adj1" fmla="val -72269"/>
              <a:gd name="adj2" fmla="val -12713"/>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a:latin typeface="メイリオ" panose="020B0604030504040204" pitchFamily="50" charset="-128"/>
                <a:ea typeface="メイリオ" panose="020B0604030504040204" pitchFamily="50" charset="-128"/>
              </a:rPr>
              <a:t>操作を元に戻す</a:t>
            </a:r>
            <a:endParaRPr lang="ja-JP" altLang="en-US" sz="2000" dirty="0">
              <a:latin typeface="メイリオ" panose="020B0604030504040204" pitchFamily="50" charset="-128"/>
              <a:ea typeface="メイリオ" panose="020B0604030504040204" pitchFamily="50" charset="-128"/>
            </a:endParaRPr>
          </a:p>
        </p:txBody>
      </p:sp>
      <p:sp>
        <p:nvSpPr>
          <p:cNvPr id="28" name="タイトル 3"/>
          <p:cNvSpPr txBox="1">
            <a:spLocks/>
          </p:cNvSpPr>
          <p:nvPr/>
        </p:nvSpPr>
        <p:spPr>
          <a:xfrm>
            <a:off x="6073443" y="791717"/>
            <a:ext cx="3406540" cy="1612651"/>
          </a:xfrm>
          <a:prstGeom prst="wedgeRectCallout">
            <a:avLst>
              <a:gd name="adj1" fmla="val 64885"/>
              <a:gd name="adj2" fmla="val -6758"/>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a:latin typeface="メイリオ" panose="020B0604030504040204" pitchFamily="50" charset="-128"/>
                <a:ea typeface="メイリオ" panose="020B0604030504040204" pitchFamily="50" charset="-128"/>
              </a:rPr>
              <a:t>ツール</a:t>
            </a:r>
            <a:endParaRPr lang="en-US" altLang="ja-JP" sz="2000" b="1" dirty="0">
              <a:latin typeface="メイリオ" panose="020B0604030504040204" pitchFamily="50" charset="-128"/>
              <a:ea typeface="メイリオ" panose="020B0604030504040204" pitchFamily="50" charset="-128"/>
            </a:endParaRPr>
          </a:p>
          <a:p>
            <a:pPr>
              <a:lnSpc>
                <a:spcPct val="100000"/>
              </a:lnSpc>
            </a:pPr>
            <a:r>
              <a:rPr lang="ja-JP" altLang="en-US" sz="2000" dirty="0">
                <a:latin typeface="メイリオ" panose="020B0604030504040204" pitchFamily="50" charset="-128"/>
                <a:ea typeface="メイリオ" panose="020B0604030504040204" pitchFamily="50" charset="-128"/>
              </a:rPr>
              <a:t>メディア　　画像取り込み</a:t>
            </a:r>
            <a:endParaRPr lang="en-US" altLang="ja-JP" sz="2000" dirty="0">
              <a:latin typeface="メイリオ" panose="020B0604030504040204" pitchFamily="50" charset="-128"/>
              <a:ea typeface="メイリオ" panose="020B0604030504040204" pitchFamily="50" charset="-128"/>
            </a:endParaRPr>
          </a:p>
          <a:p>
            <a:pPr>
              <a:lnSpc>
                <a:spcPct val="100000"/>
              </a:lnSpc>
            </a:pPr>
            <a:r>
              <a:rPr lang="ja-JP" altLang="en-US" sz="2000" dirty="0">
                <a:latin typeface="メイリオ" panose="020B0604030504040204" pitchFamily="50" charset="-128"/>
                <a:ea typeface="メイリオ" panose="020B0604030504040204" pitchFamily="50" charset="-128"/>
              </a:rPr>
              <a:t>レイヤー　　編集用ツール</a:t>
            </a:r>
            <a:endParaRPr lang="en-US" altLang="ja-JP" sz="2000" dirty="0">
              <a:latin typeface="メイリオ" panose="020B0604030504040204" pitchFamily="50" charset="-128"/>
              <a:ea typeface="メイリオ" panose="020B0604030504040204" pitchFamily="50" charset="-128"/>
            </a:endParaRPr>
          </a:p>
          <a:p>
            <a:pPr>
              <a:lnSpc>
                <a:spcPct val="100000"/>
              </a:lnSpc>
            </a:pPr>
            <a:r>
              <a:rPr lang="ja-JP" altLang="en-US" sz="2000" dirty="0">
                <a:latin typeface="メイリオ" panose="020B0604030504040204" pitchFamily="50" charset="-128"/>
                <a:ea typeface="メイリオ" panose="020B0604030504040204" pitchFamily="50" charset="-128"/>
              </a:rPr>
              <a:t>オーディオ　音楽を挿入</a:t>
            </a:r>
            <a:endParaRPr lang="en-US" altLang="ja-JP" sz="2000" dirty="0">
              <a:latin typeface="メイリオ" panose="020B0604030504040204" pitchFamily="50" charset="-128"/>
              <a:ea typeface="メイリオ" panose="020B0604030504040204" pitchFamily="50" charset="-128"/>
            </a:endParaRPr>
          </a:p>
          <a:p>
            <a:pPr>
              <a:lnSpc>
                <a:spcPct val="100000"/>
              </a:lnSpc>
            </a:pPr>
            <a:r>
              <a:rPr lang="en-US" altLang="ja-JP" sz="2000" dirty="0">
                <a:latin typeface="メイリオ" panose="020B0604030504040204" pitchFamily="50" charset="-128"/>
                <a:ea typeface="メイリオ" panose="020B0604030504040204" pitchFamily="50" charset="-128"/>
              </a:rPr>
              <a:t>REC</a:t>
            </a:r>
            <a:r>
              <a:rPr lang="ja-JP" altLang="en-US" sz="2000" dirty="0">
                <a:latin typeface="メイリオ" panose="020B0604030504040204" pitchFamily="50" charset="-128"/>
                <a:ea typeface="メイリオ" panose="020B0604030504040204" pitchFamily="50" charset="-128"/>
              </a:rPr>
              <a:t>　　　　録音　</a:t>
            </a:r>
          </a:p>
        </p:txBody>
      </p:sp>
      <p:sp>
        <p:nvSpPr>
          <p:cNvPr id="21" name="タイトル 3"/>
          <p:cNvSpPr txBox="1">
            <a:spLocks/>
          </p:cNvSpPr>
          <p:nvPr/>
        </p:nvSpPr>
        <p:spPr>
          <a:xfrm>
            <a:off x="10161011" y="4100946"/>
            <a:ext cx="1462953" cy="492623"/>
          </a:xfrm>
          <a:prstGeom prst="wedgeRectCallout">
            <a:avLst>
              <a:gd name="adj1" fmla="val 34854"/>
              <a:gd name="adj2" fmla="val -113757"/>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a:latin typeface="メイリオ" panose="020B0604030504040204" pitchFamily="50" charset="-128"/>
                <a:ea typeface="メイリオ" panose="020B0604030504040204" pitchFamily="50" charset="-128"/>
              </a:rPr>
              <a:t>再生ボタン</a:t>
            </a:r>
            <a:endParaRPr lang="en-US" altLang="ja-JP" sz="2000" b="1" dirty="0">
              <a:latin typeface="メイリオ" panose="020B0604030504040204" pitchFamily="50" charset="-128"/>
              <a:ea typeface="メイリオ" panose="020B0604030504040204" pitchFamily="50" charset="-128"/>
            </a:endParaRPr>
          </a:p>
        </p:txBody>
      </p:sp>
      <p:sp>
        <p:nvSpPr>
          <p:cNvPr id="29" name="タイトル 3"/>
          <p:cNvSpPr txBox="1">
            <a:spLocks/>
          </p:cNvSpPr>
          <p:nvPr/>
        </p:nvSpPr>
        <p:spPr>
          <a:xfrm>
            <a:off x="1083009" y="1070779"/>
            <a:ext cx="2089682" cy="480522"/>
          </a:xfrm>
          <a:prstGeom prst="wedgeRectCallout">
            <a:avLst>
              <a:gd name="adj1" fmla="val -72269"/>
              <a:gd name="adj2" fmla="val -12713"/>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a:latin typeface="メイリオ" panose="020B0604030504040204" pitchFamily="50" charset="-128"/>
                <a:ea typeface="メイリオ" panose="020B0604030504040204" pitchFamily="50" charset="-128"/>
              </a:rPr>
              <a:t>前の画面に戻す</a:t>
            </a:r>
            <a:endParaRPr lang="ja-JP" altLang="en-US" sz="2000" dirty="0">
              <a:latin typeface="メイリオ" panose="020B0604030504040204" pitchFamily="50" charset="-128"/>
              <a:ea typeface="メイリオ" panose="020B0604030504040204" pitchFamily="50" charset="-128"/>
            </a:endParaRPr>
          </a:p>
        </p:txBody>
      </p:sp>
      <p:sp>
        <p:nvSpPr>
          <p:cNvPr id="12" name="角丸四角形 11"/>
          <p:cNvSpPr/>
          <p:nvPr/>
        </p:nvSpPr>
        <p:spPr>
          <a:xfrm>
            <a:off x="11185592" y="3477954"/>
            <a:ext cx="688875" cy="3736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74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7170" t="187" b="25449"/>
          <a:stretch/>
        </p:blipFill>
        <p:spPr>
          <a:xfrm>
            <a:off x="350523" y="821413"/>
            <a:ext cx="11484395" cy="5801059"/>
          </a:xfrm>
          <a:prstGeom prst="rect">
            <a:avLst/>
          </a:prstGeom>
        </p:spPr>
      </p:pic>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動画を編集　トリミング（切り取り）する</a:t>
            </a:r>
          </a:p>
        </p:txBody>
      </p:sp>
      <p:sp>
        <p:nvSpPr>
          <p:cNvPr id="18" name="タイトル 3"/>
          <p:cNvSpPr txBox="1">
            <a:spLocks/>
          </p:cNvSpPr>
          <p:nvPr/>
        </p:nvSpPr>
        <p:spPr>
          <a:xfrm>
            <a:off x="1898073" y="3831763"/>
            <a:ext cx="6054436"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②トリミングする位置を合わせる</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赤縦線</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
        <p:nvSpPr>
          <p:cNvPr id="19" name="タイトル 3"/>
          <p:cNvSpPr txBox="1">
            <a:spLocks/>
          </p:cNvSpPr>
          <p:nvPr/>
        </p:nvSpPr>
        <p:spPr>
          <a:xfrm>
            <a:off x="253541" y="5328548"/>
            <a:ext cx="4553986" cy="836725"/>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①トリミングする動画をタップ</a:t>
            </a:r>
            <a:endParaRPr lang="en-US" altLang="ja-JP" sz="2400" dirty="0">
              <a:latin typeface="メイリオ" panose="020B0604030504040204" pitchFamily="50" charset="-128"/>
              <a:ea typeface="メイリオ" panose="020B0604030504040204" pitchFamily="50" charset="-128"/>
            </a:endParaRPr>
          </a:p>
          <a:p>
            <a:pPr>
              <a:lnSpc>
                <a:spcPct val="100000"/>
              </a:lnSpc>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黄色枠</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
        <p:nvSpPr>
          <p:cNvPr id="20" name="タイトル 3"/>
          <p:cNvSpPr txBox="1">
            <a:spLocks/>
          </p:cNvSpPr>
          <p:nvPr/>
        </p:nvSpPr>
        <p:spPr>
          <a:xfrm>
            <a:off x="4700851" y="1031379"/>
            <a:ext cx="4179914" cy="836725"/>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③はさみのボタンをタップ</a:t>
            </a:r>
          </a:p>
        </p:txBody>
      </p:sp>
      <p:sp>
        <p:nvSpPr>
          <p:cNvPr id="27" name="角丸四角形 26"/>
          <p:cNvSpPr/>
          <p:nvPr/>
        </p:nvSpPr>
        <p:spPr>
          <a:xfrm>
            <a:off x="9009308" y="1449742"/>
            <a:ext cx="896692" cy="9748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7020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動画を編集　トリミング（切り取り）する</a:t>
            </a:r>
          </a:p>
        </p:txBody>
      </p:sp>
      <p:sp>
        <p:nvSpPr>
          <p:cNvPr id="18" name="タイトル 3"/>
          <p:cNvSpPr txBox="1">
            <a:spLocks/>
          </p:cNvSpPr>
          <p:nvPr/>
        </p:nvSpPr>
        <p:spPr>
          <a:xfrm>
            <a:off x="1898073" y="3831763"/>
            <a:ext cx="6054436" cy="532419"/>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①トリミングする位置を合わせる</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赤縦線</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
        <p:nvSpPr>
          <p:cNvPr id="19" name="タイトル 3"/>
          <p:cNvSpPr txBox="1">
            <a:spLocks/>
          </p:cNvSpPr>
          <p:nvPr/>
        </p:nvSpPr>
        <p:spPr>
          <a:xfrm>
            <a:off x="253541" y="5328548"/>
            <a:ext cx="4553986" cy="836725"/>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②トリミングする動画をタップ</a:t>
            </a:r>
            <a:endParaRPr lang="en-US" altLang="ja-JP" sz="2400" dirty="0">
              <a:latin typeface="メイリオ" panose="020B0604030504040204" pitchFamily="50" charset="-128"/>
              <a:ea typeface="メイリオ" panose="020B0604030504040204" pitchFamily="50" charset="-128"/>
            </a:endParaRPr>
          </a:p>
          <a:p>
            <a:pPr>
              <a:lnSpc>
                <a:spcPct val="100000"/>
              </a:lnSpc>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黄色枠</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
        <p:nvSpPr>
          <p:cNvPr id="20" name="タイトル 3"/>
          <p:cNvSpPr txBox="1">
            <a:spLocks/>
          </p:cNvSpPr>
          <p:nvPr/>
        </p:nvSpPr>
        <p:spPr>
          <a:xfrm>
            <a:off x="4700851" y="1031379"/>
            <a:ext cx="4179914" cy="836725"/>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③はさみのボタンをタップ</a:t>
            </a:r>
          </a:p>
        </p:txBody>
      </p:sp>
      <p:sp>
        <p:nvSpPr>
          <p:cNvPr id="27" name="角丸四角形 26"/>
          <p:cNvSpPr/>
          <p:nvPr/>
        </p:nvSpPr>
        <p:spPr>
          <a:xfrm>
            <a:off x="9009308" y="1449742"/>
            <a:ext cx="896692" cy="9748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4435" r="-146"/>
          <a:stretch/>
        </p:blipFill>
        <p:spPr>
          <a:xfrm>
            <a:off x="374073" y="537147"/>
            <a:ext cx="11443459" cy="6055882"/>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r="-486"/>
          <a:stretch/>
        </p:blipFill>
        <p:spPr>
          <a:xfrm>
            <a:off x="6708832" y="843527"/>
            <a:ext cx="5108700" cy="5749502"/>
          </a:xfrm>
          <a:prstGeom prst="rect">
            <a:avLst/>
          </a:prstGeom>
        </p:spPr>
      </p:pic>
      <p:sp>
        <p:nvSpPr>
          <p:cNvPr id="10" name="角丸四角形吹き出し 9"/>
          <p:cNvSpPr/>
          <p:nvPr/>
        </p:nvSpPr>
        <p:spPr>
          <a:xfrm>
            <a:off x="7488360" y="2641075"/>
            <a:ext cx="3938588" cy="364256"/>
          </a:xfrm>
          <a:prstGeom prst="wedgeRoundRectCallout">
            <a:avLst>
              <a:gd name="adj1" fmla="val 43392"/>
              <a:gd name="adj2" fmla="val -4934"/>
              <a:gd name="adj3" fmla="val 16667"/>
            </a:avLst>
          </a:prstGeom>
          <a:solidFill>
            <a:schemeClr val="accent2">
              <a:lumMod val="40000"/>
              <a:lumOff val="60000"/>
            </a:schemeClr>
          </a:solidFill>
        </p:spPr>
        <p:txBody>
          <a:bodyPr vert="horz" lIns="91440" tIns="45720" rIns="91440" bIns="45720" rtlCol="0">
            <a:noAutofit/>
          </a:bodyPr>
          <a:lstStyle/>
          <a:p>
            <a:pPr>
              <a:lnSpc>
                <a:spcPct val="90000"/>
              </a:lnSpc>
              <a:spcBef>
                <a:spcPts val="1000"/>
              </a:spcBef>
              <a:buFont typeface="Arial" panose="020B0604020202020204" pitchFamily="34" charset="0"/>
              <a:buNone/>
            </a:pPr>
            <a:r>
              <a:rPr lang="ja-JP" altLang="en-US" dirty="0">
                <a:solidFill>
                  <a:schemeClr val="tx1"/>
                </a:solidFill>
                <a:latin typeface="メイリオ" panose="020B0604030504040204" pitchFamily="50" charset="-128"/>
                <a:ea typeface="メイリオ" panose="020B0604030504040204" pitchFamily="50" charset="-128"/>
              </a:rPr>
              <a:t>再生位置より前部分の動画を削除</a:t>
            </a:r>
          </a:p>
        </p:txBody>
      </p:sp>
      <p:sp>
        <p:nvSpPr>
          <p:cNvPr id="12" name="角丸四角形吹き出し 11"/>
          <p:cNvSpPr/>
          <p:nvPr/>
        </p:nvSpPr>
        <p:spPr>
          <a:xfrm>
            <a:off x="7507215" y="3710220"/>
            <a:ext cx="3938588" cy="371042"/>
          </a:xfrm>
          <a:prstGeom prst="wedgeRoundRectCallout">
            <a:avLst>
              <a:gd name="adj1" fmla="val 38989"/>
              <a:gd name="adj2" fmla="val -3938"/>
              <a:gd name="adj3" fmla="val 16667"/>
            </a:avLst>
          </a:prstGeom>
          <a:solidFill>
            <a:schemeClr val="accent2">
              <a:lumMod val="40000"/>
              <a:lumOff val="60000"/>
            </a:schemeClr>
          </a:solidFill>
        </p:spPr>
        <p:txBody>
          <a:bodyPr vert="horz" lIns="91440" tIns="45720" rIns="91440" bIns="45720" rtlCol="0">
            <a:noAutofit/>
          </a:bodyPr>
          <a:lstStyle/>
          <a:p>
            <a:pPr>
              <a:lnSpc>
                <a:spcPct val="90000"/>
              </a:lnSpc>
              <a:spcBef>
                <a:spcPts val="1000"/>
              </a:spcBef>
              <a:buFont typeface="Arial" panose="020B0604020202020204" pitchFamily="34" charset="0"/>
              <a:buNone/>
            </a:pPr>
            <a:r>
              <a:rPr lang="ja-JP" altLang="en-US" dirty="0">
                <a:solidFill>
                  <a:schemeClr val="tx1"/>
                </a:solidFill>
                <a:latin typeface="メイリオ" panose="020B0604030504040204" pitchFamily="50" charset="-128"/>
                <a:ea typeface="メイリオ" panose="020B0604030504040204" pitchFamily="50" charset="-128"/>
              </a:rPr>
              <a:t>再生位置より後部分の動画を削除</a:t>
            </a:r>
          </a:p>
        </p:txBody>
      </p:sp>
      <p:sp>
        <p:nvSpPr>
          <p:cNvPr id="14" name="角丸四角形吹き出し 13"/>
          <p:cNvSpPr/>
          <p:nvPr/>
        </p:nvSpPr>
        <p:spPr>
          <a:xfrm>
            <a:off x="7455367" y="4802879"/>
            <a:ext cx="2550151" cy="366298"/>
          </a:xfrm>
          <a:prstGeom prst="wedgeRoundRectCallout">
            <a:avLst>
              <a:gd name="adj1" fmla="val 35724"/>
              <a:gd name="adj2" fmla="val 2275"/>
              <a:gd name="adj3" fmla="val 16667"/>
            </a:avLst>
          </a:prstGeom>
          <a:solidFill>
            <a:schemeClr val="accent2">
              <a:lumMod val="40000"/>
              <a:lumOff val="60000"/>
            </a:schemeClr>
          </a:solidFill>
        </p:spPr>
        <p:txBody>
          <a:bodyPr vert="horz" lIns="91440" tIns="45720" rIns="91440" bIns="45720" rtlCol="0">
            <a:noAutofit/>
          </a:bodyPr>
          <a:lstStyle/>
          <a:p>
            <a:pPr>
              <a:lnSpc>
                <a:spcPct val="90000"/>
              </a:lnSpc>
              <a:spcBef>
                <a:spcPts val="1000"/>
              </a:spcBef>
              <a:buFont typeface="Arial" panose="020B0604020202020204" pitchFamily="34" charset="0"/>
              <a:buNone/>
            </a:pPr>
            <a:r>
              <a:rPr lang="ja-JP" altLang="en-US" dirty="0">
                <a:solidFill>
                  <a:schemeClr val="tx1"/>
                </a:solidFill>
                <a:latin typeface="メイリオ" panose="020B0604030504040204" pitchFamily="50" charset="-128"/>
                <a:ea typeface="メイリオ" panose="020B0604030504040204" pitchFamily="50" charset="-128"/>
              </a:rPr>
              <a:t>再生位置で動画を分割</a:t>
            </a:r>
          </a:p>
        </p:txBody>
      </p:sp>
      <p:sp>
        <p:nvSpPr>
          <p:cNvPr id="15" name="タイトル 3"/>
          <p:cNvSpPr txBox="1">
            <a:spLocks/>
          </p:cNvSpPr>
          <p:nvPr/>
        </p:nvSpPr>
        <p:spPr>
          <a:xfrm>
            <a:off x="1803711" y="1752185"/>
            <a:ext cx="3811548" cy="543675"/>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④トリミング方法を選択</a:t>
            </a:r>
          </a:p>
        </p:txBody>
      </p:sp>
      <p:sp>
        <p:nvSpPr>
          <p:cNvPr id="16" name="角丸四角形吹き出し 15"/>
          <p:cNvSpPr/>
          <p:nvPr/>
        </p:nvSpPr>
        <p:spPr>
          <a:xfrm>
            <a:off x="7455367" y="5788840"/>
            <a:ext cx="3341565" cy="618585"/>
          </a:xfrm>
          <a:prstGeom prst="wedgeRoundRectCallout">
            <a:avLst>
              <a:gd name="adj1" fmla="val 26352"/>
              <a:gd name="adj2" fmla="val -87"/>
              <a:gd name="adj3" fmla="val 16667"/>
            </a:avLst>
          </a:prstGeom>
          <a:solidFill>
            <a:schemeClr val="accent2">
              <a:lumMod val="40000"/>
              <a:lumOff val="60000"/>
            </a:schemeClr>
          </a:solidFill>
        </p:spPr>
        <p:txBody>
          <a:bodyPr vert="horz" lIns="91440" tIns="45720" rIns="91440" bIns="45720" rtlCol="0">
            <a:noAutofit/>
          </a:bodyPr>
          <a:lstStyle/>
          <a:p>
            <a:pPr>
              <a:lnSpc>
                <a:spcPct val="90000"/>
              </a:lnSpc>
              <a:spcBef>
                <a:spcPts val="1000"/>
              </a:spcBef>
              <a:buFont typeface="Arial" panose="020B0604020202020204" pitchFamily="34" charset="0"/>
              <a:buNone/>
            </a:pPr>
            <a:r>
              <a:rPr lang="ja-JP" altLang="en-US" dirty="0">
                <a:solidFill>
                  <a:schemeClr val="tx1"/>
                </a:solidFill>
                <a:latin typeface="メイリオ" panose="020B0604030504040204" pitchFamily="50" charset="-128"/>
                <a:ea typeface="メイリオ" panose="020B0604030504040204" pitchFamily="50" charset="-128"/>
              </a:rPr>
              <a:t>再生位置の画像を切り取り</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a:solidFill>
                  <a:schemeClr val="tx1"/>
                </a:solidFill>
                <a:latin typeface="メイリオ" panose="020B0604030504040204" pitchFamily="50" charset="-128"/>
                <a:ea typeface="メイリオ" panose="020B0604030504040204" pitchFamily="50" charset="-128"/>
              </a:rPr>
              <a:t>その静止画像を挿入する</a:t>
            </a:r>
          </a:p>
        </p:txBody>
      </p:sp>
      <p:sp>
        <p:nvSpPr>
          <p:cNvPr id="17" name="コンテンツ プレースホルダー 4"/>
          <p:cNvSpPr txBox="1">
            <a:spLocks/>
          </p:cNvSpPr>
          <p:nvPr/>
        </p:nvSpPr>
        <p:spPr>
          <a:xfrm>
            <a:off x="1803711" y="3161262"/>
            <a:ext cx="4292091" cy="1739530"/>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en-US" altLang="ja-JP" sz="1800" dirty="0"/>
              <a:t>【One Point】</a:t>
            </a:r>
          </a:p>
          <a:p>
            <a:pPr algn="l">
              <a:lnSpc>
                <a:spcPct val="100000"/>
              </a:lnSpc>
              <a:spcBef>
                <a:spcPts val="0"/>
              </a:spcBef>
            </a:pPr>
            <a:r>
              <a:rPr lang="ja-JP" altLang="en-US" sz="1800" dirty="0"/>
              <a:t>１つの動画の途中部分のトリミングは、</a:t>
            </a:r>
            <a:endParaRPr lang="en-US" altLang="ja-JP" sz="1800" dirty="0"/>
          </a:p>
          <a:p>
            <a:pPr algn="l">
              <a:lnSpc>
                <a:spcPct val="100000"/>
              </a:lnSpc>
              <a:spcBef>
                <a:spcPts val="0"/>
              </a:spcBef>
            </a:pPr>
            <a:r>
              <a:rPr lang="ja-JP" altLang="en-US" sz="1800" dirty="0"/>
              <a:t>トリミングしたい先頭箇所と終わりの箇所で分割を入れて、いらない間の動画を削除します</a:t>
            </a:r>
            <a:endParaRPr lang="en-US" altLang="ja-JP" sz="1800" dirty="0"/>
          </a:p>
        </p:txBody>
      </p:sp>
      <p:sp>
        <p:nvSpPr>
          <p:cNvPr id="21" name="角丸四角形 20"/>
          <p:cNvSpPr/>
          <p:nvPr/>
        </p:nvSpPr>
        <p:spPr>
          <a:xfrm>
            <a:off x="10888746" y="826426"/>
            <a:ext cx="896692" cy="9748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3"/>
          <p:cNvSpPr txBox="1">
            <a:spLocks/>
          </p:cNvSpPr>
          <p:nvPr/>
        </p:nvSpPr>
        <p:spPr>
          <a:xfrm>
            <a:off x="1778919" y="2502786"/>
            <a:ext cx="5011889" cy="559080"/>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⑤トリミングできたら☑をタップ</a:t>
            </a:r>
          </a:p>
        </p:txBody>
      </p:sp>
    </p:spTree>
    <p:extLst>
      <p:ext uri="{BB962C8B-B14F-4D97-AF65-F5344CB8AC3E}">
        <p14:creationId xmlns:p14="http://schemas.microsoft.com/office/powerpoint/2010/main" val="166289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b="8867"/>
          <a:stretch/>
        </p:blipFill>
        <p:spPr>
          <a:xfrm>
            <a:off x="350523" y="858981"/>
            <a:ext cx="11464948" cy="5874328"/>
          </a:xfrm>
          <a:prstGeom prst="rect">
            <a:avLst/>
          </a:prstGeom>
        </p:spPr>
      </p:pic>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動画を編集する</a:t>
            </a:r>
          </a:p>
        </p:txBody>
      </p:sp>
      <p:sp>
        <p:nvSpPr>
          <p:cNvPr id="27" name="角丸四角形 26"/>
          <p:cNvSpPr/>
          <p:nvPr/>
        </p:nvSpPr>
        <p:spPr>
          <a:xfrm>
            <a:off x="9268691" y="1801091"/>
            <a:ext cx="2548841" cy="30895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3"/>
          <p:cNvSpPr txBox="1">
            <a:spLocks/>
          </p:cNvSpPr>
          <p:nvPr/>
        </p:nvSpPr>
        <p:spPr>
          <a:xfrm>
            <a:off x="1013741" y="5581679"/>
            <a:ext cx="3577774" cy="836725"/>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①編集する動画をタップ</a:t>
            </a:r>
            <a:endParaRPr lang="en-US" altLang="ja-JP" sz="2400" dirty="0">
              <a:latin typeface="メイリオ" panose="020B0604030504040204" pitchFamily="50" charset="-128"/>
              <a:ea typeface="メイリオ" panose="020B0604030504040204" pitchFamily="50" charset="-128"/>
            </a:endParaRPr>
          </a:p>
          <a:p>
            <a:pPr>
              <a:lnSpc>
                <a:spcPct val="100000"/>
              </a:lnSpc>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黄色枠</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
        <p:nvSpPr>
          <p:cNvPr id="29" name="コンテンツ プレースホルダー 4"/>
          <p:cNvSpPr txBox="1">
            <a:spLocks/>
          </p:cNvSpPr>
          <p:nvPr/>
        </p:nvSpPr>
        <p:spPr>
          <a:xfrm>
            <a:off x="1787236" y="2716472"/>
            <a:ext cx="7396264" cy="1160449"/>
          </a:xfrm>
          <a:prstGeom prst="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defPPr>
              <a:defRPr lang="ja-JP"/>
            </a:defPPr>
            <a:lvl1pPr indent="0" algn="ctr">
              <a:lnSpc>
                <a:spcPct val="90000"/>
              </a:lnSpc>
              <a:spcBef>
                <a:spcPts val="1000"/>
              </a:spcBef>
              <a:buFont typeface="Arial" panose="020B0604020202020204" pitchFamily="34" charset="0"/>
              <a:buNone/>
              <a:defRPr sz="2800">
                <a:latin typeface="メイリオ" panose="020B0604030504040204" pitchFamily="50" charset="-128"/>
                <a:ea typeface="メイリオ" panose="020B0604030504040204" pitchFamily="50" charset="-12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spcBef>
                <a:spcPts val="0"/>
              </a:spcBef>
            </a:pPr>
            <a:r>
              <a:rPr lang="en-US" altLang="ja-JP" sz="1600" dirty="0"/>
              <a:t>【One Point】</a:t>
            </a:r>
          </a:p>
          <a:p>
            <a:pPr algn="l">
              <a:lnSpc>
                <a:spcPct val="100000"/>
              </a:lnSpc>
              <a:spcBef>
                <a:spcPts val="0"/>
              </a:spcBef>
            </a:pPr>
            <a:r>
              <a:rPr lang="ja-JP" altLang="en-US" sz="1600" dirty="0"/>
              <a:t>・調整を使うと画像の明るさやコントラストなどの画像調整ができる</a:t>
            </a:r>
            <a:endParaRPr lang="en-US" altLang="ja-JP" sz="1600" dirty="0"/>
          </a:p>
          <a:p>
            <a:pPr algn="l">
              <a:lnSpc>
                <a:spcPct val="100000"/>
              </a:lnSpc>
              <a:spcBef>
                <a:spcPts val="0"/>
              </a:spcBef>
            </a:pPr>
            <a:r>
              <a:rPr lang="ja-JP" altLang="en-US" sz="1600" dirty="0"/>
              <a:t>・左右の反転を使うと逆再生風にできる</a:t>
            </a:r>
            <a:endParaRPr lang="en-US" altLang="ja-JP" sz="1600" dirty="0"/>
          </a:p>
          <a:p>
            <a:pPr algn="l">
              <a:lnSpc>
                <a:spcPct val="100000"/>
              </a:lnSpc>
              <a:spcBef>
                <a:spcPts val="0"/>
              </a:spcBef>
            </a:pPr>
            <a:r>
              <a:rPr lang="ja-JP" altLang="en-US" sz="1600" dirty="0"/>
              <a:t>・クリップグラフィックを使うと画像にいろいろな効果をつけることができる</a:t>
            </a:r>
            <a:endParaRPr lang="en-US" altLang="ja-JP" sz="1600" dirty="0"/>
          </a:p>
        </p:txBody>
      </p:sp>
      <p:sp>
        <p:nvSpPr>
          <p:cNvPr id="30" name="タイトル 3"/>
          <p:cNvSpPr txBox="1">
            <a:spLocks/>
          </p:cNvSpPr>
          <p:nvPr/>
        </p:nvSpPr>
        <p:spPr>
          <a:xfrm>
            <a:off x="6664035" y="1992734"/>
            <a:ext cx="2563091" cy="417957"/>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dirty="0">
                <a:latin typeface="メイリオ" panose="020B0604030504040204" pitchFamily="50" charset="-128"/>
                <a:ea typeface="メイリオ" panose="020B0604030504040204" pitchFamily="50" charset="-128"/>
              </a:rPr>
              <a:t>いろいろな編集ができる</a:t>
            </a:r>
          </a:p>
        </p:txBody>
      </p:sp>
      <p:sp>
        <p:nvSpPr>
          <p:cNvPr id="32" name="タイトル 3"/>
          <p:cNvSpPr txBox="1">
            <a:spLocks/>
          </p:cNvSpPr>
          <p:nvPr/>
        </p:nvSpPr>
        <p:spPr>
          <a:xfrm>
            <a:off x="5191534" y="1499196"/>
            <a:ext cx="4035592" cy="481350"/>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②編集したい内容をタップ</a:t>
            </a:r>
          </a:p>
        </p:txBody>
      </p:sp>
      <p:sp>
        <p:nvSpPr>
          <p:cNvPr id="9" name="角丸四角形 8"/>
          <p:cNvSpPr/>
          <p:nvPr/>
        </p:nvSpPr>
        <p:spPr>
          <a:xfrm>
            <a:off x="11485418" y="862314"/>
            <a:ext cx="330488" cy="4156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3"/>
          <p:cNvSpPr txBox="1">
            <a:spLocks/>
          </p:cNvSpPr>
          <p:nvPr/>
        </p:nvSpPr>
        <p:spPr>
          <a:xfrm>
            <a:off x="7678894" y="732174"/>
            <a:ext cx="3652063" cy="559080"/>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③完了したら☑をタップ</a:t>
            </a:r>
          </a:p>
        </p:txBody>
      </p:sp>
    </p:spTree>
    <p:extLst>
      <p:ext uri="{BB962C8B-B14F-4D97-AF65-F5344CB8AC3E}">
        <p14:creationId xmlns:p14="http://schemas.microsoft.com/office/powerpoint/2010/main" val="393887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350523" y="989620"/>
            <a:ext cx="11455368" cy="5452746"/>
            <a:chOff x="350523" y="906490"/>
            <a:chExt cx="11455368" cy="5452746"/>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b="15336"/>
            <a:stretch/>
          </p:blipFill>
          <p:spPr>
            <a:xfrm>
              <a:off x="350523" y="906490"/>
              <a:ext cx="11455368" cy="5452746"/>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0523" y="4977626"/>
              <a:ext cx="11455368" cy="676907"/>
            </a:xfrm>
            <a:prstGeom prst="rect">
              <a:avLst/>
            </a:prstGeom>
          </p:spPr>
        </p:pic>
      </p:grpSp>
      <p:sp>
        <p:nvSpPr>
          <p:cNvPr id="13" name="タイトル 3"/>
          <p:cNvSpPr txBox="1">
            <a:spLocks/>
          </p:cNvSpPr>
          <p:nvPr/>
        </p:nvSpPr>
        <p:spPr>
          <a:xfrm>
            <a:off x="350523" y="201582"/>
            <a:ext cx="11467009" cy="537379"/>
          </a:xfrm>
          <a:prstGeom prst="rect">
            <a:avLst/>
          </a:prstGeom>
          <a:solidFill>
            <a:schemeClr val="accent5">
              <a:lumMod val="20000"/>
              <a:lumOff val="80000"/>
            </a:schemeClr>
          </a:solidFill>
        </p:spPr>
        <p:txBody>
          <a:bodyPr vert="horz" lIns="91440" tIns="72000" rIns="91440" bIns="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3600" dirty="0">
                <a:latin typeface="メイリオ" panose="020B0604030504040204" pitchFamily="50" charset="-128"/>
                <a:ea typeface="メイリオ" panose="020B0604030504040204" pitchFamily="50" charset="-128"/>
              </a:rPr>
              <a:t>画面の切り替え効果をつける</a:t>
            </a:r>
          </a:p>
        </p:txBody>
      </p:sp>
      <p:sp>
        <p:nvSpPr>
          <p:cNvPr id="27" name="角丸四角形 26"/>
          <p:cNvSpPr/>
          <p:nvPr/>
        </p:nvSpPr>
        <p:spPr>
          <a:xfrm>
            <a:off x="8450985" y="1337034"/>
            <a:ext cx="3345709" cy="37237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3"/>
          <p:cNvSpPr txBox="1">
            <a:spLocks/>
          </p:cNvSpPr>
          <p:nvPr/>
        </p:nvSpPr>
        <p:spPr>
          <a:xfrm>
            <a:off x="6336691" y="4639813"/>
            <a:ext cx="2014967" cy="514081"/>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①＋をタップ</a:t>
            </a:r>
          </a:p>
        </p:txBody>
      </p:sp>
      <p:sp>
        <p:nvSpPr>
          <p:cNvPr id="17" name="角丸四角形 16"/>
          <p:cNvSpPr/>
          <p:nvPr/>
        </p:nvSpPr>
        <p:spPr>
          <a:xfrm>
            <a:off x="11324670" y="995805"/>
            <a:ext cx="472024" cy="3412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6874062" y="5205824"/>
            <a:ext cx="856774" cy="5022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3"/>
          <p:cNvSpPr txBox="1">
            <a:spLocks/>
          </p:cNvSpPr>
          <p:nvPr/>
        </p:nvSpPr>
        <p:spPr>
          <a:xfrm>
            <a:off x="4681740" y="3496400"/>
            <a:ext cx="3760048" cy="293022"/>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dirty="0">
                <a:latin typeface="メイリオ" panose="020B0604030504040204" pitchFamily="50" charset="-128"/>
                <a:ea typeface="メイリオ" panose="020B0604030504040204" pitchFamily="50" charset="-128"/>
              </a:rPr>
              <a:t>いろいろな効果をつけることができる</a:t>
            </a:r>
          </a:p>
        </p:txBody>
      </p:sp>
      <p:sp>
        <p:nvSpPr>
          <p:cNvPr id="29" name="タイトル 3"/>
          <p:cNvSpPr txBox="1">
            <a:spLocks/>
          </p:cNvSpPr>
          <p:nvPr/>
        </p:nvSpPr>
        <p:spPr>
          <a:xfrm>
            <a:off x="3855935" y="2955721"/>
            <a:ext cx="4585853" cy="481350"/>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②つけたい効果の内容をタップ</a:t>
            </a:r>
          </a:p>
        </p:txBody>
      </p:sp>
      <p:sp>
        <p:nvSpPr>
          <p:cNvPr id="30" name="タイトル 3"/>
          <p:cNvSpPr txBox="1">
            <a:spLocks/>
          </p:cNvSpPr>
          <p:nvPr/>
        </p:nvSpPr>
        <p:spPr>
          <a:xfrm>
            <a:off x="7622943" y="850743"/>
            <a:ext cx="3652063" cy="452700"/>
          </a:xfrm>
          <a:prstGeom prst="rect">
            <a:avLst/>
          </a:prstGeom>
          <a:solidFill>
            <a:schemeClr val="bg1"/>
          </a:solidFill>
        </p:spPr>
        <p:txBody>
          <a:bodyPr vert="horz" lIns="91440" tIns="72000" rIns="9144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dirty="0">
                <a:latin typeface="メイリオ" panose="020B0604030504040204" pitchFamily="50" charset="-128"/>
                <a:ea typeface="メイリオ" panose="020B0604030504040204" pitchFamily="50" charset="-128"/>
              </a:rPr>
              <a:t>③完了したら☑をタップ</a:t>
            </a:r>
          </a:p>
        </p:txBody>
      </p:sp>
    </p:spTree>
    <p:extLst>
      <p:ext uri="{BB962C8B-B14F-4D97-AF65-F5344CB8AC3E}">
        <p14:creationId xmlns:p14="http://schemas.microsoft.com/office/powerpoint/2010/main" val="11619206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961BF4B72F39144BEA2AA1A1155A9A0" ma:contentTypeVersion="6" ma:contentTypeDescription="新しいドキュメントを作成します。" ma:contentTypeScope="" ma:versionID="664d93894d24d7b3683000d5a93d720e">
  <xsd:schema xmlns:xsd="http://www.w3.org/2001/XMLSchema" xmlns:xs="http://www.w3.org/2001/XMLSchema" xmlns:p="http://schemas.microsoft.com/office/2006/metadata/properties" xmlns:ns2="dca501c3-3a1d-4966-a4bd-e1c99fbdb9cc" targetNamespace="http://schemas.microsoft.com/office/2006/metadata/properties" ma:root="true" ma:fieldsID="450ddd541c078934ae55d255ec497fbb" ns2:_="">
    <xsd:import namespace="dca501c3-3a1d-4966-a4bd-e1c99fbdb9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a501c3-3a1d-4966-a4bd-e1c99fbdb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0C439B-5BA1-48FE-AF2D-05A424FE7C8C}">
  <ds:schemaRefs>
    <ds:schemaRef ds:uri="http://schemas.microsoft.com/sharepoint/v3/contenttype/forms"/>
  </ds:schemaRefs>
</ds:datastoreItem>
</file>

<file path=customXml/itemProps2.xml><?xml version="1.0" encoding="utf-8"?>
<ds:datastoreItem xmlns:ds="http://schemas.openxmlformats.org/officeDocument/2006/customXml" ds:itemID="{E85DFEDC-9283-4DCB-8597-1032545EE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a501c3-3a1d-4966-a4bd-e1c99fbdb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7AAFDD-AF34-467C-9EA5-3ED47F8C7B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2314</TotalTime>
  <Words>1003</Words>
  <Application>Microsoft Office PowerPoint</Application>
  <PresentationFormat>ワイド画面</PresentationFormat>
  <Paragraphs>140</Paragraphs>
  <Slides>18</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メイリオ</vt:lpstr>
      <vt:lpstr>游ゴシック</vt:lpstr>
      <vt:lpstr>游ゴシック Light</vt:lpstr>
      <vt:lpstr>Arial</vt:lpstr>
      <vt:lpstr>Office テーマ</vt:lpstr>
      <vt:lpstr>KineMaster(キネマスター)で 動画編集しよう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Classroomを使うために知っておきたいこと</dc:title>
  <dc:creator>柏市立教育研究所</dc:creator>
  <cp:lastModifiedBy>柏市立教育研究所</cp:lastModifiedBy>
  <cp:revision>223</cp:revision>
  <dcterms:created xsi:type="dcterms:W3CDTF">2021-07-12T02:04:37Z</dcterms:created>
  <dcterms:modified xsi:type="dcterms:W3CDTF">2022-01-26T06:16:08Z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0x0101003961BF4B72F39144BEA2AA1A1155A9A0</vt:lpwstr>
  </property>
</Properties>
</file>