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19" r:id="rId6"/>
    <p:sldId id="311" r:id="rId7"/>
    <p:sldId id="320" r:id="rId8"/>
    <p:sldId id="312" r:id="rId9"/>
    <p:sldId id="313" r:id="rId10"/>
    <p:sldId id="314" r:id="rId11"/>
    <p:sldId id="318" r:id="rId12"/>
    <p:sldId id="290" r:id="rId13"/>
    <p:sldId id="321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66FF"/>
    <a:srgbClr val="0000FF"/>
    <a:srgbClr val="FFCCCC"/>
    <a:srgbClr val="FFCCFF"/>
    <a:srgbClr val="C4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101" d="100"/>
          <a:sy n="101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12/24/2021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71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983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371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018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79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2021/12/24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50863"/>
            <a:ext cx="12192000" cy="2387600"/>
          </a:xfrm>
          <a:solidFill>
            <a:srgbClr val="FFCCCC"/>
          </a:solidFill>
        </p:spPr>
        <p:txBody>
          <a:bodyPr anchor="ctr"/>
          <a:lstStyle/>
          <a:p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  <a:cs typeface="Calibri Light"/>
              </a:rPr>
              <a:t>iPad</a:t>
            </a:r>
            <a:r>
              <a:rPr lang="ja-JP" altLang="en-US" dirty="0" smtClean="0">
                <a:latin typeface="+mn-ea"/>
                <a:ea typeface="+mn-ea"/>
                <a:cs typeface="Calibri Light"/>
              </a:rPr>
              <a:t>のお手入れ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29842" y="810935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あい</a:t>
            </a:r>
            <a:r>
              <a:rPr lang="ja-JP" altLang="en-US" sz="2800" dirty="0" err="1" smtClean="0">
                <a:solidFill>
                  <a:srgbClr val="FF0000"/>
                </a:solidFill>
                <a:latin typeface="+mn-ea"/>
              </a:rPr>
              <a:t>ぱっど</a:t>
            </a:r>
            <a:endParaRPr kumimoji="1" lang="ja-JP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46174" y="864534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+mn-ea"/>
              </a:rPr>
              <a:t> て </a:t>
            </a:r>
            <a:r>
              <a:rPr lang="ja-JP" altLang="en-US" sz="2800" dirty="0" smtClean="0">
                <a:latin typeface="+mn-ea"/>
              </a:rPr>
              <a:t>　 い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5" name="タイトル 7"/>
          <p:cNvSpPr txBox="1">
            <a:spLocks/>
          </p:cNvSpPr>
          <p:nvPr/>
        </p:nvSpPr>
        <p:spPr>
          <a:xfrm>
            <a:off x="4791695" y="3084235"/>
            <a:ext cx="678199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 smtClean="0"/>
              <a:t>時々お手入れをしてあげる事で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トラブルが少なくなります</a:t>
            </a:r>
            <a:endParaRPr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4189646"/>
            <a:ext cx="1377489" cy="1334441"/>
          </a:xfrm>
          <a:prstGeom prst="roundRect">
            <a:avLst>
              <a:gd name="adj" fmla="val 33363"/>
            </a:avLst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358182" y="4211835"/>
            <a:ext cx="1285374" cy="1285374"/>
            <a:chOff x="2459312" y="1696518"/>
            <a:chExt cx="1285374" cy="1285374"/>
          </a:xfrm>
        </p:grpSpPr>
        <p:sp>
          <p:nvSpPr>
            <p:cNvPr id="8" name="角丸四角形 7"/>
            <p:cNvSpPr/>
            <p:nvPr/>
          </p:nvSpPr>
          <p:spPr>
            <a:xfrm>
              <a:off x="2459312" y="1696518"/>
              <a:ext cx="1285374" cy="12853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Google Chrome - Wikipedia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5334" y="1802540"/>
              <a:ext cx="1073329" cy="1073329"/>
            </a:xfrm>
            <a:prstGeom prst="rect">
              <a:avLst/>
            </a:prstGeom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4791695" y="3971127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ときどき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1013" y="3958813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て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い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280469" y="3882318"/>
            <a:ext cx="91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こと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837311" y="2485957"/>
            <a:ext cx="9224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 smtClean="0"/>
              <a:t>これでお手入れはおしまい</a:t>
            </a:r>
            <a:r>
              <a:rPr kumimoji="1" lang="ja-JP" altLang="en-US" sz="5400" dirty="0" smtClean="0"/>
              <a:t>です</a:t>
            </a:r>
            <a:endParaRPr kumimoji="1" lang="en-US" altLang="ja-JP" sz="5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26817" y="2182694"/>
            <a:ext cx="114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て　い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152" y="3800407"/>
            <a:ext cx="832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dirty="0" smtClean="0"/>
              <a:t>時々</a:t>
            </a:r>
            <a:r>
              <a:rPr lang="ja-JP" altLang="en-US" sz="5400" dirty="0" smtClean="0"/>
              <a:t>やってあげてくださいね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6152" y="3569574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 き ど き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4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12863"/>
            <a:ext cx="12192000" cy="2387600"/>
          </a:xfrm>
          <a:solidFill>
            <a:srgbClr val="FFCCCC"/>
          </a:solidFill>
        </p:spPr>
        <p:txBody>
          <a:bodyPr anchor="ctr"/>
          <a:lstStyle/>
          <a:p>
            <a:r>
              <a:rPr lang="ja-JP" altLang="en-US" dirty="0" smtClean="0">
                <a:latin typeface="+mn-ea"/>
                <a:ea typeface="+mn-ea"/>
                <a:cs typeface="Calibri Light"/>
              </a:rPr>
              <a:t>のおかたづけ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0" y="1876663"/>
            <a:ext cx="1300647" cy="1260000"/>
          </a:xfrm>
          <a:prstGeom prst="roundRect">
            <a:avLst>
              <a:gd name="adj" fmla="val 33363"/>
            </a:avLst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35686" y="3105201"/>
            <a:ext cx="194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Safari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5867" y="4072813"/>
            <a:ext cx="853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インターネットを見るアプリのせいとんをしましょう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3159" y="3776663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み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8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895" y="2449116"/>
            <a:ext cx="9144000" cy="40329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1952625" y="2905133"/>
            <a:ext cx="9477375" cy="508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1"/>
            <a:ext cx="12192000" cy="912337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+mn-ea"/>
                <a:ea typeface="+mn-ea"/>
                <a:cs typeface="Calibri Light"/>
              </a:rPr>
              <a:t>たまったページを全部とじよう</a:t>
            </a:r>
            <a:r>
              <a:rPr lang="ja-JP" altLang="en-US" dirty="0">
                <a:latin typeface="+mn-ea"/>
                <a:ea typeface="+mn-ea"/>
                <a:cs typeface="Calibri Light"/>
              </a:rPr>
              <a:t>　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813" y="2911896"/>
            <a:ext cx="468966" cy="468966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4712594" y="2574559"/>
            <a:ext cx="1975620" cy="1693270"/>
            <a:chOff x="1991514" y="2913520"/>
            <a:chExt cx="1975620" cy="1693270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51140" y="2653894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077345" y="3441858"/>
              <a:ext cx="919520" cy="1164932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5905500" y="3737296"/>
            <a:ext cx="3214740" cy="1105619"/>
            <a:chOff x="-1609425" y="5189481"/>
            <a:chExt cx="3417095" cy="101319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2" name="四角形吹き出し 41"/>
            <p:cNvSpPr/>
            <p:nvPr/>
          </p:nvSpPr>
          <p:spPr>
            <a:xfrm>
              <a:off x="-1609425" y="5189481"/>
              <a:ext cx="3417095" cy="1013197"/>
            </a:xfrm>
            <a:prstGeom prst="wedgeRectCallout">
              <a:avLst>
                <a:gd name="adj1" fmla="val -42240"/>
                <a:gd name="adj2" fmla="val -82516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-1399768" y="5248572"/>
              <a:ext cx="2978803" cy="771852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2400" dirty="0" smtClean="0">
                  <a:latin typeface="+mn-ea"/>
                </a:rPr>
                <a:t>×</a:t>
              </a:r>
              <a:r>
                <a:rPr lang="ja-JP" altLang="en-US" sz="2400" dirty="0" smtClean="0">
                  <a:latin typeface="+mn-ea"/>
                </a:rPr>
                <a:t>を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</a:rPr>
                <a:t>タップ</a:t>
              </a:r>
              <a:r>
                <a:rPr lang="ja-JP" altLang="en-US" sz="2400" dirty="0" smtClean="0">
                  <a:latin typeface="+mn-ea"/>
                </a:rPr>
                <a:t>すると</a:t>
              </a:r>
              <a:endParaRPr lang="en-US" altLang="ja-JP" sz="2400" dirty="0" smtClean="0">
                <a:latin typeface="+mn-ea"/>
              </a:endParaRPr>
            </a:p>
            <a:p>
              <a:pPr algn="ctr"/>
              <a:r>
                <a:rPr lang="ja-JP" altLang="en-US" sz="2800" dirty="0" smtClean="0">
                  <a:latin typeface="+mn-ea"/>
                </a:rPr>
                <a:t>とじます</a:t>
              </a:r>
              <a:endParaRPr lang="ja-JP" altLang="en-US" sz="2800" dirty="0">
                <a:latin typeface="+mn-ea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84" y="1087740"/>
            <a:ext cx="1523093" cy="1475496"/>
          </a:xfrm>
          <a:prstGeom prst="roundRect">
            <a:avLst>
              <a:gd name="adj" fmla="val 33363"/>
            </a:avLst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80568" y="1130228"/>
            <a:ext cx="78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い</a:t>
            </a:r>
            <a:r>
              <a:rPr lang="ja-JP" altLang="en-US" sz="3200" dirty="0"/>
              <a:t>ま</a:t>
            </a:r>
            <a:r>
              <a:rPr kumimoji="1" lang="ja-JP" altLang="en-US" sz="3200" dirty="0" smtClean="0"/>
              <a:t>まで見たページがたまっていませんか？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2447" y="1670051"/>
            <a:ext cx="622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 ページは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3200" dirty="0" smtClean="0"/>
              <a:t>マークでとじましょう</a:t>
            </a:r>
            <a:endParaRPr kumimoji="1" lang="ja-JP" altLang="en-US" sz="3200" dirty="0"/>
          </a:p>
        </p:txBody>
      </p:sp>
      <p:sp>
        <p:nvSpPr>
          <p:cNvPr id="16" name="四角形吹き出し 15"/>
          <p:cNvSpPr/>
          <p:nvPr/>
        </p:nvSpPr>
        <p:spPr>
          <a:xfrm>
            <a:off x="143223" y="2836340"/>
            <a:ext cx="2137345" cy="1446632"/>
          </a:xfrm>
          <a:prstGeom prst="wedgeRectCallout">
            <a:avLst>
              <a:gd name="adj1" fmla="val -32017"/>
              <a:gd name="adj2" fmla="val -7475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155410" y="2993739"/>
            <a:ext cx="205047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　　</a:t>
            </a:r>
            <a:r>
              <a:rPr lang="ja-JP" altLang="en-US" sz="2400" dirty="0" smtClean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Safari</a:t>
            </a:r>
            <a:r>
              <a:rPr lang="ja-JP" altLang="en-US" sz="2400" dirty="0" smtClean="0">
                <a:latin typeface="+mn-ea"/>
              </a:rPr>
              <a:t>を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タップして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ひらきましょう</a:t>
            </a:r>
            <a:endParaRPr lang="ja-JP" altLang="en-US" sz="28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0265" y="2807825"/>
            <a:ext cx="9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サファリ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9405" y="55520"/>
            <a:ext cx="9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ぜんぶ</a:t>
            </a: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3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12863"/>
            <a:ext cx="12192000" cy="2387600"/>
          </a:xfrm>
          <a:solidFill>
            <a:srgbClr val="FFCCCC"/>
          </a:solidFill>
        </p:spPr>
        <p:txBody>
          <a:bodyPr anchor="ctr"/>
          <a:lstStyle/>
          <a:p>
            <a:r>
              <a:rPr lang="ja-JP" altLang="en-US" dirty="0" smtClean="0">
                <a:latin typeface="+mn-ea"/>
                <a:ea typeface="+mn-ea"/>
                <a:cs typeface="Calibri Light"/>
              </a:rPr>
              <a:t>のおかたづけ</a:t>
            </a:r>
            <a:endParaRPr kumimoji="1" lang="ja-JP" altLang="en-US" dirty="0">
              <a:latin typeface="+mn-ea"/>
              <a:ea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256112" y="1863976"/>
            <a:ext cx="1285374" cy="1285374"/>
            <a:chOff x="2459312" y="1696518"/>
            <a:chExt cx="1285374" cy="1285374"/>
          </a:xfrm>
        </p:grpSpPr>
        <p:sp>
          <p:nvSpPr>
            <p:cNvPr id="3" name="角丸四角形 2"/>
            <p:cNvSpPr/>
            <p:nvPr/>
          </p:nvSpPr>
          <p:spPr>
            <a:xfrm>
              <a:off x="2459312" y="1696518"/>
              <a:ext cx="1285374" cy="12853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Google Chrome - Wikipedia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5334" y="1802540"/>
              <a:ext cx="1073329" cy="1073329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2256112" y="3132519"/>
            <a:ext cx="194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Chrome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4906" y="4278208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いろい</a:t>
            </a:r>
            <a:r>
              <a:rPr lang="ja-JP" altLang="en-US" sz="3200" dirty="0"/>
              <a:t>ろ</a:t>
            </a:r>
            <a:r>
              <a:rPr kumimoji="1" lang="ja-JP" altLang="en-US" sz="3200" dirty="0" smtClean="0"/>
              <a:t>な</a:t>
            </a:r>
            <a:r>
              <a:rPr kumimoji="1" lang="ja-JP" altLang="en-US" sz="3200" dirty="0" smtClean="0"/>
              <a:t>アプリ</a:t>
            </a:r>
            <a:r>
              <a:rPr lang="ja-JP" altLang="en-US" sz="3200" dirty="0" smtClean="0"/>
              <a:t>を</a:t>
            </a:r>
            <a:r>
              <a:rPr kumimoji="1" lang="ja-JP" altLang="en-US" sz="3200" dirty="0" smtClean="0"/>
              <a:t>つかった後のせいとんをしましょう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6067" y="3954344"/>
            <a:ext cx="7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あと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6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554" y="2467274"/>
            <a:ext cx="9144000" cy="42203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正方形/長方形 18"/>
          <p:cNvSpPr/>
          <p:nvPr/>
        </p:nvSpPr>
        <p:spPr>
          <a:xfrm>
            <a:off x="1883179" y="2596330"/>
            <a:ext cx="9477375" cy="508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+mn-ea"/>
                <a:cs typeface="Calibri Light"/>
              </a:rPr>
              <a:t>たまったページを全部とじよう</a:t>
            </a:r>
            <a:r>
              <a:rPr lang="ja-JP" altLang="en-US" dirty="0">
                <a:latin typeface="+mn-ea"/>
                <a:ea typeface="+mn-ea"/>
                <a:cs typeface="Calibri Light"/>
              </a:rPr>
              <a:t>　</a:t>
            </a:r>
            <a:endParaRPr lang="ja-JP" altLang="en-US" dirty="0">
              <a:latin typeface="+mn-ea"/>
              <a:ea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171690" y="2278715"/>
            <a:ext cx="1975620" cy="1693270"/>
            <a:chOff x="5245450" y="2235533"/>
            <a:chExt cx="1975620" cy="169327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7669" y="2572870"/>
              <a:ext cx="468966" cy="468966"/>
            </a:xfrm>
            <a:prstGeom prst="rect">
              <a:avLst/>
            </a:prstGeom>
          </p:spPr>
        </p:pic>
        <p:grpSp>
          <p:nvGrpSpPr>
            <p:cNvPr id="37" name="グループ化 36"/>
            <p:cNvGrpSpPr/>
            <p:nvPr/>
          </p:nvGrpSpPr>
          <p:grpSpPr>
            <a:xfrm>
              <a:off x="5245450" y="2235533"/>
              <a:ext cx="1975620" cy="1693270"/>
              <a:chOff x="1991514" y="2913520"/>
              <a:chExt cx="1975620" cy="169327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2251140" y="2653894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444112">
                <a:off x="2077345" y="3441858"/>
                <a:ext cx="919520" cy="1164932"/>
              </a:xfrm>
              <a:prstGeom prst="rect">
                <a:avLst/>
              </a:prstGeom>
            </p:spPr>
          </p:pic>
        </p:grpSp>
      </p:grpSp>
      <p:pic>
        <p:nvPicPr>
          <p:cNvPr id="5" name="図 4" descr="Google Chrome - Wikipedi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11" y="1211494"/>
            <a:ext cx="972631" cy="972631"/>
          </a:xfrm>
          <a:prstGeom prst="rect">
            <a:avLst/>
          </a:prstGeom>
        </p:spPr>
      </p:pic>
      <p:sp>
        <p:nvSpPr>
          <p:cNvPr id="15" name="四角形吹き出し 14"/>
          <p:cNvSpPr/>
          <p:nvPr/>
        </p:nvSpPr>
        <p:spPr>
          <a:xfrm>
            <a:off x="253611" y="2580983"/>
            <a:ext cx="2180586" cy="1446632"/>
          </a:xfrm>
          <a:prstGeom prst="wedgeRectCallout">
            <a:avLst>
              <a:gd name="adj1" fmla="val -32017"/>
              <a:gd name="adj2" fmla="val -7475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253609" y="2697895"/>
            <a:ext cx="205047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　　</a:t>
            </a:r>
            <a:r>
              <a:rPr lang="en-US" altLang="ja-JP" sz="2400" dirty="0" smtClean="0">
                <a:latin typeface="+mn-ea"/>
              </a:rPr>
              <a:t>Chrome</a:t>
            </a:r>
            <a:r>
              <a:rPr lang="ja-JP" altLang="en-US" sz="2400" dirty="0" smtClean="0">
                <a:latin typeface="+mn-ea"/>
              </a:rPr>
              <a:t>を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タップして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ひらきましょう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24" y="2580983"/>
            <a:ext cx="9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クロム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4196" y="1194135"/>
            <a:ext cx="856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い</a:t>
            </a:r>
            <a:r>
              <a:rPr lang="ja-JP" altLang="en-US" sz="3200" dirty="0"/>
              <a:t>ま</a:t>
            </a:r>
            <a:r>
              <a:rPr kumimoji="1" lang="ja-JP" altLang="en-US" sz="3200" dirty="0" smtClean="0"/>
              <a:t>までつかったページ</a:t>
            </a:r>
            <a:r>
              <a:rPr kumimoji="1" lang="ja-JP" altLang="en-US" sz="3200" dirty="0" smtClean="0"/>
              <a:t>がたまっていませんか？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62946" y="1708108"/>
            <a:ext cx="707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 ページは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3200" dirty="0" smtClean="0"/>
              <a:t>マークですべてとじましょう</a:t>
            </a:r>
            <a:endParaRPr kumimoji="1" lang="ja-JP" altLang="en-US" sz="32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7369410" y="3555005"/>
            <a:ext cx="3214740" cy="1105619"/>
            <a:chOff x="-1609425" y="5189481"/>
            <a:chExt cx="3417095" cy="101319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四角形吹き出し 20"/>
            <p:cNvSpPr/>
            <p:nvPr/>
          </p:nvSpPr>
          <p:spPr>
            <a:xfrm>
              <a:off x="-1609425" y="5189481"/>
              <a:ext cx="3417095" cy="1013197"/>
            </a:xfrm>
            <a:prstGeom prst="wedgeRectCallout">
              <a:avLst>
                <a:gd name="adj1" fmla="val -42240"/>
                <a:gd name="adj2" fmla="val -82516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-1399768" y="5248572"/>
              <a:ext cx="2978803" cy="771852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2400" dirty="0" smtClean="0">
                  <a:latin typeface="+mn-ea"/>
                </a:rPr>
                <a:t>×</a:t>
              </a:r>
              <a:r>
                <a:rPr lang="ja-JP" altLang="en-US" sz="2400" dirty="0" smtClean="0">
                  <a:latin typeface="+mn-ea"/>
                </a:rPr>
                <a:t>を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</a:rPr>
                <a:t>タップ</a:t>
              </a:r>
              <a:r>
                <a:rPr lang="ja-JP" altLang="en-US" sz="2400" dirty="0" smtClean="0">
                  <a:latin typeface="+mn-ea"/>
                </a:rPr>
                <a:t>すると</a:t>
              </a:r>
              <a:endParaRPr lang="en-US" altLang="ja-JP" sz="2400" dirty="0" smtClean="0">
                <a:latin typeface="+mn-ea"/>
              </a:endParaRPr>
            </a:p>
            <a:p>
              <a:pPr algn="ctr"/>
              <a:r>
                <a:rPr lang="ja-JP" altLang="en-US" sz="2800" dirty="0" smtClean="0">
                  <a:latin typeface="+mn-ea"/>
                </a:rPr>
                <a:t>とじます</a:t>
              </a:r>
              <a:endParaRPr lang="ja-JP" altLang="en-US" sz="2800" dirty="0">
                <a:latin typeface="+mn-ea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6888397" y="39644"/>
            <a:ext cx="9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ぜんぶ</a:t>
            </a: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681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07"/>
            <a:ext cx="12192000" cy="101017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+mn-ea"/>
                <a:ea typeface="+mn-ea"/>
                <a:cs typeface="Calibri Light"/>
              </a:rPr>
              <a:t>たまったデータを消そう</a:t>
            </a:r>
            <a:r>
              <a:rPr lang="ja-JP" altLang="en-US" dirty="0">
                <a:latin typeface="+mn-ea"/>
                <a:ea typeface="+mn-ea"/>
                <a:cs typeface="Calibri Light"/>
              </a:rPr>
              <a:t>　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295" y="1197745"/>
            <a:ext cx="5787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+mn-ea"/>
              </a:rPr>
              <a:t>ときどき たまったデータを消して</a:t>
            </a:r>
            <a:endParaRPr kumimoji="1" lang="en-US" altLang="ja-JP" sz="3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+mn-ea"/>
              </a:rPr>
              <a:t>整理しましょう</a:t>
            </a:r>
            <a:endParaRPr kumimoji="1" lang="en-US" altLang="ja-JP" sz="3200" dirty="0" smtClean="0">
              <a:latin typeface="+mn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03" y="2903283"/>
            <a:ext cx="5376258" cy="30155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853" y="3245250"/>
            <a:ext cx="866749" cy="739908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272894" y="2624014"/>
            <a:ext cx="4099717" cy="2446420"/>
            <a:chOff x="5514719" y="2204348"/>
            <a:chExt cx="4099717" cy="244642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514719" y="2493560"/>
              <a:ext cx="4099717" cy="2157208"/>
              <a:chOff x="3585180" y="3402397"/>
              <a:chExt cx="4099717" cy="2157208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5611584" y="3088710"/>
                <a:ext cx="1759625" cy="2387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1" name="グループ化 40"/>
              <p:cNvGrpSpPr/>
              <p:nvPr/>
            </p:nvGrpSpPr>
            <p:grpSpPr>
              <a:xfrm>
                <a:off x="3585180" y="4546408"/>
                <a:ext cx="2456623" cy="1013197"/>
                <a:chOff x="-5382729" y="6796420"/>
                <a:chExt cx="2456623" cy="1013197"/>
              </a:xfrm>
            </p:grpSpPr>
            <p:sp>
              <p:nvSpPr>
                <p:cNvPr id="42" name="四角形吹き出し 41"/>
                <p:cNvSpPr/>
                <p:nvPr/>
              </p:nvSpPr>
              <p:spPr>
                <a:xfrm>
                  <a:off x="-5258872" y="6796420"/>
                  <a:ext cx="2208911" cy="1013197"/>
                </a:xfrm>
                <a:prstGeom prst="wedgeRectCallout">
                  <a:avLst>
                    <a:gd name="adj1" fmla="val 76744"/>
                    <a:gd name="adj2" fmla="val -6371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23287FA0-009F-4E01-82B6-C315CE3981D1}"/>
                    </a:ext>
                  </a:extLst>
                </p:cNvPr>
                <p:cNvSpPr txBox="1"/>
                <p:nvPr/>
              </p:nvSpPr>
              <p:spPr>
                <a:xfrm>
                  <a:off x="-5382729" y="6854016"/>
                  <a:ext cx="2456623" cy="89255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①ここ</a:t>
                  </a:r>
                  <a:r>
                    <a:rPr lang="ja-JP" altLang="en-US" sz="2400" dirty="0">
                      <a:latin typeface="+mn-ea"/>
                    </a:rPr>
                    <a:t>を</a:t>
                  </a:r>
                  <a:r>
                    <a:rPr lang="ja-JP" altLang="en-US" sz="2800" dirty="0" smtClean="0">
                      <a:solidFill>
                        <a:srgbClr val="FF0000"/>
                      </a:solidFill>
                      <a:latin typeface="+mn-ea"/>
                    </a:rPr>
                    <a:t>タップ</a:t>
                  </a:r>
                  <a:endParaRPr lang="en-US" altLang="ja-JP" sz="2800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しましょう</a:t>
                  </a:r>
                  <a:endParaRPr lang="ja-JP" altLang="en-US" sz="2800" dirty="0">
                    <a:latin typeface="+mn-ea"/>
                  </a:endParaRPr>
                </a:p>
              </p:txBody>
            </p:sp>
          </p:grpSp>
        </p:grp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519850">
              <a:off x="7734585" y="2081642"/>
              <a:ext cx="919520" cy="1164932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7686" y="1327027"/>
            <a:ext cx="2915586" cy="53162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7" name="グループ化 16"/>
          <p:cNvGrpSpPr/>
          <p:nvPr/>
        </p:nvGrpSpPr>
        <p:grpSpPr>
          <a:xfrm>
            <a:off x="6570757" y="3905250"/>
            <a:ext cx="5425649" cy="2603111"/>
            <a:chOff x="7185103" y="1602433"/>
            <a:chExt cx="5425649" cy="260311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0242372" y="1602433"/>
              <a:ext cx="2368380" cy="1740687"/>
              <a:chOff x="-655076" y="4761282"/>
              <a:chExt cx="2368380" cy="1740687"/>
            </a:xfrm>
          </p:grpSpPr>
          <p:sp>
            <p:nvSpPr>
              <p:cNvPr id="23" name="四角形吹き出し 22"/>
              <p:cNvSpPr/>
              <p:nvPr/>
            </p:nvSpPr>
            <p:spPr>
              <a:xfrm>
                <a:off x="-591204" y="4761282"/>
                <a:ext cx="2208911" cy="1740687"/>
              </a:xfrm>
              <a:prstGeom prst="wedgeRectCallout">
                <a:avLst>
                  <a:gd name="adj1" fmla="val -78909"/>
                  <a:gd name="adj2" fmla="val 611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3287FA0-009F-4E01-82B6-C315CE3981D1}"/>
                  </a:ext>
                </a:extLst>
              </p:cNvPr>
              <p:cNvSpPr txBox="1"/>
              <p:nvPr/>
            </p:nvSpPr>
            <p:spPr>
              <a:xfrm>
                <a:off x="-655076" y="5551005"/>
                <a:ext cx="2368380" cy="89255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400" dirty="0" smtClean="0">
                    <a:latin typeface="+mn-ea"/>
                  </a:rPr>
                  <a:t>②ここ</a:t>
                </a:r>
                <a:r>
                  <a:rPr lang="ja-JP" altLang="en-US" sz="2400" dirty="0">
                    <a:latin typeface="+mn-ea"/>
                  </a:rPr>
                  <a:t>を</a:t>
                </a:r>
                <a:r>
                  <a:rPr lang="ja-JP" altLang="en-US" sz="2800" dirty="0" smtClean="0">
                    <a:solidFill>
                      <a:srgbClr val="FF0000"/>
                    </a:solidFill>
                    <a:latin typeface="+mn-ea"/>
                  </a:rPr>
                  <a:t>タップ</a:t>
                </a:r>
                <a:endParaRPr lang="en-US" altLang="ja-JP" sz="2800" dirty="0" smtClean="0">
                  <a:solidFill>
                    <a:srgbClr val="FF0000"/>
                  </a:solidFill>
                  <a:latin typeface="+mn-ea"/>
                </a:endParaRPr>
              </a:p>
              <a:p>
                <a:pPr algn="ctr"/>
                <a:r>
                  <a:rPr lang="ja-JP" altLang="en-US" sz="2400" dirty="0" smtClean="0">
                    <a:latin typeface="+mn-ea"/>
                  </a:rPr>
                  <a:t>しましょう</a:t>
                </a:r>
                <a:endParaRPr lang="ja-JP" altLang="en-US" sz="2800" dirty="0">
                  <a:latin typeface="+mn-ea"/>
                </a:endParaRPr>
              </a:p>
            </p:txBody>
          </p:sp>
        </p:grp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84436">
              <a:off x="7307809" y="3163318"/>
              <a:ext cx="919520" cy="1164932"/>
            </a:xfrm>
            <a:prstGeom prst="rect">
              <a:avLst/>
            </a:prstGeom>
          </p:spPr>
        </p:pic>
      </p:grpSp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684283" y="5587525"/>
            <a:ext cx="1111349" cy="4907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左矢印 27"/>
          <p:cNvSpPr/>
          <p:nvPr/>
        </p:nvSpPr>
        <p:spPr>
          <a:xfrm flipH="1">
            <a:off x="6348716" y="4405467"/>
            <a:ext cx="950026" cy="6649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Google Chrome - Wikipedia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879" y="208382"/>
            <a:ext cx="757015" cy="75701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651" y="4030525"/>
            <a:ext cx="1610739" cy="714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7393770" y="-38653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52520" y="1126972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1295" y="1882099"/>
            <a:ext cx="9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せいり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55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99" y="1329320"/>
            <a:ext cx="4482908" cy="523318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221" y="5136023"/>
            <a:ext cx="2809875" cy="9995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89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+mn-ea"/>
                <a:cs typeface="Calibri Light"/>
              </a:rPr>
              <a:t>たまった</a:t>
            </a:r>
            <a:r>
              <a:rPr lang="ja-JP" altLang="en-US" dirty="0">
                <a:latin typeface="+mn-ea"/>
                <a:cs typeface="Calibri Light"/>
              </a:rPr>
              <a:t>データを消そう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5" name="図 4" descr="Google Chrome - Wikipedi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67" y="196592"/>
            <a:ext cx="757015" cy="757015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32555" y="1381980"/>
            <a:ext cx="4543865" cy="4895556"/>
            <a:chOff x="951004" y="1305980"/>
            <a:chExt cx="4543865" cy="489555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004" y="1305980"/>
              <a:ext cx="4543865" cy="4895556"/>
            </a:xfrm>
            <a:prstGeom prst="rect">
              <a:avLst/>
            </a:prstGeom>
          </p:spPr>
        </p:pic>
        <p:sp>
          <p:nvSpPr>
            <p:cNvPr id="17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1000607" y="5680446"/>
              <a:ext cx="1760807" cy="4907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334988" y="4667249"/>
              <a:ext cx="4009524" cy="1224201"/>
              <a:chOff x="7935329" y="2403214"/>
              <a:chExt cx="4009524" cy="1224201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9658757" y="2403214"/>
                <a:ext cx="2286096" cy="1013197"/>
                <a:chOff x="-1238691" y="5562063"/>
                <a:chExt cx="2286096" cy="1013197"/>
              </a:xfrm>
            </p:grpSpPr>
            <p:sp>
              <p:nvSpPr>
                <p:cNvPr id="22" name="四角形吹き出し 21"/>
                <p:cNvSpPr/>
                <p:nvPr/>
              </p:nvSpPr>
              <p:spPr>
                <a:xfrm>
                  <a:off x="-1161506" y="5562063"/>
                  <a:ext cx="2208911" cy="1013197"/>
                </a:xfrm>
                <a:prstGeom prst="wedgeRectCallout">
                  <a:avLst>
                    <a:gd name="adj1" fmla="val -78909"/>
                    <a:gd name="adj2" fmla="val 61101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3287FA0-009F-4E01-82B6-C315CE3981D1}"/>
                    </a:ext>
                  </a:extLst>
                </p:cNvPr>
                <p:cNvSpPr txBox="1"/>
                <p:nvPr/>
              </p:nvSpPr>
              <p:spPr>
                <a:xfrm>
                  <a:off x="-1238691" y="5562063"/>
                  <a:ext cx="2286096" cy="89255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③ここ</a:t>
                  </a:r>
                  <a:r>
                    <a:rPr lang="ja-JP" altLang="en-US" sz="2400" dirty="0">
                      <a:latin typeface="+mn-ea"/>
                    </a:rPr>
                    <a:t>を</a:t>
                  </a:r>
                  <a:r>
                    <a:rPr lang="ja-JP" altLang="en-US" sz="2800" dirty="0" smtClean="0">
                      <a:solidFill>
                        <a:srgbClr val="FF0000"/>
                      </a:solidFill>
                      <a:latin typeface="+mn-ea"/>
                    </a:rPr>
                    <a:t>タップ</a:t>
                  </a:r>
                  <a:endParaRPr lang="en-US" altLang="ja-JP" sz="2800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しましょう</a:t>
                  </a:r>
                  <a:endParaRPr lang="ja-JP" altLang="en-US" sz="2800" dirty="0">
                    <a:latin typeface="+mn-ea"/>
                  </a:endParaRPr>
                </a:p>
              </p:txBody>
            </p:sp>
          </p:grpSp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8756623">
                <a:off x="7935329" y="2462483"/>
                <a:ext cx="919520" cy="1164932"/>
              </a:xfrm>
              <a:prstGeom prst="rect">
                <a:avLst/>
              </a:prstGeom>
            </p:spPr>
          </p:pic>
        </p:grpSp>
      </p:grpSp>
      <p:sp>
        <p:nvSpPr>
          <p:cNvPr id="25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9939097" y="4156393"/>
            <a:ext cx="849310" cy="10277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6502076" y="2487901"/>
            <a:ext cx="3683150" cy="4075162"/>
            <a:chOff x="5024070" y="1123016"/>
            <a:chExt cx="3683150" cy="4075162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5296749" y="1123016"/>
              <a:ext cx="3410471" cy="1399601"/>
              <a:chOff x="-5600699" y="4281865"/>
              <a:chExt cx="3410471" cy="1399601"/>
            </a:xfrm>
          </p:grpSpPr>
          <p:sp>
            <p:nvSpPr>
              <p:cNvPr id="29" name="四角形吹き出し 28"/>
              <p:cNvSpPr/>
              <p:nvPr/>
            </p:nvSpPr>
            <p:spPr>
              <a:xfrm>
                <a:off x="-5600699" y="4281865"/>
                <a:ext cx="3329474" cy="1399601"/>
              </a:xfrm>
              <a:prstGeom prst="wedgeRectCallout">
                <a:avLst>
                  <a:gd name="adj1" fmla="val 43966"/>
                  <a:gd name="adj2" fmla="val 8966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3287FA0-009F-4E01-82B6-C315CE3981D1}"/>
                  </a:ext>
                </a:extLst>
              </p:cNvPr>
              <p:cNvSpPr txBox="1"/>
              <p:nvPr/>
            </p:nvSpPr>
            <p:spPr>
              <a:xfrm>
                <a:off x="-5496497" y="4420843"/>
                <a:ext cx="3306269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ja-JP" altLang="en-US" sz="2400" dirty="0">
                    <a:latin typeface="+mn-ea"/>
                  </a:rPr>
                  <a:t>④</a:t>
                </a:r>
                <a:r>
                  <a:rPr lang="ja-JP" altLang="en-US" sz="2400" dirty="0" smtClean="0">
                    <a:latin typeface="+mn-ea"/>
                  </a:rPr>
                  <a:t>下の２つは</a:t>
                </a:r>
                <a:r>
                  <a:rPr lang="ja-JP" altLang="en-US" sz="2400" dirty="0" smtClean="0">
                    <a:solidFill>
                      <a:srgbClr val="0066FF"/>
                    </a:solidFill>
                    <a:latin typeface="+mn-ea"/>
                  </a:rPr>
                  <a:t>✓</a:t>
                </a:r>
                <a:r>
                  <a:rPr lang="ja-JP" altLang="en-US" sz="2400" dirty="0" smtClean="0">
                    <a:latin typeface="+mn-ea"/>
                  </a:rPr>
                  <a:t>は</a:t>
                </a:r>
                <a:endParaRPr lang="en-US" altLang="ja-JP" sz="2400" dirty="0" smtClean="0">
                  <a:latin typeface="+mn-ea"/>
                </a:endParaRPr>
              </a:p>
              <a:p>
                <a:r>
                  <a:rPr lang="ja-JP" altLang="en-US" sz="2400" dirty="0">
                    <a:latin typeface="+mn-ea"/>
                  </a:rPr>
                  <a:t>　</a:t>
                </a:r>
                <a:r>
                  <a:rPr lang="ja-JP" altLang="en-US" sz="2400" dirty="0" smtClean="0">
                    <a:latin typeface="+mn-ea"/>
                  </a:rPr>
                  <a:t>つけません</a:t>
                </a:r>
                <a:endParaRPr lang="ja-JP" altLang="en-US" sz="2800" dirty="0">
                  <a:latin typeface="+mn-ea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3287FA0-009F-4E01-82B6-C315CE3981D1}"/>
                  </a:ext>
                </a:extLst>
              </p:cNvPr>
              <p:cNvSpPr txBox="1"/>
              <p:nvPr/>
            </p:nvSpPr>
            <p:spPr>
              <a:xfrm>
                <a:off x="-5337487" y="5198582"/>
                <a:ext cx="2803049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ja-JP" altLang="en-US" sz="2000" dirty="0" smtClean="0">
                    <a:solidFill>
                      <a:srgbClr val="FF0000"/>
                    </a:solidFill>
                    <a:latin typeface="+mn-ea"/>
                  </a:rPr>
                  <a:t>（タップすると消えます）</a:t>
                </a:r>
                <a:endParaRPr lang="ja-JP" altLang="en-US" sz="2000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590042">
              <a:off x="5146776" y="4155952"/>
              <a:ext cx="919520" cy="1164932"/>
            </a:xfrm>
            <a:prstGeom prst="rect">
              <a:avLst/>
            </a:prstGeom>
          </p:spPr>
        </p:pic>
      </p:grpSp>
      <p:sp>
        <p:nvSpPr>
          <p:cNvPr id="31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596683" y="6139477"/>
            <a:ext cx="1900540" cy="4230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四角形吹き出し 31"/>
          <p:cNvSpPr/>
          <p:nvPr/>
        </p:nvSpPr>
        <p:spPr>
          <a:xfrm>
            <a:off x="9747244" y="5380797"/>
            <a:ext cx="2444756" cy="1013197"/>
          </a:xfrm>
          <a:prstGeom prst="wedgeRectCallout">
            <a:avLst>
              <a:gd name="adj1" fmla="val -60381"/>
              <a:gd name="adj2" fmla="val 35486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951992" y="5384984"/>
            <a:ext cx="212227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⑤</a:t>
            </a:r>
            <a:r>
              <a:rPr lang="ja-JP" altLang="en-US" sz="2400" dirty="0" smtClean="0">
                <a:latin typeface="+mn-ea"/>
              </a:rPr>
              <a:t>ここを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タップ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しましょう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5" name="左矢印 34"/>
          <p:cNvSpPr/>
          <p:nvPr/>
        </p:nvSpPr>
        <p:spPr>
          <a:xfrm flipH="1">
            <a:off x="4963988" y="3131698"/>
            <a:ext cx="950026" cy="910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矢印 38"/>
          <p:cNvSpPr/>
          <p:nvPr/>
        </p:nvSpPr>
        <p:spPr>
          <a:xfrm rot="16200000" flipH="1">
            <a:off x="8374203" y="5846866"/>
            <a:ext cx="369770" cy="430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59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 txBox="1">
            <a:spLocks/>
          </p:cNvSpPr>
          <p:nvPr/>
        </p:nvSpPr>
        <p:spPr>
          <a:xfrm>
            <a:off x="0" y="136589"/>
            <a:ext cx="12192000" cy="877022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mtClean="0">
                <a:latin typeface="+mn-ea"/>
                <a:cs typeface="Calibri Light"/>
              </a:rPr>
              <a:t>たまったデータを消そう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9182" y="1910827"/>
            <a:ext cx="3760039" cy="393251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642247" y="1554921"/>
            <a:ext cx="2980385" cy="3040390"/>
            <a:chOff x="5231465" y="1712943"/>
            <a:chExt cx="2980385" cy="2682574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5231465" y="1712943"/>
              <a:ext cx="2980385" cy="2682574"/>
              <a:chOff x="5342558" y="3752442"/>
              <a:chExt cx="2980385" cy="2682574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5602184" y="3492816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1" name="グループ化 30"/>
              <p:cNvGrpSpPr/>
              <p:nvPr/>
            </p:nvGrpSpPr>
            <p:grpSpPr>
              <a:xfrm>
                <a:off x="5798374" y="5421819"/>
                <a:ext cx="2524569" cy="1013197"/>
                <a:chOff x="-3169535" y="7671831"/>
                <a:chExt cx="2524569" cy="1013197"/>
              </a:xfrm>
            </p:grpSpPr>
            <p:sp>
              <p:nvSpPr>
                <p:cNvPr id="32" name="四角形吹き出し 31"/>
                <p:cNvSpPr/>
                <p:nvPr/>
              </p:nvSpPr>
              <p:spPr>
                <a:xfrm>
                  <a:off x="-3123597" y="7671831"/>
                  <a:ext cx="2432694" cy="1013197"/>
                </a:xfrm>
                <a:prstGeom prst="wedgeRectCallout">
                  <a:avLst>
                    <a:gd name="adj1" fmla="val -17691"/>
                    <a:gd name="adj2" fmla="val -99438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</p:txBody>
            </p: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23287FA0-009F-4E01-82B6-C315CE3981D1}"/>
                    </a:ext>
                  </a:extLst>
                </p:cNvPr>
                <p:cNvSpPr txBox="1"/>
                <p:nvPr/>
              </p:nvSpPr>
              <p:spPr>
                <a:xfrm>
                  <a:off x="-3169535" y="7770100"/>
                  <a:ext cx="2524569" cy="78750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sz="2400" dirty="0">
                      <a:latin typeface="+mn-ea"/>
                    </a:rPr>
                    <a:t>⑧</a:t>
                  </a:r>
                  <a:r>
                    <a:rPr lang="ja-JP" altLang="en-US" sz="2400" dirty="0" smtClean="0">
                      <a:latin typeface="+mn-ea"/>
                    </a:rPr>
                    <a:t>ここ</a:t>
                  </a:r>
                  <a:r>
                    <a:rPr lang="ja-JP" altLang="en-US" sz="2400" dirty="0">
                      <a:latin typeface="+mn-ea"/>
                    </a:rPr>
                    <a:t>を</a:t>
                  </a:r>
                  <a:r>
                    <a:rPr lang="ja-JP" altLang="en-US" sz="2800" dirty="0" smtClean="0">
                      <a:solidFill>
                        <a:srgbClr val="FF0000"/>
                      </a:solidFill>
                      <a:latin typeface="+mn-ea"/>
                    </a:rPr>
                    <a:t>タップ</a:t>
                  </a:r>
                  <a:endParaRPr lang="en-US" altLang="ja-JP" sz="2800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しておしまいです</a:t>
                  </a:r>
                  <a:endParaRPr lang="ja-JP" altLang="en-US" sz="2800" dirty="0">
                    <a:latin typeface="+mn-ea"/>
                  </a:endParaRPr>
                </a:p>
              </p:txBody>
            </p:sp>
          </p:grpSp>
        </p:grpSp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6595" y="2051335"/>
              <a:ext cx="858530" cy="610007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5371935" y="2222371"/>
              <a:ext cx="919520" cy="1164932"/>
            </a:xfrm>
            <a:prstGeom prst="rect">
              <a:avLst/>
            </a:prstGeom>
          </p:spPr>
        </p:pic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96" y="1910827"/>
            <a:ext cx="4499430" cy="4461708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3157922" y="1544234"/>
            <a:ext cx="2659343" cy="2762875"/>
            <a:chOff x="5231465" y="1712943"/>
            <a:chExt cx="2659343" cy="2762875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5231465" y="1712943"/>
              <a:ext cx="2659343" cy="2762875"/>
              <a:chOff x="5342558" y="3752442"/>
              <a:chExt cx="2659343" cy="2762875"/>
            </a:xfrm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5602184" y="3492816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1" name="グループ化 40"/>
              <p:cNvGrpSpPr/>
              <p:nvPr/>
            </p:nvGrpSpPr>
            <p:grpSpPr>
              <a:xfrm>
                <a:off x="5770041" y="5502120"/>
                <a:ext cx="2231860" cy="1013197"/>
                <a:chOff x="-3197868" y="7752132"/>
                <a:chExt cx="2231860" cy="1013197"/>
              </a:xfrm>
            </p:grpSpPr>
            <p:sp>
              <p:nvSpPr>
                <p:cNvPr id="42" name="四角形吹き出し 41"/>
                <p:cNvSpPr/>
                <p:nvPr/>
              </p:nvSpPr>
              <p:spPr>
                <a:xfrm>
                  <a:off x="-3197868" y="7752132"/>
                  <a:ext cx="2208911" cy="1013197"/>
                </a:xfrm>
                <a:prstGeom prst="wedgeRectCallout">
                  <a:avLst>
                    <a:gd name="adj1" fmla="val -10360"/>
                    <a:gd name="adj2" fmla="val -103198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23287FA0-009F-4E01-82B6-C315CE3981D1}"/>
                    </a:ext>
                  </a:extLst>
                </p:cNvPr>
                <p:cNvSpPr txBox="1"/>
                <p:nvPr/>
              </p:nvSpPr>
              <p:spPr>
                <a:xfrm>
                  <a:off x="-3089073" y="7769444"/>
                  <a:ext cx="2123065" cy="89255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⑦ここ</a:t>
                  </a:r>
                  <a:r>
                    <a:rPr lang="ja-JP" altLang="en-US" sz="2400" dirty="0">
                      <a:latin typeface="+mn-ea"/>
                    </a:rPr>
                    <a:t>を</a:t>
                  </a:r>
                  <a:r>
                    <a:rPr lang="ja-JP" altLang="en-US" sz="2800" dirty="0" smtClean="0">
                      <a:solidFill>
                        <a:srgbClr val="FF0000"/>
                      </a:solidFill>
                      <a:latin typeface="+mn-ea"/>
                    </a:rPr>
                    <a:t>タップ</a:t>
                  </a:r>
                  <a:endParaRPr lang="en-US" altLang="ja-JP" sz="2800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/>
                  <a:r>
                    <a:rPr lang="ja-JP" altLang="en-US" sz="2400" dirty="0" smtClean="0">
                      <a:latin typeface="+mn-ea"/>
                    </a:rPr>
                    <a:t>しましょう</a:t>
                  </a:r>
                  <a:endParaRPr lang="ja-JP" altLang="en-US" sz="2800" dirty="0">
                    <a:latin typeface="+mn-ea"/>
                  </a:endParaRPr>
                </a:p>
              </p:txBody>
            </p:sp>
          </p:grpSp>
        </p:grp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6595" y="2051335"/>
              <a:ext cx="858530" cy="610007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5371935" y="2222371"/>
              <a:ext cx="919520" cy="1164932"/>
            </a:xfrm>
            <a:prstGeom prst="rect">
              <a:avLst/>
            </a:prstGeom>
          </p:spPr>
        </p:pic>
      </p:grpSp>
      <p:pic>
        <p:nvPicPr>
          <p:cNvPr id="25" name="図 24" descr="Google Chrome - Wikipedia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17" y="196592"/>
            <a:ext cx="757015" cy="757015"/>
          </a:xfrm>
          <a:prstGeom prst="rect">
            <a:avLst/>
          </a:prstGeom>
        </p:spPr>
      </p:pic>
      <p:sp>
        <p:nvSpPr>
          <p:cNvPr id="26" name="左矢印 25"/>
          <p:cNvSpPr/>
          <p:nvPr/>
        </p:nvSpPr>
        <p:spPr>
          <a:xfrm flipH="1">
            <a:off x="5409284" y="4595311"/>
            <a:ext cx="950026" cy="910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25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7927213" y="1080855"/>
            <a:ext cx="3603048" cy="5523455"/>
            <a:chOff x="516454" y="1178966"/>
            <a:chExt cx="3603048" cy="5523455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4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グループ化 1"/>
          <p:cNvGrpSpPr/>
          <p:nvPr/>
        </p:nvGrpSpPr>
        <p:grpSpPr>
          <a:xfrm>
            <a:off x="559510" y="1075725"/>
            <a:ext cx="3603048" cy="5523455"/>
            <a:chOff x="516454" y="1178966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6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" name="四角形吹き出し 37"/>
          <p:cNvSpPr/>
          <p:nvPr/>
        </p:nvSpPr>
        <p:spPr>
          <a:xfrm>
            <a:off x="3266157" y="5251938"/>
            <a:ext cx="3008034" cy="1259511"/>
          </a:xfrm>
          <a:prstGeom prst="wedgeRectCallout">
            <a:avLst>
              <a:gd name="adj1" fmla="val -61355"/>
              <a:gd name="adj2" fmla="val -270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3328571" y="5311120"/>
            <a:ext cx="28243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ホームボタンを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２かい</a:t>
            </a:r>
            <a:r>
              <a:rPr lang="ja-JP" altLang="en-US" sz="2400" dirty="0" smtClean="0">
                <a:latin typeface="+mn-ea"/>
              </a:rPr>
              <a:t>「とんとん」と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はやくおしましょう</a:t>
            </a:r>
            <a:endParaRPr lang="ja-JP" altLang="en-US" sz="2400" dirty="0">
              <a:latin typeface="+mn-ea"/>
              <a:cs typeface="Calibri"/>
            </a:endParaRPr>
          </a:p>
        </p:txBody>
      </p:sp>
      <p:sp>
        <p:nvSpPr>
          <p:cNvPr id="68" name="四角形吹き出し 67"/>
          <p:cNvSpPr/>
          <p:nvPr/>
        </p:nvSpPr>
        <p:spPr>
          <a:xfrm>
            <a:off x="8163992" y="4278879"/>
            <a:ext cx="2586624" cy="1283122"/>
          </a:xfrm>
          <a:prstGeom prst="wedgeRectCallout">
            <a:avLst>
              <a:gd name="adj1" fmla="val -1305"/>
              <a:gd name="adj2" fmla="val -76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021497" y="4355964"/>
            <a:ext cx="28716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アプリをうえに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スワイプ</a:t>
            </a:r>
            <a:r>
              <a:rPr lang="ja-JP" altLang="en-US" sz="2400" dirty="0" smtClean="0">
                <a:latin typeface="+mn-ea"/>
              </a:rPr>
              <a:t>して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かたづけましょう</a:t>
            </a:r>
            <a:endParaRPr lang="ja-JP" altLang="en-US" sz="2400" dirty="0">
              <a:latin typeface="+mn-ea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+mn-ea"/>
                <a:ea typeface="+mn-ea"/>
                <a:cs typeface="Calibri Light"/>
              </a:rPr>
              <a:t>つかったアプリをかたづけよう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25118">
            <a:off x="2455602" y="6095049"/>
            <a:ext cx="741290" cy="95472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34492">
            <a:off x="9538444" y="3236527"/>
            <a:ext cx="741290" cy="954726"/>
          </a:xfrm>
          <a:prstGeom prst="rect">
            <a:avLst/>
          </a:prstGeom>
        </p:spPr>
      </p:pic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18909" y="2895631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6" name="矢印: 右 11">
            <a:extLst>
              <a:ext uri="{FF2B5EF4-FFF2-40B4-BE49-F238E27FC236}">
                <a16:creationId xmlns:a16="http://schemas.microsoft.com/office/drawing/2014/main" id="{CD926AC2-80F7-4463-B26A-B463B08773F2}"/>
              </a:ext>
            </a:extLst>
          </p:cNvPr>
          <p:cNvSpPr/>
          <p:nvPr/>
        </p:nvSpPr>
        <p:spPr>
          <a:xfrm rot="16200000">
            <a:off x="9848206" y="2345228"/>
            <a:ext cx="1302137" cy="41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4C0CCD-6D5A-48D6-B542-1E4D7AD7953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58b578f-3bf7-40a2-9704-73b2e335973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274</Words>
  <Application>Microsoft Office PowerPoint</Application>
  <PresentationFormat>ワイド画面</PresentationFormat>
  <Paragraphs>76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Meiryo UI</vt:lpstr>
      <vt:lpstr>ＭＳ Ｐゴシック</vt:lpstr>
      <vt:lpstr>UD デジタル 教科書体 N-B</vt:lpstr>
      <vt:lpstr>游ゴシック</vt:lpstr>
      <vt:lpstr>Arial</vt:lpstr>
      <vt:lpstr>Calibri</vt:lpstr>
      <vt:lpstr>Calibri Light</vt:lpstr>
      <vt:lpstr>Office テーマ</vt:lpstr>
      <vt:lpstr>iPadのお手入れ</vt:lpstr>
      <vt:lpstr>のおかたづけ</vt:lpstr>
      <vt:lpstr>たまったページを全部とじよう　</vt:lpstr>
      <vt:lpstr>のおかたづけ</vt:lpstr>
      <vt:lpstr>たまったページを全部とじよう　</vt:lpstr>
      <vt:lpstr>たまったデータを消そう　</vt:lpstr>
      <vt:lpstr>たまったデータを消そう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IT05</dc:creator>
  <cp:lastModifiedBy>田中 香穂里</cp:lastModifiedBy>
  <cp:revision>194</cp:revision>
  <dcterms:created xsi:type="dcterms:W3CDTF">2020-12-21T02:05:01Z</dcterms:created>
  <dcterms:modified xsi:type="dcterms:W3CDTF">2021-12-24T07:47:14Z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