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1" r:id="rId2"/>
    <p:sldId id="290" r:id="rId3"/>
    <p:sldId id="306" r:id="rId4"/>
    <p:sldId id="308" r:id="rId5"/>
    <p:sldId id="309" r:id="rId6"/>
    <p:sldId id="317" r:id="rId7"/>
    <p:sldId id="318" r:id="rId8"/>
    <p:sldId id="320" r:id="rId9"/>
    <p:sldId id="321" r:id="rId10"/>
    <p:sldId id="330" r:id="rId11"/>
    <p:sldId id="331" r:id="rId12"/>
    <p:sldId id="323" r:id="rId13"/>
    <p:sldId id="324" r:id="rId14"/>
    <p:sldId id="325" r:id="rId15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333" autoAdjust="0"/>
  </p:normalViewPr>
  <p:slideViewPr>
    <p:cSldViewPr snapToGrid="0">
      <p:cViewPr varScale="1">
        <p:scale>
          <a:sx n="102" d="100"/>
          <a:sy n="102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25D8C-3704-4C71-9BA2-4899B102761B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8B0CE-911F-43A9-90AC-40940A83A1B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2313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3071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8667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2179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52283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965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8167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1386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2658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6861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2976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6588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1155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A4700-6225-4605-B021-05CC2F0C3D13}" type="slidenum">
              <a:rPr kumimoji="1" lang="en-US" altLang="ja-JP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2717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6947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800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638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102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243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695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976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607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485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031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827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F7D97-582B-4B8A-AB03-C10EFDE398C2}" type="datetimeFigureOut">
              <a:rPr kumimoji="1" lang="ja-JP" altLang="en-US" smtClean="0"/>
              <a:t>2021/12/9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09952-0E3C-47E6-90DC-70F418A0787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738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microsoft.com/office/2007/relationships/hdphoto" Target="../media/hdphoto3.wd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18.png"/><Relationship Id="rId4" Type="http://schemas.openxmlformats.org/officeDocument/2006/relationships/image" Target="../media/image4.png"/><Relationship Id="rId9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5.png"/><Relationship Id="rId4" Type="http://schemas.openxmlformats.org/officeDocument/2006/relationships/image" Target="../media/image4.png"/><Relationship Id="rId9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29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5.jpe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22.png"/><Relationship Id="rId5" Type="http://schemas.openxmlformats.org/officeDocument/2006/relationships/image" Target="../media/image18.png"/><Relationship Id="rId10" Type="http://schemas.openxmlformats.org/officeDocument/2006/relationships/image" Target="../media/image21.png"/><Relationship Id="rId4" Type="http://schemas.openxmlformats.org/officeDocument/2006/relationships/image" Target="../media/image4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47603" y="472788"/>
            <a:ext cx="10711543" cy="3486470"/>
          </a:xfrm>
          <a:solidFill>
            <a:srgbClr val="FFCCCC"/>
          </a:solidFill>
        </p:spPr>
        <p:txBody>
          <a:bodyPr anchor="ctr">
            <a:normAutofit/>
          </a:bodyPr>
          <a:lstStyle/>
          <a:p>
            <a:pPr>
              <a:lnSpc>
                <a:spcPts val="6480"/>
              </a:lnSpc>
              <a:spcBef>
                <a:spcPts val="0"/>
              </a:spcBef>
            </a:pPr>
            <a:r>
              <a:rPr lang="en-US" altLang="ja-JP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iPad</a:t>
            </a:r>
            <a:r>
              <a:rPr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ja-JP" altLang="en-US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ホワイトボードを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/>
            </a:r>
            <a:b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</a:b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プロジェクタにうつそう</a:t>
            </a:r>
            <a:endParaRPr kumimoji="1" lang="ja-JP" altLang="en-US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618127" y="4282240"/>
            <a:ext cx="2191748" cy="2290009"/>
            <a:chOff x="0" y="0"/>
            <a:chExt cx="795020" cy="795020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795020" cy="795020"/>
            </a:xfrm>
            <a:prstGeom prst="rect">
              <a:avLst/>
            </a:prstGeom>
          </p:spPr>
        </p:pic>
        <p:sp>
          <p:nvSpPr>
            <p:cNvPr id="5" name="角丸四角形 4"/>
            <p:cNvSpPr/>
            <p:nvPr/>
          </p:nvSpPr>
          <p:spPr>
            <a:xfrm>
              <a:off x="31805" y="39756"/>
              <a:ext cx="715010" cy="707390"/>
            </a:xfrm>
            <a:prstGeom prst="roundRect">
              <a:avLst>
                <a:gd name="adj" fmla="val 21163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992806" y="5633393"/>
            <a:ext cx="3055569" cy="800958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altLang="ja-JP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iProjection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75779" y="5406638"/>
            <a:ext cx="2607987" cy="45350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あいぷろじぇくしょん</a:t>
            </a:r>
            <a:endParaRPr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6862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251634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④　プロジェクタにうつす</a:t>
            </a:r>
            <a:endParaRPr lang="ja-JP" altLang="en-US" sz="6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 Light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3081060" y="3412413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257" y="1658757"/>
            <a:ext cx="3391558" cy="5199243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0878" y="2537105"/>
            <a:ext cx="2766315" cy="3688419"/>
          </a:xfrm>
          <a:prstGeom prst="rect">
            <a:avLst/>
          </a:prstGeom>
        </p:spPr>
      </p:pic>
      <p:sp>
        <p:nvSpPr>
          <p:cNvPr id="14" name="四角形吹き出し 13"/>
          <p:cNvSpPr/>
          <p:nvPr/>
        </p:nvSpPr>
        <p:spPr>
          <a:xfrm>
            <a:off x="5532436" y="3623705"/>
            <a:ext cx="5437662" cy="1515217"/>
          </a:xfrm>
          <a:prstGeom prst="wedgeRectCallout">
            <a:avLst>
              <a:gd name="adj1" fmla="val -41969"/>
              <a:gd name="adj2" fmla="val 81847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うつすボタンをタップ</a:t>
            </a:r>
            <a:endParaRPr lang="en-US" altLang="ja-JP" sz="40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73805" y="5533292"/>
            <a:ext cx="1297715" cy="1056279"/>
          </a:xfrm>
          <a:prstGeom prst="flowChartConnector">
            <a:avLst/>
          </a:prstGeom>
          <a:ln w="57150">
            <a:solidFill>
              <a:srgbClr val="FF0000"/>
            </a:solidFill>
          </a:ln>
        </p:spPr>
      </p:pic>
      <p:pic>
        <p:nvPicPr>
          <p:cNvPr id="9" name="図 8"/>
          <p:cNvPicPr>
            <a:picLocks noChangeAspect="1"/>
          </p:cNvPicPr>
          <p:nvPr/>
        </p:nvPicPr>
        <p:blipFill rotWithShape="1"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780672">
            <a:off x="384139" y="5174387"/>
            <a:ext cx="1218850" cy="154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925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251634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うつすのをやめる　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3309874" y="3336830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071" y="1583174"/>
            <a:ext cx="3391558" cy="519924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32490" y="2424639"/>
            <a:ext cx="2840720" cy="378762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591353">
            <a:off x="1098701" y="2430706"/>
            <a:ext cx="1218850" cy="1544150"/>
          </a:xfrm>
          <a:prstGeom prst="rect">
            <a:avLst/>
          </a:prstGeom>
        </p:spPr>
      </p:pic>
      <p:sp>
        <p:nvSpPr>
          <p:cNvPr id="13" name="楕円 12"/>
          <p:cNvSpPr/>
          <p:nvPr/>
        </p:nvSpPr>
        <p:spPr>
          <a:xfrm>
            <a:off x="2210537" y="2346848"/>
            <a:ext cx="504028" cy="50402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6169705" y="1899421"/>
            <a:ext cx="4583643" cy="3973478"/>
            <a:chOff x="6169705" y="1899421"/>
            <a:chExt cx="4583643" cy="3973478"/>
          </a:xfrm>
        </p:grpSpPr>
        <p:sp>
          <p:nvSpPr>
            <p:cNvPr id="18" name="四角形吹き出し 17"/>
            <p:cNvSpPr/>
            <p:nvPr/>
          </p:nvSpPr>
          <p:spPr>
            <a:xfrm>
              <a:off x="6169705" y="1899421"/>
              <a:ext cx="4583643" cy="3973478"/>
            </a:xfrm>
            <a:prstGeom prst="wedgeRectCallout">
              <a:avLst>
                <a:gd name="adj1" fmla="val -88734"/>
                <a:gd name="adj2" fmla="val -31456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altLang="ja-JP" sz="3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を</a:t>
              </a:r>
              <a:r>
                <a:rPr lang="ja-JP" altLang="en-US" sz="36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タップ</a:t>
              </a:r>
              <a:endParaRPr lang="en-US" altLang="ja-JP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/>
              <a:endParaRPr kumimoji="1" lang="en-US" altLang="ja-JP" sz="3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/>
              <a:endParaRPr lang="en-US" altLang="ja-JP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/>
              <a:endParaRPr lang="en-US" altLang="ja-JP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/>
              <a:r>
                <a:rPr lang="ja-JP" altLang="en-US" sz="36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をタップ</a:t>
              </a:r>
              <a:endParaRPr kumimoji="1" lang="en-US" altLang="ja-JP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pic>
          <p:nvPicPr>
            <p:cNvPr id="19" name="図 18"/>
            <p:cNvPicPr>
              <a:picLocks noChangeAspect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91812" y="2205014"/>
              <a:ext cx="1203544" cy="1087072"/>
            </a:xfrm>
            <a:prstGeom prst="rect">
              <a:avLst/>
            </a:prstGeom>
          </p:spPr>
        </p:pic>
        <p:pic>
          <p:nvPicPr>
            <p:cNvPr id="20" name="図 19"/>
            <p:cNvPicPr>
              <a:picLocks noChangeAspect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94455" y="4406955"/>
              <a:ext cx="1200901" cy="1024297"/>
            </a:xfrm>
            <a:prstGeom prst="rect">
              <a:avLst/>
            </a:prstGeom>
          </p:spPr>
        </p:pic>
        <p:sp>
          <p:nvSpPr>
            <p:cNvPr id="21" name="下矢印 20"/>
            <p:cNvSpPr/>
            <p:nvPr/>
          </p:nvSpPr>
          <p:spPr>
            <a:xfrm>
              <a:off x="6825259" y="3447545"/>
              <a:ext cx="565355" cy="80442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04312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68088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はじめの</a:t>
            </a:r>
            <a:r>
              <a:rPr lang="ja-JP" altLang="en-US" sz="60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がめんに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もどる　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5381201" y="3346720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8398" y="1593064"/>
            <a:ext cx="3391558" cy="5199243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4672" y="2410378"/>
            <a:ext cx="2839009" cy="378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75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4129848" y="3290160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7045" y="1536504"/>
            <a:ext cx="3391558" cy="5199243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3319" y="2353818"/>
            <a:ext cx="2839009" cy="3785345"/>
          </a:xfrm>
          <a:prstGeom prst="rect">
            <a:avLst/>
          </a:prstGeom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64919"/>
            <a:ext cx="12192000" cy="1313072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「</a:t>
            </a:r>
            <a:r>
              <a:rPr lang="en-US" altLang="ja-JP" sz="66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iProjection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」</a:t>
            </a:r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のおわりかた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 Light"/>
            </a:endParaRPr>
          </a:p>
        </p:txBody>
      </p:sp>
      <p:sp>
        <p:nvSpPr>
          <p:cNvPr id="7" name="楕円 6"/>
          <p:cNvSpPr/>
          <p:nvPr/>
        </p:nvSpPr>
        <p:spPr>
          <a:xfrm>
            <a:off x="5377305" y="2278227"/>
            <a:ext cx="504028" cy="50402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/>
          <p:cNvSpPr/>
          <p:nvPr/>
        </p:nvSpPr>
        <p:spPr>
          <a:xfrm>
            <a:off x="6964511" y="4130410"/>
            <a:ext cx="4333609" cy="1393698"/>
          </a:xfrm>
          <a:prstGeom prst="wedgeRectCallout">
            <a:avLst>
              <a:gd name="adj1" fmla="val -2745"/>
              <a:gd name="adj2" fmla="val -7862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赤いボタンを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283083">
            <a:off x="4340389" y="2489758"/>
            <a:ext cx="1218850" cy="154415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91948" y="2012175"/>
            <a:ext cx="2228745" cy="1285904"/>
          </a:xfrm>
          <a:prstGeom prst="rect">
            <a:avLst/>
          </a:prstGeom>
        </p:spPr>
      </p:pic>
      <p:cxnSp>
        <p:nvCxnSpPr>
          <p:cNvPr id="13" name="直線矢印コネクタ 12"/>
          <p:cNvCxnSpPr/>
          <p:nvPr/>
        </p:nvCxnSpPr>
        <p:spPr>
          <a:xfrm flipV="1">
            <a:off x="5905594" y="2530241"/>
            <a:ext cx="1862093" cy="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7360349" y="4291816"/>
            <a:ext cx="61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あ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か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1008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3599535" y="3216696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6732" y="1463040"/>
            <a:ext cx="3391558" cy="5199243"/>
          </a:xfrm>
          <a:prstGeom prst="rect">
            <a:avLst/>
          </a:prstGeom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149968"/>
            <a:ext cx="12192000" cy="1313072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「</a:t>
            </a:r>
            <a:r>
              <a:rPr lang="en-US" altLang="ja-JP" sz="66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iProjection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」</a:t>
            </a:r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をおわりにしよう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2923" y="2302870"/>
            <a:ext cx="2819175" cy="3758900"/>
          </a:xfrm>
          <a:prstGeom prst="rect">
            <a:avLst/>
          </a:prstGeom>
        </p:spPr>
      </p:pic>
      <p:sp>
        <p:nvSpPr>
          <p:cNvPr id="7" name="楕円 6"/>
          <p:cNvSpPr/>
          <p:nvPr/>
        </p:nvSpPr>
        <p:spPr>
          <a:xfrm>
            <a:off x="3356989" y="3449634"/>
            <a:ext cx="1380316" cy="138031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/>
          <p:cNvSpPr/>
          <p:nvPr/>
        </p:nvSpPr>
        <p:spPr>
          <a:xfrm>
            <a:off x="7249212" y="4613281"/>
            <a:ext cx="3568221" cy="1211344"/>
          </a:xfrm>
          <a:prstGeom prst="wedgeRectCallout">
            <a:avLst>
              <a:gd name="adj1" fmla="val -5365"/>
              <a:gd name="adj2" fmla="val -10849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切断を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1247223">
            <a:off x="3947082" y="4290212"/>
            <a:ext cx="1218850" cy="154415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7879" y="2302870"/>
            <a:ext cx="3054286" cy="147058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14" name="直線矢印コネクタ 13"/>
          <p:cNvCxnSpPr/>
          <p:nvPr/>
        </p:nvCxnSpPr>
        <p:spPr>
          <a:xfrm flipV="1">
            <a:off x="4664435" y="3237725"/>
            <a:ext cx="1759272" cy="75104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 15"/>
          <p:cNvSpPr/>
          <p:nvPr/>
        </p:nvSpPr>
        <p:spPr>
          <a:xfrm>
            <a:off x="8085021" y="3206487"/>
            <a:ext cx="1527143" cy="566963"/>
          </a:xfrm>
          <a:prstGeom prst="roundRect">
            <a:avLst>
              <a:gd name="adj" fmla="val 9105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823697" y="4692955"/>
            <a:ext cx="1141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せつだん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2382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1105338"/>
            <a:ext cx="12192000" cy="2586446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「</a:t>
            </a:r>
            <a:r>
              <a:rPr lang="en-US" altLang="ja-JP" sz="66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iProjection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」</a:t>
            </a:r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のじゅんび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1153546" y="1719485"/>
            <a:ext cx="1317813" cy="1358152"/>
            <a:chOff x="403965" y="1655345"/>
            <a:chExt cx="1317813" cy="1358152"/>
          </a:xfrm>
        </p:grpSpPr>
        <p:pic>
          <p:nvPicPr>
            <p:cNvPr id="24" name="図 23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8148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03965" y="1655345"/>
              <a:ext cx="1317813" cy="1358152"/>
            </a:xfrm>
            <a:prstGeom prst="rect">
              <a:avLst/>
            </a:prstGeom>
          </p:spPr>
        </p:pic>
        <p:sp>
          <p:nvSpPr>
            <p:cNvPr id="2" name="角丸四角形 1"/>
            <p:cNvSpPr/>
            <p:nvPr/>
          </p:nvSpPr>
          <p:spPr>
            <a:xfrm>
              <a:off x="473227" y="1697044"/>
              <a:ext cx="1207655" cy="1234416"/>
            </a:xfrm>
            <a:prstGeom prst="roundRect">
              <a:avLst>
                <a:gd name="adj" fmla="val 27579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四角形吹き出し 25"/>
          <p:cNvSpPr/>
          <p:nvPr/>
        </p:nvSpPr>
        <p:spPr>
          <a:xfrm>
            <a:off x="1655014" y="4489570"/>
            <a:ext cx="8881971" cy="1480155"/>
          </a:xfrm>
          <a:prstGeom prst="wedgeRectCallout">
            <a:avLst>
              <a:gd name="adj1" fmla="val 39410"/>
              <a:gd name="adj2" fmla="val 2553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じゅんばんやってみましょう</a:t>
            </a:r>
            <a:endParaRPr kumimoji="1" lang="ja-JP" altLang="en-US" sz="4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069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106617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①　　　　</a:t>
            </a:r>
            <a:r>
              <a:rPr lang="en-US" altLang="ja-JP" sz="60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iProjection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をタップ</a:t>
            </a:r>
            <a:endParaRPr lang="en-US" altLang="ja-JP" sz="6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 Light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4249985" y="3281405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97182" y="1527749"/>
            <a:ext cx="3391558" cy="5199243"/>
          </a:xfrm>
          <a:prstGeom prst="rect">
            <a:avLst/>
          </a:prstGeom>
        </p:spPr>
      </p:pic>
      <p:pic>
        <p:nvPicPr>
          <p:cNvPr id="13" name="図 4" descr="屋内, 座る, コンピュータ, モニター が含まれている画像&#10;&#10;説明は自動で生成されたものです">
            <a:extLst>
              <a:ext uri="{FF2B5EF4-FFF2-40B4-BE49-F238E27FC236}">
                <a16:creationId xmlns:a16="http://schemas.microsoft.com/office/drawing/2014/main" id="{B16C5EE9-1C50-456C-87C3-2E734D52348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0155" y="2377439"/>
            <a:ext cx="2791202" cy="374133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0155" y="2377439"/>
            <a:ext cx="2814938" cy="3753250"/>
          </a:xfrm>
          <a:prstGeom prst="rect">
            <a:avLst/>
          </a:prstGeom>
        </p:spPr>
      </p:pic>
      <p:sp>
        <p:nvSpPr>
          <p:cNvPr id="4" name="楕円 3"/>
          <p:cNvSpPr/>
          <p:nvPr/>
        </p:nvSpPr>
        <p:spPr>
          <a:xfrm>
            <a:off x="3286418" y="2582944"/>
            <a:ext cx="682945" cy="64830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1904" y="1992605"/>
            <a:ext cx="2162477" cy="2162477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6598763" y="2111604"/>
            <a:ext cx="2006296" cy="1941923"/>
          </a:xfrm>
          <a:prstGeom prst="roundRect">
            <a:avLst>
              <a:gd name="adj" fmla="val 20898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0461799">
            <a:off x="7795634" y="3792438"/>
            <a:ext cx="1218850" cy="1544150"/>
          </a:xfrm>
          <a:prstGeom prst="rect">
            <a:avLst/>
          </a:prstGeom>
        </p:spPr>
      </p:pic>
      <p:cxnSp>
        <p:nvCxnSpPr>
          <p:cNvPr id="9" name="直線矢印コネクタ 8"/>
          <p:cNvCxnSpPr>
            <a:stCxn id="4" idx="6"/>
          </p:cNvCxnSpPr>
          <p:nvPr/>
        </p:nvCxnSpPr>
        <p:spPr>
          <a:xfrm flipV="1">
            <a:off x="3969363" y="2762054"/>
            <a:ext cx="2572541" cy="1450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図 2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3944" y="390487"/>
            <a:ext cx="881023" cy="88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34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244909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②　</a:t>
            </a:r>
            <a:r>
              <a:rPr lang="ja-JP" altLang="en-US" sz="6000" dirty="0" err="1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りれき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から</a:t>
            </a:r>
            <a:r>
              <a:rPr lang="ja-JP" altLang="en-US" sz="6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プロジェクタ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をタップ　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2729718" y="3421840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6838" y="1658757"/>
            <a:ext cx="3391558" cy="5199243"/>
          </a:xfrm>
          <a:prstGeom prst="rect">
            <a:avLst/>
          </a:prstGeom>
        </p:spPr>
      </p:pic>
      <p:pic>
        <p:nvPicPr>
          <p:cNvPr id="13" name="図 4" descr="屋内, 座る, コンピュータ, モニター が含まれている画像&#10;&#10;説明は自動で生成されたものです">
            <a:extLst>
              <a:ext uri="{FF2B5EF4-FFF2-40B4-BE49-F238E27FC236}">
                <a16:creationId xmlns:a16="http://schemas.microsoft.com/office/drawing/2014/main" id="{B16C5EE9-1C50-456C-87C3-2E734D52348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89888" y="2517874"/>
            <a:ext cx="2791202" cy="3741339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1247223">
            <a:off x="2044408" y="3735001"/>
            <a:ext cx="1218850" cy="154415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47521" y="2471253"/>
            <a:ext cx="2875935" cy="3834580"/>
          </a:xfrm>
          <a:prstGeom prst="rect">
            <a:avLst/>
          </a:prstGeom>
        </p:spPr>
      </p:pic>
      <p:cxnSp>
        <p:nvCxnSpPr>
          <p:cNvPr id="14" name="直線矢印コネクタ 13"/>
          <p:cNvCxnSpPr>
            <a:endCxn id="25" idx="4"/>
          </p:cNvCxnSpPr>
          <p:nvPr/>
        </p:nvCxnSpPr>
        <p:spPr>
          <a:xfrm flipH="1" flipV="1">
            <a:off x="2484905" y="3403819"/>
            <a:ext cx="475445" cy="204424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0461" y="3185960"/>
            <a:ext cx="791935" cy="716768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2554901" y="3821716"/>
            <a:ext cx="28181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プロジェクタの</a:t>
            </a:r>
            <a:endParaRPr kumimoji="1" lang="en-US" altLang="ja-JP" sz="28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なまえをかくにん</a:t>
            </a:r>
            <a:endParaRPr kumimoji="1" lang="ja-JP" altLang="en-US" sz="2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894234" y="5104093"/>
            <a:ext cx="750112" cy="74954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en-US" altLang="ja-JP" sz="2800" dirty="0" smtClean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744437" y="3266049"/>
            <a:ext cx="750112" cy="74954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en-US" altLang="ja-JP" sz="2800" dirty="0" smtClean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31" name="図 30"/>
          <p:cNvPicPr/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91214" y="3797570"/>
            <a:ext cx="4559005" cy="205606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2" name="角丸四角形 31"/>
          <p:cNvSpPr/>
          <p:nvPr/>
        </p:nvSpPr>
        <p:spPr>
          <a:xfrm>
            <a:off x="6891214" y="5119581"/>
            <a:ext cx="2279504" cy="76955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33" name="図 32"/>
          <p:cNvPicPr/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601851" y="5419826"/>
            <a:ext cx="1221059" cy="1087505"/>
          </a:xfrm>
          <a:prstGeom prst="roundRect">
            <a:avLst/>
          </a:prstGeom>
          <a:ln w="57150">
            <a:solidFill>
              <a:srgbClr val="FF0000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225" r="31207"/>
          <a:stretch/>
        </p:blipFill>
        <p:spPr>
          <a:xfrm>
            <a:off x="1482581" y="2356954"/>
            <a:ext cx="2004647" cy="1046865"/>
          </a:xfrm>
          <a:prstGeom prst="ellipse">
            <a:avLst/>
          </a:prstGeom>
          <a:ln w="57150">
            <a:solidFill>
              <a:srgbClr val="FF0000"/>
            </a:solidFill>
          </a:ln>
        </p:spPr>
      </p:pic>
      <p:pic>
        <p:nvPicPr>
          <p:cNvPr id="26" name="図 25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9615975">
            <a:off x="3595913" y="5761135"/>
            <a:ext cx="910470" cy="1153466"/>
          </a:xfrm>
          <a:prstGeom prst="rect">
            <a:avLst/>
          </a:prstGeom>
        </p:spPr>
      </p:pic>
      <p:sp>
        <p:nvSpPr>
          <p:cNvPr id="34" name="四角形吹き出し 33"/>
          <p:cNvSpPr/>
          <p:nvPr/>
        </p:nvSpPr>
        <p:spPr>
          <a:xfrm>
            <a:off x="6620487" y="1701250"/>
            <a:ext cx="4631390" cy="1643953"/>
          </a:xfrm>
          <a:prstGeom prst="wedgeRectCallout">
            <a:avLst>
              <a:gd name="adj1" fmla="val -64325"/>
              <a:gd name="adj2" fmla="val 41832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①②③のじゅんばん</a:t>
            </a:r>
            <a:r>
              <a:rPr kumimoji="1" lang="ja-JP" altLang="en-US" sz="3600" dirty="0" err="1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</a:t>
            </a:r>
            <a:endParaRPr kumimoji="1"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タップ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しましょう</a:t>
            </a:r>
            <a:endParaRPr kumimoji="1"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000846" y="4450830"/>
            <a:ext cx="750112" cy="74954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en-US" altLang="ja-JP" sz="2800" dirty="0" smtClean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191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108220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はじめの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画面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になりました　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4453738" y="3346788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935" y="1593132"/>
            <a:ext cx="3391558" cy="5199243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7209" y="2423508"/>
            <a:ext cx="2839009" cy="3785345"/>
          </a:xfrm>
          <a:prstGeom prst="rect">
            <a:avLst/>
          </a:prstGeom>
        </p:spPr>
      </p:pic>
      <p:sp>
        <p:nvSpPr>
          <p:cNvPr id="6" name="四角形吹き出し 5"/>
          <p:cNvSpPr/>
          <p:nvPr/>
        </p:nvSpPr>
        <p:spPr>
          <a:xfrm>
            <a:off x="6868767" y="4118863"/>
            <a:ext cx="3908090" cy="1580336"/>
          </a:xfrm>
          <a:prstGeom prst="wedgeRectCallout">
            <a:avLst>
              <a:gd name="adj1" fmla="val -69722"/>
              <a:gd name="adj2" fmla="val -34265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じゅんび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かんりょう</a:t>
            </a:r>
            <a:endParaRPr kumimoji="1"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63163" y="65986"/>
            <a:ext cx="1084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がめん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806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1353533"/>
            <a:ext cx="12192000" cy="2586446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　　　　ホワイトボードをうつそう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 Light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835" y="1645480"/>
            <a:ext cx="2526092" cy="2002551"/>
          </a:xfrm>
          <a:prstGeom prst="rect">
            <a:avLst/>
          </a:prstGeom>
          <a:ln>
            <a:noFill/>
          </a:ln>
        </p:spPr>
      </p:pic>
      <p:sp>
        <p:nvSpPr>
          <p:cNvPr id="5" name="正方形/長方形 4"/>
          <p:cNvSpPr/>
          <p:nvPr/>
        </p:nvSpPr>
        <p:spPr>
          <a:xfrm>
            <a:off x="618430" y="4364745"/>
            <a:ext cx="10473179" cy="149335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ホワイトボードの</a:t>
            </a:r>
            <a:r>
              <a:rPr lang="ja-JP" altLang="en-US" sz="3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画面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に、文字や絵をかき、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うつすことができます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617466" y="4261274"/>
            <a:ext cx="1084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　じ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973314" y="4233565"/>
            <a:ext cx="620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え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933468" y="4261274"/>
            <a:ext cx="1084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がめん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255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117188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①　</a:t>
            </a:r>
            <a:r>
              <a:rPr lang="en-US" altLang="ja-JP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We</a:t>
            </a:r>
            <a:r>
              <a:rPr lang="en-US" altLang="ja-JP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b</a:t>
            </a:r>
            <a:r>
              <a:rPr lang="en-US" altLang="ja-JP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(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ウェブ</a:t>
            </a:r>
            <a:r>
              <a:rPr lang="en-US" altLang="ja-JP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)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をタップ　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4397529" y="3336830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4726" y="1583174"/>
            <a:ext cx="3391558" cy="5199243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1000" y="2400488"/>
            <a:ext cx="2839009" cy="3785345"/>
          </a:xfrm>
          <a:prstGeom prst="rect">
            <a:avLst/>
          </a:prstGeom>
        </p:spPr>
      </p:pic>
      <p:sp>
        <p:nvSpPr>
          <p:cNvPr id="6" name="楕円 5"/>
          <p:cNvSpPr/>
          <p:nvPr/>
        </p:nvSpPr>
        <p:spPr>
          <a:xfrm>
            <a:off x="3808847" y="3525690"/>
            <a:ext cx="1236341" cy="1236341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1247223">
            <a:off x="3972159" y="4351528"/>
            <a:ext cx="1218850" cy="154415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40590" y="2154565"/>
            <a:ext cx="2526092" cy="200255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1" name="四角形吹き出し 10"/>
          <p:cNvSpPr/>
          <p:nvPr/>
        </p:nvSpPr>
        <p:spPr>
          <a:xfrm>
            <a:off x="7464315" y="4719082"/>
            <a:ext cx="4072379" cy="1476641"/>
          </a:xfrm>
          <a:prstGeom prst="wedgeRectCallout">
            <a:avLst>
              <a:gd name="adj1" fmla="val -34125"/>
              <a:gd name="adj2" fmla="val -94398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Web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をタップする</a:t>
            </a:r>
            <a:endParaRPr kumimoji="1"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5045188" y="2923309"/>
            <a:ext cx="2695402" cy="102523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630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138573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②　ホワイトボードをだす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　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4355964" y="3373749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3161" y="1620093"/>
            <a:ext cx="3391558" cy="519924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0009" y="2501955"/>
            <a:ext cx="2817044" cy="3756057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1052" y="5364435"/>
            <a:ext cx="1565698" cy="1174275"/>
          </a:xfrm>
          <a:prstGeom prst="flowChartConnector">
            <a:avLst/>
          </a:prstGeom>
          <a:ln w="57150">
            <a:solidFill>
              <a:srgbClr val="FF0000"/>
            </a:solidFill>
          </a:ln>
        </p:spPr>
      </p:pic>
      <p:sp>
        <p:nvSpPr>
          <p:cNvPr id="13" name="四角形吹き出し 12"/>
          <p:cNvSpPr/>
          <p:nvPr/>
        </p:nvSpPr>
        <p:spPr>
          <a:xfrm>
            <a:off x="6821889" y="2527281"/>
            <a:ext cx="4650852" cy="2150769"/>
          </a:xfrm>
          <a:prstGeom prst="wedgeRectCallout">
            <a:avLst>
              <a:gd name="adj1" fmla="val -34121"/>
              <a:gd name="adj2" fmla="val 75863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5100"/>
              </a:lnSpc>
            </a:pP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ペンのマークをタップで</a:t>
            </a:r>
            <a:endParaRPr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5100"/>
              </a:lnSpc>
            </a:pP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かくどう</a:t>
            </a:r>
            <a:r>
              <a:rPr lang="ja-JP" altLang="en-US" sz="3600" dirty="0" err="1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ぐが</a:t>
            </a:r>
            <a:r>
              <a:rPr lang="ja-JP" altLang="en-US" sz="3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出てきます</a:t>
            </a:r>
            <a:endParaRPr kumimoji="1" lang="en-US" altLang="ja-JP" sz="3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240620" y="3402610"/>
            <a:ext cx="61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6761149">
            <a:off x="4689642" y="4753717"/>
            <a:ext cx="1218850" cy="154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04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吹き出し 20"/>
          <p:cNvSpPr/>
          <p:nvPr/>
        </p:nvSpPr>
        <p:spPr>
          <a:xfrm>
            <a:off x="4358856" y="1646081"/>
            <a:ext cx="2475920" cy="742419"/>
          </a:xfrm>
          <a:prstGeom prst="wedgeRectCallout">
            <a:avLst>
              <a:gd name="adj1" fmla="val -5098"/>
              <a:gd name="adj2" fmla="val 12781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4000"/>
              </a:lnSpc>
            </a:pPr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色をかえる</a:t>
            </a:r>
            <a:endParaRPr kumimoji="1" lang="ja-JP" altLang="en-US" sz="2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2169A086-98F1-4A06-AA78-EEE270D775E7}"/>
              </a:ext>
            </a:extLst>
          </p:cNvPr>
          <p:cNvSpPr txBox="1">
            <a:spLocks/>
          </p:cNvSpPr>
          <p:nvPr/>
        </p:nvSpPr>
        <p:spPr>
          <a:xfrm>
            <a:off x="0" y="23874"/>
            <a:ext cx="12192000" cy="1331540"/>
          </a:xfrm>
          <a:prstGeom prst="rect">
            <a:avLst/>
          </a:prstGeom>
          <a:solidFill>
            <a:srgbClr val="FFCC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③</a:t>
            </a:r>
            <a:r>
              <a:rPr lang="ja-JP" altLang="en-US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ペン</a:t>
            </a:r>
            <a:r>
              <a:rPr lang="ja-JP" altLang="en-US" sz="6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 Light"/>
              </a:rPr>
              <a:t>でいろいろかいてよう</a:t>
            </a:r>
            <a:endParaRPr lang="ja-JP" altLang="en-US" sz="6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Calibri Light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164" t="16410" r="29811" b="15580"/>
          <a:stretch/>
        </p:blipFill>
        <p:spPr>
          <a:xfrm rot="20008757">
            <a:off x="2146776" y="3346011"/>
            <a:ext cx="1218850" cy="15441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3973" y="1592355"/>
            <a:ext cx="3391558" cy="5199243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5159" y="2489603"/>
            <a:ext cx="2766315" cy="3688419"/>
          </a:xfrm>
          <a:prstGeom prst="rect">
            <a:avLst/>
          </a:prstGeom>
        </p:spPr>
      </p:pic>
      <p:sp>
        <p:nvSpPr>
          <p:cNvPr id="6" name="楕円 5"/>
          <p:cNvSpPr/>
          <p:nvPr/>
        </p:nvSpPr>
        <p:spPr>
          <a:xfrm>
            <a:off x="1477741" y="5854741"/>
            <a:ext cx="1787237" cy="38968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221065">
            <a:off x="353329" y="5437157"/>
            <a:ext cx="1218850" cy="1544150"/>
          </a:xfrm>
          <a:prstGeom prst="rect">
            <a:avLst/>
          </a:prstGeom>
        </p:spPr>
      </p:pic>
      <p:cxnSp>
        <p:nvCxnSpPr>
          <p:cNvPr id="16" name="直線矢印コネクタ 15"/>
          <p:cNvCxnSpPr/>
          <p:nvPr/>
        </p:nvCxnSpPr>
        <p:spPr>
          <a:xfrm>
            <a:off x="3264978" y="6120601"/>
            <a:ext cx="1585217" cy="26747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2865"/>
          <a:stretch/>
        </p:blipFill>
        <p:spPr>
          <a:xfrm>
            <a:off x="4850195" y="5876986"/>
            <a:ext cx="6721598" cy="87067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50195" y="2944385"/>
            <a:ext cx="3126911" cy="234823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51757" y="5904696"/>
            <a:ext cx="974970" cy="770906"/>
          </a:xfrm>
          <a:prstGeom prst="rect">
            <a:avLst/>
          </a:prstGeom>
        </p:spPr>
      </p:pic>
      <p:sp>
        <p:nvSpPr>
          <p:cNvPr id="22" name="角丸四角形 21"/>
          <p:cNvSpPr/>
          <p:nvPr/>
        </p:nvSpPr>
        <p:spPr>
          <a:xfrm>
            <a:off x="4869299" y="5854740"/>
            <a:ext cx="1295974" cy="892919"/>
          </a:xfrm>
          <a:prstGeom prst="roundRect">
            <a:avLst>
              <a:gd name="adj" fmla="val 9105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5490962" y="5237018"/>
            <a:ext cx="9293" cy="63461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角丸四角形 25"/>
          <p:cNvSpPr/>
          <p:nvPr/>
        </p:nvSpPr>
        <p:spPr>
          <a:xfrm>
            <a:off x="5002859" y="3101091"/>
            <a:ext cx="933946" cy="2122072"/>
          </a:xfrm>
          <a:prstGeom prst="roundRect">
            <a:avLst>
              <a:gd name="adj" fmla="val 9105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角丸四角形 26"/>
          <p:cNvSpPr/>
          <p:nvPr/>
        </p:nvSpPr>
        <p:spPr>
          <a:xfrm>
            <a:off x="5946677" y="3087521"/>
            <a:ext cx="933946" cy="2122072"/>
          </a:xfrm>
          <a:prstGeom prst="roundRect">
            <a:avLst>
              <a:gd name="adj" fmla="val 9105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10275819" y="5854741"/>
            <a:ext cx="1295974" cy="970610"/>
          </a:xfrm>
          <a:prstGeom prst="roundRect">
            <a:avLst>
              <a:gd name="adj" fmla="val 9105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48391" y="5936414"/>
            <a:ext cx="950829" cy="751818"/>
          </a:xfrm>
          <a:prstGeom prst="rect">
            <a:avLst/>
          </a:prstGeom>
        </p:spPr>
      </p:pic>
      <p:cxnSp>
        <p:nvCxnSpPr>
          <p:cNvPr id="29" name="直線矢印コネクタ 28"/>
          <p:cNvCxnSpPr/>
          <p:nvPr/>
        </p:nvCxnSpPr>
        <p:spPr>
          <a:xfrm flipH="1" flipV="1">
            <a:off x="11255604" y="4711291"/>
            <a:ext cx="26554" cy="11323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図 29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84022" y="2901695"/>
            <a:ext cx="2702494" cy="161888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1" name="テキスト ボックス 30"/>
          <p:cNvSpPr txBox="1"/>
          <p:nvPr/>
        </p:nvSpPr>
        <p:spPr>
          <a:xfrm>
            <a:off x="4824680" y="1621274"/>
            <a:ext cx="617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いろ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四角形吹き出し 31"/>
          <p:cNvSpPr/>
          <p:nvPr/>
        </p:nvSpPr>
        <p:spPr>
          <a:xfrm>
            <a:off x="7003502" y="1646081"/>
            <a:ext cx="2201771" cy="1143450"/>
          </a:xfrm>
          <a:prstGeom prst="wedgeRectCallout">
            <a:avLst>
              <a:gd name="adj1" fmla="val -49777"/>
              <a:gd name="adj2" fmla="val 6961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1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ペン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の太さを</a:t>
            </a:r>
            <a:endParaRPr kumimoji="1" lang="en-US" altLang="ja-JP" sz="24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3100"/>
              </a:lnSpc>
            </a:pPr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かえる</a:t>
            </a:r>
            <a:endParaRPr kumimoji="1" lang="ja-JP" altLang="en-US" sz="2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025754" y="1632002"/>
            <a:ext cx="617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ふ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四角形吹き出し 33"/>
          <p:cNvSpPr/>
          <p:nvPr/>
        </p:nvSpPr>
        <p:spPr>
          <a:xfrm>
            <a:off x="8436988" y="4793199"/>
            <a:ext cx="1722133" cy="834603"/>
          </a:xfrm>
          <a:prstGeom prst="wedgeRectCallout">
            <a:avLst>
              <a:gd name="adj1" fmla="val 46959"/>
              <a:gd name="adj2" fmla="val -76179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100"/>
              </a:lnSpc>
            </a:pPr>
            <a:r>
              <a:rPr kumimoji="1"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ぜんぶ</a:t>
            </a:r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けす</a:t>
            </a:r>
            <a:endParaRPr kumimoji="1" lang="en-US" altLang="ja-JP" sz="24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10191272" y="4162127"/>
            <a:ext cx="1207948" cy="406760"/>
          </a:xfrm>
          <a:prstGeom prst="roundRect">
            <a:avLst>
              <a:gd name="adj" fmla="val 9105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56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2029</TotalTime>
  <Words>212</Words>
  <Application>Microsoft Office PowerPoint</Application>
  <PresentationFormat>ワイド画面</PresentationFormat>
  <Paragraphs>66</Paragraphs>
  <Slides>14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Meiryo UI</vt:lpstr>
      <vt:lpstr>ＭＳ Ｐゴシック</vt:lpstr>
      <vt:lpstr>游ゴシック</vt:lpstr>
      <vt:lpstr>游ゴシック Light</vt:lpstr>
      <vt:lpstr>Arial</vt:lpstr>
      <vt:lpstr>Calibri Light</vt:lpstr>
      <vt:lpstr>Office テーマ</vt:lpstr>
      <vt:lpstr>iPad ホワイトボードを プロジェクタにうつそう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インターネットでおきにいりに とうろくしよう</dc:title>
  <dc:creator>柏市立教育研究所</dc:creator>
  <cp:lastModifiedBy>田中 香穂里</cp:lastModifiedBy>
  <cp:revision>143</cp:revision>
  <cp:lastPrinted>2021-02-17T05:55:22Z</cp:lastPrinted>
  <dcterms:created xsi:type="dcterms:W3CDTF">2021-02-17T02:47:13Z</dcterms:created>
  <dcterms:modified xsi:type="dcterms:W3CDTF">2021-12-09T08:52:46Z</dcterms:modified>
</cp:coreProperties>
</file>