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1" r:id="rId2"/>
    <p:sldId id="290" r:id="rId3"/>
    <p:sldId id="306" r:id="rId4"/>
    <p:sldId id="308" r:id="rId5"/>
    <p:sldId id="309" r:id="rId6"/>
    <p:sldId id="310" r:id="rId7"/>
    <p:sldId id="311" r:id="rId8"/>
    <p:sldId id="312" r:id="rId9"/>
    <p:sldId id="313" r:id="rId10"/>
    <p:sldId id="314" r:id="rId11"/>
    <p:sldId id="328" r:id="rId12"/>
    <p:sldId id="327" r:id="rId13"/>
    <p:sldId id="316" r:id="rId14"/>
    <p:sldId id="319" r:id="rId15"/>
    <p:sldId id="332" r:id="rId16"/>
    <p:sldId id="333" r:id="rId17"/>
  </p:sldIdLst>
  <p:sldSz cx="12192000" cy="6858000"/>
  <p:notesSz cx="6735763" cy="98694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5" autoAdjust="0"/>
    <p:restoredTop sz="94333" autoAdjust="0"/>
  </p:normalViewPr>
  <p:slideViewPr>
    <p:cSldViewPr snapToGrid="0">
      <p:cViewPr varScale="1">
        <p:scale>
          <a:sx n="102" d="100"/>
          <a:sy n="102" d="100"/>
        </p:scale>
        <p:origin x="138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25D8C-3704-4C71-9BA2-4899B102761B}" type="datetimeFigureOut">
              <a:rPr kumimoji="1" lang="ja-JP" altLang="en-US" smtClean="0"/>
              <a:t>2021/12/9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9691"/>
            <a:ext cx="5388610" cy="38861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F8B0CE-911F-43A9-90AC-40940A83A1B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62313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A4700-6225-4605-B021-05CC2F0C3D13}" type="slidenum">
              <a:rPr kumimoji="1" lang="en-US" altLang="ja-JP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33071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A4700-6225-4605-B021-05CC2F0C3D13}" type="slidenum">
              <a:rPr kumimoji="1" lang="en-US" altLang="ja-JP" smtClean="0"/>
              <a:t>11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927041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A4700-6225-4605-B021-05CC2F0C3D13}" type="slidenum">
              <a:rPr kumimoji="1" lang="en-US" altLang="ja-JP" smtClean="0"/>
              <a:t>12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826731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A4700-6225-4605-B021-05CC2F0C3D13}" type="slidenum">
              <a:rPr kumimoji="1" lang="en-US" altLang="ja-JP" smtClean="0"/>
              <a:t>13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000341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A4700-6225-4605-B021-05CC2F0C3D13}" type="slidenum">
              <a:rPr kumimoji="1" lang="en-US" altLang="ja-JP" smtClean="0"/>
              <a:t>14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25346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A4700-6225-4605-B021-05CC2F0C3D13}" type="slidenum">
              <a:rPr kumimoji="1" lang="en-US" altLang="ja-JP" smtClean="0"/>
              <a:t>15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764685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A4700-6225-4605-B021-05CC2F0C3D13}" type="slidenum">
              <a:rPr kumimoji="1" lang="en-US" altLang="ja-JP" smtClean="0"/>
              <a:t>16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8650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A4700-6225-4605-B021-05CC2F0C3D13}" type="slidenum">
              <a:rPr kumimoji="1" lang="en-US" altLang="ja-JP" smtClean="0"/>
              <a:t>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38167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A4700-6225-4605-B021-05CC2F0C3D13}" type="slidenum">
              <a:rPr kumimoji="1" lang="en-US" altLang="ja-JP" smtClean="0"/>
              <a:t>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61386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A4700-6225-4605-B021-05CC2F0C3D13}" type="slidenum">
              <a:rPr kumimoji="1" lang="en-US" altLang="ja-JP" smtClean="0"/>
              <a:t>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32658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A4700-6225-4605-B021-05CC2F0C3D13}" type="slidenum">
              <a:rPr kumimoji="1" lang="en-US" altLang="ja-JP" smtClean="0"/>
              <a:t>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19340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A4700-6225-4605-B021-05CC2F0C3D13}" type="slidenum">
              <a:rPr kumimoji="1" lang="en-US" altLang="ja-JP" smtClean="0"/>
              <a:t>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40219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A4700-6225-4605-B021-05CC2F0C3D13}" type="slidenum">
              <a:rPr kumimoji="1" lang="en-US" altLang="ja-JP" smtClean="0"/>
              <a:t>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910771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A4700-6225-4605-B021-05CC2F0C3D13}" type="slidenum">
              <a:rPr kumimoji="1" lang="en-US" altLang="ja-JP" smtClean="0"/>
              <a:t>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230277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A4700-6225-4605-B021-05CC2F0C3D13}" type="slidenum">
              <a:rPr kumimoji="1" lang="en-US" altLang="ja-JP" smtClean="0"/>
              <a:t>10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922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7D97-582B-4B8A-AB03-C10EFDE398C2}" type="datetimeFigureOut">
              <a:rPr kumimoji="1" lang="ja-JP" altLang="en-US" smtClean="0"/>
              <a:t>2021/12/9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9952-0E3C-47E6-90DC-70F418A0787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26947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7D97-582B-4B8A-AB03-C10EFDE398C2}" type="datetimeFigureOut">
              <a:rPr kumimoji="1" lang="ja-JP" altLang="en-US" smtClean="0"/>
              <a:t>2021/12/9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9952-0E3C-47E6-90DC-70F418A0787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68000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7D97-582B-4B8A-AB03-C10EFDE398C2}" type="datetimeFigureOut">
              <a:rPr kumimoji="1" lang="ja-JP" altLang="en-US" smtClean="0"/>
              <a:t>2021/12/9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9952-0E3C-47E6-90DC-70F418A0787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66384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7D97-582B-4B8A-AB03-C10EFDE398C2}" type="datetimeFigureOut">
              <a:rPr kumimoji="1" lang="ja-JP" altLang="en-US" smtClean="0"/>
              <a:t>2021/12/9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9952-0E3C-47E6-90DC-70F418A0787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5102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7D97-582B-4B8A-AB03-C10EFDE398C2}" type="datetimeFigureOut">
              <a:rPr kumimoji="1" lang="ja-JP" altLang="en-US" smtClean="0"/>
              <a:t>2021/12/9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9952-0E3C-47E6-90DC-70F418A0787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72432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7D97-582B-4B8A-AB03-C10EFDE398C2}" type="datetimeFigureOut">
              <a:rPr kumimoji="1" lang="ja-JP" altLang="en-US" smtClean="0"/>
              <a:t>2021/12/9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9952-0E3C-47E6-90DC-70F418A0787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96953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7D97-582B-4B8A-AB03-C10EFDE398C2}" type="datetimeFigureOut">
              <a:rPr kumimoji="1" lang="ja-JP" altLang="en-US" smtClean="0"/>
              <a:t>2021/12/9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9952-0E3C-47E6-90DC-70F418A0787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59765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7D97-582B-4B8A-AB03-C10EFDE398C2}" type="datetimeFigureOut">
              <a:rPr kumimoji="1" lang="ja-JP" altLang="en-US" smtClean="0"/>
              <a:t>2021/12/9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9952-0E3C-47E6-90DC-70F418A0787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96078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7D97-582B-4B8A-AB03-C10EFDE398C2}" type="datetimeFigureOut">
              <a:rPr kumimoji="1" lang="ja-JP" altLang="en-US" smtClean="0"/>
              <a:t>2021/12/9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9952-0E3C-47E6-90DC-70F418A0787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34856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7D97-582B-4B8A-AB03-C10EFDE398C2}" type="datetimeFigureOut">
              <a:rPr kumimoji="1" lang="ja-JP" altLang="en-US" smtClean="0"/>
              <a:t>2021/12/9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9952-0E3C-47E6-90DC-70F418A0787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80310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7D97-582B-4B8A-AB03-C10EFDE398C2}" type="datetimeFigureOut">
              <a:rPr kumimoji="1" lang="ja-JP" altLang="en-US" smtClean="0"/>
              <a:t>2021/12/9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9952-0E3C-47E6-90DC-70F418A0787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28274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F7D97-582B-4B8A-AB03-C10EFDE398C2}" type="datetimeFigureOut">
              <a:rPr kumimoji="1" lang="ja-JP" altLang="en-US" smtClean="0"/>
              <a:t>2021/12/9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09952-0E3C-47E6-90DC-70F418A0787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17386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microsoft.com/office/2007/relationships/hdphoto" Target="../media/hdphoto3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4.png"/><Relationship Id="rId9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22.png"/><Relationship Id="rId4" Type="http://schemas.openxmlformats.org/officeDocument/2006/relationships/image" Target="../media/image4.png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28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5.jpe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72189" y="727312"/>
            <a:ext cx="10711543" cy="3216729"/>
          </a:xfrm>
          <a:solidFill>
            <a:srgbClr val="FFCCCC"/>
          </a:solidFill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ja-JP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Calibri Light"/>
              </a:rPr>
              <a:t>iPad</a:t>
            </a:r>
            <a:r>
              <a:rPr lang="ja-JP" altLang="en-US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ja-JP" altLang="en-US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Calibri Light"/>
              </a:rPr>
              <a:t>しゃしんを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Calibri Light"/>
              </a:rPr>
              <a:t>プロジェクタ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Calibri Light"/>
              </a:rPr>
              <a:t>にうつそう</a:t>
            </a:r>
            <a:endParaRPr kumimoji="1" lang="ja-JP" altLang="en-US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618127" y="4282240"/>
            <a:ext cx="2191748" cy="2290009"/>
            <a:chOff x="0" y="0"/>
            <a:chExt cx="795020" cy="795020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795020" cy="795020"/>
            </a:xfrm>
            <a:prstGeom prst="rect">
              <a:avLst/>
            </a:prstGeom>
          </p:spPr>
        </p:pic>
        <p:sp>
          <p:nvSpPr>
            <p:cNvPr id="5" name="角丸四角形 4"/>
            <p:cNvSpPr/>
            <p:nvPr/>
          </p:nvSpPr>
          <p:spPr>
            <a:xfrm>
              <a:off x="31805" y="39756"/>
              <a:ext cx="715010" cy="707390"/>
            </a:xfrm>
            <a:prstGeom prst="roundRect">
              <a:avLst>
                <a:gd name="adj" fmla="val 21163"/>
              </a:avLst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</p:grpSp>
      <p:sp>
        <p:nvSpPr>
          <p:cNvPr id="6" name="テキスト ボックス 5"/>
          <p:cNvSpPr txBox="1"/>
          <p:nvPr/>
        </p:nvSpPr>
        <p:spPr>
          <a:xfrm>
            <a:off x="2992806" y="5633393"/>
            <a:ext cx="3055569" cy="800958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ja-JP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iProjection</a:t>
            </a:r>
            <a:endParaRPr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075779" y="5406638"/>
            <a:ext cx="2607987" cy="453509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あいぷろじぇくしょん</a:t>
            </a:r>
            <a:endParaRPr lang="en-US" altLang="ja-JP" sz="2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6862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タイトル 1">
            <a:extLst>
              <a:ext uri="{FF2B5EF4-FFF2-40B4-BE49-F238E27FC236}">
                <a16:creationId xmlns:a16="http://schemas.microsoft.com/office/drawing/2014/main" id="{2169A086-98F1-4A06-AA78-EEE270D775E7}"/>
              </a:ext>
            </a:extLst>
          </p:cNvPr>
          <p:cNvSpPr txBox="1">
            <a:spLocks/>
          </p:cNvSpPr>
          <p:nvPr/>
        </p:nvSpPr>
        <p:spPr>
          <a:xfrm>
            <a:off x="59696" y="139054"/>
            <a:ext cx="12192000" cy="1331540"/>
          </a:xfrm>
          <a:prstGeom prst="rect">
            <a:avLst/>
          </a:prstGeom>
          <a:solidFill>
            <a:srgbClr val="FFCC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60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Calibri Light"/>
              </a:rPr>
              <a:t>②</a:t>
            </a:r>
            <a:r>
              <a:rPr lang="ja-JP" altLang="en-US" sz="6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Calibri Light"/>
              </a:rPr>
              <a:t>　</a:t>
            </a:r>
            <a:r>
              <a:rPr lang="ja-JP" altLang="en-US" sz="6000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Calibri Light"/>
              </a:rPr>
              <a:t>しゃしんを</a:t>
            </a:r>
            <a:r>
              <a:rPr lang="ja-JP" altLang="en-US" sz="6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Calibri Light"/>
              </a:rPr>
              <a:t>えらぶ</a:t>
            </a:r>
            <a:endParaRPr lang="ja-JP" altLang="en-US" sz="60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Calibri Light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64" t="16410" r="29811" b="15580"/>
          <a:stretch/>
        </p:blipFill>
        <p:spPr>
          <a:xfrm rot="20008757">
            <a:off x="4306545" y="3336830"/>
            <a:ext cx="1218850" cy="1544150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742" y="1583174"/>
            <a:ext cx="3391558" cy="5199243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1848" y="2421802"/>
            <a:ext cx="2823848" cy="3765131"/>
          </a:xfrm>
          <a:prstGeom prst="rect">
            <a:avLst/>
          </a:prstGeom>
        </p:spPr>
      </p:pic>
      <p:sp>
        <p:nvSpPr>
          <p:cNvPr id="6" name="楕円 5"/>
          <p:cNvSpPr/>
          <p:nvPr/>
        </p:nvSpPr>
        <p:spPr>
          <a:xfrm>
            <a:off x="3731182" y="2517687"/>
            <a:ext cx="967945" cy="96794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47223">
            <a:off x="3752129" y="3253717"/>
            <a:ext cx="1218850" cy="1544150"/>
          </a:xfrm>
          <a:prstGeom prst="rect">
            <a:avLst/>
          </a:prstGeom>
        </p:spPr>
      </p:pic>
      <p:sp>
        <p:nvSpPr>
          <p:cNvPr id="11" name="四角形吹き出し 10"/>
          <p:cNvSpPr/>
          <p:nvPr/>
        </p:nvSpPr>
        <p:spPr>
          <a:xfrm>
            <a:off x="6210634" y="3147695"/>
            <a:ext cx="5060238" cy="2070200"/>
          </a:xfrm>
          <a:prstGeom prst="wedgeRectCallout">
            <a:avLst>
              <a:gd name="adj1" fmla="val -79615"/>
              <a:gd name="adj2" fmla="val -48401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うつしたい</a:t>
            </a:r>
            <a:endParaRPr lang="en-US" altLang="ja-JP" sz="36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6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しゃしんを</a:t>
            </a:r>
            <a:r>
              <a:rPr lang="ja-JP" altLang="en-US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タップします</a:t>
            </a:r>
            <a:endParaRPr lang="en-US" altLang="ja-JP" sz="36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497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タイトル 1">
            <a:extLst>
              <a:ext uri="{FF2B5EF4-FFF2-40B4-BE49-F238E27FC236}">
                <a16:creationId xmlns:a16="http://schemas.microsoft.com/office/drawing/2014/main" id="{2169A086-98F1-4A06-AA78-EEE270D775E7}"/>
              </a:ext>
            </a:extLst>
          </p:cNvPr>
          <p:cNvSpPr txBox="1">
            <a:spLocks/>
          </p:cNvSpPr>
          <p:nvPr/>
        </p:nvSpPr>
        <p:spPr>
          <a:xfrm>
            <a:off x="0" y="251634"/>
            <a:ext cx="12192000" cy="1331540"/>
          </a:xfrm>
          <a:prstGeom prst="rect">
            <a:avLst/>
          </a:prstGeom>
          <a:solidFill>
            <a:srgbClr val="FFCC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60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Calibri Light"/>
              </a:rPr>
              <a:t>③</a:t>
            </a:r>
            <a:r>
              <a:rPr lang="ja-JP" altLang="en-US" sz="6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Calibri Light"/>
              </a:rPr>
              <a:t>　うつすボタンをタップ　</a:t>
            </a:r>
            <a:r>
              <a:rPr lang="ja-JP" altLang="en-US" sz="60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Calibri Light"/>
              </a:rPr>
              <a:t>　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64" t="16410" r="29811" b="15580"/>
          <a:stretch/>
        </p:blipFill>
        <p:spPr>
          <a:xfrm rot="20008757">
            <a:off x="3974036" y="3412413"/>
            <a:ext cx="1218850" cy="1544150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1233" y="1658757"/>
            <a:ext cx="3391558" cy="5199243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3545" y="2457860"/>
            <a:ext cx="2866934" cy="3822579"/>
          </a:xfrm>
          <a:prstGeom prst="rect">
            <a:avLst/>
          </a:prstGeom>
        </p:spPr>
      </p:pic>
      <p:sp>
        <p:nvSpPr>
          <p:cNvPr id="11" name="四角形吹き出し 10"/>
          <p:cNvSpPr/>
          <p:nvPr/>
        </p:nvSpPr>
        <p:spPr>
          <a:xfrm>
            <a:off x="6522495" y="4528826"/>
            <a:ext cx="5437662" cy="1515217"/>
          </a:xfrm>
          <a:prstGeom prst="wedgeRectCallout">
            <a:avLst>
              <a:gd name="adj1" fmla="val -54167"/>
              <a:gd name="adj2" fmla="val 23182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うつすボタンをタップ</a:t>
            </a:r>
            <a:endParaRPr lang="en-US" altLang="ja-JP" sz="40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50261" y="5754824"/>
            <a:ext cx="1061285" cy="863836"/>
          </a:xfrm>
          <a:prstGeom prst="flowChartConnector">
            <a:avLst/>
          </a:prstGeom>
          <a:ln w="57150">
            <a:solidFill>
              <a:srgbClr val="FF0000"/>
            </a:solidFill>
          </a:ln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689520">
            <a:off x="1296967" y="5220219"/>
            <a:ext cx="1218850" cy="154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12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タイトル 1">
            <a:extLst>
              <a:ext uri="{FF2B5EF4-FFF2-40B4-BE49-F238E27FC236}">
                <a16:creationId xmlns:a16="http://schemas.microsoft.com/office/drawing/2014/main" id="{2169A086-98F1-4A06-AA78-EEE270D775E7}"/>
              </a:ext>
            </a:extLst>
          </p:cNvPr>
          <p:cNvSpPr txBox="1">
            <a:spLocks/>
          </p:cNvSpPr>
          <p:nvPr/>
        </p:nvSpPr>
        <p:spPr>
          <a:xfrm>
            <a:off x="0" y="251634"/>
            <a:ext cx="12192000" cy="1331540"/>
          </a:xfrm>
          <a:prstGeom prst="rect">
            <a:avLst/>
          </a:prstGeom>
          <a:solidFill>
            <a:srgbClr val="FFCC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60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Calibri Light"/>
              </a:rPr>
              <a:t>プロジェクタ</a:t>
            </a:r>
            <a:r>
              <a:rPr lang="ja-JP" altLang="en-US" sz="6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Calibri Light"/>
              </a:rPr>
              <a:t>にうつります　</a:t>
            </a:r>
            <a:r>
              <a:rPr lang="ja-JP" altLang="en-US" sz="60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Calibri Light"/>
              </a:rPr>
              <a:t>　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64" t="16410" r="29811" b="15580"/>
          <a:stretch/>
        </p:blipFill>
        <p:spPr>
          <a:xfrm rot="20008757">
            <a:off x="5381201" y="3346720"/>
            <a:ext cx="1218850" cy="1544150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8398" y="1593064"/>
            <a:ext cx="3391558" cy="5199243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9504" y="2434529"/>
            <a:ext cx="2866934" cy="3822579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964" y="1755661"/>
            <a:ext cx="3478139" cy="4749642"/>
          </a:xfrm>
          <a:prstGeom prst="rect">
            <a:avLst/>
          </a:prstGeom>
        </p:spPr>
      </p:pic>
      <p:sp>
        <p:nvSpPr>
          <p:cNvPr id="6" name="楕円 5"/>
          <p:cNvSpPr/>
          <p:nvPr/>
        </p:nvSpPr>
        <p:spPr>
          <a:xfrm>
            <a:off x="4214587" y="2657034"/>
            <a:ext cx="1573244" cy="98772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四角形吹き出し 6"/>
          <p:cNvSpPr/>
          <p:nvPr/>
        </p:nvSpPr>
        <p:spPr>
          <a:xfrm>
            <a:off x="6880672" y="2998385"/>
            <a:ext cx="4976948" cy="2751425"/>
          </a:xfrm>
          <a:prstGeom prst="wedgeRectCallout">
            <a:avLst>
              <a:gd name="adj1" fmla="val -70653"/>
              <a:gd name="adj2" fmla="val -36609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ほかのしゃしん</a:t>
            </a:r>
            <a:r>
              <a:rPr kumimoji="1" lang="ja-JP" altLang="en-US" sz="36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</a:t>
            </a:r>
            <a:endParaRPr kumimoji="1" lang="en-US" altLang="ja-JP" sz="36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タップするとかわります</a:t>
            </a:r>
            <a:endParaRPr kumimoji="1" lang="en-US" altLang="ja-JP" sz="36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47223">
            <a:off x="4212093" y="3236470"/>
            <a:ext cx="1218850" cy="154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34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タイトル 1">
            <a:extLst>
              <a:ext uri="{FF2B5EF4-FFF2-40B4-BE49-F238E27FC236}">
                <a16:creationId xmlns:a16="http://schemas.microsoft.com/office/drawing/2014/main" id="{2169A086-98F1-4A06-AA78-EEE270D775E7}"/>
              </a:ext>
            </a:extLst>
          </p:cNvPr>
          <p:cNvSpPr txBox="1">
            <a:spLocks/>
          </p:cNvSpPr>
          <p:nvPr/>
        </p:nvSpPr>
        <p:spPr>
          <a:xfrm>
            <a:off x="73705" y="128831"/>
            <a:ext cx="12192000" cy="1331540"/>
          </a:xfrm>
          <a:prstGeom prst="rect">
            <a:avLst/>
          </a:prstGeom>
          <a:solidFill>
            <a:srgbClr val="FFCC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6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Calibri Light"/>
              </a:rPr>
              <a:t>うつすのをやめる　</a:t>
            </a:r>
            <a:r>
              <a:rPr lang="ja-JP" altLang="en-US" sz="60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Calibri Light"/>
              </a:rPr>
              <a:t>　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64" t="16410" r="29811" b="15580"/>
          <a:stretch/>
        </p:blipFill>
        <p:spPr>
          <a:xfrm rot="20008757">
            <a:off x="3309874" y="3336830"/>
            <a:ext cx="1218850" cy="1544150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7071" y="1583174"/>
            <a:ext cx="3391558" cy="5199243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8177" y="2424639"/>
            <a:ext cx="2866934" cy="3822579"/>
          </a:xfrm>
          <a:prstGeom prst="rect">
            <a:avLst/>
          </a:prstGeom>
        </p:spPr>
      </p:pic>
      <p:sp>
        <p:nvSpPr>
          <p:cNvPr id="13" name="楕円 12"/>
          <p:cNvSpPr/>
          <p:nvPr/>
        </p:nvSpPr>
        <p:spPr>
          <a:xfrm>
            <a:off x="2210537" y="2346848"/>
            <a:ext cx="504028" cy="50402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47223">
            <a:off x="1970426" y="2649453"/>
            <a:ext cx="1218850" cy="1544150"/>
          </a:xfrm>
          <a:prstGeom prst="rect">
            <a:avLst/>
          </a:prstGeom>
        </p:spPr>
      </p:pic>
      <p:grpSp>
        <p:nvGrpSpPr>
          <p:cNvPr id="4" name="グループ化 3"/>
          <p:cNvGrpSpPr/>
          <p:nvPr/>
        </p:nvGrpSpPr>
        <p:grpSpPr>
          <a:xfrm>
            <a:off x="6169705" y="1899421"/>
            <a:ext cx="4583643" cy="3973478"/>
            <a:chOff x="6169705" y="1899421"/>
            <a:chExt cx="4583643" cy="3973478"/>
          </a:xfrm>
        </p:grpSpPr>
        <p:sp>
          <p:nvSpPr>
            <p:cNvPr id="7" name="四角形吹き出し 6"/>
            <p:cNvSpPr/>
            <p:nvPr/>
          </p:nvSpPr>
          <p:spPr>
            <a:xfrm>
              <a:off x="6169705" y="1899421"/>
              <a:ext cx="4583643" cy="3973478"/>
            </a:xfrm>
            <a:prstGeom prst="wedgeRectCallout">
              <a:avLst>
                <a:gd name="adj1" fmla="val -88734"/>
                <a:gd name="adj2" fmla="val -31456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altLang="ja-JP" sz="36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 algn="ctr"/>
              <a:r>
                <a:rPr kumimoji="1" lang="ja-JP" altLang="en-US" sz="3600" dirty="0" smtClean="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　を</a:t>
              </a:r>
              <a:r>
                <a:rPr lang="ja-JP" altLang="en-US" sz="3600" dirty="0" smtClean="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タップ</a:t>
              </a:r>
              <a:endParaRPr lang="en-US" altLang="ja-JP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 algn="ctr"/>
              <a:endParaRPr kumimoji="1" lang="en-US" altLang="ja-JP" sz="36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 algn="ctr"/>
              <a:endParaRPr lang="en-US" altLang="ja-JP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 algn="ctr"/>
              <a:endParaRPr lang="en-US" altLang="ja-JP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 algn="ctr"/>
              <a:r>
                <a:rPr lang="ja-JP" altLang="en-US" sz="3600" dirty="0" smtClean="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　をタップ</a:t>
              </a:r>
              <a:endParaRPr kumimoji="1" lang="en-US" altLang="ja-JP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pic>
          <p:nvPicPr>
            <p:cNvPr id="14" name="図 13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91812" y="2205014"/>
              <a:ext cx="1203544" cy="1087072"/>
            </a:xfrm>
            <a:prstGeom prst="rect">
              <a:avLst/>
            </a:prstGeom>
          </p:spPr>
        </p:pic>
        <p:pic>
          <p:nvPicPr>
            <p:cNvPr id="11" name="図 10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94455" y="4406955"/>
              <a:ext cx="1200901" cy="1024297"/>
            </a:xfrm>
            <a:prstGeom prst="rect">
              <a:avLst/>
            </a:prstGeom>
          </p:spPr>
        </p:pic>
        <p:sp>
          <p:nvSpPr>
            <p:cNvPr id="3" name="下矢印 2"/>
            <p:cNvSpPr/>
            <p:nvPr/>
          </p:nvSpPr>
          <p:spPr>
            <a:xfrm>
              <a:off x="6825259" y="3447545"/>
              <a:ext cx="565355" cy="80442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68345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タイトル 1">
            <a:extLst>
              <a:ext uri="{FF2B5EF4-FFF2-40B4-BE49-F238E27FC236}">
                <a16:creationId xmlns:a16="http://schemas.microsoft.com/office/drawing/2014/main" id="{2169A086-98F1-4A06-AA78-EEE270D775E7}"/>
              </a:ext>
            </a:extLst>
          </p:cNvPr>
          <p:cNvSpPr txBox="1">
            <a:spLocks/>
          </p:cNvSpPr>
          <p:nvPr/>
        </p:nvSpPr>
        <p:spPr>
          <a:xfrm>
            <a:off x="0" y="147476"/>
            <a:ext cx="12192000" cy="1331540"/>
          </a:xfrm>
          <a:prstGeom prst="rect">
            <a:avLst/>
          </a:prstGeom>
          <a:solidFill>
            <a:srgbClr val="FFCC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6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Calibri Light"/>
              </a:rPr>
              <a:t>はじめの画面にもどる</a:t>
            </a:r>
            <a:endParaRPr lang="ja-JP" altLang="en-US" sz="60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Calibri Light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64" t="16410" r="29811" b="15580"/>
          <a:stretch/>
        </p:blipFill>
        <p:spPr>
          <a:xfrm rot="20008757">
            <a:off x="5381201" y="3346720"/>
            <a:ext cx="1218850" cy="1544150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8398" y="1593064"/>
            <a:ext cx="3391558" cy="5199243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4672" y="2410378"/>
            <a:ext cx="2839009" cy="3785345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629193" y="147476"/>
            <a:ext cx="1338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が め ん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1301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64" t="16410" r="29811" b="15580"/>
          <a:stretch/>
        </p:blipFill>
        <p:spPr>
          <a:xfrm rot="20008757">
            <a:off x="4129848" y="3290160"/>
            <a:ext cx="1218850" cy="1544150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7045" y="1536504"/>
            <a:ext cx="3391558" cy="5199243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3319" y="2353818"/>
            <a:ext cx="2839009" cy="3785345"/>
          </a:xfrm>
          <a:prstGeom prst="rect">
            <a:avLst/>
          </a:prstGeom>
        </p:spPr>
      </p:pic>
      <p:sp>
        <p:nvSpPr>
          <p:cNvPr id="6" name="タイトル 1">
            <a:extLst>
              <a:ext uri="{FF2B5EF4-FFF2-40B4-BE49-F238E27FC236}">
                <a16:creationId xmlns:a16="http://schemas.microsoft.com/office/drawing/2014/main" id="{2169A086-98F1-4A06-AA78-EEE270D775E7}"/>
              </a:ext>
            </a:extLst>
          </p:cNvPr>
          <p:cNvSpPr txBox="1">
            <a:spLocks/>
          </p:cNvSpPr>
          <p:nvPr/>
        </p:nvSpPr>
        <p:spPr>
          <a:xfrm>
            <a:off x="0" y="64919"/>
            <a:ext cx="12192000" cy="1313072"/>
          </a:xfrm>
          <a:prstGeom prst="rect">
            <a:avLst/>
          </a:prstGeom>
          <a:solidFill>
            <a:srgbClr val="FFCC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5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Calibri Light"/>
              </a:rPr>
              <a:t>　</a:t>
            </a:r>
            <a:r>
              <a:rPr lang="ja-JP" altLang="en-US" sz="6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Calibri Light"/>
              </a:rPr>
              <a:t>「</a:t>
            </a:r>
            <a:r>
              <a:rPr lang="en-US" altLang="ja-JP" sz="6600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Calibri Light"/>
              </a:rPr>
              <a:t>iProjection</a:t>
            </a:r>
            <a:r>
              <a:rPr lang="ja-JP" altLang="en-US" sz="6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Calibri Light"/>
              </a:rPr>
              <a:t>」</a:t>
            </a:r>
            <a:r>
              <a:rPr lang="ja-JP" altLang="en-US" sz="5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Calibri Light"/>
              </a:rPr>
              <a:t>のおわりかた</a:t>
            </a:r>
            <a:endParaRPr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Calibri Light"/>
            </a:endParaRPr>
          </a:p>
        </p:txBody>
      </p:sp>
      <p:sp>
        <p:nvSpPr>
          <p:cNvPr id="7" name="楕円 6"/>
          <p:cNvSpPr/>
          <p:nvPr/>
        </p:nvSpPr>
        <p:spPr>
          <a:xfrm>
            <a:off x="5377305" y="2278227"/>
            <a:ext cx="504028" cy="50402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四角形吹き出し 7"/>
          <p:cNvSpPr/>
          <p:nvPr/>
        </p:nvSpPr>
        <p:spPr>
          <a:xfrm>
            <a:off x="6964511" y="4130410"/>
            <a:ext cx="4333609" cy="1393698"/>
          </a:xfrm>
          <a:prstGeom prst="wedgeRectCallout">
            <a:avLst>
              <a:gd name="adj1" fmla="val -2745"/>
              <a:gd name="adj2" fmla="val -78620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赤いボタンを</a:t>
            </a:r>
            <a:r>
              <a:rPr lang="ja-JP" altLang="en-US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タップ</a:t>
            </a:r>
            <a:endParaRPr lang="en-US" altLang="ja-JP" sz="36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283083">
            <a:off x="4340389" y="2489758"/>
            <a:ext cx="1218850" cy="154415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91948" y="2012175"/>
            <a:ext cx="2228745" cy="1285904"/>
          </a:xfrm>
          <a:prstGeom prst="rect">
            <a:avLst/>
          </a:prstGeom>
        </p:spPr>
      </p:pic>
      <p:cxnSp>
        <p:nvCxnSpPr>
          <p:cNvPr id="13" name="直線矢印コネクタ 12"/>
          <p:cNvCxnSpPr/>
          <p:nvPr/>
        </p:nvCxnSpPr>
        <p:spPr>
          <a:xfrm flipV="1">
            <a:off x="5905594" y="2530241"/>
            <a:ext cx="1862093" cy="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7360349" y="4291816"/>
            <a:ext cx="6174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あ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か</a:t>
            </a:r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3416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64" t="16410" r="29811" b="15580"/>
          <a:stretch/>
        </p:blipFill>
        <p:spPr>
          <a:xfrm rot="20008757">
            <a:off x="3599535" y="3216696"/>
            <a:ext cx="1218850" cy="1544150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6732" y="1463040"/>
            <a:ext cx="3391558" cy="5199243"/>
          </a:xfrm>
          <a:prstGeom prst="rect">
            <a:avLst/>
          </a:prstGeom>
        </p:spPr>
      </p:pic>
      <p:sp>
        <p:nvSpPr>
          <p:cNvPr id="6" name="タイトル 1">
            <a:extLst>
              <a:ext uri="{FF2B5EF4-FFF2-40B4-BE49-F238E27FC236}">
                <a16:creationId xmlns:a16="http://schemas.microsoft.com/office/drawing/2014/main" id="{2169A086-98F1-4A06-AA78-EEE270D775E7}"/>
              </a:ext>
            </a:extLst>
          </p:cNvPr>
          <p:cNvSpPr txBox="1">
            <a:spLocks/>
          </p:cNvSpPr>
          <p:nvPr/>
        </p:nvSpPr>
        <p:spPr>
          <a:xfrm>
            <a:off x="0" y="149968"/>
            <a:ext cx="12192000" cy="1313072"/>
          </a:xfrm>
          <a:prstGeom prst="rect">
            <a:avLst/>
          </a:prstGeom>
          <a:solidFill>
            <a:srgbClr val="FFCC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5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Calibri Light"/>
              </a:rPr>
              <a:t>　</a:t>
            </a:r>
            <a:r>
              <a:rPr lang="ja-JP" altLang="en-US" sz="6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Calibri Light"/>
              </a:rPr>
              <a:t>「</a:t>
            </a:r>
            <a:r>
              <a:rPr lang="en-US" altLang="ja-JP" sz="6600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Calibri Light"/>
              </a:rPr>
              <a:t>iProjection</a:t>
            </a:r>
            <a:r>
              <a:rPr lang="ja-JP" altLang="en-US" sz="6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Calibri Light"/>
              </a:rPr>
              <a:t>」</a:t>
            </a:r>
            <a:r>
              <a:rPr lang="ja-JP" altLang="en-US" sz="5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Calibri Light"/>
              </a:rPr>
              <a:t>をおわりにしよう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Calibri Light"/>
              </a:rPr>
              <a:t>　</a:t>
            </a: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2923" y="2302870"/>
            <a:ext cx="2819175" cy="3758900"/>
          </a:xfrm>
          <a:prstGeom prst="rect">
            <a:avLst/>
          </a:prstGeom>
        </p:spPr>
      </p:pic>
      <p:sp>
        <p:nvSpPr>
          <p:cNvPr id="7" name="楕円 6"/>
          <p:cNvSpPr/>
          <p:nvPr/>
        </p:nvSpPr>
        <p:spPr>
          <a:xfrm>
            <a:off x="3356989" y="3449634"/>
            <a:ext cx="1380316" cy="138031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四角形吹き出し 7"/>
          <p:cNvSpPr/>
          <p:nvPr/>
        </p:nvSpPr>
        <p:spPr>
          <a:xfrm>
            <a:off x="7249212" y="4613281"/>
            <a:ext cx="3568221" cy="1211344"/>
          </a:xfrm>
          <a:prstGeom prst="wedgeRectCallout">
            <a:avLst>
              <a:gd name="adj1" fmla="val -5365"/>
              <a:gd name="adj2" fmla="val -108490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切断を</a:t>
            </a:r>
            <a:r>
              <a:rPr lang="ja-JP" altLang="en-US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タップ</a:t>
            </a:r>
            <a:endParaRPr lang="en-US" altLang="ja-JP" sz="36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47223">
            <a:off x="3947082" y="4290212"/>
            <a:ext cx="1218850" cy="154415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7879" y="2302870"/>
            <a:ext cx="3054286" cy="147058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cxnSp>
        <p:nvCxnSpPr>
          <p:cNvPr id="14" name="直線矢印コネクタ 13"/>
          <p:cNvCxnSpPr/>
          <p:nvPr/>
        </p:nvCxnSpPr>
        <p:spPr>
          <a:xfrm flipV="1">
            <a:off x="4664435" y="3237725"/>
            <a:ext cx="1759272" cy="75104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角丸四角形 15"/>
          <p:cNvSpPr/>
          <p:nvPr/>
        </p:nvSpPr>
        <p:spPr>
          <a:xfrm>
            <a:off x="8085021" y="3206487"/>
            <a:ext cx="1527143" cy="566963"/>
          </a:xfrm>
          <a:prstGeom prst="roundRect">
            <a:avLst>
              <a:gd name="adj" fmla="val 9105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823697" y="4692955"/>
            <a:ext cx="1141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せつだん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0019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タイトル 1">
            <a:extLst>
              <a:ext uri="{FF2B5EF4-FFF2-40B4-BE49-F238E27FC236}">
                <a16:creationId xmlns:a16="http://schemas.microsoft.com/office/drawing/2014/main" id="{2169A086-98F1-4A06-AA78-EEE270D775E7}"/>
              </a:ext>
            </a:extLst>
          </p:cNvPr>
          <p:cNvSpPr txBox="1">
            <a:spLocks/>
          </p:cNvSpPr>
          <p:nvPr/>
        </p:nvSpPr>
        <p:spPr>
          <a:xfrm>
            <a:off x="0" y="1105338"/>
            <a:ext cx="12192000" cy="2586446"/>
          </a:xfrm>
          <a:prstGeom prst="rect">
            <a:avLst/>
          </a:prstGeom>
          <a:solidFill>
            <a:srgbClr val="FFCC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5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Calibri Light"/>
              </a:rPr>
              <a:t>　</a:t>
            </a:r>
            <a:r>
              <a:rPr lang="ja-JP" altLang="en-US" sz="6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Calibri Light"/>
              </a:rPr>
              <a:t>「</a:t>
            </a:r>
            <a:r>
              <a:rPr lang="en-US" altLang="ja-JP" sz="6600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Calibri Light"/>
              </a:rPr>
              <a:t>iProjection</a:t>
            </a:r>
            <a:r>
              <a:rPr lang="ja-JP" altLang="en-US" sz="6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Calibri Light"/>
              </a:rPr>
              <a:t>」</a:t>
            </a:r>
            <a:r>
              <a:rPr lang="ja-JP" altLang="en-US" sz="5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Calibri Light"/>
              </a:rPr>
              <a:t>のじゅんび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Calibri Light"/>
              </a:rPr>
              <a:t>　</a:t>
            </a:r>
          </a:p>
        </p:txBody>
      </p:sp>
      <p:grpSp>
        <p:nvGrpSpPr>
          <p:cNvPr id="3" name="グループ化 2"/>
          <p:cNvGrpSpPr/>
          <p:nvPr/>
        </p:nvGrpSpPr>
        <p:grpSpPr>
          <a:xfrm>
            <a:off x="1153546" y="1719485"/>
            <a:ext cx="1317813" cy="1358152"/>
            <a:chOff x="403965" y="1655345"/>
            <a:chExt cx="1317813" cy="1358152"/>
          </a:xfrm>
        </p:grpSpPr>
        <p:pic>
          <p:nvPicPr>
            <p:cNvPr id="24" name="図 2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8148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3965" y="1655345"/>
              <a:ext cx="1317813" cy="1358152"/>
            </a:xfrm>
            <a:prstGeom prst="rect">
              <a:avLst/>
            </a:prstGeom>
          </p:spPr>
        </p:pic>
        <p:sp>
          <p:nvSpPr>
            <p:cNvPr id="2" name="角丸四角形 1"/>
            <p:cNvSpPr/>
            <p:nvPr/>
          </p:nvSpPr>
          <p:spPr>
            <a:xfrm>
              <a:off x="473227" y="1697044"/>
              <a:ext cx="1207655" cy="1234416"/>
            </a:xfrm>
            <a:prstGeom prst="roundRect">
              <a:avLst>
                <a:gd name="adj" fmla="val 27579"/>
              </a:avLst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6" name="四角形吹き出し 25"/>
          <p:cNvSpPr/>
          <p:nvPr/>
        </p:nvSpPr>
        <p:spPr>
          <a:xfrm>
            <a:off x="1655014" y="4489570"/>
            <a:ext cx="8881971" cy="1480155"/>
          </a:xfrm>
          <a:prstGeom prst="wedgeRectCallout">
            <a:avLst>
              <a:gd name="adj1" fmla="val 39410"/>
              <a:gd name="adj2" fmla="val 2553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じゅんばんやってみましょう</a:t>
            </a:r>
            <a:endParaRPr kumimoji="1" lang="ja-JP" altLang="en-US" sz="4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0697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タイトル 1">
            <a:extLst>
              <a:ext uri="{FF2B5EF4-FFF2-40B4-BE49-F238E27FC236}">
                <a16:creationId xmlns:a16="http://schemas.microsoft.com/office/drawing/2014/main" id="{2169A086-98F1-4A06-AA78-EEE270D775E7}"/>
              </a:ext>
            </a:extLst>
          </p:cNvPr>
          <p:cNvSpPr txBox="1">
            <a:spLocks/>
          </p:cNvSpPr>
          <p:nvPr/>
        </p:nvSpPr>
        <p:spPr>
          <a:xfrm>
            <a:off x="0" y="106617"/>
            <a:ext cx="12192000" cy="1331540"/>
          </a:xfrm>
          <a:prstGeom prst="rect">
            <a:avLst/>
          </a:prstGeom>
          <a:solidFill>
            <a:srgbClr val="FFCC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6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Calibri Light"/>
              </a:rPr>
              <a:t>　①　　　　</a:t>
            </a:r>
            <a:r>
              <a:rPr lang="en-US" altLang="ja-JP" sz="6000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Calibri Light"/>
              </a:rPr>
              <a:t>iProjection</a:t>
            </a:r>
            <a:r>
              <a:rPr lang="ja-JP" altLang="en-US" sz="60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Calibri Light"/>
              </a:rPr>
              <a:t>　</a:t>
            </a:r>
            <a:r>
              <a:rPr lang="ja-JP" altLang="en-US" sz="6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Calibri Light"/>
              </a:rPr>
              <a:t>をタップ</a:t>
            </a:r>
            <a:endParaRPr lang="en-US" altLang="ja-JP" sz="60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Calibri Light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64" t="16410" r="29811" b="15580"/>
          <a:stretch/>
        </p:blipFill>
        <p:spPr>
          <a:xfrm rot="20008757">
            <a:off x="4249985" y="3281405"/>
            <a:ext cx="1218850" cy="1544150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7182" y="1527749"/>
            <a:ext cx="3391558" cy="5199243"/>
          </a:xfrm>
          <a:prstGeom prst="rect">
            <a:avLst/>
          </a:prstGeom>
        </p:spPr>
      </p:pic>
      <p:pic>
        <p:nvPicPr>
          <p:cNvPr id="13" name="図 4" descr="屋内, 座る, コンピュータ, モニター が含まれている画像&#10;&#10;説明は自動で生成されたものです">
            <a:extLst>
              <a:ext uri="{FF2B5EF4-FFF2-40B4-BE49-F238E27FC236}">
                <a16:creationId xmlns:a16="http://schemas.microsoft.com/office/drawing/2014/main" id="{B16C5EE9-1C50-456C-87C3-2E734D52348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0155" y="2377439"/>
            <a:ext cx="2791202" cy="374133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0155" y="2377439"/>
            <a:ext cx="2814938" cy="3753250"/>
          </a:xfrm>
          <a:prstGeom prst="rect">
            <a:avLst/>
          </a:prstGeom>
        </p:spPr>
      </p:pic>
      <p:sp>
        <p:nvSpPr>
          <p:cNvPr id="4" name="楕円 3"/>
          <p:cNvSpPr/>
          <p:nvPr/>
        </p:nvSpPr>
        <p:spPr>
          <a:xfrm>
            <a:off x="3286418" y="2582944"/>
            <a:ext cx="682945" cy="64830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41904" y="1992605"/>
            <a:ext cx="2162477" cy="2162477"/>
          </a:xfrm>
          <a:prstGeom prst="rect">
            <a:avLst/>
          </a:prstGeom>
        </p:spPr>
      </p:pic>
      <p:sp>
        <p:nvSpPr>
          <p:cNvPr id="7" name="角丸四角形 6"/>
          <p:cNvSpPr/>
          <p:nvPr/>
        </p:nvSpPr>
        <p:spPr>
          <a:xfrm>
            <a:off x="6598763" y="2111604"/>
            <a:ext cx="2006296" cy="1941923"/>
          </a:xfrm>
          <a:prstGeom prst="roundRect">
            <a:avLst>
              <a:gd name="adj" fmla="val 20898"/>
            </a:avLst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461799">
            <a:off x="7795634" y="3792438"/>
            <a:ext cx="1218850" cy="1544150"/>
          </a:xfrm>
          <a:prstGeom prst="rect">
            <a:avLst/>
          </a:prstGeom>
        </p:spPr>
      </p:pic>
      <p:cxnSp>
        <p:nvCxnSpPr>
          <p:cNvPr id="9" name="直線矢印コネクタ 8"/>
          <p:cNvCxnSpPr>
            <a:stCxn id="4" idx="6"/>
          </p:cNvCxnSpPr>
          <p:nvPr/>
        </p:nvCxnSpPr>
        <p:spPr>
          <a:xfrm flipV="1">
            <a:off x="3969363" y="2762054"/>
            <a:ext cx="2572541" cy="14504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図 2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3944" y="390487"/>
            <a:ext cx="881023" cy="88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34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タイトル 1">
            <a:extLst>
              <a:ext uri="{FF2B5EF4-FFF2-40B4-BE49-F238E27FC236}">
                <a16:creationId xmlns:a16="http://schemas.microsoft.com/office/drawing/2014/main" id="{2169A086-98F1-4A06-AA78-EEE270D775E7}"/>
              </a:ext>
            </a:extLst>
          </p:cNvPr>
          <p:cNvSpPr txBox="1">
            <a:spLocks/>
          </p:cNvSpPr>
          <p:nvPr/>
        </p:nvSpPr>
        <p:spPr>
          <a:xfrm>
            <a:off x="0" y="244909"/>
            <a:ext cx="12192000" cy="1331540"/>
          </a:xfrm>
          <a:prstGeom prst="rect">
            <a:avLst/>
          </a:prstGeom>
          <a:solidFill>
            <a:srgbClr val="FFCC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6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Calibri Light"/>
              </a:rPr>
              <a:t>②　</a:t>
            </a:r>
            <a:r>
              <a:rPr lang="ja-JP" altLang="en-US" sz="6000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Calibri Light"/>
              </a:rPr>
              <a:t>りれき</a:t>
            </a:r>
            <a:r>
              <a:rPr lang="ja-JP" altLang="en-US" sz="6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Calibri Light"/>
              </a:rPr>
              <a:t>から</a:t>
            </a:r>
            <a:r>
              <a:rPr lang="ja-JP" altLang="en-US" sz="6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Calibri Light"/>
              </a:rPr>
              <a:t>プロジェクタ</a:t>
            </a:r>
            <a:r>
              <a:rPr lang="ja-JP" altLang="en-US" sz="6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Calibri Light"/>
              </a:rPr>
              <a:t>をタップ　</a:t>
            </a:r>
            <a:r>
              <a:rPr lang="ja-JP" altLang="en-US" sz="60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Calibri Light"/>
              </a:rPr>
              <a:t>　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64" t="16410" r="29811" b="15580"/>
          <a:stretch/>
        </p:blipFill>
        <p:spPr>
          <a:xfrm rot="20008757">
            <a:off x="2729718" y="3421840"/>
            <a:ext cx="1218850" cy="1544150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6838" y="1658757"/>
            <a:ext cx="3391558" cy="5199243"/>
          </a:xfrm>
          <a:prstGeom prst="rect">
            <a:avLst/>
          </a:prstGeom>
        </p:spPr>
      </p:pic>
      <p:pic>
        <p:nvPicPr>
          <p:cNvPr id="13" name="図 4" descr="屋内, 座る, コンピュータ, モニター が含まれている画像&#10;&#10;説明は自動で生成されたものです">
            <a:extLst>
              <a:ext uri="{FF2B5EF4-FFF2-40B4-BE49-F238E27FC236}">
                <a16:creationId xmlns:a16="http://schemas.microsoft.com/office/drawing/2014/main" id="{B16C5EE9-1C50-456C-87C3-2E734D52348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888" y="2517874"/>
            <a:ext cx="2791202" cy="3741339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47223">
            <a:off x="2044408" y="3735001"/>
            <a:ext cx="1218850" cy="1544150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7521" y="2471253"/>
            <a:ext cx="2875935" cy="3834580"/>
          </a:xfrm>
          <a:prstGeom prst="rect">
            <a:avLst/>
          </a:prstGeom>
        </p:spPr>
      </p:pic>
      <p:cxnSp>
        <p:nvCxnSpPr>
          <p:cNvPr id="14" name="直線矢印コネクタ 13"/>
          <p:cNvCxnSpPr>
            <a:endCxn id="25" idx="4"/>
          </p:cNvCxnSpPr>
          <p:nvPr/>
        </p:nvCxnSpPr>
        <p:spPr>
          <a:xfrm flipH="1" flipV="1">
            <a:off x="2484905" y="3403819"/>
            <a:ext cx="475445" cy="204424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図 1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0461" y="3185960"/>
            <a:ext cx="791935" cy="716768"/>
          </a:xfrm>
          <a:prstGeom prst="rect">
            <a:avLst/>
          </a:prstGeom>
        </p:spPr>
      </p:pic>
      <p:sp>
        <p:nvSpPr>
          <p:cNvPr id="23" name="テキスト ボックス 22"/>
          <p:cNvSpPr txBox="1"/>
          <p:nvPr/>
        </p:nvSpPr>
        <p:spPr>
          <a:xfrm>
            <a:off x="2554901" y="3821716"/>
            <a:ext cx="28181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プロジェクタの</a:t>
            </a:r>
            <a:endParaRPr kumimoji="1" lang="en-US" altLang="ja-JP" sz="2800" b="1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28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なまえをかくにん</a:t>
            </a:r>
            <a:endParaRPr kumimoji="1" lang="ja-JP" altLang="en-US" sz="28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1894234" y="5104093"/>
            <a:ext cx="750112" cy="749543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</a:t>
            </a:r>
            <a:endParaRPr kumimoji="1" lang="en-US" altLang="ja-JP" sz="2800" dirty="0" smtClean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1744437" y="3266049"/>
            <a:ext cx="750112" cy="749543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</a:t>
            </a:r>
            <a:endParaRPr kumimoji="1" lang="en-US" altLang="ja-JP" sz="2800" dirty="0" smtClean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31" name="図 30"/>
          <p:cNvPicPr/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1214" y="3797570"/>
            <a:ext cx="4559005" cy="205606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2" name="角丸四角形 31"/>
          <p:cNvSpPr/>
          <p:nvPr/>
        </p:nvSpPr>
        <p:spPr>
          <a:xfrm>
            <a:off x="6891214" y="5119581"/>
            <a:ext cx="2279504" cy="76955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33" name="図 32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2" t="80871" r="42086" b="1218"/>
          <a:stretch/>
        </p:blipFill>
        <p:spPr bwMode="auto">
          <a:xfrm>
            <a:off x="2601851" y="5419826"/>
            <a:ext cx="1221059" cy="1087505"/>
          </a:xfrm>
          <a:prstGeom prst="roundRect">
            <a:avLst/>
          </a:prstGeom>
          <a:ln w="57150">
            <a:solidFill>
              <a:srgbClr val="FF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図 24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225" r="31207"/>
          <a:stretch/>
        </p:blipFill>
        <p:spPr>
          <a:xfrm>
            <a:off x="1482581" y="2356954"/>
            <a:ext cx="2004647" cy="1046865"/>
          </a:xfrm>
          <a:prstGeom prst="ellipse">
            <a:avLst/>
          </a:prstGeom>
          <a:ln w="57150">
            <a:solidFill>
              <a:srgbClr val="FF0000"/>
            </a:solidFill>
          </a:ln>
        </p:spPr>
      </p:pic>
      <p:pic>
        <p:nvPicPr>
          <p:cNvPr id="26" name="図 25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615975">
            <a:off x="3595913" y="5761135"/>
            <a:ext cx="910470" cy="1153466"/>
          </a:xfrm>
          <a:prstGeom prst="rect">
            <a:avLst/>
          </a:prstGeom>
        </p:spPr>
      </p:pic>
      <p:sp>
        <p:nvSpPr>
          <p:cNvPr id="34" name="四角形吹き出し 33"/>
          <p:cNvSpPr/>
          <p:nvPr/>
        </p:nvSpPr>
        <p:spPr>
          <a:xfrm>
            <a:off x="6620487" y="1701250"/>
            <a:ext cx="4631390" cy="1643953"/>
          </a:xfrm>
          <a:prstGeom prst="wedgeRectCallout">
            <a:avLst>
              <a:gd name="adj1" fmla="val -64325"/>
              <a:gd name="adj2" fmla="val 41832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①②③のじゅんばん</a:t>
            </a:r>
            <a:r>
              <a:rPr kumimoji="1" lang="ja-JP" altLang="en-US" sz="36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</a:t>
            </a:r>
            <a:endParaRPr kumimoji="1" lang="en-US" altLang="ja-JP" sz="36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6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タップ</a:t>
            </a:r>
            <a:r>
              <a:rPr lang="ja-JP" altLang="en-US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しましょう</a:t>
            </a:r>
            <a:endParaRPr kumimoji="1" lang="en-US" altLang="ja-JP" sz="36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7000846" y="4450830"/>
            <a:ext cx="750112" cy="749543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③</a:t>
            </a:r>
            <a:endParaRPr kumimoji="1" lang="en-US" altLang="ja-JP" sz="2800" dirty="0" smtClean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7191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タイトル 1">
            <a:extLst>
              <a:ext uri="{FF2B5EF4-FFF2-40B4-BE49-F238E27FC236}">
                <a16:creationId xmlns:a16="http://schemas.microsoft.com/office/drawing/2014/main" id="{2169A086-98F1-4A06-AA78-EEE270D775E7}"/>
              </a:ext>
            </a:extLst>
          </p:cNvPr>
          <p:cNvSpPr txBox="1">
            <a:spLocks/>
          </p:cNvSpPr>
          <p:nvPr/>
        </p:nvSpPr>
        <p:spPr>
          <a:xfrm>
            <a:off x="0" y="108220"/>
            <a:ext cx="12192000" cy="1331540"/>
          </a:xfrm>
          <a:prstGeom prst="rect">
            <a:avLst/>
          </a:prstGeom>
          <a:solidFill>
            <a:srgbClr val="FFCC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6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Calibri Light"/>
              </a:rPr>
              <a:t>はじめの</a:t>
            </a:r>
            <a:r>
              <a:rPr lang="ja-JP" altLang="en-US" sz="60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Calibri Light"/>
              </a:rPr>
              <a:t>画面</a:t>
            </a:r>
            <a:r>
              <a:rPr lang="ja-JP" altLang="en-US" sz="6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Calibri Light"/>
              </a:rPr>
              <a:t>になりました　</a:t>
            </a:r>
            <a:r>
              <a:rPr lang="ja-JP" altLang="en-US" sz="60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Calibri Light"/>
              </a:rPr>
              <a:t>　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64" t="16410" r="29811" b="15580"/>
          <a:stretch/>
        </p:blipFill>
        <p:spPr>
          <a:xfrm rot="20008757">
            <a:off x="4453738" y="3346788"/>
            <a:ext cx="1218850" cy="1544150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0935" y="1593132"/>
            <a:ext cx="3391558" cy="5199243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7209" y="2423508"/>
            <a:ext cx="2839009" cy="3785345"/>
          </a:xfrm>
          <a:prstGeom prst="rect">
            <a:avLst/>
          </a:prstGeom>
        </p:spPr>
      </p:pic>
      <p:sp>
        <p:nvSpPr>
          <p:cNvPr id="6" name="四角形吹き出し 5"/>
          <p:cNvSpPr/>
          <p:nvPr/>
        </p:nvSpPr>
        <p:spPr>
          <a:xfrm>
            <a:off x="6868767" y="4118863"/>
            <a:ext cx="3908090" cy="1580336"/>
          </a:xfrm>
          <a:prstGeom prst="wedgeRectCallout">
            <a:avLst>
              <a:gd name="adj1" fmla="val -69722"/>
              <a:gd name="adj2" fmla="val -34265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じゅんび</a:t>
            </a:r>
            <a:endParaRPr lang="en-US" altLang="ja-JP" sz="36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かんりょう</a:t>
            </a:r>
            <a:endParaRPr kumimoji="1" lang="en-US" altLang="ja-JP" sz="36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063163" y="65986"/>
            <a:ext cx="1084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がめん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806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タイトル 1">
            <a:extLst>
              <a:ext uri="{FF2B5EF4-FFF2-40B4-BE49-F238E27FC236}">
                <a16:creationId xmlns:a16="http://schemas.microsoft.com/office/drawing/2014/main" id="{2169A086-98F1-4A06-AA78-EEE270D775E7}"/>
              </a:ext>
            </a:extLst>
          </p:cNvPr>
          <p:cNvSpPr txBox="1">
            <a:spLocks/>
          </p:cNvSpPr>
          <p:nvPr/>
        </p:nvSpPr>
        <p:spPr>
          <a:xfrm>
            <a:off x="0" y="674803"/>
            <a:ext cx="12192000" cy="2586446"/>
          </a:xfrm>
          <a:prstGeom prst="rect">
            <a:avLst/>
          </a:prstGeom>
          <a:solidFill>
            <a:srgbClr val="FFCC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6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Calibri Light"/>
              </a:rPr>
              <a:t>　しゃしん</a:t>
            </a:r>
            <a:r>
              <a:rPr lang="ja-JP" altLang="en-US" sz="6000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Calibri Light"/>
              </a:rPr>
              <a:t>を</a:t>
            </a:r>
            <a:endParaRPr lang="en-US" altLang="ja-JP" sz="6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  <a:cs typeface="Calibri Light"/>
            </a:endParaRPr>
          </a:p>
          <a:p>
            <a:pPr algn="ctr"/>
            <a:r>
              <a:rPr lang="ja-JP" altLang="en-US" sz="60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Calibri Light"/>
              </a:rPr>
              <a:t>　</a:t>
            </a:r>
            <a:r>
              <a:rPr lang="ja-JP" altLang="en-US" sz="6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Calibri Light"/>
              </a:rPr>
              <a:t>　　プロジェクタにうつそう</a:t>
            </a:r>
            <a:endParaRPr lang="ja-JP" altLang="en-US" sz="48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Calibri Light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238" y="968717"/>
            <a:ext cx="2521131" cy="1998618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646139" y="4032236"/>
            <a:ext cx="10473179" cy="149335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ほぞんしてあるし</a:t>
            </a:r>
            <a:r>
              <a:rPr lang="ja-JP" altLang="en-US" sz="36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ゃしんを</a:t>
            </a:r>
            <a:r>
              <a:rPr lang="ja-JP" altLang="en-US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、プロジェクタにうつします</a:t>
            </a:r>
            <a:endParaRPr lang="en-US" altLang="ja-JP" sz="36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6792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タイトル 1">
            <a:extLst>
              <a:ext uri="{FF2B5EF4-FFF2-40B4-BE49-F238E27FC236}">
                <a16:creationId xmlns:a16="http://schemas.microsoft.com/office/drawing/2014/main" id="{2169A086-98F1-4A06-AA78-EEE270D775E7}"/>
              </a:ext>
            </a:extLst>
          </p:cNvPr>
          <p:cNvSpPr txBox="1">
            <a:spLocks/>
          </p:cNvSpPr>
          <p:nvPr/>
        </p:nvSpPr>
        <p:spPr>
          <a:xfrm>
            <a:off x="0" y="120019"/>
            <a:ext cx="12192000" cy="1331540"/>
          </a:xfrm>
          <a:prstGeom prst="rect">
            <a:avLst/>
          </a:prstGeom>
          <a:solidFill>
            <a:srgbClr val="FFCC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6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Calibri Light"/>
              </a:rPr>
              <a:t>①　写真をタップ　</a:t>
            </a:r>
            <a:r>
              <a:rPr lang="ja-JP" altLang="en-US" sz="60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Calibri Light"/>
              </a:rPr>
              <a:t>　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64" t="16410" r="29811" b="15580"/>
          <a:stretch/>
        </p:blipFill>
        <p:spPr>
          <a:xfrm rot="20008757">
            <a:off x="4174570" y="3336830"/>
            <a:ext cx="1218850" cy="1544150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1767" y="1583174"/>
            <a:ext cx="3391558" cy="5199243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8041" y="2400488"/>
            <a:ext cx="2839009" cy="3785345"/>
          </a:xfrm>
          <a:prstGeom prst="rect">
            <a:avLst/>
          </a:prstGeom>
        </p:spPr>
      </p:pic>
      <p:sp>
        <p:nvSpPr>
          <p:cNvPr id="6" name="楕円 5"/>
          <p:cNvSpPr/>
          <p:nvPr/>
        </p:nvSpPr>
        <p:spPr>
          <a:xfrm>
            <a:off x="3547654" y="2742172"/>
            <a:ext cx="1236341" cy="123634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32861" y="1975962"/>
            <a:ext cx="2526092" cy="200255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cxnSp>
        <p:nvCxnSpPr>
          <p:cNvPr id="13" name="直線矢印コネクタ 12"/>
          <p:cNvCxnSpPr/>
          <p:nvPr/>
        </p:nvCxnSpPr>
        <p:spPr>
          <a:xfrm flipV="1">
            <a:off x="4760320" y="3080404"/>
            <a:ext cx="2572541" cy="14504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50087">
            <a:off x="2667717" y="3503071"/>
            <a:ext cx="1218850" cy="1544150"/>
          </a:xfrm>
          <a:prstGeom prst="rect">
            <a:avLst/>
          </a:prstGeom>
        </p:spPr>
      </p:pic>
      <p:sp>
        <p:nvSpPr>
          <p:cNvPr id="16" name="四角形吹き出し 15"/>
          <p:cNvSpPr/>
          <p:nvPr/>
        </p:nvSpPr>
        <p:spPr>
          <a:xfrm>
            <a:off x="6854348" y="4557278"/>
            <a:ext cx="4072379" cy="1476641"/>
          </a:xfrm>
          <a:prstGeom prst="wedgeRectCallout">
            <a:avLst>
              <a:gd name="adj1" fmla="val 2122"/>
              <a:gd name="adj2" fmla="val -92629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写真をタップする</a:t>
            </a:r>
            <a:endParaRPr kumimoji="1" lang="en-US" altLang="ja-JP" sz="36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978850" y="76254"/>
            <a:ext cx="1761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しゃし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ん</a:t>
            </a:r>
            <a:endParaRPr kumimoji="1"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2482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タイトル 1">
            <a:extLst>
              <a:ext uri="{FF2B5EF4-FFF2-40B4-BE49-F238E27FC236}">
                <a16:creationId xmlns:a16="http://schemas.microsoft.com/office/drawing/2014/main" id="{2169A086-98F1-4A06-AA78-EEE270D775E7}"/>
              </a:ext>
            </a:extLst>
          </p:cNvPr>
          <p:cNvSpPr txBox="1">
            <a:spLocks/>
          </p:cNvSpPr>
          <p:nvPr/>
        </p:nvSpPr>
        <p:spPr>
          <a:xfrm>
            <a:off x="0" y="134730"/>
            <a:ext cx="12192000" cy="133154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6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Calibri Light"/>
              </a:rPr>
              <a:t>メッセージがでたら</a:t>
            </a:r>
            <a:endParaRPr lang="ja-JP" altLang="en-US" sz="60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Calibri Light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64" t="16410" r="29811" b="15580"/>
          <a:stretch/>
        </p:blipFill>
        <p:spPr>
          <a:xfrm rot="20008757">
            <a:off x="4193424" y="3346720"/>
            <a:ext cx="1218850" cy="1544150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0621" y="1593064"/>
            <a:ext cx="3391558" cy="5199243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9783" y="2435614"/>
            <a:ext cx="2866121" cy="3821495"/>
          </a:xfrm>
          <a:prstGeom prst="rect">
            <a:avLst/>
          </a:prstGeom>
        </p:spPr>
      </p:pic>
      <p:sp>
        <p:nvSpPr>
          <p:cNvPr id="6" name="楕円 5"/>
          <p:cNvSpPr/>
          <p:nvPr/>
        </p:nvSpPr>
        <p:spPr>
          <a:xfrm>
            <a:off x="3849136" y="4798242"/>
            <a:ext cx="1638848" cy="112605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302752">
            <a:off x="4776955" y="5204722"/>
            <a:ext cx="1218850" cy="1544150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965"/>
          <a:stretch/>
        </p:blipFill>
        <p:spPr>
          <a:xfrm>
            <a:off x="6991533" y="3155841"/>
            <a:ext cx="4672930" cy="874432"/>
          </a:xfrm>
          <a:prstGeom prst="rect">
            <a:avLst/>
          </a:prstGeom>
        </p:spPr>
      </p:pic>
      <p:cxnSp>
        <p:nvCxnSpPr>
          <p:cNvPr id="11" name="直線矢印コネクタ 10"/>
          <p:cNvCxnSpPr/>
          <p:nvPr/>
        </p:nvCxnSpPr>
        <p:spPr>
          <a:xfrm flipV="1">
            <a:off x="5246391" y="3894563"/>
            <a:ext cx="1927407" cy="108565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四角形吹き出し 13"/>
          <p:cNvSpPr/>
          <p:nvPr/>
        </p:nvSpPr>
        <p:spPr>
          <a:xfrm>
            <a:off x="7363193" y="4525517"/>
            <a:ext cx="4072379" cy="1731592"/>
          </a:xfrm>
          <a:prstGeom prst="wedgeRectCallout">
            <a:avLst>
              <a:gd name="adj1" fmla="val 2122"/>
              <a:gd name="adj2" fmla="val -92629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青いボタンを</a:t>
            </a:r>
            <a:endParaRPr lang="en-US" altLang="ja-JP" sz="36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kumimoji="1" lang="ja-JP" altLang="en-US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タップす</a:t>
            </a:r>
            <a:r>
              <a:rPr kumimoji="1" lang="ja-JP" altLang="en-US" sz="36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る</a:t>
            </a:r>
            <a:endParaRPr kumimoji="1" lang="en-US" altLang="ja-JP" sz="36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8887016" y="3261013"/>
            <a:ext cx="8819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つづ</a:t>
            </a:r>
            <a:endParaRPr kumimoji="1" lang="ja-JP" altLang="en-US" sz="14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5061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タイトル 1">
            <a:extLst>
              <a:ext uri="{FF2B5EF4-FFF2-40B4-BE49-F238E27FC236}">
                <a16:creationId xmlns:a16="http://schemas.microsoft.com/office/drawing/2014/main" id="{2169A086-98F1-4A06-AA78-EEE270D775E7}"/>
              </a:ext>
            </a:extLst>
          </p:cNvPr>
          <p:cNvSpPr txBox="1">
            <a:spLocks/>
          </p:cNvSpPr>
          <p:nvPr/>
        </p:nvSpPr>
        <p:spPr>
          <a:xfrm>
            <a:off x="0" y="108480"/>
            <a:ext cx="12192000" cy="133154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6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Calibri Light"/>
              </a:rPr>
              <a:t>メッセージがでたら</a:t>
            </a:r>
            <a:r>
              <a:rPr lang="ja-JP" altLang="en-US" sz="60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Calibri Light"/>
              </a:rPr>
              <a:t>　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64" t="16410" r="29811" b="15580"/>
          <a:stretch/>
        </p:blipFill>
        <p:spPr>
          <a:xfrm rot="20008757">
            <a:off x="4713227" y="3316225"/>
            <a:ext cx="1218850" cy="1544150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0424" y="1562569"/>
            <a:ext cx="3391558" cy="5199243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4379" y="2517357"/>
            <a:ext cx="2699156" cy="3598875"/>
          </a:xfrm>
          <a:prstGeom prst="rect">
            <a:avLst/>
          </a:prstGeom>
        </p:spPr>
      </p:pic>
      <p:sp>
        <p:nvSpPr>
          <p:cNvPr id="6" name="楕円 5"/>
          <p:cNvSpPr/>
          <p:nvPr/>
        </p:nvSpPr>
        <p:spPr>
          <a:xfrm>
            <a:off x="4392639" y="3626726"/>
            <a:ext cx="1397349" cy="137687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97370" y="1753209"/>
            <a:ext cx="2880833" cy="259634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cxnSp>
        <p:nvCxnSpPr>
          <p:cNvPr id="16" name="直線矢印コネクタ 15"/>
          <p:cNvCxnSpPr/>
          <p:nvPr/>
        </p:nvCxnSpPr>
        <p:spPr>
          <a:xfrm flipV="1">
            <a:off x="5734413" y="3522223"/>
            <a:ext cx="1962957" cy="61481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角丸四角形 16"/>
          <p:cNvSpPr/>
          <p:nvPr/>
        </p:nvSpPr>
        <p:spPr>
          <a:xfrm>
            <a:off x="7719293" y="3369143"/>
            <a:ext cx="2894460" cy="531634"/>
          </a:xfrm>
          <a:prstGeom prst="roundRect">
            <a:avLst>
              <a:gd name="adj" fmla="val 9105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441729">
            <a:off x="10183879" y="3513405"/>
            <a:ext cx="1218850" cy="1544150"/>
          </a:xfrm>
          <a:prstGeom prst="rect">
            <a:avLst/>
          </a:prstGeom>
        </p:spPr>
      </p:pic>
      <p:sp>
        <p:nvSpPr>
          <p:cNvPr id="18" name="四角形吹き出し 17"/>
          <p:cNvSpPr/>
          <p:nvPr/>
        </p:nvSpPr>
        <p:spPr>
          <a:xfrm>
            <a:off x="7195937" y="5084440"/>
            <a:ext cx="4133269" cy="1347321"/>
          </a:xfrm>
          <a:prstGeom prst="wedgeRectCallout">
            <a:avLst>
              <a:gd name="adj1" fmla="val -32331"/>
              <a:gd name="adj2" fmla="val -118950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メッセージ</a:t>
            </a:r>
            <a:r>
              <a:rPr lang="ja-JP" altLang="en-US" sz="36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がでたら</a:t>
            </a:r>
            <a:endParaRPr lang="en-US" altLang="ja-JP" sz="36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まんなかを</a:t>
            </a:r>
            <a:r>
              <a:rPr kumimoji="1" lang="ja-JP" altLang="en-US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タップ！　</a:t>
            </a:r>
            <a:endParaRPr kumimoji="1" lang="en-US" altLang="ja-JP" sz="36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34260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2123</TotalTime>
  <Words>214</Words>
  <Application>Microsoft Office PowerPoint</Application>
  <PresentationFormat>ワイド画面</PresentationFormat>
  <Paragraphs>69</Paragraphs>
  <Slides>16</Slides>
  <Notes>15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3" baseType="lpstr">
      <vt:lpstr>Meiryo UI</vt:lpstr>
      <vt:lpstr>ＭＳ Ｐゴシック</vt:lpstr>
      <vt:lpstr>游ゴシック</vt:lpstr>
      <vt:lpstr>游ゴシック Light</vt:lpstr>
      <vt:lpstr>Arial</vt:lpstr>
      <vt:lpstr>Calibri Light</vt:lpstr>
      <vt:lpstr>Office テーマ</vt:lpstr>
      <vt:lpstr>iPad しゃしんをプロジェクタにうつそう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インターネットでおきにいりに とうろくしよう</dc:title>
  <dc:creator>柏市立教育研究所</dc:creator>
  <cp:lastModifiedBy>田中 香穂里</cp:lastModifiedBy>
  <cp:revision>143</cp:revision>
  <cp:lastPrinted>2021-02-17T05:55:22Z</cp:lastPrinted>
  <dcterms:created xsi:type="dcterms:W3CDTF">2021-02-17T02:47:13Z</dcterms:created>
  <dcterms:modified xsi:type="dcterms:W3CDTF">2021-12-09T08:51:06Z</dcterms:modified>
</cp:coreProperties>
</file>