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5" r:id="rId2"/>
    <p:sldId id="353" r:id="rId3"/>
    <p:sldId id="367" r:id="rId4"/>
    <p:sldId id="369" r:id="rId5"/>
    <p:sldId id="368" r:id="rId6"/>
    <p:sldId id="374" r:id="rId7"/>
    <p:sldId id="371" r:id="rId8"/>
    <p:sldId id="372" r:id="rId9"/>
    <p:sldId id="375" r:id="rId10"/>
    <p:sldId id="37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田　光昭" initials="西田　光昭" lastIdx="17" clrIdx="0">
    <p:extLst>
      <p:ext uri="{19B8F6BF-5375-455C-9EA6-DF929625EA0E}">
        <p15:presenceInfo xmlns:p15="http://schemas.microsoft.com/office/powerpoint/2012/main" userId="西田　光昭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FF"/>
    <a:srgbClr val="FFFF99"/>
    <a:srgbClr val="E7FFE7"/>
    <a:srgbClr val="FDFECE"/>
    <a:srgbClr val="FF7C80"/>
    <a:srgbClr val="FE8002"/>
    <a:srgbClr val="FF33CC"/>
    <a:srgbClr val="CCFFCC"/>
    <a:srgbClr val="FF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333" autoAdjust="0"/>
  </p:normalViewPr>
  <p:slideViewPr>
    <p:cSldViewPr snapToGrid="0">
      <p:cViewPr varScale="1">
        <p:scale>
          <a:sx n="101" d="100"/>
          <a:sy n="101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0C11F-44A0-450B-B3CD-A55B650CDCA0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E8880-3D11-47D0-B3C4-C34E9B489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27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909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452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621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280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613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9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714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7484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9434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02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37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56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13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75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0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3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2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49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8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27866-CAF6-4CF8-967C-46485E7D26A4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18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8.png"/><Relationship Id="rId7" Type="http://schemas.microsoft.com/office/2007/relationships/hdphoto" Target="../media/hdphoto1.wd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24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10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microsoft.com/office/2007/relationships/hdphoto" Target="../media/hdphoto1.wdp"/><Relationship Id="rId4" Type="http://schemas.openxmlformats.org/officeDocument/2006/relationships/image" Target="../media/image14.pn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microsoft.com/office/2007/relationships/hdphoto" Target="../media/hdphoto1.wd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22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8.png"/><Relationship Id="rId7" Type="http://schemas.microsoft.com/office/2007/relationships/hdphoto" Target="../media/hdphoto1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2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618127" y="199159"/>
            <a:ext cx="10528663" cy="5230091"/>
          </a:xfrm>
          <a:prstGeom prst="rect">
            <a:avLst/>
          </a:prstGeom>
          <a:solidFill>
            <a:srgbClr val="E7FFE7"/>
          </a:solidFill>
        </p:spPr>
        <p:txBody>
          <a:bodyPr anchor="ctr"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iPad</a:t>
            </a:r>
            <a:r>
              <a:rPr lang="ja-JP" altLang="en-US" sz="66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のがめんを</a:t>
            </a:r>
            <a:endParaRPr lang="en-US" altLang="ja-JP" sz="6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プロジェクタに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うつすために</a:t>
            </a:r>
            <a:endParaRPr lang="en-US" altLang="ja-JP" sz="6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60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（はじめてのせってい）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618127" y="4282240"/>
            <a:ext cx="2191748" cy="2290009"/>
            <a:chOff x="0" y="0"/>
            <a:chExt cx="795020" cy="795020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795020" cy="795020"/>
            </a:xfrm>
            <a:prstGeom prst="rect">
              <a:avLst/>
            </a:prstGeom>
          </p:spPr>
        </p:pic>
        <p:sp>
          <p:nvSpPr>
            <p:cNvPr id="5" name="角丸四角形 4"/>
            <p:cNvSpPr/>
            <p:nvPr/>
          </p:nvSpPr>
          <p:spPr>
            <a:xfrm>
              <a:off x="31805" y="39756"/>
              <a:ext cx="715010" cy="707390"/>
            </a:xfrm>
            <a:prstGeom prst="roundRect">
              <a:avLst>
                <a:gd name="adj" fmla="val 21163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3066352" y="5451991"/>
            <a:ext cx="2607987" cy="45350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あい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ぷろじぇくしょん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92806" y="5633393"/>
            <a:ext cx="3055569" cy="800958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altLang="ja-JP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iProjection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02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3599535" y="3216696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6732" y="1463040"/>
            <a:ext cx="3391558" cy="5199243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2923" y="2302870"/>
            <a:ext cx="2819175" cy="3758900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3356989" y="3449634"/>
            <a:ext cx="1380316" cy="138031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7249212" y="4613281"/>
            <a:ext cx="3568221" cy="1211344"/>
          </a:xfrm>
          <a:prstGeom prst="wedgeRectCallout">
            <a:avLst>
              <a:gd name="adj1" fmla="val -5365"/>
              <a:gd name="adj2" fmla="val -10849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切断を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1247223">
            <a:off x="3947082" y="4290212"/>
            <a:ext cx="1218850" cy="154415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7879" y="2302870"/>
            <a:ext cx="3054286" cy="147058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14" name="直線矢印コネクタ 13"/>
          <p:cNvCxnSpPr/>
          <p:nvPr/>
        </p:nvCxnSpPr>
        <p:spPr>
          <a:xfrm flipV="1">
            <a:off x="4664435" y="3237725"/>
            <a:ext cx="1759272" cy="75104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 15"/>
          <p:cNvSpPr/>
          <p:nvPr/>
        </p:nvSpPr>
        <p:spPr>
          <a:xfrm>
            <a:off x="8085021" y="3206487"/>
            <a:ext cx="1527143" cy="566963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823697" y="4692955"/>
            <a:ext cx="1141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せつだん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64919"/>
            <a:ext cx="12192000" cy="13130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「</a:t>
            </a:r>
            <a:r>
              <a:rPr lang="en-US" altLang="ja-JP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iProjection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」のおわりかた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14713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756519" y="4551565"/>
            <a:ext cx="5234269" cy="200068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ja-JP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iProjectin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をつかう　</a:t>
            </a:r>
            <a:r>
              <a:rPr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せってい</a:t>
            </a:r>
            <a:r>
              <a:rPr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64889" y="2387710"/>
            <a:ext cx="850876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32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iProjection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アプリ</a:t>
            </a: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をタップしましょう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3903" y="293823"/>
            <a:ext cx="3133161" cy="36583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あいぷろじぇくしょん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8022295" y="2148641"/>
            <a:ext cx="1977073" cy="2068028"/>
            <a:chOff x="0" y="0"/>
            <a:chExt cx="795020" cy="795020"/>
          </a:xfrm>
        </p:grpSpPr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0"/>
              <a:ext cx="795020" cy="795020"/>
            </a:xfrm>
            <a:prstGeom prst="rect">
              <a:avLst/>
            </a:prstGeom>
          </p:spPr>
        </p:pic>
        <p:sp>
          <p:nvSpPr>
            <p:cNvPr id="20" name="角丸四角形 19"/>
            <p:cNvSpPr/>
            <p:nvPr/>
          </p:nvSpPr>
          <p:spPr>
            <a:xfrm>
              <a:off x="31805" y="39756"/>
              <a:ext cx="715010" cy="707390"/>
            </a:xfrm>
            <a:prstGeom prst="roundRect">
              <a:avLst>
                <a:gd name="adj" fmla="val 21163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21" name="角丸四角形 20"/>
          <p:cNvSpPr/>
          <p:nvPr/>
        </p:nvSpPr>
        <p:spPr>
          <a:xfrm>
            <a:off x="8608282" y="6121225"/>
            <a:ext cx="1530741" cy="49959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3903" y="4608090"/>
            <a:ext cx="7808516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プライバシーのメッセージ</a:t>
            </a: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同意する」を</a:t>
            </a:r>
            <a:r>
              <a:rPr lang="ja-JP" altLang="ja-JP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64889" y="5233931"/>
            <a:ext cx="1139930" cy="317978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どうい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>
          <a:xfrm>
            <a:off x="0" y="255259"/>
            <a:ext cx="12192000" cy="17853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ja-JP" sz="40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iProjection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をつかうために</a:t>
            </a:r>
            <a:endParaRPr lang="en-US" altLang="ja-JP" sz="4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自分の教室のプロジェクタを登録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56973" y="209841"/>
            <a:ext cx="2607987" cy="36583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あいぷろじぇくしょん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58997" y="1025217"/>
            <a:ext cx="3106298" cy="348940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じぶん　　　　　きょうしつ　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819811" y="1042064"/>
            <a:ext cx="2666577" cy="348940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とうろく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531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メッセージの かくにん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2570" y="1499994"/>
            <a:ext cx="5985393" cy="14542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ct val="150000"/>
              </a:lnSpc>
              <a:defRPr sz="32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defRPr>
            </a:lvl1pPr>
          </a:lstStyle>
          <a:p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接続</a:t>
            </a: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メッセージ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OK</a:t>
            </a: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</a:t>
            </a:r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</a:t>
            </a:r>
            <a:endParaRPr lang="en-US" altLang="ja-JP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2570" y="4379149"/>
            <a:ext cx="7808516" cy="15028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カメラ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メッセージ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OK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」を</a:t>
            </a:r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6315" y="1424938"/>
            <a:ext cx="1484082" cy="39822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せつぞく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2" name="図 11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385809" y="1441993"/>
            <a:ext cx="3486175" cy="264184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図 12"/>
          <p:cNvPicPr/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07257" y="4501281"/>
            <a:ext cx="3509407" cy="213409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角丸四角形 13"/>
          <p:cNvSpPr/>
          <p:nvPr/>
        </p:nvSpPr>
        <p:spPr>
          <a:xfrm>
            <a:off x="9219112" y="3455015"/>
            <a:ext cx="1530741" cy="49959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9339968" y="6027582"/>
            <a:ext cx="1518161" cy="49959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154372">
            <a:off x="10690166" y="3629233"/>
            <a:ext cx="910470" cy="1153466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154372">
            <a:off x="10813991" y="5812334"/>
            <a:ext cx="910470" cy="115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23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コンテンツ プレースホルダー 5"/>
          <p:cNvPicPr>
            <a:picLocks noGrp="1"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47857" y="2067247"/>
            <a:ext cx="5400700" cy="2556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2947081" y="3641742"/>
            <a:ext cx="2656933" cy="6168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10.123.123.1</a:t>
            </a:r>
            <a:r>
              <a:rPr kumimoji="0" lang="ja-JP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</a:t>
            </a:r>
            <a:endParaRPr kumimoji="0" lang="ja-JP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6165245" y="2106818"/>
            <a:ext cx="3919024" cy="1855582"/>
          </a:xfrm>
          <a:prstGeom prst="wedgeRoundRectCallout">
            <a:avLst>
              <a:gd name="adj1" fmla="val -63322"/>
              <a:gd name="adj2" fmla="val 47460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プロジェクタの</a:t>
            </a:r>
            <a:r>
              <a:rPr lang="en-US" altLang="ja-JP" sz="2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アドレスがはってあります</a:t>
            </a:r>
            <a:endParaRPr lang="ja-JP" altLang="en-US" sz="2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4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ja-JP" altLang="en-US" sz="2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教室ごと</a:t>
            </a:r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にちがいます）</a:t>
            </a:r>
            <a:endParaRPr lang="ja-JP" altLang="en-US" sz="2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1080655" y="5505860"/>
            <a:ext cx="9639471" cy="109714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黒板に書いてある</a:t>
            </a:r>
            <a:r>
              <a:rPr lang="en-US" altLang="ja-JP" sz="3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3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アドレスを確認しましょう</a:t>
            </a:r>
            <a:endParaRPr lang="ja-JP" altLang="en-US" sz="3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48514" y="5536204"/>
            <a:ext cx="2078317" cy="39822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こくばん　　か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081574" y="5536204"/>
            <a:ext cx="1484082" cy="39822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かくにん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アドレスの かくにん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531471" y="3019071"/>
            <a:ext cx="2078317" cy="39822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きょうしつ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926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アドレスの 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とうろ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く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5699" y="2259679"/>
            <a:ext cx="3146639" cy="419551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9" name="角丸四角形 8"/>
          <p:cNvSpPr/>
          <p:nvPr/>
        </p:nvSpPr>
        <p:spPr>
          <a:xfrm>
            <a:off x="7394992" y="2487496"/>
            <a:ext cx="2360576" cy="41444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2038931" y="3210266"/>
            <a:ext cx="1218850" cy="154415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6051" y="1447183"/>
            <a:ext cx="3391558" cy="5199243"/>
          </a:xfrm>
          <a:prstGeom prst="rect">
            <a:avLst/>
          </a:prstGeom>
        </p:spPr>
      </p:pic>
      <p:pic>
        <p:nvPicPr>
          <p:cNvPr id="15" name="図 4" descr="屋内, 座る, コンピュータ, モニター が含まれている画像&#10;&#10;説明は自動で生成されたものです">
            <a:extLst>
              <a:ext uri="{FF2B5EF4-FFF2-40B4-BE49-F238E27FC236}">
                <a16:creationId xmlns:a16="http://schemas.microsoft.com/office/drawing/2014/main" id="{B16C5EE9-1C50-456C-87C3-2E734D52348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101" y="2306300"/>
            <a:ext cx="2791202" cy="3741339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1247223">
            <a:off x="1353621" y="3523427"/>
            <a:ext cx="1218850" cy="154415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734" y="2259679"/>
            <a:ext cx="2875935" cy="3834580"/>
          </a:xfrm>
          <a:prstGeom prst="rect">
            <a:avLst/>
          </a:prstGeom>
        </p:spPr>
      </p:pic>
      <p:cxnSp>
        <p:nvCxnSpPr>
          <p:cNvPr id="20" name="直線矢印コネクタ 19"/>
          <p:cNvCxnSpPr>
            <a:stCxn id="11" idx="3"/>
          </p:cNvCxnSpPr>
          <p:nvPr/>
        </p:nvCxnSpPr>
        <p:spPr>
          <a:xfrm flipV="1">
            <a:off x="3888105" y="2711639"/>
            <a:ext cx="3427923" cy="305921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図 10"/>
          <p:cNvPicPr/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32243" y="5222027"/>
            <a:ext cx="1255862" cy="1097643"/>
          </a:xfrm>
          <a:prstGeom prst="roundRect">
            <a:avLst/>
          </a:prstGeom>
          <a:ln w="57150">
            <a:solidFill>
              <a:srgbClr val="FF0000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3925380">
            <a:off x="1792481" y="5327262"/>
            <a:ext cx="910470" cy="1153466"/>
          </a:xfrm>
          <a:prstGeom prst="rect">
            <a:avLst/>
          </a:prstGeom>
        </p:spPr>
      </p:pic>
      <p:sp>
        <p:nvSpPr>
          <p:cNvPr id="29" name="四角形吹き出し 28"/>
          <p:cNvSpPr/>
          <p:nvPr/>
        </p:nvSpPr>
        <p:spPr>
          <a:xfrm>
            <a:off x="394334" y="3339884"/>
            <a:ext cx="4248900" cy="1643953"/>
          </a:xfrm>
          <a:prstGeom prst="wedgeRectCallout">
            <a:avLst>
              <a:gd name="adj1" fmla="val -49777"/>
              <a:gd name="adj2" fmla="val 2939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kumimoji="1"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アドレスのボタンを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タップしましょう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738226" y="3037547"/>
            <a:ext cx="399256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ct val="150000"/>
              </a:lnSpc>
              <a:defRPr sz="32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defRPr>
            </a:lvl1pPr>
          </a:lstStyle>
          <a:p>
            <a:r>
              <a:rPr lang="ja-JP" altLang="en-US" sz="28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カーソル「</a:t>
            </a:r>
            <a:r>
              <a:rPr lang="ja-JP" altLang="en-US" sz="2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｜</a:t>
            </a:r>
            <a:r>
              <a:rPr lang="ja-JP" altLang="en-US" sz="28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」がでて</a:t>
            </a:r>
            <a:r>
              <a:rPr lang="en-US" altLang="ja-JP" sz="2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2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下にキーボードがでます</a:t>
            </a:r>
            <a:endParaRPr lang="en-US" altLang="ja-JP" sz="2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253566" y="2557751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｜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57762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4654475" y="1700043"/>
            <a:ext cx="6724469" cy="4389156"/>
            <a:chOff x="2799635" y="1384612"/>
            <a:chExt cx="7971219" cy="5202927"/>
          </a:xfrm>
        </p:grpSpPr>
        <p:pic>
          <p:nvPicPr>
            <p:cNvPr id="42" name="図 41" descr="C:\Users\it03\AppData\Local\Microsoft\Windows\INetCache\Content.Word\IMG_0020.PNG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799636" y="1384612"/>
              <a:ext cx="7971218" cy="228502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99635" y="3439208"/>
              <a:ext cx="7963973" cy="3148331"/>
            </a:xfrm>
            <a:prstGeom prst="rect">
              <a:avLst/>
            </a:prstGeom>
          </p:spPr>
        </p:pic>
      </p:grpSp>
      <p:pic>
        <p:nvPicPr>
          <p:cNvPr id="31" name="図 30" descr="C:\Users\it03\AppData\Local\Microsoft\Windows\INetCache\Content.Word\IMG_0020.PNG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16652" y="-722602"/>
            <a:ext cx="595745" cy="5541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図 32"/>
          <p:cNvPicPr/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12"/>
          <a:stretch/>
        </p:blipFill>
        <p:spPr bwMode="auto">
          <a:xfrm>
            <a:off x="9936578" y="-824254"/>
            <a:ext cx="595745" cy="5784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6" name="図 45" descr="C:\Users\it03\AppData\Local\Microsoft\Windows\INetCache\Content.Word\IMG_0020.PNG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36354" y="-592099"/>
            <a:ext cx="595745" cy="5541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キーボードから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アドレスを入力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8707310" y="3506830"/>
            <a:ext cx="707219" cy="3083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すうじ</a:t>
            </a:r>
            <a:endParaRPr lang="ja-JP" sz="2400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8428855" y="2431964"/>
            <a:ext cx="2609103" cy="4637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8626642" y="3902812"/>
            <a:ext cx="2124759" cy="1382275"/>
          </a:xfrm>
          <a:prstGeom prst="roundRect">
            <a:avLst>
              <a:gd name="adj" fmla="val 5529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10234450" y="5654565"/>
            <a:ext cx="976731" cy="31129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．ドット</a:t>
            </a:r>
            <a:endParaRPr lang="ja-JP" sz="2400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10847820" y="3902812"/>
            <a:ext cx="408696" cy="47371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10153372" y="5330540"/>
            <a:ext cx="378951" cy="32402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10756234" y="3506829"/>
            <a:ext cx="1017698" cy="3083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けしごむ</a:t>
            </a:r>
            <a:endParaRPr lang="ja-JP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2261" y="1422902"/>
            <a:ext cx="360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　すう</a:t>
            </a:r>
            <a:r>
              <a:rPr lang="ja-JP" altLang="en-US" sz="2400" b="1" dirty="0" err="1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じを</a:t>
            </a:r>
            <a:r>
              <a:rPr lang="ja-JP" altLang="en-US" sz="24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だしましょう</a:t>
            </a:r>
            <a:endParaRPr kumimoji="1" lang="ja-JP" altLang="en-US" sz="2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9344061" y="5285086"/>
            <a:ext cx="690186" cy="39598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9382307" y="5206999"/>
            <a:ext cx="630000" cy="1561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9414529" y="5261022"/>
            <a:ext cx="63775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938" y="2039583"/>
            <a:ext cx="2728519" cy="213970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0" name="角丸四角形 59"/>
          <p:cNvSpPr/>
          <p:nvPr/>
        </p:nvSpPr>
        <p:spPr>
          <a:xfrm>
            <a:off x="636766" y="1998883"/>
            <a:ext cx="926158" cy="545493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938" y="4385468"/>
            <a:ext cx="2470345" cy="218413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56" name="角丸四角形 55"/>
          <p:cNvSpPr/>
          <p:nvPr/>
        </p:nvSpPr>
        <p:spPr>
          <a:xfrm>
            <a:off x="1322624" y="5926171"/>
            <a:ext cx="637343" cy="643436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62" name="図 61"/>
          <p:cNvPicPr>
            <a:picLocks noChangeAspect="1"/>
          </p:cNvPicPr>
          <p:nvPr/>
        </p:nvPicPr>
        <p:blipFill rotWithShape="1"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0154192">
            <a:off x="1179608" y="2276409"/>
            <a:ext cx="766631" cy="971238"/>
          </a:xfrm>
          <a:prstGeom prst="rect">
            <a:avLst/>
          </a:prstGeom>
        </p:spPr>
      </p:pic>
      <p:sp>
        <p:nvSpPr>
          <p:cNvPr id="63" name="角丸四角形吹き出し 62"/>
          <p:cNvSpPr/>
          <p:nvPr/>
        </p:nvSpPr>
        <p:spPr>
          <a:xfrm>
            <a:off x="1746011" y="2864240"/>
            <a:ext cx="2746814" cy="995177"/>
          </a:xfrm>
          <a:prstGeom prst="wedgeRoundRectCallout">
            <a:avLst>
              <a:gd name="adj1" fmla="val -49213"/>
              <a:gd name="adj2" fmla="val -58922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あいうえ</a:t>
            </a:r>
            <a:r>
              <a:rPr lang="ja-JP" altLang="en-US" sz="2000" dirty="0" err="1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</a:t>
            </a:r>
            <a:endParaRPr lang="en-US" altLang="ja-JP" sz="2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がでているひとは</a:t>
            </a:r>
            <a:endParaRPr lang="en-US" altLang="ja-JP" sz="20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☆１２３をタップ</a:t>
            </a:r>
            <a:endParaRPr lang="ja-JP" altLang="en-US" sz="2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65" name="図 64"/>
          <p:cNvPicPr>
            <a:picLocks noChangeAspect="1"/>
          </p:cNvPicPr>
          <p:nvPr/>
        </p:nvPicPr>
        <p:blipFill rotWithShape="1"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4398672">
            <a:off x="1852927" y="5395100"/>
            <a:ext cx="766631" cy="971238"/>
          </a:xfrm>
          <a:prstGeom prst="rect">
            <a:avLst/>
          </a:prstGeom>
        </p:spPr>
      </p:pic>
      <p:sp>
        <p:nvSpPr>
          <p:cNvPr id="64" name="角丸四角形吹き出し 63"/>
          <p:cNvSpPr/>
          <p:nvPr/>
        </p:nvSpPr>
        <p:spPr>
          <a:xfrm>
            <a:off x="1811242" y="4196654"/>
            <a:ext cx="2746814" cy="995177"/>
          </a:xfrm>
          <a:prstGeom prst="wedgeRoundRectCallout">
            <a:avLst>
              <a:gd name="adj1" fmla="val -36347"/>
              <a:gd name="adj2" fmla="val 81522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ABC</a:t>
            </a:r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がでているひとは</a:t>
            </a:r>
            <a:endParaRPr lang="en-US" altLang="ja-JP" sz="20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🌎をなんかいかタップ</a:t>
            </a:r>
            <a:endParaRPr lang="ja-JP" altLang="en-US" sz="2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7850935" y="2516879"/>
            <a:ext cx="473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　</a:t>
            </a:r>
            <a:endParaRPr kumimoji="1" lang="ja-JP" altLang="en-US" sz="2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7930376" y="2878963"/>
            <a:ext cx="3235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24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アドレスをにゅうりょく</a:t>
            </a:r>
            <a:endParaRPr kumimoji="1" lang="ja-JP" altLang="en-US" sz="2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264530" y="197328"/>
            <a:ext cx="2078317" cy="39822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にゅうりょく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5972175" y="5654565"/>
            <a:ext cx="3047242" cy="995177"/>
          </a:xfrm>
          <a:prstGeom prst="wedgeRoundRectCallout">
            <a:avLst>
              <a:gd name="adj1" fmla="val 36303"/>
              <a:gd name="adj2" fmla="val -83102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すう</a:t>
            </a:r>
            <a:r>
              <a:rPr lang="ja-JP" altLang="en-US" sz="2000" dirty="0" err="1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じや</a:t>
            </a:r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ドットをタップして</a:t>
            </a:r>
            <a:endParaRPr lang="en-US" altLang="ja-JP" sz="20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アドレスをいれましょう</a:t>
            </a:r>
            <a:endParaRPr lang="en-US" altLang="ja-JP" sz="20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699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/>
          <p:cNvSpPr txBox="1"/>
          <p:nvPr/>
        </p:nvSpPr>
        <p:spPr>
          <a:xfrm>
            <a:off x="7549361" y="1435935"/>
            <a:ext cx="45255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ct val="150000"/>
              </a:lnSpc>
              <a:defRPr sz="32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defRPr>
            </a:lvl1pPr>
          </a:lstStyle>
          <a:p>
            <a:r>
              <a:rPr lang="en-US" altLang="ja-JP" sz="2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2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アドレスをかくにんしたら</a:t>
            </a:r>
            <a:endParaRPr lang="en-US" altLang="ja-JP" sz="2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をおしましょう</a:t>
            </a:r>
            <a:endParaRPr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727874" y="5182629"/>
            <a:ext cx="5076097" cy="11137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ct val="150000"/>
              </a:lnSpc>
              <a:defRPr sz="32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defRPr>
            </a:lvl1pPr>
          </a:lstStyle>
          <a:p>
            <a:r>
              <a:rPr lang="ja-JP" altLang="en-US" sz="2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このメッセージが表示されたら</a:t>
            </a:r>
            <a:endParaRPr lang="en-US" altLang="ja-JP" sz="2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準備完了です</a:t>
            </a:r>
            <a:endParaRPr lang="en-US" altLang="ja-JP" sz="2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右矢印 26"/>
          <p:cNvSpPr/>
          <p:nvPr/>
        </p:nvSpPr>
        <p:spPr>
          <a:xfrm rot="5400000">
            <a:off x="9051049" y="3099311"/>
            <a:ext cx="681851" cy="439634"/>
          </a:xfrm>
          <a:prstGeom prst="rightArrow">
            <a:avLst>
              <a:gd name="adj1" fmla="val 50000"/>
              <a:gd name="adj2" fmla="val 72322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532608" y="5670992"/>
            <a:ext cx="2513479" cy="36583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じゅんびかんりょう</a:t>
            </a:r>
            <a:endParaRPr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9" name="図 2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68611" y="3897680"/>
            <a:ext cx="2701637" cy="128494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4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プロジェクタと </a:t>
            </a: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せつぞく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262949" y="1465476"/>
            <a:ext cx="6724469" cy="4389156"/>
            <a:chOff x="2799635" y="1384612"/>
            <a:chExt cx="7971219" cy="5202927"/>
          </a:xfrm>
        </p:grpSpPr>
        <p:pic>
          <p:nvPicPr>
            <p:cNvPr id="30" name="図 29" descr="C:\Users\it03\AppData\Local\Microsoft\Windows\INetCache\Content.Word\IMG_0020.PNG"/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799636" y="1384612"/>
              <a:ext cx="7971218" cy="228502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1" name="図 30"/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99635" y="3439208"/>
              <a:ext cx="7963973" cy="3148331"/>
            </a:xfrm>
            <a:prstGeom prst="rect">
              <a:avLst/>
            </a:prstGeom>
          </p:spPr>
        </p:pic>
      </p:grpSp>
      <p:sp>
        <p:nvSpPr>
          <p:cNvPr id="34" name="角丸四角形 33"/>
          <p:cNvSpPr/>
          <p:nvPr/>
        </p:nvSpPr>
        <p:spPr>
          <a:xfrm>
            <a:off x="4037329" y="2197397"/>
            <a:ext cx="2609103" cy="4637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6312574" y="4572024"/>
            <a:ext cx="667716" cy="8596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642553" y="2704665"/>
            <a:ext cx="6136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</a:t>
            </a:r>
            <a:r>
              <a:rPr lang="ja-JP" altLang="en-US" sz="28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アドレスは こくばんと おなじですか？</a:t>
            </a:r>
            <a:endParaRPr kumimoji="1" lang="ja-JP" altLang="en-US" sz="28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52" name="図 51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68611" y="2070434"/>
            <a:ext cx="648684" cy="878306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617" y="2703598"/>
            <a:ext cx="791935" cy="716768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226341">
            <a:off x="5909506" y="5192233"/>
            <a:ext cx="766631" cy="97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53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404128" y="1787246"/>
            <a:ext cx="5286809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ct val="150000"/>
              </a:lnSpc>
              <a:defRPr sz="32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defRPr>
            </a:lvl1pPr>
          </a:lstStyle>
          <a:p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メッセージ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あとで投写</a:t>
            </a:r>
            <a:r>
              <a:rPr lang="ja-JP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」を</a:t>
            </a:r>
            <a:endParaRPr lang="en-US" altLang="ja-JP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783927" y="1681801"/>
            <a:ext cx="1484082" cy="39822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とうしゃ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1" name="図 10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9550" y="3356161"/>
            <a:ext cx="3486178" cy="15722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4" name="角丸四角形 13"/>
          <p:cNvSpPr/>
          <p:nvPr/>
        </p:nvSpPr>
        <p:spPr>
          <a:xfrm>
            <a:off x="659549" y="4461260"/>
            <a:ext cx="1745672" cy="49959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0" y="255260"/>
            <a:ext cx="12192000" cy="10734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せってい かんりょう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8139687" y="1328738"/>
            <a:ext cx="3391558" cy="5199243"/>
            <a:chOff x="6882847" y="1404626"/>
            <a:chExt cx="3391558" cy="5199243"/>
          </a:xfrm>
        </p:grpSpPr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2847" y="1404626"/>
              <a:ext cx="3391558" cy="5199243"/>
            </a:xfrm>
            <a:prstGeom prst="rect">
              <a:avLst/>
            </a:prstGeom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59121" y="2207120"/>
              <a:ext cx="2839009" cy="3785345"/>
            </a:xfrm>
            <a:prstGeom prst="rect">
              <a:avLst/>
            </a:prstGeom>
          </p:spPr>
        </p:pic>
      </p:grpSp>
      <p:sp>
        <p:nvSpPr>
          <p:cNvPr id="7" name="正方形/長方形 6"/>
          <p:cNvSpPr/>
          <p:nvPr/>
        </p:nvSpPr>
        <p:spPr>
          <a:xfrm>
            <a:off x="5027703" y="2903904"/>
            <a:ext cx="3352291" cy="2308324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32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iProjection</a:t>
            </a: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endParaRPr lang="en-US" altLang="ja-JP" sz="3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はじめの</a:t>
            </a:r>
            <a:r>
              <a:rPr lang="ja-JP" altLang="en-US" sz="32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がめんに</a:t>
            </a:r>
            <a:endParaRPr lang="en-US" altLang="ja-JP" sz="3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もどります</a:t>
            </a: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577289">
            <a:off x="537612" y="4890226"/>
            <a:ext cx="766631" cy="971238"/>
          </a:xfrm>
          <a:prstGeom prst="rect">
            <a:avLst/>
          </a:prstGeom>
        </p:spPr>
      </p:pic>
      <p:sp>
        <p:nvSpPr>
          <p:cNvPr id="3" name="右矢印 2"/>
          <p:cNvSpPr/>
          <p:nvPr/>
        </p:nvSpPr>
        <p:spPr>
          <a:xfrm>
            <a:off x="4352925" y="3928359"/>
            <a:ext cx="495300" cy="462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76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4129848" y="3290160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7045" y="1536504"/>
            <a:ext cx="3391558" cy="5199243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3319" y="2353818"/>
            <a:ext cx="2839009" cy="3785345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64919"/>
            <a:ext cx="12192000" cy="13130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「</a:t>
            </a:r>
            <a:r>
              <a:rPr lang="en-US" altLang="ja-JP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iProjection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」のおわりかた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  <p:sp>
        <p:nvSpPr>
          <p:cNvPr id="7" name="楕円 6"/>
          <p:cNvSpPr/>
          <p:nvPr/>
        </p:nvSpPr>
        <p:spPr>
          <a:xfrm>
            <a:off x="5377305" y="2278227"/>
            <a:ext cx="504028" cy="50402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6964511" y="4130410"/>
            <a:ext cx="4333609" cy="1393698"/>
          </a:xfrm>
          <a:prstGeom prst="wedgeRectCallout">
            <a:avLst>
              <a:gd name="adj1" fmla="val -2745"/>
              <a:gd name="adj2" fmla="val -7862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赤いボタンを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283083">
            <a:off x="4340389" y="2489758"/>
            <a:ext cx="1218850" cy="154415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91948" y="2012175"/>
            <a:ext cx="2228745" cy="1285904"/>
          </a:xfrm>
          <a:prstGeom prst="rect">
            <a:avLst/>
          </a:prstGeom>
        </p:spPr>
      </p:pic>
      <p:cxnSp>
        <p:nvCxnSpPr>
          <p:cNvPr id="13" name="直線矢印コネクタ 12"/>
          <p:cNvCxnSpPr/>
          <p:nvPr/>
        </p:nvCxnSpPr>
        <p:spPr>
          <a:xfrm flipV="1">
            <a:off x="5905594" y="2530241"/>
            <a:ext cx="1862093" cy="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7360349" y="4291816"/>
            <a:ext cx="61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あ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577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4098</TotalTime>
  <Words>325</Words>
  <Application>Microsoft Office PowerPoint</Application>
  <PresentationFormat>ワイド画面</PresentationFormat>
  <Paragraphs>79</Paragraphs>
  <Slides>10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Meiryo UI</vt:lpstr>
      <vt:lpstr>ＭＳ Ｐゴシック</vt:lpstr>
      <vt:lpstr>游ゴシック</vt:lpstr>
      <vt:lpstr>游ゴシック Light</vt:lpstr>
      <vt:lpstr>Arial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Chromebook</dc:title>
  <dc:creator>柏市立教育研究所</dc:creator>
  <cp:lastModifiedBy>田中 香穂里</cp:lastModifiedBy>
  <cp:revision>394</cp:revision>
  <dcterms:created xsi:type="dcterms:W3CDTF">2020-12-21T02:41:04Z</dcterms:created>
  <dcterms:modified xsi:type="dcterms:W3CDTF">2021-12-09T08:44:28Z</dcterms:modified>
</cp:coreProperties>
</file>