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5" r:id="rId5"/>
    <p:sldId id="414" r:id="rId6"/>
    <p:sldId id="388" r:id="rId7"/>
    <p:sldId id="391" r:id="rId8"/>
    <p:sldId id="393" r:id="rId9"/>
    <p:sldId id="394" r:id="rId10"/>
    <p:sldId id="415" r:id="rId11"/>
    <p:sldId id="397" r:id="rId12"/>
    <p:sldId id="413" r:id="rId13"/>
    <p:sldId id="412" r:id="rId14"/>
    <p:sldId id="416" r:id="rId15"/>
    <p:sldId id="402" r:id="rId16"/>
    <p:sldId id="403" r:id="rId17"/>
    <p:sldId id="404" r:id="rId18"/>
    <p:sldId id="417" r:id="rId19"/>
    <p:sldId id="405" r:id="rId20"/>
    <p:sldId id="418" r:id="rId21"/>
    <p:sldId id="420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E"/>
    <a:srgbClr val="FE8002"/>
    <a:srgbClr val="FFFF99"/>
    <a:srgbClr val="FF7C80"/>
    <a:srgbClr val="FF33CC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9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46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822957" y="1349511"/>
            <a:ext cx="10528663" cy="2981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72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クロムブック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10737666" y="289176"/>
            <a:ext cx="1227909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中学校用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79607" y="4624817"/>
            <a:ext cx="8612321" cy="2022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/>
              <a:t>スクリーンショットを撮る</a:t>
            </a:r>
            <a:endParaRPr lang="en-US" altLang="ja-JP" sz="2800" dirty="0" smtClean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/>
              <a:t>調べ学習などの資料を作成する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0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277" y="1995900"/>
            <a:ext cx="2353003" cy="4290244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801310" y="1324933"/>
            <a:ext cx="10913362" cy="11019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2800" dirty="0" smtClean="0"/>
              <a:t>マイファイルは</a:t>
            </a:r>
            <a:r>
              <a:rPr lang="en-US" altLang="ja-JP" sz="2800" dirty="0" smtClean="0"/>
              <a:t>PC</a:t>
            </a:r>
            <a:r>
              <a:rPr lang="ja-JP" altLang="en-US" sz="2800" dirty="0" smtClean="0"/>
              <a:t>本体の中にある一時的な保存場所です。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保管しておきたいデータは</a:t>
            </a:r>
            <a:r>
              <a:rPr lang="ja-JP" altLang="en-US" sz="2800" dirty="0" smtClean="0">
                <a:solidFill>
                  <a:srgbClr val="FF0000"/>
                </a:solidFill>
              </a:rPr>
              <a:t>クラウド領域</a:t>
            </a:r>
            <a:r>
              <a:rPr lang="ja-JP" altLang="en-US" sz="2800" dirty="0" smtClean="0"/>
              <a:t>に移動させておきましょう</a:t>
            </a:r>
            <a:endParaRPr lang="en-US" altLang="ja-JP" sz="2800" dirty="0" smtClean="0"/>
          </a:p>
          <a:p>
            <a:pPr algn="l"/>
            <a:endParaRPr lang="en-US" altLang="ja-JP" sz="2800" dirty="0" smtClean="0"/>
          </a:p>
        </p:txBody>
      </p:sp>
      <p:sp>
        <p:nvSpPr>
          <p:cNvPr id="43" name="角丸四角形 42"/>
          <p:cNvSpPr/>
          <p:nvPr/>
        </p:nvSpPr>
        <p:spPr>
          <a:xfrm>
            <a:off x="1305167" y="5222175"/>
            <a:ext cx="2404702" cy="1181018"/>
          </a:xfrm>
          <a:prstGeom prst="roundRect">
            <a:avLst>
              <a:gd name="adj" fmla="val 967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吹き出し 43"/>
          <p:cNvSpPr/>
          <p:nvPr/>
        </p:nvSpPr>
        <p:spPr>
          <a:xfrm>
            <a:off x="4254941" y="4577740"/>
            <a:ext cx="6192816" cy="1463592"/>
          </a:xfrm>
          <a:prstGeom prst="wedgeRectCallout">
            <a:avLst>
              <a:gd name="adj1" fmla="val -61801"/>
              <a:gd name="adj2" fmla="val 23709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Google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ドライブ</a:t>
            </a:r>
            <a:r>
              <a:rPr lang="en-US" altLang="ja-JP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Wingdings" panose="05000000000000000000" pitchFamily="2" charset="2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Wingdings" panose="05000000000000000000" pitchFamily="2" charset="2"/>
              </a:rPr>
              <a:t>マイドライブ・共有ドライブ）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クラウド上の保存先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0" y="249360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dirty="0" smtClean="0"/>
              <a:t>コピーした画像の保存場所</a:t>
            </a:r>
            <a:endParaRPr lang="ja-JP" altLang="en-US" sz="36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36620" r="62689" b="56247"/>
          <a:stretch/>
        </p:blipFill>
        <p:spPr>
          <a:xfrm>
            <a:off x="1247077" y="4344326"/>
            <a:ext cx="2401401" cy="526702"/>
          </a:xfrm>
          <a:prstGeom prst="rect">
            <a:avLst/>
          </a:prstGeom>
          <a:ln>
            <a:noFill/>
          </a:ln>
        </p:spPr>
      </p:pic>
      <p:sp>
        <p:nvSpPr>
          <p:cNvPr id="60" name="角丸四角形 59"/>
          <p:cNvSpPr/>
          <p:nvPr/>
        </p:nvSpPr>
        <p:spPr>
          <a:xfrm>
            <a:off x="1271277" y="3580079"/>
            <a:ext cx="2438592" cy="1238693"/>
          </a:xfrm>
          <a:prstGeom prst="roundRect">
            <a:avLst>
              <a:gd name="adj" fmla="val 967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吹き出し 39"/>
          <p:cNvSpPr/>
          <p:nvPr/>
        </p:nvSpPr>
        <p:spPr>
          <a:xfrm>
            <a:off x="4115859" y="2848283"/>
            <a:ext cx="6331898" cy="1463592"/>
          </a:xfrm>
          <a:prstGeom prst="wedgeRectCallout">
            <a:avLst>
              <a:gd name="adj1" fmla="val -61801"/>
              <a:gd name="adj2" fmla="val 23709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マイファイル</a:t>
            </a:r>
            <a:r>
              <a:rPr lang="en-US" altLang="ja-JP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Wingdings" panose="05000000000000000000" pitchFamily="2" charset="2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Wingdings" panose="05000000000000000000" pitchFamily="2" charset="2"/>
              </a:rPr>
              <a:t>カメラ・ダウンロード）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Chromebook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本体（ローカル）の保存先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69581" y="2286000"/>
            <a:ext cx="2822945" cy="432213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93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2240057"/>
            <a:ext cx="12192000" cy="2188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資料に画像を挿入してみよう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4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ドキュメントに画像を挿入する</a:t>
            </a:r>
            <a:endParaRPr lang="en-US" altLang="ja-JP" sz="3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2798" y="1420072"/>
            <a:ext cx="10433125" cy="9069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アプリ一覧から</a:t>
            </a:r>
            <a:r>
              <a:rPr lang="en-US" altLang="ja-JP" dirty="0" smtClean="0"/>
              <a:t>【</a:t>
            </a:r>
            <a:r>
              <a:rPr lang="ja-JP" altLang="en-US" dirty="0" smtClean="0">
                <a:solidFill>
                  <a:srgbClr val="FF0000"/>
                </a:solidFill>
              </a:rPr>
              <a:t>ドキュメント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アプリを起動します</a:t>
            </a:r>
            <a:endParaRPr lang="en-US" altLang="ja-JP" dirty="0" smtClean="0"/>
          </a:p>
          <a:p>
            <a:r>
              <a:rPr lang="ja-JP" altLang="en-US" dirty="0" smtClean="0"/>
              <a:t>新しいドキュメントの「</a:t>
            </a:r>
            <a:r>
              <a:rPr lang="ja-JP" altLang="en-US" dirty="0" smtClean="0">
                <a:solidFill>
                  <a:srgbClr val="FF0000"/>
                </a:solidFill>
              </a:rPr>
              <a:t>空白</a:t>
            </a:r>
            <a:r>
              <a:rPr lang="ja-JP" altLang="en-US" dirty="0" smtClean="0"/>
              <a:t>」を選択しましょう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71" y="2559722"/>
            <a:ext cx="7584162" cy="4264009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877112" y="3480328"/>
            <a:ext cx="661854" cy="7683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36"/>
          <a:stretch/>
        </p:blipFill>
        <p:spPr>
          <a:xfrm>
            <a:off x="6949781" y="2866379"/>
            <a:ext cx="4746171" cy="3650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角丸四角形 14"/>
          <p:cNvSpPr/>
          <p:nvPr/>
        </p:nvSpPr>
        <p:spPr>
          <a:xfrm>
            <a:off x="7666220" y="3728395"/>
            <a:ext cx="1268106" cy="1714461"/>
          </a:xfrm>
          <a:prstGeom prst="roundRect">
            <a:avLst>
              <a:gd name="adj" fmla="val 898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444857" y="3780127"/>
            <a:ext cx="1984545" cy="111354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6322" b="48774"/>
          <a:stretch/>
        </p:blipFill>
        <p:spPr>
          <a:xfrm>
            <a:off x="1058088" y="2606185"/>
            <a:ext cx="9405261" cy="4253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角丸四角形 9"/>
          <p:cNvSpPr/>
          <p:nvPr/>
        </p:nvSpPr>
        <p:spPr>
          <a:xfrm>
            <a:off x="3316069" y="3666928"/>
            <a:ext cx="708993" cy="4648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316069" y="4136863"/>
            <a:ext cx="1310124" cy="4158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904526" y="4097780"/>
            <a:ext cx="2625519" cy="4723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1588" y="1608093"/>
            <a:ext cx="11808823" cy="8980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 「挿入」→</a:t>
            </a:r>
            <a:r>
              <a:rPr lang="ja-JP" altLang="en-US" dirty="0"/>
              <a:t>「画像</a:t>
            </a:r>
            <a:r>
              <a:rPr lang="ja-JP" altLang="en-US" dirty="0" smtClean="0"/>
              <a:t>」→</a:t>
            </a:r>
            <a:r>
              <a:rPr lang="ja-JP" altLang="en-US" dirty="0"/>
              <a:t>「パソコンからアップロード」</a:t>
            </a:r>
            <a:r>
              <a:rPr lang="ja-JP" altLang="en-US" dirty="0" smtClean="0"/>
              <a:t>を選択しましょう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78040" y="298294"/>
            <a:ext cx="16352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そうにゅう</a:t>
            </a:r>
            <a:endParaRPr kumimoji="1" lang="ja-JP" altLang="en-US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626193" y="4336869"/>
            <a:ext cx="1278333" cy="1306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3"/>
          <p:cNvSpPr txBox="1">
            <a:spLocks/>
          </p:cNvSpPr>
          <p:nvPr/>
        </p:nvSpPr>
        <p:spPr>
          <a:xfrm>
            <a:off x="0" y="160134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ドキュメントに画像を挿入する</a:t>
            </a:r>
            <a:endParaRPr lang="en-US" altLang="ja-JP" sz="3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8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6" t="5692" r="14123" b="11151"/>
          <a:stretch/>
        </p:blipFill>
        <p:spPr>
          <a:xfrm>
            <a:off x="2672040" y="2330812"/>
            <a:ext cx="6847916" cy="4513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角丸四角形 9"/>
          <p:cNvSpPr/>
          <p:nvPr/>
        </p:nvSpPr>
        <p:spPr>
          <a:xfrm>
            <a:off x="2561430" y="4358928"/>
            <a:ext cx="1812983" cy="4231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541558" y="3447407"/>
            <a:ext cx="1494377" cy="12846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585151" y="6407609"/>
            <a:ext cx="781602" cy="3811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1587" y="1432723"/>
            <a:ext cx="11808823" cy="8980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スクリーンショットを保存したフォルダ（ダウンロードなど）を選択</a:t>
            </a:r>
            <a:endParaRPr lang="en-US" altLang="ja-JP" dirty="0" smtClean="0"/>
          </a:p>
          <a:p>
            <a:r>
              <a:rPr lang="ja-JP" altLang="en-US" dirty="0" smtClean="0"/>
              <a:t>→</a:t>
            </a:r>
            <a:r>
              <a:rPr lang="ja-JP" altLang="en-US" dirty="0"/>
              <a:t>挿入したい画像</a:t>
            </a:r>
            <a:r>
              <a:rPr lang="ja-JP" altLang="en-US" dirty="0" smtClean="0"/>
              <a:t>を選択→</a:t>
            </a:r>
            <a:r>
              <a:rPr lang="ja-JP" altLang="en-US" dirty="0"/>
              <a:t>「開く」</a:t>
            </a:r>
            <a:r>
              <a:rPr lang="ja-JP" altLang="en-US" dirty="0" smtClean="0"/>
              <a:t>を選択しましょう</a:t>
            </a:r>
            <a:endParaRPr lang="ja-JP" altLang="en-US" dirty="0"/>
          </a:p>
        </p:txBody>
      </p:sp>
      <p:cxnSp>
        <p:nvCxnSpPr>
          <p:cNvPr id="18" name="直線矢印コネクタ 17"/>
          <p:cNvCxnSpPr>
            <a:endCxn id="12" idx="1"/>
          </p:cNvCxnSpPr>
          <p:nvPr/>
        </p:nvCxnSpPr>
        <p:spPr>
          <a:xfrm flipV="1">
            <a:off x="4342049" y="4089718"/>
            <a:ext cx="3199509" cy="4584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2" idx="2"/>
            <a:endCxn id="14" idx="0"/>
          </p:cNvCxnSpPr>
          <p:nvPr/>
        </p:nvCxnSpPr>
        <p:spPr>
          <a:xfrm>
            <a:off x="8288747" y="4732029"/>
            <a:ext cx="687205" cy="167558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ドキュメントに画像を挿入する</a:t>
            </a:r>
            <a:endParaRPr lang="en-US" altLang="ja-JP" sz="3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6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1147481" y="1522370"/>
            <a:ext cx="10697883" cy="6652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文字を入れたり、画像のサイズや位置を移動してみましょう</a:t>
            </a:r>
            <a:endParaRPr lang="ja-JP" altLang="en-US" dirty="0"/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ドキュメントに画像を挿入する</a:t>
            </a:r>
            <a:endParaRPr lang="en-US" altLang="ja-JP" sz="3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506" y="2247416"/>
            <a:ext cx="7990541" cy="4384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7654844" y="3931134"/>
            <a:ext cx="2582850" cy="1407095"/>
          </a:xfrm>
          <a:prstGeom prst="wedgeRectCallout">
            <a:avLst>
              <a:gd name="adj1" fmla="val -96936"/>
              <a:gd name="adj2" fmla="val -10008"/>
            </a:avLst>
          </a:prstGeom>
          <a:solidFill>
            <a:srgbClr val="FDFECE"/>
          </a:solidFill>
          <a:ln w="28575">
            <a:solidFill>
              <a:srgbClr val="FF0000"/>
            </a:solidFill>
          </a:ln>
        </p:spPr>
        <p:txBody>
          <a:bodyPr anchor="ctr" anchorCtr="1"/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1800" dirty="0" smtClean="0"/>
              <a:t>画像を選択すると、</a:t>
            </a:r>
            <a:endParaRPr lang="en-US" altLang="ja-JP" sz="1800" dirty="0" smtClean="0"/>
          </a:p>
          <a:p>
            <a:r>
              <a:rPr lang="ja-JP" altLang="en-US" sz="1800" dirty="0" smtClean="0"/>
              <a:t>メニュが出てきます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976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30" b="47396"/>
          <a:stretch/>
        </p:blipFill>
        <p:spPr>
          <a:xfrm>
            <a:off x="896471" y="2837893"/>
            <a:ext cx="8244162" cy="3640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4" name="直線コネクタ 23"/>
          <p:cNvCxnSpPr/>
          <p:nvPr/>
        </p:nvCxnSpPr>
        <p:spPr>
          <a:xfrm flipH="1">
            <a:off x="821479" y="3619112"/>
            <a:ext cx="1" cy="437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タイトル 3"/>
          <p:cNvSpPr txBox="1">
            <a:spLocks/>
          </p:cNvSpPr>
          <p:nvPr/>
        </p:nvSpPr>
        <p:spPr>
          <a:xfrm>
            <a:off x="0" y="24884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ドキュメントに名前を付けましょう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282058" y="2754343"/>
            <a:ext cx="1807777" cy="4597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1588" y="1485790"/>
            <a:ext cx="12000412" cy="8295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ドキュメントなどのアプリは自動的にクラウド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マイドライブ）に</a:t>
            </a:r>
            <a:endParaRPr lang="en-US" altLang="ja-JP" dirty="0" smtClean="0"/>
          </a:p>
          <a:p>
            <a:r>
              <a:rPr lang="ja-JP" altLang="en-US" dirty="0" smtClean="0"/>
              <a:t>保存されています。名前をつけておきましょう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43878" y="2649868"/>
            <a:ext cx="3150615" cy="1407095"/>
          </a:xfrm>
          <a:prstGeom prst="wedgeRectCallout">
            <a:avLst>
              <a:gd name="adj1" fmla="val -89909"/>
              <a:gd name="adj2" fmla="val -23175"/>
            </a:avLst>
          </a:prstGeom>
          <a:solidFill>
            <a:srgbClr val="FDFECE"/>
          </a:solidFill>
          <a:ln w="28575">
            <a:solidFill>
              <a:srgbClr val="FF0000"/>
            </a:solidFill>
          </a:ln>
        </p:spPr>
        <p:txBody>
          <a:bodyPr anchor="ctr" anchorCtr="1"/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1800" dirty="0" smtClean="0"/>
              <a:t>ここをタップして</a:t>
            </a:r>
            <a:endParaRPr lang="en-US" altLang="ja-JP" sz="1800" dirty="0" smtClean="0"/>
          </a:p>
          <a:p>
            <a:r>
              <a:rPr lang="ja-JP" altLang="en-US" sz="1800" dirty="0" smtClean="0"/>
              <a:t>ファイル名を変更します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540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4723418" y="2310801"/>
            <a:ext cx="6472206" cy="4297682"/>
            <a:chOff x="1346472" y="2179188"/>
            <a:chExt cx="4937760" cy="3278777"/>
          </a:xfrm>
        </p:grpSpPr>
        <p:pic>
          <p:nvPicPr>
            <p:cNvPr id="12" name="Picture 4" descr="https://lh5.googleusercontent.com/4MLs_bn22ZAsrR4zWwF88g7rOTqQ2yG6EZ1BKglyVEMVQ5wOKb6eMWwfv5_JD8cZHjOpVJQ8nTvuS1XD0Sk1EKObWmZdNuR2tjMqv-MsjcqBFYKPkoG3lKn_nBldkBS6-Nao6LI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8" t="5274" r="9109" b="9731"/>
            <a:stretch/>
          </p:blipFill>
          <p:spPr bwMode="auto">
            <a:xfrm>
              <a:off x="1346472" y="2179188"/>
              <a:ext cx="4937760" cy="3278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lh5.googleusercontent.com/YS1_eVt4-yarq8RXkF6pc-Q3dIjLqUPtrOhbp238mlmUy2J5d9IXX2apegU6tuKr9Q3sFEVDW7tnPn7JrCl2v0RzaDtOaIYrStr2jHxBSbVVLoZ6z8iq0F3fXuq7pZ7E6Z6-h3ek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" t="38646" r="79542" b="29293"/>
            <a:stretch/>
          </p:blipFill>
          <p:spPr bwMode="auto">
            <a:xfrm>
              <a:off x="1346472" y="3849180"/>
              <a:ext cx="1749425" cy="160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4588418" y="4057660"/>
              <a:ext cx="1381308" cy="133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095897" y="2795451"/>
              <a:ext cx="3030584" cy="1196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801310" y="1324934"/>
            <a:ext cx="10913362" cy="963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2800" dirty="0" smtClean="0"/>
              <a:t>ドキュメントなどのアプリで作成したファイルは自動的に</a:t>
            </a:r>
            <a:endParaRPr lang="en-US" altLang="ja-JP" sz="2800" dirty="0" smtClean="0"/>
          </a:p>
          <a:p>
            <a:pPr algn="l"/>
            <a:r>
              <a:rPr lang="en-US" altLang="ja-JP" sz="2800" dirty="0" smtClean="0"/>
              <a:t>Goog</a:t>
            </a:r>
            <a:r>
              <a:rPr lang="en-US" altLang="ja-JP" sz="2800" dirty="0"/>
              <a:t>le</a:t>
            </a:r>
            <a:r>
              <a:rPr lang="ja-JP" altLang="en-US" sz="2800" dirty="0" smtClean="0"/>
              <a:t>ドライブのマイドライブに保存されます</a:t>
            </a:r>
            <a:endParaRPr lang="en-US" altLang="ja-JP" sz="2800" dirty="0" smtClean="0"/>
          </a:p>
        </p:txBody>
      </p:sp>
      <p:sp>
        <p:nvSpPr>
          <p:cNvPr id="43" name="角丸四角形 42"/>
          <p:cNvSpPr/>
          <p:nvPr/>
        </p:nvSpPr>
        <p:spPr>
          <a:xfrm>
            <a:off x="4717733" y="5216199"/>
            <a:ext cx="2059586" cy="1023236"/>
          </a:xfrm>
          <a:prstGeom prst="roundRect">
            <a:avLst>
              <a:gd name="adj" fmla="val 967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0" y="249360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dirty="0" smtClean="0"/>
              <a:t>ドキュメントの保存場所</a:t>
            </a:r>
            <a:endParaRPr lang="ja-JP" altLang="en-US" sz="36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62" t="3739" r="50830" b="23901"/>
          <a:stretch/>
        </p:blipFill>
        <p:spPr>
          <a:xfrm>
            <a:off x="286930" y="2369594"/>
            <a:ext cx="3562830" cy="4057598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7166999" y="4820540"/>
            <a:ext cx="1694314" cy="181896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207303" y="5736276"/>
            <a:ext cx="975110" cy="5192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>
          <a:xfrm>
            <a:off x="1830085" y="3397239"/>
            <a:ext cx="1002762" cy="911796"/>
          </a:xfrm>
          <a:prstGeom prst="roundRect">
            <a:avLst>
              <a:gd name="adj" fmla="val 967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817985" y="3740487"/>
            <a:ext cx="1935820" cy="2468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564057" y="3052547"/>
            <a:ext cx="3150615" cy="1407095"/>
          </a:xfrm>
          <a:prstGeom prst="wedgeRectCallout">
            <a:avLst>
              <a:gd name="adj1" fmla="val -65249"/>
              <a:gd name="adj2" fmla="val 64321"/>
            </a:avLst>
          </a:prstGeom>
          <a:solidFill>
            <a:srgbClr val="FDFECE"/>
          </a:solidFill>
          <a:ln w="28575">
            <a:solidFill>
              <a:srgbClr val="FF0000"/>
            </a:solidFill>
          </a:ln>
        </p:spPr>
        <p:txBody>
          <a:bodyPr anchor="ctr" anchorCtr="1"/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1800" dirty="0" smtClean="0"/>
              <a:t>色々なファイルが自動で保存されているので、不要な</a:t>
            </a:r>
            <a:r>
              <a:rPr lang="ja-JP" altLang="en-US" sz="1800" dirty="0" smtClean="0"/>
              <a:t>ファイルを削除</a:t>
            </a:r>
            <a:r>
              <a:rPr lang="ja-JP" altLang="en-US" sz="1800" dirty="0" smtClean="0"/>
              <a:t>しましょう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9287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268941" y="1182686"/>
            <a:ext cx="11923059" cy="5824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200" dirty="0" smtClean="0"/>
              <a:t>起動中のアプリの画面を表示させ、アプリを切り替えます</a:t>
            </a:r>
            <a:endParaRPr lang="en-US" altLang="ja-JP" sz="3200" dirty="0" smtClean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0" y="249360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dirty="0" smtClean="0"/>
              <a:t>アプリの切替・終了</a:t>
            </a:r>
            <a:endParaRPr lang="ja-JP" altLang="en-US" sz="36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2" t="26542" r="29514" b="56065"/>
          <a:stretch/>
        </p:blipFill>
        <p:spPr>
          <a:xfrm>
            <a:off x="1178920" y="1708640"/>
            <a:ext cx="6976961" cy="1511208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5302415" y="1827759"/>
            <a:ext cx="793585" cy="463380"/>
          </a:xfrm>
          <a:prstGeom prst="roundRect">
            <a:avLst>
              <a:gd name="adj" fmla="val 967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4012533" y="2464244"/>
            <a:ext cx="3344414" cy="376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「ウィンドウ切替」キー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941" y="3248434"/>
            <a:ext cx="11923059" cy="5824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200" dirty="0" smtClean="0"/>
              <a:t>ウィンドウ表示のアプリをスライドさせ、終了します</a:t>
            </a:r>
            <a:endParaRPr lang="en-US" altLang="ja-JP" sz="32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67"/>
          <a:stretch/>
        </p:blipFill>
        <p:spPr>
          <a:xfrm>
            <a:off x="1178920" y="3708852"/>
            <a:ext cx="7662719" cy="3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2240057"/>
            <a:ext cx="12192000" cy="2188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スクリーンショットを撮ろう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6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39" b="24793"/>
          <a:stretch/>
        </p:blipFill>
        <p:spPr>
          <a:xfrm>
            <a:off x="156000" y="1891139"/>
            <a:ext cx="7615713" cy="305882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136697" y="2614576"/>
            <a:ext cx="865750" cy="8187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0" y="107544"/>
            <a:ext cx="12192000" cy="990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</a:t>
            </a: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（スクリーンショット）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000" y="1354804"/>
            <a:ext cx="11621932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en-US" altLang="ja-JP" dirty="0" smtClean="0"/>
              <a:t>Chrome</a:t>
            </a:r>
            <a:r>
              <a:rPr lang="ja-JP" altLang="en-US" dirty="0" smtClean="0"/>
              <a:t>アプリからコピーしたいページ</a:t>
            </a:r>
            <a:r>
              <a:rPr lang="en-US" altLang="ja-JP" dirty="0" smtClean="0"/>
              <a:t>(</a:t>
            </a:r>
            <a:r>
              <a:rPr lang="ja-JP" altLang="en-US" dirty="0" smtClean="0"/>
              <a:t>インターネット）を開きます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44" y="2614576"/>
            <a:ext cx="5902608" cy="41671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70068" y="5486299"/>
            <a:ext cx="4015787" cy="956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自分で好きなページを</a:t>
            </a:r>
            <a:endParaRPr lang="en-US" altLang="ja-JP" dirty="0" smtClean="0"/>
          </a:p>
          <a:p>
            <a:r>
              <a:rPr lang="ja-JP" altLang="en-US" dirty="0" smtClean="0"/>
              <a:t>選んでね！</a:t>
            </a:r>
            <a:endParaRPr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01782" y="5181600"/>
            <a:ext cx="4585854" cy="1260764"/>
          </a:xfrm>
          <a:prstGeom prst="wedgeRoundRectCallout">
            <a:avLst>
              <a:gd name="adj1" fmla="val 68291"/>
              <a:gd name="adj2" fmla="val -11126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8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71862" y="4250992"/>
            <a:ext cx="610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パスワードを入力する</a:t>
            </a:r>
            <a:endParaRPr kumimoji="1" lang="en-US" altLang="ja-JP" sz="36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↓</a:t>
            </a:r>
            <a:endParaRPr lang="en-US" altLang="ja-JP" sz="36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Enter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キーをおす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542" r="6036" b="30460"/>
          <a:stretch/>
        </p:blipFill>
        <p:spPr>
          <a:xfrm>
            <a:off x="-92067" y="2702204"/>
            <a:ext cx="9696994" cy="3735977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48946" y="5536844"/>
            <a:ext cx="1139592" cy="6792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094849" y="2902801"/>
            <a:ext cx="620214" cy="3349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3"/>
          <p:cNvSpPr txBox="1">
            <a:spLocks/>
          </p:cNvSpPr>
          <p:nvPr/>
        </p:nvSpPr>
        <p:spPr>
          <a:xfrm>
            <a:off x="2277551" y="3627898"/>
            <a:ext cx="3314719" cy="35986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「ウィンドウ切替」キー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7901" y="4743082"/>
            <a:ext cx="2838993" cy="3938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ctrl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r>
              <a:rPr lang="en-US" altLang="ja-JP" sz="1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コントロール</a:t>
            </a:r>
            <a:r>
              <a: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                  </a:t>
            </a:r>
            <a:endParaRPr lang="en-US" altLang="ja-JP" sz="1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7718" y="1211902"/>
            <a:ext cx="11088969" cy="13768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 「</a:t>
            </a:r>
            <a:r>
              <a:rPr lang="en-US" altLang="ja-JP" dirty="0" smtClean="0">
                <a:solidFill>
                  <a:srgbClr val="FF0000"/>
                </a:solidFill>
              </a:rPr>
              <a:t>ctrl</a:t>
            </a:r>
            <a:r>
              <a:rPr lang="ja-JP" altLang="en-US" dirty="0" smtClean="0">
                <a:solidFill>
                  <a:srgbClr val="FF0000"/>
                </a:solidFill>
              </a:rPr>
              <a:t>」キー</a:t>
            </a:r>
            <a:r>
              <a:rPr lang="ja-JP" altLang="en-US" dirty="0" smtClean="0"/>
              <a:t>をおしたまま「</a:t>
            </a:r>
            <a:r>
              <a:rPr lang="ja-JP" altLang="en-US" dirty="0" smtClean="0">
                <a:solidFill>
                  <a:srgbClr val="FF0000"/>
                </a:solidFill>
              </a:rPr>
              <a:t>ウィンドウ切替」キー</a:t>
            </a:r>
            <a:r>
              <a:rPr lang="ja-JP" altLang="en-US" dirty="0" smtClean="0"/>
              <a:t>をおします</a:t>
            </a:r>
            <a:endParaRPr lang="en-US" altLang="ja-JP" dirty="0" smtClean="0"/>
          </a:p>
          <a:p>
            <a:pPr>
              <a:lnSpc>
                <a:spcPct val="100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↓</a:t>
            </a:r>
            <a:endParaRPr lang="en-US" altLang="ja-JP" dirty="0" smtClean="0"/>
          </a:p>
          <a:p>
            <a:pPr>
              <a:lnSpc>
                <a:spcPct val="100000"/>
              </a:lnSpc>
            </a:pPr>
            <a:r>
              <a:rPr lang="en-US" altLang="ja-JP" dirty="0" smtClean="0"/>
              <a:t>PC</a:t>
            </a:r>
            <a:r>
              <a:rPr lang="ja-JP" altLang="en-US" dirty="0" smtClean="0"/>
              <a:t>画面に表示されている画像全体がコピーされます</a:t>
            </a:r>
            <a:endParaRPr lang="ja-JP" altLang="en-US" dirty="0"/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7901" y="37443"/>
            <a:ext cx="12192000" cy="990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画像全体をコピーする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1"/>
          <a:stretch/>
        </p:blipFill>
        <p:spPr>
          <a:xfrm>
            <a:off x="6149525" y="3306582"/>
            <a:ext cx="5699996" cy="3131599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flipV="1">
            <a:off x="586596" y="5128155"/>
            <a:ext cx="23004" cy="4086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3830128" y="3272255"/>
            <a:ext cx="410397" cy="4071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10283590" y="4909133"/>
            <a:ext cx="1587661" cy="1468663"/>
          </a:xfrm>
          <a:prstGeom prst="roundRect">
            <a:avLst>
              <a:gd name="adj" fmla="val 741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/>
          <p:cNvSpPr txBox="1">
            <a:spLocks/>
          </p:cNvSpPr>
          <p:nvPr/>
        </p:nvSpPr>
        <p:spPr>
          <a:xfrm>
            <a:off x="8729713" y="3457023"/>
            <a:ext cx="2939143" cy="994630"/>
          </a:xfrm>
          <a:prstGeom prst="wedgeRectCallout">
            <a:avLst>
              <a:gd name="adj1" fmla="val 35147"/>
              <a:gd name="adj2" fmla="val 86960"/>
            </a:avLst>
          </a:prstGeom>
          <a:solidFill>
            <a:srgbClr val="FDFECE"/>
          </a:solidFill>
          <a:ln w="28575">
            <a:solidFill>
              <a:srgbClr val="FF0000"/>
            </a:solidFill>
          </a:ln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画面右下にスクショ完了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通知が表示</a:t>
            </a:r>
            <a:r>
              <a: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   </a:t>
            </a:r>
            <a:endParaRPr lang="en-US" altLang="ja-JP" sz="1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0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44090" y="4670811"/>
            <a:ext cx="610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パスワードを入力する</a:t>
            </a:r>
            <a:endParaRPr kumimoji="1" lang="en-US" altLang="ja-JP" sz="36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↓</a:t>
            </a:r>
            <a:endParaRPr lang="en-US" altLang="ja-JP" sz="36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Enter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キーをおす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542" r="6036" b="30460"/>
          <a:stretch/>
        </p:blipFill>
        <p:spPr>
          <a:xfrm>
            <a:off x="1238794" y="3099120"/>
            <a:ext cx="9696994" cy="373597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721174" y="5956663"/>
            <a:ext cx="1139592" cy="6792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467077" y="3322620"/>
            <a:ext cx="620214" cy="3349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/>
          <p:cNvSpPr txBox="1">
            <a:spLocks/>
          </p:cNvSpPr>
          <p:nvPr/>
        </p:nvSpPr>
        <p:spPr>
          <a:xfrm>
            <a:off x="3419428" y="6123381"/>
            <a:ext cx="2939143" cy="4013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ctrl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r>
              <a:rPr lang="en-US" altLang="ja-JP" sz="1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コントロール</a:t>
            </a:r>
            <a:r>
              <a: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                  </a:t>
            </a:r>
            <a:endParaRPr lang="en-US" altLang="ja-JP" sz="1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729881" y="5394960"/>
            <a:ext cx="1274576" cy="5268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3"/>
          <p:cNvSpPr txBox="1">
            <a:spLocks/>
          </p:cNvSpPr>
          <p:nvPr/>
        </p:nvSpPr>
        <p:spPr>
          <a:xfrm>
            <a:off x="2157136" y="4485877"/>
            <a:ext cx="1913342" cy="4653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シフト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endParaRPr lang="en-US" altLang="ja-JP" sz="1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5237301" y="4000203"/>
            <a:ext cx="3344414" cy="376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「ウィンドウ切替」キー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6870" y="244928"/>
            <a:ext cx="458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ja-JP" altLang="en-US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0" y="107544"/>
            <a:ext cx="12192000" cy="990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</a:t>
            </a: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（画面の一部）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427" y="1298522"/>
            <a:ext cx="11037210" cy="150637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 「</a:t>
            </a:r>
            <a:r>
              <a:rPr lang="en-US" altLang="ja-JP" dirty="0" smtClean="0">
                <a:solidFill>
                  <a:srgbClr val="FF0000"/>
                </a:solidFill>
              </a:rPr>
              <a:t>ctrl</a:t>
            </a:r>
            <a:r>
              <a:rPr lang="ja-JP" altLang="en-US" dirty="0" smtClean="0">
                <a:solidFill>
                  <a:srgbClr val="FF0000"/>
                </a:solidFill>
              </a:rPr>
              <a:t>」</a:t>
            </a:r>
            <a:r>
              <a:rPr lang="ja-JP" altLang="en-US" dirty="0" smtClean="0"/>
              <a:t>→</a:t>
            </a:r>
            <a:r>
              <a:rPr lang="ja-JP" altLang="en-US" dirty="0" smtClean="0">
                <a:solidFill>
                  <a:srgbClr val="FF0000"/>
                </a:solidFill>
              </a:rPr>
              <a:t>「シフト」</a:t>
            </a:r>
            <a:r>
              <a:rPr lang="ja-JP" altLang="en-US" dirty="0" smtClean="0"/>
              <a:t>→</a:t>
            </a:r>
            <a:r>
              <a:rPr lang="ja-JP" altLang="en-US" dirty="0" smtClean="0">
                <a:solidFill>
                  <a:srgbClr val="FF0000"/>
                </a:solidFill>
              </a:rPr>
              <a:t>「ウィンドウ切替」キー</a:t>
            </a:r>
            <a:r>
              <a:rPr lang="ja-JP" altLang="en-US" dirty="0" smtClean="0"/>
              <a:t>をおします</a:t>
            </a:r>
            <a:endParaRPr lang="en-US" altLang="ja-JP" dirty="0" smtClean="0"/>
          </a:p>
          <a:p>
            <a:pPr>
              <a:lnSpc>
                <a:spcPct val="100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↓</a:t>
            </a:r>
            <a:endParaRPr lang="en-US" altLang="ja-JP" dirty="0" smtClean="0"/>
          </a:p>
          <a:p>
            <a:pPr>
              <a:lnSpc>
                <a:spcPct val="100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コピーしたい範囲の画面になります</a:t>
            </a:r>
            <a:endParaRPr lang="en-US" altLang="ja-JP" dirty="0" smtClean="0"/>
          </a:p>
          <a:p>
            <a:pPr>
              <a:lnSpc>
                <a:spcPct val="100000"/>
              </a:lnSpc>
            </a:pPr>
            <a:endParaRPr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5799909" y="3661796"/>
            <a:ext cx="117533" cy="3194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349737" y="4988983"/>
            <a:ext cx="265611" cy="3542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endCxn id="12" idx="1"/>
          </p:cNvCxnSpPr>
          <p:nvPr/>
        </p:nvCxnSpPr>
        <p:spPr>
          <a:xfrm flipV="1">
            <a:off x="2908005" y="6324042"/>
            <a:ext cx="511423" cy="544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タイトル 3"/>
          <p:cNvSpPr txBox="1">
            <a:spLocks/>
          </p:cNvSpPr>
          <p:nvPr/>
        </p:nvSpPr>
        <p:spPr>
          <a:xfrm>
            <a:off x="7901" y="37443"/>
            <a:ext cx="12192000" cy="990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画像の一部分をコピーする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5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205581" y="1996411"/>
            <a:ext cx="7512186" cy="3844504"/>
            <a:chOff x="1827347" y="2249714"/>
            <a:chExt cx="8561139" cy="4608286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9"/>
            <a:stretch/>
          </p:blipFill>
          <p:spPr>
            <a:xfrm>
              <a:off x="1827347" y="2249714"/>
              <a:ext cx="8561139" cy="4608286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065" y="3598682"/>
              <a:ext cx="7630221" cy="2974936"/>
            </a:xfrm>
            <a:prstGeom prst="rect">
              <a:avLst/>
            </a:prstGeom>
          </p:spPr>
        </p:pic>
      </p:grpSp>
      <p:sp>
        <p:nvSpPr>
          <p:cNvPr id="3" name="正方形/長方形 2"/>
          <p:cNvSpPr/>
          <p:nvPr/>
        </p:nvSpPr>
        <p:spPr>
          <a:xfrm>
            <a:off x="205581" y="2007104"/>
            <a:ext cx="7512186" cy="3833811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03" y="2956429"/>
            <a:ext cx="5999311" cy="268439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828603" y="3022511"/>
            <a:ext cx="5932058" cy="25811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461102" y="3839513"/>
            <a:ext cx="17439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ドラッグ</a:t>
            </a:r>
            <a:endParaRPr lang="ja-JP" altLang="en-US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408" y="1243950"/>
            <a:ext cx="10116384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選択画面で、コピーした範囲を</a:t>
            </a:r>
            <a:r>
              <a:rPr lang="ja-JP" altLang="en-US" dirty="0" smtClean="0">
                <a:solidFill>
                  <a:srgbClr val="FF0000"/>
                </a:solidFill>
              </a:rPr>
              <a:t>ドラッグ</a:t>
            </a:r>
            <a:r>
              <a:rPr lang="ja-JP" altLang="en-US" dirty="0" smtClean="0"/>
              <a:t>して囲みましょう</a:t>
            </a:r>
            <a:endParaRPr lang="ja-JP" altLang="en-US" dirty="0"/>
          </a:p>
        </p:txBody>
      </p:sp>
      <p:sp>
        <p:nvSpPr>
          <p:cNvPr id="14" name="タイトル 3"/>
          <p:cNvSpPr txBox="1">
            <a:spLocks/>
          </p:cNvSpPr>
          <p:nvPr/>
        </p:nvSpPr>
        <p:spPr>
          <a:xfrm>
            <a:off x="7901" y="37443"/>
            <a:ext cx="12192000" cy="990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画像の一部分をコピーする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0"/>
          <a:stretch/>
        </p:blipFill>
        <p:spPr>
          <a:xfrm>
            <a:off x="7208855" y="4119021"/>
            <a:ext cx="4705617" cy="24987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角丸四角形 16"/>
          <p:cNvSpPr/>
          <p:nvPr/>
        </p:nvSpPr>
        <p:spPr>
          <a:xfrm>
            <a:off x="10559845" y="5368413"/>
            <a:ext cx="1354627" cy="1308562"/>
          </a:xfrm>
          <a:prstGeom prst="roundRect">
            <a:avLst>
              <a:gd name="adj" fmla="val 741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/>
          <p:cNvSpPr txBox="1">
            <a:spLocks/>
          </p:cNvSpPr>
          <p:nvPr/>
        </p:nvSpPr>
        <p:spPr>
          <a:xfrm>
            <a:off x="8818203" y="3603808"/>
            <a:ext cx="2939143" cy="994630"/>
          </a:xfrm>
          <a:prstGeom prst="wedgeRectCallout">
            <a:avLst>
              <a:gd name="adj1" fmla="val 35147"/>
              <a:gd name="adj2" fmla="val 116616"/>
            </a:avLst>
          </a:prstGeom>
          <a:solidFill>
            <a:srgbClr val="FDFECE"/>
          </a:solidFill>
          <a:ln w="28575">
            <a:solidFill>
              <a:srgbClr val="FF0000"/>
            </a:solidFill>
          </a:ln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画面右下にスクショ完了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通知が表示</a:t>
            </a:r>
            <a:r>
              <a:rPr lang="en-US" altLang="ja-JP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   </a:t>
            </a:r>
            <a:endParaRPr lang="en-US" altLang="ja-JP" sz="1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4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2240057"/>
            <a:ext cx="12192000" cy="2188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コピーした画像の確認をしよう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39"/>
          <a:stretch/>
        </p:blipFill>
        <p:spPr>
          <a:xfrm>
            <a:off x="1704109" y="2038191"/>
            <a:ext cx="8909285" cy="4819808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2266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コピーした画像の確認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290712" y="2907013"/>
            <a:ext cx="999086" cy="901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3244" y="1426747"/>
            <a:ext cx="11008196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 smtClean="0"/>
              <a:t> スクリーンショットを撮った画像の保存場所を確認しましょう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93304" y="3883130"/>
            <a:ext cx="4938628" cy="461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solidFill>
                  <a:srgbClr val="FF0000"/>
                </a:solidFill>
              </a:rPr>
              <a:t>ファイル</a:t>
            </a:r>
            <a:r>
              <a:rPr lang="ja-JP" altLang="en-US" sz="2800" dirty="0" smtClean="0"/>
              <a:t>をタップしましょう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191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507147" y="3115453"/>
            <a:ext cx="8342601" cy="2810894"/>
            <a:chOff x="1760188" y="2218306"/>
            <a:chExt cx="8342601" cy="28108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5" t="8648" r="7649" b="47755"/>
            <a:stretch/>
          </p:blipFill>
          <p:spPr>
            <a:xfrm>
              <a:off x="1760188" y="2218306"/>
              <a:ext cx="8342601" cy="281089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2270" y="3247862"/>
              <a:ext cx="5084610" cy="1758017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9322279" y="3590475"/>
            <a:ext cx="2329133" cy="1407095"/>
          </a:xfrm>
          <a:prstGeom prst="wedgeRectCallout">
            <a:avLst>
              <a:gd name="adj1" fmla="val -58447"/>
              <a:gd name="adj2" fmla="val -66498"/>
            </a:avLst>
          </a:prstGeom>
          <a:solidFill>
            <a:srgbClr val="FDFECE"/>
          </a:solidFill>
          <a:ln w="28575">
            <a:solidFill>
              <a:srgbClr val="FF0000"/>
            </a:solidFill>
          </a:ln>
        </p:spPr>
        <p:txBody>
          <a:bodyPr anchor="ctr" anchorCtr="1"/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1800" dirty="0" smtClean="0"/>
              <a:t>画像表示を変えたい場合はここをタップします</a:t>
            </a:r>
            <a:endParaRPr lang="ja-JP" altLang="en-US" sz="1800" dirty="0"/>
          </a:p>
        </p:txBody>
      </p:sp>
      <p:sp>
        <p:nvSpPr>
          <p:cNvPr id="9" name="角丸四角形 8"/>
          <p:cNvSpPr/>
          <p:nvPr/>
        </p:nvSpPr>
        <p:spPr>
          <a:xfrm>
            <a:off x="8645239" y="3115452"/>
            <a:ext cx="428600" cy="3550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386645" y="4602792"/>
            <a:ext cx="167828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392879" y="4940081"/>
            <a:ext cx="210312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13274" y="228643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コピーした画像の確認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514655"/>
            <a:ext cx="12255261" cy="12084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 smtClean="0"/>
              <a:t>スクリーンショットした画像は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「マイファイル」</a:t>
            </a:r>
            <a:r>
              <a:rPr lang="ja-JP" altLang="en-US" sz="2800" dirty="0" smtClean="0"/>
              <a:t>の</a:t>
            </a:r>
            <a:r>
              <a:rPr lang="ja-JP" altLang="en-US" sz="2800" dirty="0" smtClean="0">
                <a:solidFill>
                  <a:srgbClr val="FF0000"/>
                </a:solidFill>
              </a:rPr>
              <a:t>「ダウンロード」</a:t>
            </a:r>
            <a:r>
              <a:rPr lang="ja-JP" altLang="en-US" sz="2800" dirty="0" smtClean="0"/>
              <a:t>フォルダに保存されます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1177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141BA586B82F48A0D81EEF5505A2F4" ma:contentTypeVersion="12" ma:contentTypeDescription="新しいドキュメントを作成します。" ma:contentTypeScope="" ma:versionID="de650910497fdbeb4cdd115b75ed5dc5">
  <xsd:schema xmlns:xsd="http://www.w3.org/2001/XMLSchema" xmlns:xs="http://www.w3.org/2001/XMLSchema" xmlns:p="http://schemas.microsoft.com/office/2006/metadata/properties" xmlns:ns2="6533b2df-2507-43bc-aca2-3786c445b283" xmlns:ns3="b627b7db-48c2-4570-aa93-ed75e343700e" targetNamespace="http://schemas.microsoft.com/office/2006/metadata/properties" ma:root="true" ma:fieldsID="afa26ee70940c278064521ef163876a4" ns2:_="" ns3:_="">
    <xsd:import namespace="6533b2df-2507-43bc-aca2-3786c445b283"/>
    <xsd:import namespace="b627b7db-48c2-4570-aa93-ed75e3437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3b2df-2507-43bc-aca2-3786c445b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7b7db-48c2-4570-aa93-ed75e3437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D17298-C365-4E77-A91D-7E54959830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948E41-2384-49CD-93FF-86A21B2FC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F20E53-7D66-47B5-88DA-935950679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33b2df-2507-43bc-aca2-3786c445b283"/>
    <ds:schemaRef ds:uri="b627b7db-48c2-4570-aa93-ed75e3437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540</Words>
  <Application>Microsoft Office PowerPoint</Application>
  <PresentationFormat>ワイド画面</PresentationFormat>
  <Paragraphs>84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UD デジタル 教科書体 N-B</vt:lpstr>
      <vt:lpstr>UD デジタル 教科書体 NK-B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Administrator</cp:lastModifiedBy>
  <cp:revision>317</cp:revision>
  <dcterms:created xsi:type="dcterms:W3CDTF">2020-12-21T02:41:04Z</dcterms:created>
  <dcterms:modified xsi:type="dcterms:W3CDTF">2021-04-06T05:14:54Z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0x01010056141BA586B82F48A0D81EEF5505A2F4</vt:lpwstr>
  </property>
</Properties>
</file>