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365" r:id="rId3"/>
    <p:sldId id="337" r:id="rId4"/>
    <p:sldId id="367" r:id="rId5"/>
    <p:sldId id="368" r:id="rId6"/>
    <p:sldId id="370" r:id="rId7"/>
    <p:sldId id="364" r:id="rId8"/>
    <p:sldId id="373" r:id="rId9"/>
    <p:sldId id="359" r:id="rId10"/>
    <p:sldId id="371" r:id="rId11"/>
    <p:sldId id="372" r:id="rId12"/>
    <p:sldId id="361" r:id="rId13"/>
    <p:sldId id="362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CE"/>
    <a:srgbClr val="FE8002"/>
    <a:srgbClr val="FF33CC"/>
    <a:srgbClr val="E7FFE7"/>
    <a:srgbClr val="CCFFCC"/>
    <a:srgbClr val="CCFFFF"/>
    <a:srgbClr val="FFE5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7569" autoAdjust="0"/>
  </p:normalViewPr>
  <p:slideViewPr>
    <p:cSldViewPr snapToGrid="0">
      <p:cViewPr varScale="1">
        <p:scale>
          <a:sx n="64" d="100"/>
          <a:sy n="64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kumimoji="1" lang="en-US" altLang="ja-JP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〇〇〇の部分を自分の教室の</a:t>
            </a:r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ＩＰに変更</a:t>
            </a:r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しておくとわかりやすいですね</a:t>
            </a:r>
          </a:p>
          <a:p>
            <a:r>
              <a:rPr kumimoji="1" lang="ja-JP" altLang="en-US" dirty="0" smtClean="0"/>
              <a:t>黒板等にプリジェクタに貼られているテプラの</a:t>
            </a:r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アドレスを大きくかいてあげましょう（年度初めに１回行えば</a:t>
            </a:r>
            <a:r>
              <a:rPr kumimoji="1" lang="en-US" altLang="ja-JP" dirty="0" smtClean="0"/>
              <a:t>OK)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49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年度〇〇〇</a:t>
            </a:r>
            <a:r>
              <a:rPr kumimoji="1" lang="en-US" altLang="ja-JP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〇〇〇の部分を自分の教室のＩＰの変更しておくとわかりやすいですね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43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1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〇〇〇の部分を自分の教室のＩＰの変更しておくとわかりやすいですね</a:t>
            </a:r>
            <a:endParaRPr kumimoji="1" lang="ja-JP" altLang="en-US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89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88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プロジェクタの入力が「ＬＡＮ」に切り替えないと投影されません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62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プロジェクタの入力が「ＬＡＮ」に切り替えないと投影されません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2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391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09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2021/4/21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1031964" y="584617"/>
            <a:ext cx="10528663" cy="38306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</a:t>
            </a:r>
            <a:r>
              <a:rPr lang="en-US" altLang="ja-JP" sz="72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</a:p>
          <a:p>
            <a:pPr algn="ctr"/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8603" y="5060089"/>
            <a:ext cx="8881396" cy="81605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 smtClean="0"/>
              <a:t>自分の</a:t>
            </a:r>
            <a:r>
              <a:rPr lang="en-US" altLang="ja-JP" sz="2800" dirty="0" smtClean="0"/>
              <a:t>PC</a:t>
            </a:r>
            <a:r>
              <a:rPr lang="ja-JP" altLang="en-US" sz="2800" dirty="0" smtClean="0"/>
              <a:t>の画面をプロジェクタにとばしてみよう</a:t>
            </a:r>
            <a:endParaRPr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06935" y="3034786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 smtClean="0"/>
              <a:t>へん</a:t>
            </a:r>
            <a:endParaRPr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28363" y="5028005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smtClean="0"/>
              <a:t>がめん</a:t>
            </a:r>
            <a:endParaRPr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4570" y="3224428"/>
            <a:ext cx="8720568" cy="82282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US" altLang="ja-JP" sz="4000" dirty="0" smtClean="0"/>
              <a:t>【</a:t>
            </a:r>
            <a:r>
              <a:rPr lang="ja-JP" altLang="en-US" sz="4000" dirty="0" smtClean="0"/>
              <a:t>プロジェクタ編</a:t>
            </a:r>
            <a:r>
              <a:rPr lang="en-US" altLang="ja-JP" sz="4000" dirty="0" smtClean="0"/>
              <a:t>】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70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プロジェクタへの表示をやめる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63495" y="2425690"/>
            <a:ext cx="6662847" cy="3768927"/>
            <a:chOff x="1714831" y="1406524"/>
            <a:chExt cx="8776189" cy="4964366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4831" y="1420379"/>
              <a:ext cx="8762335" cy="4950511"/>
            </a:xfrm>
            <a:prstGeom prst="rect">
              <a:avLst/>
            </a:prstGeom>
            <a:ln w="381000">
              <a:solidFill>
                <a:schemeClr val="tx1"/>
              </a:solidFill>
            </a:ln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8685" y="1406524"/>
              <a:ext cx="8762335" cy="4663410"/>
            </a:xfrm>
            <a:prstGeom prst="rect">
              <a:avLst/>
            </a:prstGeom>
          </p:spPr>
        </p:pic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49" y="2421219"/>
            <a:ext cx="6703593" cy="3768927"/>
          </a:xfrm>
          <a:prstGeom prst="rect">
            <a:avLst/>
          </a:prstGeom>
          <a:ln w="381000">
            <a:noFill/>
          </a:ln>
        </p:spPr>
      </p:pic>
      <p:sp>
        <p:nvSpPr>
          <p:cNvPr id="21" name="正方形/長方形 20"/>
          <p:cNvSpPr/>
          <p:nvPr/>
        </p:nvSpPr>
        <p:spPr>
          <a:xfrm>
            <a:off x="872059" y="1102725"/>
            <a:ext cx="11319940" cy="102326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自分の画面の表示をやめる時は</a:t>
            </a:r>
            <a:r>
              <a:rPr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「退出」</a:t>
            </a:r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ボタンを</a:t>
            </a:r>
            <a:r>
              <a:rPr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lang="en-US" altLang="ja-JP" sz="28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3110" y="3517947"/>
            <a:ext cx="3498934" cy="2010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216" y="5317230"/>
            <a:ext cx="2973608" cy="751366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5585766" y="5650793"/>
            <a:ext cx="1103794" cy="3783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064396">
            <a:off x="5955138" y="4715950"/>
            <a:ext cx="881851" cy="1040263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308486" y="4523283"/>
            <a:ext cx="3192100" cy="646331"/>
          </a:xfrm>
          <a:prstGeom prst="wedgeRectCallout">
            <a:avLst>
              <a:gd name="adj1" fmla="val 71987"/>
              <a:gd name="adj2" fmla="val 130118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marL="457200" indent="-457200">
              <a:lnSpc>
                <a:spcPct val="150000"/>
              </a:lnSpc>
              <a:buAutoNum type="circleNumDbPlain"/>
            </a:pP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「退出」をタップ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524207" y="5866980"/>
            <a:ext cx="2958259" cy="646331"/>
          </a:xfrm>
          <a:prstGeom prst="wedgeRectCallout">
            <a:avLst>
              <a:gd name="adj1" fmla="val 1705"/>
              <a:gd name="adj2" fmla="val -122682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②「はい」をタップ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79955" y="162804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</a:t>
            </a:r>
            <a:r>
              <a:rPr lang="ja-JP" altLang="en-US" sz="1600" dirty="0" smtClean="0"/>
              <a:t>ひょうじ</a:t>
            </a:r>
            <a:endParaRPr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04206" y="1171972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smtClean="0"/>
              <a:t>がめん</a:t>
            </a:r>
            <a:endParaRPr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23363" y="1155930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smtClean="0">
                <a:solidFill>
                  <a:srgbClr val="FF0000"/>
                </a:solidFill>
              </a:rPr>
              <a:t>たいしゅつ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iProjection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画面の表示／非表示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31" y="1503509"/>
            <a:ext cx="8762335" cy="4950511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5" name="角丸四角形 4"/>
          <p:cNvSpPr/>
          <p:nvPr/>
        </p:nvSpPr>
        <p:spPr>
          <a:xfrm>
            <a:off x="7855761" y="2128500"/>
            <a:ext cx="373838" cy="3514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0" r="1774" b="8835"/>
          <a:stretch/>
        </p:blipFill>
        <p:spPr>
          <a:xfrm>
            <a:off x="1714831" y="1508239"/>
            <a:ext cx="8769246" cy="4657448"/>
          </a:xfrm>
          <a:prstGeom prst="rect">
            <a:avLst/>
          </a:prstGeom>
          <a:ln w="381000"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1755174" y="1121421"/>
            <a:ext cx="8681647" cy="103753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800"/>
              </a:lnSpc>
            </a:pPr>
            <a:r>
              <a:rPr lang="en-US" altLang="ja-JP" sz="2800" dirty="0" err="1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iProjection</a:t>
            </a:r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の画面がつねに出ているとじゃまなので</a:t>
            </a:r>
            <a:endParaRPr lang="en-US" altLang="ja-JP" sz="28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8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使う時に表示するようにしましょう</a:t>
            </a:r>
            <a:endParaRPr lang="en-US" altLang="ja-JP" sz="28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691189" y="6040662"/>
            <a:ext cx="661510" cy="4226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180980" y="4860533"/>
            <a:ext cx="2047252" cy="163055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altLang="ja-JP" sz="2400" dirty="0" smtClean="0">
              <a:ln w="9525"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2" name="Picture 2" descr="Epson iProjectionのダウンロー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410" y="5072267"/>
            <a:ext cx="1270393" cy="1270395"/>
          </a:xfrm>
          <a:prstGeom prst="roundRect">
            <a:avLst>
              <a:gd name="adj" fmla="val 25088"/>
            </a:avLst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83751">
            <a:off x="5749136" y="5106012"/>
            <a:ext cx="1056147" cy="1245869"/>
          </a:xfrm>
          <a:prstGeom prst="rect">
            <a:avLst/>
          </a:prstGeom>
        </p:spPr>
      </p:pic>
      <p:sp>
        <p:nvSpPr>
          <p:cNvPr id="15" name="四角形吹き出し 14"/>
          <p:cNvSpPr/>
          <p:nvPr/>
        </p:nvSpPr>
        <p:spPr>
          <a:xfrm>
            <a:off x="3733556" y="3010636"/>
            <a:ext cx="6114981" cy="1640034"/>
          </a:xfrm>
          <a:prstGeom prst="wedgeRectCallout">
            <a:avLst>
              <a:gd name="adj1" fmla="val 40401"/>
              <a:gd name="adj2" fmla="val 85326"/>
            </a:avLst>
          </a:prstGeom>
          <a:solidFill>
            <a:srgbClr val="FDFECE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下のマークを押すたびに</a:t>
            </a:r>
            <a:endParaRPr lang="en-US" altLang="ja-JP" sz="24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ツールバーを出したり消したりできます</a:t>
            </a:r>
            <a:endParaRPr lang="en-US" altLang="ja-JP" sz="24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7481" y="5300129"/>
            <a:ext cx="2973608" cy="75136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152834" y="166607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 </a:t>
            </a:r>
            <a:r>
              <a:rPr lang="ja-JP" altLang="en-US" sz="1600" smtClean="0"/>
              <a:t>がめん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47247" y="166607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 </a:t>
            </a:r>
            <a:r>
              <a:rPr lang="ja-JP" altLang="en-US" sz="1600" smtClean="0"/>
              <a:t>ひょうじ</a:t>
            </a:r>
            <a:endParaRPr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427920" y="166607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smtClean="0"/>
              <a:t>ひひょうじ</a:t>
            </a:r>
            <a:endParaRPr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91876" y="1494225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/>
              <a:t> </a:t>
            </a:r>
            <a:r>
              <a:rPr lang="ja-JP" altLang="en-US" sz="1400" smtClean="0"/>
              <a:t>つか</a:t>
            </a:r>
            <a:endParaRPr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44612" y="3158001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 smtClean="0"/>
              <a:t>お</a:t>
            </a:r>
            <a:endParaRPr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31553" y="3679157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/>
              <a:t>け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319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プロジェクタ画面の切りかえ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6800850" y="1120095"/>
            <a:ext cx="5221120" cy="3399444"/>
            <a:chOff x="4032764" y="1238698"/>
            <a:chExt cx="4067522" cy="2648342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76" t="10118" r="14831" b="8074"/>
            <a:stretch/>
          </p:blipFill>
          <p:spPr>
            <a:xfrm>
              <a:off x="4032764" y="1238698"/>
              <a:ext cx="4067522" cy="26483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6230" y="2012792"/>
              <a:ext cx="3046708" cy="162372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25" name="グループ化 24"/>
          <p:cNvGrpSpPr/>
          <p:nvPr/>
        </p:nvGrpSpPr>
        <p:grpSpPr>
          <a:xfrm>
            <a:off x="628561" y="1467879"/>
            <a:ext cx="3843934" cy="2174372"/>
            <a:chOff x="661885" y="2914543"/>
            <a:chExt cx="5350987" cy="3026856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661885" y="2914543"/>
              <a:ext cx="5350987" cy="3026856"/>
              <a:chOff x="1714831" y="1406524"/>
              <a:chExt cx="8776189" cy="4964366"/>
            </a:xfrm>
          </p:grpSpPr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4831" y="1420379"/>
                <a:ext cx="8762335" cy="4950511"/>
              </a:xfrm>
              <a:prstGeom prst="rect">
                <a:avLst/>
              </a:prstGeom>
              <a:ln w="228600">
                <a:solidFill>
                  <a:schemeClr val="tx1"/>
                </a:solidFill>
              </a:ln>
            </p:spPr>
          </p:pic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8685" y="1406524"/>
                <a:ext cx="8762335" cy="4663410"/>
              </a:xfrm>
              <a:prstGeom prst="rect">
                <a:avLst/>
              </a:prstGeom>
            </p:spPr>
          </p:pic>
        </p:grpSp>
        <p:pic>
          <p:nvPicPr>
            <p:cNvPr id="27" name="図 26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909" y="5078201"/>
              <a:ext cx="2471516" cy="412925"/>
            </a:xfrm>
            <a:prstGeom prst="rect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36" name="角丸四角形 35"/>
          <p:cNvSpPr/>
          <p:nvPr/>
        </p:nvSpPr>
        <p:spPr>
          <a:xfrm>
            <a:off x="3314700" y="3060577"/>
            <a:ext cx="342900" cy="3303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765626" y="4319399"/>
            <a:ext cx="3880043" cy="2195073"/>
            <a:chOff x="2661852" y="4106169"/>
            <a:chExt cx="4188756" cy="236972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2661852" y="4106169"/>
              <a:ext cx="4188756" cy="2369724"/>
              <a:chOff x="4522624" y="2757501"/>
              <a:chExt cx="6652328" cy="3763454"/>
            </a:xfrm>
          </p:grpSpPr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22624" y="2762547"/>
                <a:ext cx="6652328" cy="3758408"/>
              </a:xfrm>
              <a:prstGeom prst="rect">
                <a:avLst/>
              </a:prstGeom>
              <a:ln w="228600">
                <a:solidFill>
                  <a:schemeClr val="tx1"/>
                </a:solidFill>
              </a:ln>
            </p:spPr>
          </p:pic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63669" y="2757501"/>
                <a:ext cx="6611279" cy="3523434"/>
              </a:xfrm>
              <a:prstGeom prst="rect">
                <a:avLst/>
              </a:prstGeom>
            </p:spPr>
          </p:pic>
        </p:grpSp>
        <p:pic>
          <p:nvPicPr>
            <p:cNvPr id="39" name="図 3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0787" y="5818773"/>
              <a:ext cx="1947972" cy="325455"/>
            </a:xfrm>
            <a:prstGeom prst="rect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7" name="角丸四角形 36"/>
            <p:cNvSpPr/>
            <p:nvPr/>
          </p:nvSpPr>
          <p:spPr>
            <a:xfrm>
              <a:off x="5545647" y="5936107"/>
              <a:ext cx="324908" cy="22859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6" name="Picture 2" descr="https://1.bp.blogspot.com/-Z9RdyIqhrYM/WEVoiXexikI/AAAAAAABAN8/wYg4rQDQc7wiALpLW3e_qZO25ltQ7RJlwCLcB/s800/tablet01_bo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872" y="1713936"/>
            <a:ext cx="1288478" cy="216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4.bp.blogspot.com/-8-gymmXwvRo/WEVol1N25nI/AAAAAAABAOU/VNSmI_iUE_oazZnnJJFLa2g_sSdz9SJlgCLcB/s800/tablet07_gir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6564" y="4519539"/>
            <a:ext cx="1307092" cy="21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四角形吹き出し 30"/>
          <p:cNvSpPr/>
          <p:nvPr/>
        </p:nvSpPr>
        <p:spPr>
          <a:xfrm>
            <a:off x="6930222" y="4981365"/>
            <a:ext cx="4962375" cy="1244855"/>
          </a:xfrm>
          <a:prstGeom prst="wedgeRectCallout">
            <a:avLst>
              <a:gd name="adj1" fmla="val -5683"/>
              <a:gd name="adj2" fmla="val -117481"/>
            </a:avLst>
          </a:prstGeom>
          <a:solidFill>
            <a:srgbClr val="FDFECE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「投影」マークをあとから押した</a:t>
            </a:r>
            <a:endParaRPr lang="en-US" altLang="ja-JP" sz="24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人の画面に切りかわります</a:t>
            </a:r>
            <a:endParaRPr lang="en-US" altLang="ja-JP" sz="24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18478" y="158749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smtClean="0"/>
              <a:t>がめん</a:t>
            </a:r>
            <a:endParaRPr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335240" y="5013449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smtClean="0"/>
              <a:t>とうえい</a:t>
            </a:r>
            <a:endParaRPr lang="ja-JP" altLang="en-US" sz="1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0753587" y="5013449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smtClean="0"/>
              <a:t>お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845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31" y="1473528"/>
            <a:ext cx="8762335" cy="4950511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645" y="1473513"/>
            <a:ext cx="8710708" cy="4897377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8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lang="en-US" altLang="ja-JP" sz="40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iProjection</a:t>
            </a:r>
            <a:r>
              <a:rPr lang="en-US" altLang="ja-JP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アプリの終了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2108" y="2510109"/>
            <a:ext cx="4292093" cy="329583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5" name="角丸四角形 4"/>
          <p:cNvSpPr/>
          <p:nvPr/>
        </p:nvSpPr>
        <p:spPr>
          <a:xfrm>
            <a:off x="7957282" y="2355560"/>
            <a:ext cx="373838" cy="35146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吹き出し 12"/>
          <p:cNvSpPr/>
          <p:nvPr/>
        </p:nvSpPr>
        <p:spPr>
          <a:xfrm>
            <a:off x="7654131" y="2882766"/>
            <a:ext cx="4152276" cy="803340"/>
          </a:xfrm>
          <a:prstGeom prst="wedgeRectCallout">
            <a:avLst>
              <a:gd name="adj1" fmla="val -36587"/>
              <a:gd name="adj2" fmla="val -78936"/>
            </a:avLst>
          </a:prstGeom>
          <a:solidFill>
            <a:srgbClr val="FDFECE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×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をタップして閉じましょう</a:t>
            </a:r>
            <a:endParaRPr lang="en-US" altLang="ja-JP" sz="24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6667" y="162804"/>
            <a:ext cx="1589226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smtClean="0"/>
              <a:t>しゅうりょう</a:t>
            </a:r>
            <a:endParaRPr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842973" y="2865937"/>
            <a:ext cx="1589226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smtClean="0"/>
              <a:t>と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822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108"/>
          <a:stretch/>
        </p:blipFill>
        <p:spPr>
          <a:xfrm>
            <a:off x="6575650" y="1223889"/>
            <a:ext cx="5616350" cy="441941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87" y="2722849"/>
            <a:ext cx="7037383" cy="3910558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教室のプロジェクタ</a:t>
            </a:r>
            <a:r>
              <a:rPr lang="en-US" altLang="ja-JP" sz="4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</a:t>
            </a:r>
            <a:r>
              <a:rPr lang="ja-JP" altLang="en-US" sz="4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を確認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 rot="20417112">
            <a:off x="7217191" y="2301318"/>
            <a:ext cx="1250848" cy="216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4908" y="1324502"/>
            <a:ext cx="5571715" cy="1222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400" dirty="0" smtClean="0"/>
              <a:t>テプラで</a:t>
            </a:r>
            <a:r>
              <a:rPr lang="en-US" altLang="ja-JP" sz="2400" dirty="0" smtClean="0"/>
              <a:t>IP</a:t>
            </a:r>
            <a:r>
              <a:rPr lang="ja-JP" altLang="en-US" sz="2400" dirty="0" smtClean="0"/>
              <a:t>アドレスが貼ってあります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（設定変更後）</a:t>
            </a:r>
            <a:endParaRPr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9084" y="4129041"/>
            <a:ext cx="6772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10.</a:t>
            </a:r>
            <a:r>
              <a:rPr kumimoji="1" lang="ja-JP" altLang="en-US" sz="44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44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44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endParaRPr kumimoji="1" lang="ja-JP" altLang="en-US" sz="4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曲折矢印 6"/>
          <p:cNvSpPr/>
          <p:nvPr/>
        </p:nvSpPr>
        <p:spPr>
          <a:xfrm rot="2324767">
            <a:off x="5981613" y="1699788"/>
            <a:ext cx="1829692" cy="547162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7591" y="3306451"/>
            <a:ext cx="564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この教室のＩＰアドレス</a:t>
            </a:r>
            <a:endParaRPr kumimoji="1" lang="ja-JP" altLang="en-US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52129" y="172536"/>
            <a:ext cx="1131696" cy="4027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 </a:t>
            </a:r>
            <a:r>
              <a:rPr lang="ja-JP" altLang="en-US" sz="1600" smtClean="0"/>
              <a:t>かくに</a:t>
            </a:r>
            <a:r>
              <a:rPr lang="ja-JP" altLang="en-US" sz="1600" dirty="0"/>
              <a:t>ん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72478" y="1283343"/>
            <a:ext cx="1131696" cy="4027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/>
              <a:t> </a:t>
            </a:r>
            <a:r>
              <a:rPr lang="ja-JP" altLang="en-US" sz="1400" smtClean="0"/>
              <a:t>は</a:t>
            </a:r>
            <a:endParaRPr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67448" y="1804091"/>
            <a:ext cx="2271228" cy="4027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/>
              <a:t> </a:t>
            </a:r>
            <a:r>
              <a:rPr lang="ja-JP" altLang="en-US" sz="1400" smtClean="0"/>
              <a:t>せっていへんこう</a:t>
            </a:r>
            <a:r>
              <a:rPr lang="ja-JP" altLang="en-US" sz="1400"/>
              <a:t>ご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577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645" y="1473513"/>
            <a:ext cx="8710708" cy="4897377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lang="en-US" altLang="ja-JP" sz="40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iProjection</a:t>
            </a:r>
            <a:r>
              <a:rPr lang="en-US" altLang="ja-JP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アプリを起動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561351" y="3252866"/>
            <a:ext cx="967785" cy="9279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6065105" y="3756920"/>
            <a:ext cx="1056147" cy="1245869"/>
          </a:xfrm>
          <a:prstGeom prst="rect">
            <a:avLst/>
          </a:prstGeom>
        </p:spPr>
      </p:pic>
      <p:sp>
        <p:nvSpPr>
          <p:cNvPr id="10" name="四角形吹き出し 9"/>
          <p:cNvSpPr/>
          <p:nvPr/>
        </p:nvSpPr>
        <p:spPr>
          <a:xfrm>
            <a:off x="8146995" y="1622380"/>
            <a:ext cx="3295038" cy="3049781"/>
          </a:xfrm>
          <a:prstGeom prst="wedgeRectCallout">
            <a:avLst>
              <a:gd name="adj1" fmla="val -95094"/>
              <a:gd name="adj2" fmla="val 17224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Epson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iProjection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endParaRPr lang="en-US" altLang="ja-JP" sz="24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タップしましょう</a:t>
            </a:r>
            <a:endParaRPr lang="en-US" altLang="ja-JP" sz="24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26" name="Picture 2" descr="Epson iProjectionのダウンロー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3873" y="1785462"/>
            <a:ext cx="2021281" cy="2021284"/>
          </a:xfrm>
          <a:prstGeom prst="roundRect">
            <a:avLst>
              <a:gd name="adj" fmla="val 25088"/>
            </a:avLst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8573777" y="186565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smtClean="0"/>
              <a:t>きどう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401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916" y="2076507"/>
            <a:ext cx="5865200" cy="454498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教室のプロジェクタを登録（年度はじめ）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4705" y="3687580"/>
            <a:ext cx="7889661" cy="295611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角丸四角形 7"/>
          <p:cNvSpPr/>
          <p:nvPr/>
        </p:nvSpPr>
        <p:spPr>
          <a:xfrm>
            <a:off x="9569953" y="5559417"/>
            <a:ext cx="560514" cy="58012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9207" y="4677094"/>
            <a:ext cx="3319275" cy="1704249"/>
          </a:xfrm>
          <a:prstGeom prst="wedgeRectCallout">
            <a:avLst>
              <a:gd name="adj1" fmla="val -5797"/>
              <a:gd name="adj2" fmla="val -114116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教室のＩＰアドレスを半角英数字で入力しましょう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751672" y="4050203"/>
            <a:ext cx="5249580" cy="59604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形吹き出し 1"/>
          <p:cNvSpPr/>
          <p:nvPr/>
        </p:nvSpPr>
        <p:spPr>
          <a:xfrm>
            <a:off x="4751672" y="4781105"/>
            <a:ext cx="1094492" cy="778312"/>
          </a:xfrm>
          <a:prstGeom prst="wedgeEllipseCallout">
            <a:avLst>
              <a:gd name="adj1" fmla="val 43247"/>
              <a:gd name="adj2" fmla="val -74210"/>
            </a:avLst>
          </a:prstGeom>
          <a:solidFill>
            <a:schemeClr val="bg1"/>
          </a:solidFill>
          <a:ln w="38100">
            <a:solidFill>
              <a:srgbClr val="FE8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数字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円形吹き出し 15"/>
          <p:cNvSpPr/>
          <p:nvPr/>
        </p:nvSpPr>
        <p:spPr>
          <a:xfrm>
            <a:off x="10187026" y="4407109"/>
            <a:ext cx="1400371" cy="1242194"/>
          </a:xfrm>
          <a:prstGeom prst="wedgeEllipseCallout">
            <a:avLst>
              <a:gd name="adj1" fmla="val -60006"/>
              <a:gd name="adj2" fmla="val 3986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ドット「</a:t>
            </a:r>
            <a:r>
              <a:rPr lang="en-US" altLang="ja-JP" sz="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02549" y="3122291"/>
            <a:ext cx="2683925" cy="82012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91186" y="1292989"/>
            <a:ext cx="5396211" cy="663401"/>
          </a:xfrm>
          <a:prstGeom prst="rect">
            <a:avLst/>
          </a:prstGeom>
          <a:solidFill>
            <a:srgbClr val="FDFECE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kumimoji="1" lang="ja-JP" altLang="en-US" sz="2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2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2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2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2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2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2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3604" y="1301793"/>
            <a:ext cx="466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この教室のＩＰアドレス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7704944" y="1768839"/>
            <a:ext cx="29981" cy="554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8874300" y="1746501"/>
            <a:ext cx="29981" cy="554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10073637" y="1768839"/>
            <a:ext cx="14743" cy="554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192313" y="2379631"/>
            <a:ext cx="4076023" cy="612934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数字の間にドットが入ります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195552" y="4028009"/>
            <a:ext cx="556120" cy="566519"/>
          </a:xfrm>
          <a:prstGeom prst="roundRect">
            <a:avLst>
              <a:gd name="adj" fmla="val 7189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727644" y="2977773"/>
            <a:ext cx="2548817" cy="904481"/>
            <a:chOff x="4727644" y="2977773"/>
            <a:chExt cx="2548817" cy="904481"/>
          </a:xfrm>
        </p:grpSpPr>
        <p:sp>
          <p:nvSpPr>
            <p:cNvPr id="18" name="円形吹き出し 17"/>
            <p:cNvSpPr/>
            <p:nvPr/>
          </p:nvSpPr>
          <p:spPr>
            <a:xfrm>
              <a:off x="4727644" y="2977773"/>
              <a:ext cx="2548817" cy="904481"/>
            </a:xfrm>
            <a:prstGeom prst="wedgeEllipseCallout">
              <a:avLst>
                <a:gd name="adj1" fmla="val -60006"/>
                <a:gd name="adj2" fmla="val 58096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かな　日本語</a:t>
              </a:r>
              <a:r>
                <a:rPr lang="ja-JP" altLang="en-US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の</a:t>
              </a:r>
              <a:endParaRPr lang="en-US" altLang="ja-JP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dirty="0" smtClean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英数　切りかえ</a:t>
              </a:r>
            </a:p>
          </p:txBody>
        </p:sp>
        <p:sp>
          <p:nvSpPr>
            <p:cNvPr id="3" name="角丸四角形 2"/>
            <p:cNvSpPr/>
            <p:nvPr/>
          </p:nvSpPr>
          <p:spPr>
            <a:xfrm>
              <a:off x="5119601" y="3156440"/>
              <a:ext cx="576661" cy="5625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6305624" y="142706"/>
            <a:ext cx="1202081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 </a:t>
            </a:r>
            <a:r>
              <a:rPr lang="ja-JP" altLang="en-US" sz="1600" smtClean="0"/>
              <a:t>とうろ</a:t>
            </a:r>
            <a:r>
              <a:rPr lang="ja-JP" altLang="en-US" sz="1600" dirty="0"/>
              <a:t>く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12849" y="142706"/>
            <a:ext cx="1202081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 </a:t>
            </a:r>
            <a:r>
              <a:rPr lang="ja-JP" altLang="en-US" sz="1600" smtClean="0"/>
              <a:t>ねんど</a:t>
            </a:r>
            <a:endParaRPr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4732" y="5165635"/>
            <a:ext cx="2018158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smtClean="0"/>
              <a:t>はんかくえいすうじ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787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916" y="2076507"/>
            <a:ext cx="5865200" cy="454498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教室のプロジェクタを登録（年度はじめ）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08736" y="4169262"/>
            <a:ext cx="2647290" cy="646331"/>
          </a:xfrm>
          <a:prstGeom prst="wedgeRectCallout">
            <a:avLst>
              <a:gd name="adj1" fmla="val -44635"/>
              <a:gd name="adj2" fmla="val -91977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「検索」をタップ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057993" y="3328683"/>
            <a:ext cx="540489" cy="4196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6820" y="1095100"/>
            <a:ext cx="10983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入力したＩＰアドレスを確認して、「検索」ボタンを</a:t>
            </a:r>
            <a:endParaRPr lang="en-US" altLang="ja-JP" sz="32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タップしましょう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4269" y="3384630"/>
            <a:ext cx="2128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１０．２３４．２２．１２３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9305" y="3228801"/>
            <a:ext cx="4329678" cy="33551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7577775" y="2316070"/>
            <a:ext cx="3752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回目からは　　をタップ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</a:t>
            </a:r>
            <a:r>
              <a:rPr lang="en-US" altLang="ja-JP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IP</a:t>
            </a: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をタップしましょう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120328" y="2076507"/>
            <a:ext cx="4667635" cy="4589129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9003691" y="4163349"/>
            <a:ext cx="270245" cy="2737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4144" y="1948713"/>
            <a:ext cx="573319" cy="81471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cxnSp>
        <p:nvCxnSpPr>
          <p:cNvPr id="17" name="直線矢印コネクタ 16"/>
          <p:cNvCxnSpPr/>
          <p:nvPr/>
        </p:nvCxnSpPr>
        <p:spPr>
          <a:xfrm flipH="1">
            <a:off x="9049962" y="2713604"/>
            <a:ext cx="554829" cy="15096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364321" y="142707"/>
            <a:ext cx="1351593" cy="26261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smtClean="0"/>
              <a:t>とうろく</a:t>
            </a:r>
            <a:endParaRPr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01668" y="142707"/>
            <a:ext cx="1351593" cy="26261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smtClean="0"/>
              <a:t>ねんど</a:t>
            </a:r>
            <a:endParaRPr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20684" y="934570"/>
            <a:ext cx="1351593" cy="26261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 smtClean="0"/>
              <a:t>けんさく</a:t>
            </a:r>
            <a:endParaRPr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80355" y="952790"/>
            <a:ext cx="1351593" cy="26261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smtClean="0"/>
              <a:t>かくにん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257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表示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するプロジェクタを確認して選ぶ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3435" y="1989881"/>
            <a:ext cx="5841851" cy="448587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064512" y="1114348"/>
            <a:ext cx="10062973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表示されたプロジェクタにタップして（☑）を入れましょう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775994" y="4098165"/>
            <a:ext cx="5213763" cy="410819"/>
            <a:chOff x="3098049" y="3666066"/>
            <a:chExt cx="3647377" cy="269301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8049" y="3666066"/>
              <a:ext cx="1519671" cy="256972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2034" y="3666718"/>
              <a:ext cx="996290" cy="257582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106"/>
            <a:stretch/>
          </p:blipFill>
          <p:spPr>
            <a:xfrm>
              <a:off x="5640754" y="3666066"/>
              <a:ext cx="1104672" cy="269301"/>
            </a:xfrm>
            <a:prstGeom prst="rect">
              <a:avLst/>
            </a:prstGeom>
          </p:spPr>
        </p:pic>
      </p:grpSp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917" y="5897321"/>
            <a:ext cx="1026019" cy="372925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684624" y="4080115"/>
            <a:ext cx="478302" cy="42886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3599636">
            <a:off x="1413894" y="3914775"/>
            <a:ext cx="1229893" cy="1450826"/>
          </a:xfrm>
          <a:prstGeom prst="rect">
            <a:avLst/>
          </a:prstGeom>
        </p:spPr>
      </p:pic>
      <p:sp>
        <p:nvSpPr>
          <p:cNvPr id="16" name="四角形吹き出し 15"/>
          <p:cNvSpPr/>
          <p:nvPr/>
        </p:nvSpPr>
        <p:spPr>
          <a:xfrm>
            <a:off x="8548787" y="3303294"/>
            <a:ext cx="3552305" cy="1981751"/>
          </a:xfrm>
          <a:prstGeom prst="wedgeRectCallout">
            <a:avLst>
              <a:gd name="adj1" fmla="val -72629"/>
              <a:gd name="adj2" fmla="val 14847"/>
            </a:avLst>
          </a:prstGeom>
          <a:solidFill>
            <a:srgbClr val="FDFECE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表示されたプロジェクタの</a:t>
            </a:r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ＩＰアドレスがまちがっていないか必ず確認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します</a:t>
            </a:r>
            <a:endParaRPr lang="en-US" altLang="ja-JP" sz="24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97843" y="3215491"/>
            <a:ext cx="2128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１０．２３４．２２．１２３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405689" y="4080115"/>
            <a:ext cx="1584067" cy="42886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97789" y="142707"/>
            <a:ext cx="1703137" cy="41479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</a:t>
            </a:r>
            <a:r>
              <a:rPr lang="ja-JP" altLang="en-US" sz="1600" dirty="0" smtClean="0"/>
              <a:t>ひょうじ</a:t>
            </a:r>
            <a:endParaRPr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77932" y="142707"/>
            <a:ext cx="1703137" cy="41479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</a:t>
            </a:r>
            <a:r>
              <a:rPr lang="ja-JP" altLang="en-US" sz="1600" dirty="0" smtClean="0"/>
              <a:t>かくにん</a:t>
            </a:r>
            <a:endParaRPr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51111" y="142707"/>
            <a:ext cx="1703137" cy="41479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 </a:t>
            </a:r>
            <a:r>
              <a:rPr lang="ja-JP" altLang="en-US" sz="1600" smtClean="0"/>
              <a:t>えら</a:t>
            </a:r>
            <a:endParaRPr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611463" y="4159613"/>
            <a:ext cx="1703137" cy="41479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smtClean="0">
                <a:solidFill>
                  <a:srgbClr val="FF0000"/>
                </a:solidFill>
              </a:rPr>
              <a:t>かなら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0309" y="2246499"/>
            <a:ext cx="5841851" cy="448587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152772" y="1212385"/>
            <a:ext cx="9886453" cy="1048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「参加」ボタンをタップするとそのＰＣの画面が教室の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800"/>
              </a:lnSpc>
            </a:pP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プロジェクタに表示されます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892868" y="4354783"/>
            <a:ext cx="5213763" cy="410819"/>
            <a:chOff x="3098049" y="3666066"/>
            <a:chExt cx="3647377" cy="269301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8049" y="3666066"/>
              <a:ext cx="1519671" cy="256972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2034" y="3666718"/>
              <a:ext cx="996290" cy="257582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106"/>
            <a:stretch/>
          </p:blipFill>
          <p:spPr>
            <a:xfrm>
              <a:off x="5640754" y="3666066"/>
              <a:ext cx="1104672" cy="269301"/>
            </a:xfrm>
            <a:prstGeom prst="rect">
              <a:avLst/>
            </a:prstGeom>
          </p:spPr>
        </p:pic>
      </p:grpSp>
      <p:grpSp>
        <p:nvGrpSpPr>
          <p:cNvPr id="17" name="グループ化 16"/>
          <p:cNvGrpSpPr/>
          <p:nvPr/>
        </p:nvGrpSpPr>
        <p:grpSpPr>
          <a:xfrm>
            <a:off x="6904560" y="6141735"/>
            <a:ext cx="1240089" cy="590634"/>
            <a:chOff x="6040817" y="4871040"/>
            <a:chExt cx="866274" cy="421107"/>
          </a:xfrm>
        </p:grpSpPr>
        <p:sp>
          <p:nvSpPr>
            <p:cNvPr id="5" name="角丸四角形 4"/>
            <p:cNvSpPr/>
            <p:nvPr/>
          </p:nvSpPr>
          <p:spPr>
            <a:xfrm>
              <a:off x="6040817" y="4871040"/>
              <a:ext cx="866274" cy="42110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06739" y="4954554"/>
              <a:ext cx="716734" cy="265886"/>
            </a:xfrm>
            <a:prstGeom prst="rect">
              <a:avLst/>
            </a:prstGeom>
          </p:spPr>
        </p:pic>
      </p:grpSp>
      <p:sp>
        <p:nvSpPr>
          <p:cNvPr id="19" name="角丸四角形 18"/>
          <p:cNvSpPr/>
          <p:nvPr/>
        </p:nvSpPr>
        <p:spPr>
          <a:xfrm>
            <a:off x="6904559" y="6163196"/>
            <a:ext cx="1202071" cy="56917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7499311">
            <a:off x="5755220" y="5212821"/>
            <a:ext cx="1229893" cy="145082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936566" y="3505353"/>
            <a:ext cx="2128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１０．２３４．２２．１２３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2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プロジェクタに画面を表示しよう①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69969" y="5175865"/>
            <a:ext cx="2287526" cy="553998"/>
          </a:xfrm>
          <a:prstGeom prst="wedgeRectCallout">
            <a:avLst>
              <a:gd name="adj1" fmla="val 2547"/>
              <a:gd name="adj2" fmla="val 165076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「参加」をタップ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63687" y="174832"/>
            <a:ext cx="963865" cy="37059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 </a:t>
            </a:r>
            <a:r>
              <a:rPr lang="ja-JP" altLang="en-US" sz="1600" smtClean="0"/>
              <a:t>がめ</a:t>
            </a:r>
            <a:r>
              <a:rPr lang="ja-JP" altLang="en-US" sz="1600" dirty="0"/>
              <a:t>ん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5112" y="1081245"/>
            <a:ext cx="1107701" cy="51497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smtClean="0"/>
              <a:t>さんか</a:t>
            </a:r>
            <a:endParaRPr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70587" y="1596224"/>
            <a:ext cx="1107701" cy="51497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 smtClean="0"/>
              <a:t>ひょうじ</a:t>
            </a:r>
            <a:endParaRPr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19297" y="157697"/>
            <a:ext cx="1703137" cy="41479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</a:t>
            </a:r>
            <a:r>
              <a:rPr lang="ja-JP" altLang="en-US" sz="1600" dirty="0" smtClean="0"/>
              <a:t>ひょうじ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939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4925" y="1319136"/>
            <a:ext cx="6862147" cy="53008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角丸四角形 18"/>
          <p:cNvSpPr/>
          <p:nvPr/>
        </p:nvSpPr>
        <p:spPr>
          <a:xfrm>
            <a:off x="2664924" y="2408035"/>
            <a:ext cx="4271578" cy="33796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7499311">
            <a:off x="1997332" y="2452658"/>
            <a:ext cx="1229893" cy="1450826"/>
          </a:xfrm>
          <a:prstGeom prst="rect">
            <a:avLst/>
          </a:prstGeom>
        </p:spPr>
      </p:pic>
      <p:sp>
        <p:nvSpPr>
          <p:cNvPr id="22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プロジェクタに画面を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表示</a:t>
            </a: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しよう②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8204378" y="6026046"/>
            <a:ext cx="1254030" cy="5560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787910" y="1621752"/>
            <a:ext cx="4910726" cy="646331"/>
          </a:xfrm>
          <a:prstGeom prst="wedgeRectCallout">
            <a:avLst>
              <a:gd name="adj1" fmla="val -43723"/>
              <a:gd name="adj2" fmla="val 72305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①みんなに見せたい画面をタップ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937300" y="4906946"/>
            <a:ext cx="2934909" cy="646331"/>
          </a:xfrm>
          <a:prstGeom prst="wedgeRectCallout">
            <a:avLst>
              <a:gd name="adj1" fmla="val -46927"/>
              <a:gd name="adj2" fmla="val 107094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②「共有」をタップ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18286" y="202607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smtClean="0"/>
              <a:t>がめん</a:t>
            </a:r>
            <a:endParaRPr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81865" y="202607"/>
            <a:ext cx="1074387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 smtClean="0"/>
              <a:t>ひょう</a:t>
            </a:r>
            <a:r>
              <a:rPr lang="ja-JP" altLang="en-US" sz="1600" dirty="0"/>
              <a:t>じ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351858" y="4834100"/>
            <a:ext cx="1107701" cy="29253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 smtClean="0"/>
              <a:t>きょうゆ</a:t>
            </a:r>
            <a:r>
              <a:rPr lang="ja-JP" altLang="en-US" sz="1400" dirty="0"/>
              <a:t>う</a:t>
            </a:r>
          </a:p>
        </p:txBody>
      </p:sp>
    </p:spTree>
    <p:extLst>
      <p:ext uri="{BB962C8B-B14F-4D97-AF65-F5344CB8AC3E}">
        <p14:creationId xmlns:p14="http://schemas.microsoft.com/office/powerpoint/2010/main" val="9099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プロジェクタに自分の画面を表示しよう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949180" y="2538142"/>
            <a:ext cx="4067522" cy="2648342"/>
            <a:chOff x="6511632" y="1593273"/>
            <a:chExt cx="5538047" cy="3605793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76" t="10118" r="14831" b="8074"/>
            <a:stretch/>
          </p:blipFill>
          <p:spPr>
            <a:xfrm>
              <a:off x="6511632" y="1593273"/>
              <a:ext cx="5538047" cy="36057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3641" y="2758116"/>
              <a:ext cx="3890994" cy="207082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17" name="グループ化 16"/>
          <p:cNvGrpSpPr/>
          <p:nvPr/>
        </p:nvGrpSpPr>
        <p:grpSpPr>
          <a:xfrm>
            <a:off x="552729" y="2556964"/>
            <a:ext cx="6703593" cy="3773398"/>
            <a:chOff x="552729" y="2197204"/>
            <a:chExt cx="6703593" cy="3773398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593475" y="2201675"/>
              <a:ext cx="6662847" cy="3768927"/>
              <a:chOff x="1714831" y="1406524"/>
              <a:chExt cx="8776189" cy="4964366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4831" y="1420379"/>
                <a:ext cx="8762335" cy="4950511"/>
              </a:xfrm>
              <a:prstGeom prst="rect">
                <a:avLst/>
              </a:prstGeom>
              <a:ln w="381000">
                <a:solidFill>
                  <a:schemeClr val="tx1"/>
                </a:solidFill>
              </a:ln>
            </p:spPr>
          </p:pic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8685" y="1406524"/>
                <a:ext cx="8762335" cy="4663410"/>
              </a:xfrm>
              <a:prstGeom prst="rect">
                <a:avLst/>
              </a:prstGeom>
            </p:spPr>
          </p:pic>
        </p:grp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729" y="2197204"/>
              <a:ext cx="6703593" cy="3768927"/>
            </a:xfrm>
            <a:prstGeom prst="rect">
              <a:avLst/>
            </a:prstGeom>
            <a:ln w="381000">
              <a:noFill/>
            </a:ln>
          </p:spPr>
        </p:pic>
      </p:grpSp>
      <p:sp>
        <p:nvSpPr>
          <p:cNvPr id="18" name="角丸四角形 17"/>
          <p:cNvSpPr/>
          <p:nvPr/>
        </p:nvSpPr>
        <p:spPr>
          <a:xfrm>
            <a:off x="4495932" y="6050573"/>
            <a:ext cx="389765" cy="2947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939" y="3308472"/>
            <a:ext cx="2914207" cy="1638440"/>
          </a:xfrm>
          <a:prstGeom prst="rect">
            <a:avLst/>
          </a:prstGeom>
          <a:ln w="381000">
            <a:noFill/>
          </a:ln>
        </p:spPr>
      </p:pic>
      <p:sp>
        <p:nvSpPr>
          <p:cNvPr id="21" name="正方形/長方形 20"/>
          <p:cNvSpPr/>
          <p:nvPr/>
        </p:nvSpPr>
        <p:spPr>
          <a:xfrm>
            <a:off x="872060" y="1164127"/>
            <a:ext cx="11319940" cy="102326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自分の画面に切りかえたい時は</a:t>
            </a:r>
            <a:r>
              <a:rPr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「投影マーク」</a:t>
            </a:r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8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lang="en-US" altLang="ja-JP" sz="28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6504" y="5607415"/>
            <a:ext cx="1809298" cy="45717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11"/>
          <a:stretch/>
        </p:blipFill>
        <p:spPr>
          <a:xfrm>
            <a:off x="4495932" y="6094158"/>
            <a:ext cx="389765" cy="251724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982035" y="4834230"/>
            <a:ext cx="2948122" cy="1200329"/>
            <a:chOff x="2373386" y="3731019"/>
            <a:chExt cx="2948122" cy="1200329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373386" y="3731019"/>
              <a:ext cx="2948122" cy="1200329"/>
            </a:xfrm>
            <a:prstGeom prst="wedgeRectCallout">
              <a:avLst>
                <a:gd name="adj1" fmla="val 67222"/>
                <a:gd name="adj2" fmla="val 60540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circleNumDbPlain"/>
              </a:pPr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　をタップ</a:t>
              </a:r>
              <a:endPara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24" name="Picture 2" descr="Epson iProjectionのダウンロード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698" y="3840755"/>
              <a:ext cx="985968" cy="985969"/>
            </a:xfrm>
            <a:prstGeom prst="roundRect">
              <a:avLst>
                <a:gd name="adj" fmla="val 25088"/>
              </a:avLst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角丸四角形 26"/>
          <p:cNvSpPr/>
          <p:nvPr/>
        </p:nvSpPr>
        <p:spPr>
          <a:xfrm>
            <a:off x="5339111" y="5811489"/>
            <a:ext cx="389765" cy="2947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4254815" y="4022522"/>
            <a:ext cx="2948122" cy="1200329"/>
            <a:chOff x="4313459" y="2132417"/>
            <a:chExt cx="2948122" cy="1200329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4313459" y="2132417"/>
              <a:ext cx="2948122" cy="1200329"/>
            </a:xfrm>
            <a:prstGeom prst="wedgeRectCallout">
              <a:avLst>
                <a:gd name="adj1" fmla="val -5996"/>
                <a:gd name="adj2" fmla="val 93010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②　　　　をタップ</a:t>
              </a:r>
              <a:endPara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15" name="図 14"/>
            <p:cNvPicPr/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4451" y="2242103"/>
              <a:ext cx="1042988" cy="86028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23" name="テキスト ボックス 22"/>
          <p:cNvSpPr txBox="1"/>
          <p:nvPr/>
        </p:nvSpPr>
        <p:spPr>
          <a:xfrm>
            <a:off x="6580156" y="162804"/>
            <a:ext cx="1087970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 </a:t>
            </a:r>
            <a:r>
              <a:rPr lang="ja-JP" altLang="en-US" sz="1600" smtClean="0"/>
              <a:t>がめん</a:t>
            </a:r>
            <a:endParaRPr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003953" y="162804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</a:t>
            </a:r>
            <a:r>
              <a:rPr lang="ja-JP" altLang="en-US" sz="1600" dirty="0" smtClean="0"/>
              <a:t>ひょう</a:t>
            </a:r>
            <a:r>
              <a:rPr lang="ja-JP" altLang="en-US" sz="1600" dirty="0"/>
              <a:t>じ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28973" y="1176500"/>
            <a:ext cx="1107701" cy="29253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 smtClean="0">
                <a:solidFill>
                  <a:srgbClr val="FF0000"/>
                </a:solidFill>
              </a:rPr>
              <a:t>とうえ</a:t>
            </a:r>
            <a:r>
              <a:rPr lang="ja-JP" altLang="en-US" sz="1400" dirty="0">
                <a:solidFill>
                  <a:srgbClr val="FF0000"/>
                </a:solidFill>
              </a:rPr>
              <a:t>い</a:t>
            </a:r>
          </a:p>
        </p:txBody>
      </p:sp>
    </p:spTree>
    <p:extLst>
      <p:ext uri="{BB962C8B-B14F-4D97-AF65-F5344CB8AC3E}">
        <p14:creationId xmlns:p14="http://schemas.microsoft.com/office/powerpoint/2010/main" val="30560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571</Words>
  <Application>Microsoft Office PowerPoint</Application>
  <PresentationFormat>ワイド画面</PresentationFormat>
  <Paragraphs>114</Paragraphs>
  <Slides>13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HGPｺﾞｼｯｸM</vt:lpstr>
      <vt:lpstr>UD デジタル 教科書体 N-B</vt:lpstr>
      <vt:lpstr>UD デジタル 教科書体 NP-B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Administrator</cp:lastModifiedBy>
  <cp:revision>273</cp:revision>
  <dcterms:created xsi:type="dcterms:W3CDTF">2020-12-21T02:41:04Z</dcterms:created>
  <dcterms:modified xsi:type="dcterms:W3CDTF">2021-04-21T10:32:43Z</dcterms:modified>
</cp:coreProperties>
</file>